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4"/>
  </p:notesMasterIdLst>
  <p:sldIdLst>
    <p:sldId id="422" r:id="rId2"/>
    <p:sldId id="478" r:id="rId3"/>
    <p:sldId id="483" r:id="rId4"/>
    <p:sldId id="456" r:id="rId5"/>
    <p:sldId id="428" r:id="rId6"/>
    <p:sldId id="426" r:id="rId7"/>
    <p:sldId id="431" r:id="rId8"/>
    <p:sldId id="432" r:id="rId9"/>
    <p:sldId id="433" r:id="rId10"/>
    <p:sldId id="436" r:id="rId11"/>
    <p:sldId id="480" r:id="rId12"/>
    <p:sldId id="442" r:id="rId13"/>
    <p:sldId id="484" r:id="rId14"/>
    <p:sldId id="440" r:id="rId15"/>
    <p:sldId id="466" r:id="rId16"/>
    <p:sldId id="468" r:id="rId17"/>
    <p:sldId id="470" r:id="rId18"/>
    <p:sldId id="471" r:id="rId19"/>
    <p:sldId id="472" r:id="rId20"/>
    <p:sldId id="489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8" r:id="rId29"/>
    <p:sldId id="501" r:id="rId30"/>
    <p:sldId id="505" r:id="rId31"/>
    <p:sldId id="506" r:id="rId32"/>
    <p:sldId id="511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  <a:srgbClr val="F8FFE5"/>
    <a:srgbClr val="FFCC66"/>
    <a:srgbClr val="0000CC"/>
    <a:srgbClr val="FF0066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>
        <p:scale>
          <a:sx n="68" d="100"/>
          <a:sy n="68" d="100"/>
        </p:scale>
        <p:origin x="-90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7C50-8E84-4624-90CE-83BA943365D2}" type="datetimeFigureOut">
              <a:rPr lang="vi-VN" smtClean="0"/>
              <a:pPr/>
              <a:t>01/12/2021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47C9-F94A-4C05-B030-CC86311BAA3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4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A6228-0994-4C4A-9A41-880ED2F9716C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26229C-B1B3-4D0F-8CE8-1922FC4FDC8E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E0A979-9260-4DC3-8C9A-653DF11EA42C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E2C003-76FB-4A00-B783-A65A6D5ADC6E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2BC790-176C-44DC-9605-F54912C2F76E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5CB72C-F1EE-4F51-9B03-D253BF62461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5ED90-7277-4514-B62F-E3C1E22652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2CFEE-E1E1-43DF-81B5-299D567CB5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F7542-7187-4B29-8275-6D007CA17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1F90A-710D-4CC2-BA7A-254051DD9D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0263-1AA4-4A12-93D3-DD1DD6D9F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05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A8A6F-85BA-4F55-AB45-8A514EC5F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C9FAC-8B7E-4422-A006-35580B910A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206F-C755-45D6-A018-840E53F91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A6E98-AE99-455D-9249-3EE743AF9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88CEE-57EC-42DA-91DB-F65CB9E27A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214C-65F9-46B0-A4B7-3A6CC1E11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7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8C98A-4460-457A-AC28-584247D339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6EC27-0E5B-45AF-872F-E3916E1358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1C428-3AB7-4E95-919C-679C9033411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6096000"/>
            <a:ext cx="721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6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7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8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9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" y="6010276"/>
            <a:ext cx="3865033" cy="847725"/>
            <a:chOff x="2350" y="1008"/>
            <a:chExt cx="1826" cy="534"/>
          </a:xfrm>
        </p:grpSpPr>
        <p:pic>
          <p:nvPicPr>
            <p:cNvPr id="9618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9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0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1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026401" y="152401"/>
            <a:ext cx="3865033" cy="847725"/>
            <a:chOff x="2350" y="1008"/>
            <a:chExt cx="1826" cy="534"/>
          </a:xfrm>
        </p:grpSpPr>
        <p:pic>
          <p:nvPicPr>
            <p:cNvPr id="9614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5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6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7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61368" y="5857876"/>
            <a:ext cx="3865033" cy="847725"/>
            <a:chOff x="2350" y="1008"/>
            <a:chExt cx="1826" cy="534"/>
          </a:xfrm>
        </p:grpSpPr>
        <p:pic>
          <p:nvPicPr>
            <p:cNvPr id="9610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1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2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3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7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4968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6401" y="6076951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5601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968" y="60864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60801" y="6010276"/>
            <a:ext cx="3865033" cy="847725"/>
            <a:chOff x="2350" y="1008"/>
            <a:chExt cx="1826" cy="534"/>
          </a:xfrm>
        </p:grpSpPr>
        <p:pic>
          <p:nvPicPr>
            <p:cNvPr id="960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0" name="Picture 11" descr="girl-readi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6834" y="5638800"/>
            <a:ext cx="15451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46"/>
          <p:cNvSpPr txBox="1">
            <a:spLocks noChangeArrowheads="1"/>
          </p:cNvSpPr>
          <p:nvPr/>
        </p:nvSpPr>
        <p:spPr bwMode="auto">
          <a:xfrm>
            <a:off x="0" y="6164263"/>
            <a:ext cx="1625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239663" name="Picture 47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</a:blip>
          <a:srcRect/>
          <a:stretch>
            <a:fillRect/>
          </a:stretch>
        </p:blipFill>
        <p:spPr bwMode="auto">
          <a:xfrm>
            <a:off x="7212911" y="4744472"/>
            <a:ext cx="203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 Box 48"/>
          <p:cNvSpPr txBox="1">
            <a:spLocks noChangeArrowheads="1"/>
          </p:cNvSpPr>
          <p:nvPr/>
        </p:nvSpPr>
        <p:spPr bwMode="auto">
          <a:xfrm>
            <a:off x="609600" y="5105401"/>
            <a:ext cx="355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9234" name="Picture 49" descr="tro chu dong phat bie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9788"/>
            <a:ext cx="4267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50"/>
          <p:cNvSpPr txBox="1">
            <a:spLocks noChangeArrowheads="1"/>
          </p:cNvSpPr>
          <p:nvPr/>
        </p:nvSpPr>
        <p:spPr bwMode="auto">
          <a:xfrm>
            <a:off x="7213600" y="5181601"/>
            <a:ext cx="3860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9245600" y="4267200"/>
            <a:ext cx="2946400" cy="2209800"/>
            <a:chOff x="2928" y="384"/>
            <a:chExt cx="1789" cy="1403"/>
          </a:xfrm>
        </p:grpSpPr>
        <p:sp>
          <p:nvSpPr>
            <p:cNvPr id="9512" name="Oval 52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3" name="Oval 53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4" name="Freeform 54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5" name="Freeform 55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6" name="Freeform 56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7" name="Freeform 57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8" name="Freeform 58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9" name="Freeform 59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0" name="Freeform 60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1" name="Freeform 61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2" name="Freeform 62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" name="Freeform 63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" name="Freeform 64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" name="Freeform 65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" name="Freeform 66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" name="Freeform 67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" name="Freeform 68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9" name="Freeform 69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" name="Freeform 70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" name="Freeform 71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2" name="Freeform 72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" name="Freeform 73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4" name="Freeform 74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5" name="Freeform 75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6" name="Freeform 76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7" name="Freeform 77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" name="Freeform 78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" name="Freeform 79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" name="Freeform 80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1" name="Freeform 81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2" name="Freeform 82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" name="Freeform 83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4" name="Freeform 84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5" name="Freeform 85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6" name="Freeform 86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7" name="Freeform 87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8" name="Freeform 88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9" name="Freeform 89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0" name="Freeform 90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1" name="Freeform 91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2" name="Freeform 92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3" name="Freeform 93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4" name="Freeform 94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5" name="Freeform 95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6" name="Freeform 96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7" name="Freeform 97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8" name="Freeform 98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9" name="Freeform 99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0" name="Freeform 100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1" name="Freeform 101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2" name="Freeform 102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3" name="Freeform 103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" name="Freeform 104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5" name="Freeform 105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6" name="Freeform 106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7" name="Freeform 107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8" name="Freeform 108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9" name="Freeform 109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0" name="Freeform 110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1" name="Freeform 111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2" name="Freeform 112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3" name="Freeform 113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" name="Freeform 114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" name="Freeform 115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6" name="Freeform 116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7" name="Freeform 117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8" name="Freeform 118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9" name="Freeform 119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0" name="Freeform 120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1" name="Arc 121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2" name="Arc 122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3" name="Arc 123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4" name="Arc 124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5" name="Arc 125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6" name="Arc 126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7" name="Arc 127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8" name="Arc 128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9" name="Freeform 129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0" name="Freeform 130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1" name="Arc 131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2" name="Arc 132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3" name="Arc 133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4" name="Freeform 134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5" name="Freeform 135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6" name="Freeform 136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7" name="Freeform 137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8" name="Freeform 138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9" name="Freeform 139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0" name="Freeform 140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1" name="Freeform 141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24"/>
          <p:cNvGrpSpPr>
            <a:grpSpLocks/>
          </p:cNvGrpSpPr>
          <p:nvPr/>
        </p:nvGrpSpPr>
        <p:grpSpPr bwMode="auto">
          <a:xfrm>
            <a:off x="4673600" y="4800600"/>
            <a:ext cx="1930400" cy="1600200"/>
            <a:chOff x="2928" y="384"/>
            <a:chExt cx="1789" cy="1403"/>
          </a:xfrm>
        </p:grpSpPr>
        <p:sp>
          <p:nvSpPr>
            <p:cNvPr id="9242" name="Oval 32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32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Freeform 32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Freeform 32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Freeform 32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Freeform 33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Freeform 33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Freeform 33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Freeform 33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Freeform 33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Freeform 33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Freeform 33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Freeform 33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Freeform 33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Freeform 33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Freeform 34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Freeform 34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Freeform 34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Freeform 34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Freeform 34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Freeform 34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Freeform 34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Freeform 34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Freeform 34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Freeform 34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Freeform 35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Freeform 35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Freeform 35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Freeform 35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Freeform 35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Freeform 35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Freeform 35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Freeform 35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Freeform 35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Freeform 35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Freeform 36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Freeform 36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Freeform 36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Freeform 36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Freeform 36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Freeform 36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Freeform 36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Freeform 36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Freeform 36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Freeform 36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Freeform 37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Freeform 37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Freeform 37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Freeform 37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Freeform 37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Freeform 37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Freeform 37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Freeform 37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Freeform 37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Freeform 37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Freeform 38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Freeform 38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Freeform 38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Freeform 38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Freeform 38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Freeform 38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Freeform 38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Freeform 38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Freeform 38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Freeform 38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Freeform 39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Freeform 39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Freeform 39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Freeform 39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Arc 39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Arc 39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Arc 39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Arc 39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Arc 39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Arc 39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Arc 40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Arc 40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Freeform 40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Freeform 40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Arc 40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Arc 40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Arc 40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Freeform 40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Freeform 40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Freeform 40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Freeform 41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Freeform 41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Freeform 41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Freeform 41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Freeform 41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" name="WordArt 3"/>
          <p:cNvSpPr>
            <a:spLocks noChangeArrowheads="1" noChangeShapeType="1" noTextEdit="1"/>
          </p:cNvSpPr>
          <p:nvPr/>
        </p:nvSpPr>
        <p:spPr bwMode="auto">
          <a:xfrm>
            <a:off x="1055713" y="457202"/>
            <a:ext cx="10917984" cy="7888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alpha val="76862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alpha val="76862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 SINH 8</a:t>
            </a:r>
            <a:endParaRPr lang="en-US" sz="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tx1">
                  <a:alpha val="76862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392323" y="1918956"/>
            <a:ext cx="11062447" cy="16772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TIÊU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HOÁ(TT)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27: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HÓA Ở DẠ DÀY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10714" y="1826038"/>
            <a:ext cx="1981200" cy="1130300"/>
            <a:chOff x="1080" y="1104"/>
            <a:chExt cx="936" cy="712"/>
          </a:xfrm>
        </p:grpSpPr>
        <p:sp>
          <p:nvSpPr>
            <p:cNvPr id="23612" name="AutoShape 4"/>
            <p:cNvSpPr>
              <a:spLocks noChangeArrowheads="1"/>
            </p:cNvSpPr>
            <p:nvPr/>
          </p:nvSpPr>
          <p:spPr bwMode="auto">
            <a:xfrm rot="6986494">
              <a:off x="1800" y="1648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3" name="AutoShape 5"/>
            <p:cNvSpPr>
              <a:spLocks noChangeArrowheads="1"/>
            </p:cNvSpPr>
            <p:nvPr/>
          </p:nvSpPr>
          <p:spPr bwMode="auto">
            <a:xfrm rot="4538371">
              <a:off x="1848" y="1416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4" name="AutoShape 6"/>
            <p:cNvSpPr>
              <a:spLocks noChangeArrowheads="1"/>
            </p:cNvSpPr>
            <p:nvPr/>
          </p:nvSpPr>
          <p:spPr bwMode="auto">
            <a:xfrm rot="-524247">
              <a:off x="1296" y="1104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5" name="AutoShape 7"/>
            <p:cNvSpPr>
              <a:spLocks noChangeArrowheads="1"/>
            </p:cNvSpPr>
            <p:nvPr/>
          </p:nvSpPr>
          <p:spPr bwMode="auto">
            <a:xfrm rot="803211">
              <a:off x="1528" y="1104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6" name="AutoShape 8"/>
            <p:cNvSpPr>
              <a:spLocks noChangeArrowheads="1"/>
            </p:cNvSpPr>
            <p:nvPr/>
          </p:nvSpPr>
          <p:spPr bwMode="auto">
            <a:xfrm rot="-1685618">
              <a:off x="1080" y="1200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7" name="AutoShape 9"/>
            <p:cNvSpPr>
              <a:spLocks noChangeArrowheads="1"/>
            </p:cNvSpPr>
            <p:nvPr/>
          </p:nvSpPr>
          <p:spPr bwMode="auto">
            <a:xfrm rot="2240961">
              <a:off x="1736" y="1216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25381" y="2194338"/>
            <a:ext cx="1286933" cy="2400300"/>
            <a:chOff x="520" y="1336"/>
            <a:chExt cx="608" cy="1512"/>
          </a:xfrm>
        </p:grpSpPr>
        <p:sp>
          <p:nvSpPr>
            <p:cNvPr id="23604" name="AutoShape 11"/>
            <p:cNvSpPr>
              <a:spLocks noChangeArrowheads="1"/>
            </p:cNvSpPr>
            <p:nvPr/>
          </p:nvSpPr>
          <p:spPr bwMode="auto">
            <a:xfrm rot="-2601644">
              <a:off x="888" y="1336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5" name="AutoShape 12"/>
            <p:cNvSpPr>
              <a:spLocks noChangeArrowheads="1"/>
            </p:cNvSpPr>
            <p:nvPr/>
          </p:nvSpPr>
          <p:spPr bwMode="auto">
            <a:xfrm rot="6694622">
              <a:off x="648" y="1752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6" name="AutoShape 13"/>
            <p:cNvSpPr>
              <a:spLocks noChangeArrowheads="1"/>
            </p:cNvSpPr>
            <p:nvPr/>
          </p:nvSpPr>
          <p:spPr bwMode="auto">
            <a:xfrm rot="7030277">
              <a:off x="736" y="1528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7" name="AutoShape 14"/>
            <p:cNvSpPr>
              <a:spLocks noChangeArrowheads="1"/>
            </p:cNvSpPr>
            <p:nvPr/>
          </p:nvSpPr>
          <p:spPr bwMode="auto">
            <a:xfrm rot="2240961">
              <a:off x="528" y="2640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8" name="AutoShape 15"/>
            <p:cNvSpPr>
              <a:spLocks noChangeArrowheads="1"/>
            </p:cNvSpPr>
            <p:nvPr/>
          </p:nvSpPr>
          <p:spPr bwMode="auto">
            <a:xfrm rot="803211">
              <a:off x="736" y="275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9" name="AutoShape 16"/>
            <p:cNvSpPr>
              <a:spLocks noChangeArrowheads="1"/>
            </p:cNvSpPr>
            <p:nvPr/>
          </p:nvSpPr>
          <p:spPr bwMode="auto">
            <a:xfrm rot="-4103265">
              <a:off x="568" y="1976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0" name="AutoShape 17"/>
            <p:cNvSpPr>
              <a:spLocks noChangeArrowheads="1"/>
            </p:cNvSpPr>
            <p:nvPr/>
          </p:nvSpPr>
          <p:spPr bwMode="auto">
            <a:xfrm rot="-4290476">
              <a:off x="480" y="2200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1" name="AutoShape 18"/>
            <p:cNvSpPr>
              <a:spLocks noChangeArrowheads="1"/>
            </p:cNvSpPr>
            <p:nvPr/>
          </p:nvSpPr>
          <p:spPr bwMode="auto">
            <a:xfrm rot="-5771177">
              <a:off x="448" y="243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090581" y="2219738"/>
            <a:ext cx="1473200" cy="2413000"/>
            <a:chOff x="976" y="1352"/>
            <a:chExt cx="696" cy="1520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376" y="1352"/>
              <a:ext cx="296" cy="1168"/>
              <a:chOff x="1376" y="1352"/>
              <a:chExt cx="296" cy="1168"/>
            </a:xfrm>
          </p:grpSpPr>
          <p:sp>
            <p:nvSpPr>
              <p:cNvPr id="23599" name="AutoShape 21"/>
              <p:cNvSpPr>
                <a:spLocks noChangeArrowheads="1"/>
              </p:cNvSpPr>
              <p:nvPr/>
            </p:nvSpPr>
            <p:spPr bwMode="auto">
              <a:xfrm rot="3802484">
                <a:off x="1304" y="1424"/>
                <a:ext cx="24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0" name="AutoShape 22"/>
              <p:cNvSpPr>
                <a:spLocks noChangeArrowheads="1"/>
              </p:cNvSpPr>
              <p:nvPr/>
            </p:nvSpPr>
            <p:spPr bwMode="auto">
              <a:xfrm rot="-5082161">
                <a:off x="1504" y="2112"/>
                <a:ext cx="240" cy="9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1" name="AutoShape 23"/>
              <p:cNvSpPr>
                <a:spLocks noChangeArrowheads="1"/>
              </p:cNvSpPr>
              <p:nvPr/>
            </p:nvSpPr>
            <p:spPr bwMode="auto">
              <a:xfrm rot="4650583">
                <a:off x="1480" y="1872"/>
                <a:ext cx="240" cy="9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2" name="AutoShape 24"/>
              <p:cNvSpPr>
                <a:spLocks noChangeArrowheads="1"/>
              </p:cNvSpPr>
              <p:nvPr/>
            </p:nvSpPr>
            <p:spPr bwMode="auto">
              <a:xfrm rot="-4779198">
                <a:off x="1480" y="2352"/>
                <a:ext cx="240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3" name="AutoShape 25"/>
              <p:cNvSpPr>
                <a:spLocks noChangeArrowheads="1"/>
              </p:cNvSpPr>
              <p:nvPr/>
            </p:nvSpPr>
            <p:spPr bwMode="auto">
              <a:xfrm rot="4025654">
                <a:off x="1408" y="1640"/>
                <a:ext cx="240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96" name="AutoShape 26"/>
            <p:cNvSpPr>
              <a:spLocks noChangeArrowheads="1"/>
            </p:cNvSpPr>
            <p:nvPr/>
          </p:nvSpPr>
          <p:spPr bwMode="auto">
            <a:xfrm rot="-3029145">
              <a:off x="1384" y="2560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7" name="AutoShape 27"/>
            <p:cNvSpPr>
              <a:spLocks noChangeArrowheads="1"/>
            </p:cNvSpPr>
            <p:nvPr/>
          </p:nvSpPr>
          <p:spPr bwMode="auto">
            <a:xfrm rot="10513205">
              <a:off x="976" y="2776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8" name="AutoShape 28"/>
            <p:cNvSpPr>
              <a:spLocks noChangeArrowheads="1"/>
            </p:cNvSpPr>
            <p:nvPr/>
          </p:nvSpPr>
          <p:spPr bwMode="auto">
            <a:xfrm rot="9018449">
              <a:off x="1200" y="2712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05248" y="2181638"/>
            <a:ext cx="1236133" cy="1524000"/>
            <a:chOff x="416" y="1328"/>
            <a:chExt cx="584" cy="960"/>
          </a:xfrm>
        </p:grpSpPr>
        <p:sp>
          <p:nvSpPr>
            <p:cNvPr id="23590" name="AutoShape 30"/>
            <p:cNvSpPr>
              <a:spLocks noChangeArrowheads="1"/>
            </p:cNvSpPr>
            <p:nvPr/>
          </p:nvSpPr>
          <p:spPr bwMode="auto">
            <a:xfrm rot="5104113">
              <a:off x="344" y="1400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1" name="AutoShape 31"/>
            <p:cNvSpPr>
              <a:spLocks noChangeArrowheads="1"/>
            </p:cNvSpPr>
            <p:nvPr/>
          </p:nvSpPr>
          <p:spPr bwMode="auto">
            <a:xfrm rot="2563135">
              <a:off x="544" y="2080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2" name="AutoShape 32"/>
            <p:cNvSpPr>
              <a:spLocks noChangeArrowheads="1"/>
            </p:cNvSpPr>
            <p:nvPr/>
          </p:nvSpPr>
          <p:spPr bwMode="auto">
            <a:xfrm rot="803211">
              <a:off x="760" y="219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3" name="AutoShape 33"/>
            <p:cNvSpPr>
              <a:spLocks noChangeArrowheads="1"/>
            </p:cNvSpPr>
            <p:nvPr/>
          </p:nvSpPr>
          <p:spPr bwMode="auto">
            <a:xfrm rot="4167804">
              <a:off x="433" y="1882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4" name="AutoShape 34"/>
            <p:cNvSpPr>
              <a:spLocks noChangeArrowheads="1"/>
            </p:cNvSpPr>
            <p:nvPr/>
          </p:nvSpPr>
          <p:spPr bwMode="auto">
            <a:xfrm rot="-5985219">
              <a:off x="384" y="1640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88314" y="1140238"/>
            <a:ext cx="2015067" cy="1079500"/>
            <a:chOff x="408" y="688"/>
            <a:chExt cx="952" cy="680"/>
          </a:xfrm>
        </p:grpSpPr>
        <p:sp>
          <p:nvSpPr>
            <p:cNvPr id="23583" name="AutoShape 36"/>
            <p:cNvSpPr>
              <a:spLocks noChangeArrowheads="1"/>
            </p:cNvSpPr>
            <p:nvPr/>
          </p:nvSpPr>
          <p:spPr bwMode="auto">
            <a:xfrm rot="4155536">
              <a:off x="1192" y="1200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4" name="AutoShape 37"/>
            <p:cNvSpPr>
              <a:spLocks noChangeArrowheads="1"/>
            </p:cNvSpPr>
            <p:nvPr/>
          </p:nvSpPr>
          <p:spPr bwMode="auto">
            <a:xfrm rot="2981149">
              <a:off x="920" y="800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5" name="AutoShape 38"/>
            <p:cNvSpPr>
              <a:spLocks noChangeArrowheads="1"/>
            </p:cNvSpPr>
            <p:nvPr/>
          </p:nvSpPr>
          <p:spPr bwMode="auto">
            <a:xfrm rot="6758558">
              <a:off x="360" y="928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6" name="AutoShape 39"/>
            <p:cNvSpPr>
              <a:spLocks noChangeArrowheads="1"/>
            </p:cNvSpPr>
            <p:nvPr/>
          </p:nvSpPr>
          <p:spPr bwMode="auto">
            <a:xfrm rot="-2431981">
              <a:off x="496" y="744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7" name="AutoShape 40"/>
            <p:cNvSpPr>
              <a:spLocks noChangeArrowheads="1"/>
            </p:cNvSpPr>
            <p:nvPr/>
          </p:nvSpPr>
          <p:spPr bwMode="auto">
            <a:xfrm rot="620320">
              <a:off x="712" y="688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8" name="AutoShape 41"/>
            <p:cNvSpPr>
              <a:spLocks noChangeArrowheads="1"/>
            </p:cNvSpPr>
            <p:nvPr/>
          </p:nvSpPr>
          <p:spPr bwMode="auto">
            <a:xfrm rot="-5400000">
              <a:off x="336" y="1160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9" name="AutoShape 42"/>
            <p:cNvSpPr>
              <a:spLocks noChangeArrowheads="1"/>
            </p:cNvSpPr>
            <p:nvPr/>
          </p:nvSpPr>
          <p:spPr bwMode="auto">
            <a:xfrm rot="3331547">
              <a:off x="1080" y="984"/>
              <a:ext cx="240" cy="96"/>
            </a:xfrm>
            <a:prstGeom prst="flowChartTerminator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158314" y="3654838"/>
            <a:ext cx="1981200" cy="2006600"/>
            <a:chOff x="1000" y="2240"/>
            <a:chExt cx="936" cy="1264"/>
          </a:xfrm>
        </p:grpSpPr>
        <p:sp>
          <p:nvSpPr>
            <p:cNvPr id="23576" name="AutoShape 44"/>
            <p:cNvSpPr>
              <a:spLocks noChangeArrowheads="1"/>
            </p:cNvSpPr>
            <p:nvPr/>
          </p:nvSpPr>
          <p:spPr bwMode="auto">
            <a:xfrm rot="4641436">
              <a:off x="1728" y="311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7" name="AutoShape 45"/>
            <p:cNvSpPr>
              <a:spLocks noChangeArrowheads="1"/>
            </p:cNvSpPr>
            <p:nvPr/>
          </p:nvSpPr>
          <p:spPr bwMode="auto">
            <a:xfrm rot="3549045">
              <a:off x="1568" y="2664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8" name="AutoShape 46"/>
            <p:cNvSpPr>
              <a:spLocks noChangeArrowheads="1"/>
            </p:cNvSpPr>
            <p:nvPr/>
          </p:nvSpPr>
          <p:spPr bwMode="auto">
            <a:xfrm rot="4608422">
              <a:off x="1672" y="2880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9" name="AutoShape 47"/>
            <p:cNvSpPr>
              <a:spLocks noChangeArrowheads="1"/>
            </p:cNvSpPr>
            <p:nvPr/>
          </p:nvSpPr>
          <p:spPr bwMode="auto">
            <a:xfrm rot="-8355535">
              <a:off x="1416" y="2480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0" name="AutoShape 48"/>
            <p:cNvSpPr>
              <a:spLocks noChangeArrowheads="1"/>
            </p:cNvSpPr>
            <p:nvPr/>
          </p:nvSpPr>
          <p:spPr bwMode="auto">
            <a:xfrm rot="-9030591">
              <a:off x="1216" y="2336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1" name="AutoShape 49"/>
            <p:cNvSpPr>
              <a:spLocks noChangeArrowheads="1"/>
            </p:cNvSpPr>
            <p:nvPr/>
          </p:nvSpPr>
          <p:spPr bwMode="auto">
            <a:xfrm rot="-9980698">
              <a:off x="1000" y="2240"/>
              <a:ext cx="240" cy="96"/>
            </a:xfrm>
            <a:prstGeom prst="flowChartTerminator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2" name="AutoShape 50"/>
            <p:cNvSpPr>
              <a:spLocks noChangeArrowheads="1"/>
            </p:cNvSpPr>
            <p:nvPr/>
          </p:nvSpPr>
          <p:spPr bwMode="auto">
            <a:xfrm rot="4608422">
              <a:off x="1768" y="3336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0" y="520471"/>
            <a:ext cx="314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Pepsinogen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4" name="Line 52"/>
          <p:cNvSpPr>
            <a:spLocks noChangeShapeType="1"/>
          </p:cNvSpPr>
          <p:nvPr/>
        </p:nvSpPr>
        <p:spPr bwMode="auto">
          <a:xfrm>
            <a:off x="2689655" y="864957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004029" y="210649"/>
            <a:ext cx="3369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079579" y="12357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36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>
            <a:off x="4495114" y="2689638"/>
            <a:ext cx="284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4190314" y="2742027"/>
            <a:ext cx="375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 (pH = 2-3)</a:t>
            </a: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0" y="5154837"/>
            <a:ext cx="5299365" cy="1544643"/>
            <a:chOff x="300" y="3504"/>
            <a:chExt cx="1620" cy="973"/>
          </a:xfrm>
        </p:grpSpPr>
        <p:sp>
          <p:nvSpPr>
            <p:cNvPr id="23574" name="Text Box 58"/>
            <p:cNvSpPr txBox="1">
              <a:spLocks noChangeArrowheads="1"/>
            </p:cNvSpPr>
            <p:nvPr/>
          </p:nvSpPr>
          <p:spPr bwMode="auto">
            <a:xfrm>
              <a:off x="300" y="3504"/>
              <a:ext cx="139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ôtêin</a:t>
              </a:r>
              <a:r>
                <a:rPr lang="en-US" sz="4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sz="4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575" name="Text Box 59"/>
            <p:cNvSpPr txBox="1">
              <a:spLocks noChangeArrowheads="1"/>
            </p:cNvSpPr>
            <p:nvPr/>
          </p:nvSpPr>
          <p:spPr bwMode="auto">
            <a:xfrm>
              <a:off x="336" y="4031"/>
              <a:ext cx="158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887654" y="5201769"/>
            <a:ext cx="6304346" cy="1495430"/>
            <a:chOff x="3214" y="3518"/>
            <a:chExt cx="2450" cy="942"/>
          </a:xfrm>
        </p:grpSpPr>
        <p:sp>
          <p:nvSpPr>
            <p:cNvPr id="23572" name="Text Box 61"/>
            <p:cNvSpPr txBox="1">
              <a:spLocks noChangeArrowheads="1"/>
            </p:cNvSpPr>
            <p:nvPr/>
          </p:nvSpPr>
          <p:spPr bwMode="auto">
            <a:xfrm>
              <a:off x="3214" y="3518"/>
              <a:ext cx="216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</a:t>
              </a:r>
              <a:r>
                <a:rPr lang="en-US" sz="4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ôtêin</a:t>
              </a:r>
              <a:r>
                <a:rPr 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endPara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3" name="Text Box 62"/>
            <p:cNvSpPr txBox="1">
              <a:spLocks noChangeArrowheads="1"/>
            </p:cNvSpPr>
            <p:nvPr/>
          </p:nvSpPr>
          <p:spPr bwMode="auto">
            <a:xfrm>
              <a:off x="3216" y="4014"/>
              <a:ext cx="24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3 -10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5770195" y="864973"/>
            <a:ext cx="45719" cy="1418265"/>
          </a:xfrm>
          <a:prstGeom prst="line">
            <a:avLst/>
          </a:prstGeom>
          <a:noFill/>
          <a:ln w="38100">
            <a:solidFill>
              <a:srgbClr val="0000FF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9.48415E-8 L 0.00486 0.2176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1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69861 0.0379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1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-0.02315 L 0.72153 0.076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5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0.51042 -0.1685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8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1.11111E-6 L 0.59028 -0.077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0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8333 -3.33333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06296 L 0.76875 0.037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5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5" grpId="1"/>
      <p:bldP spid="18487" grpId="0" animBg="1"/>
      <p:bldP spid="18488" grpId="0"/>
      <p:bldP spid="18495" grpId="0" animBg="1"/>
      <p:bldP spid="1849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13995"/>
              </p:ext>
            </p:extLst>
          </p:nvPr>
        </p:nvGraphicFramePr>
        <p:xfrm>
          <a:off x="0" y="2468880"/>
          <a:ext cx="11922298" cy="4422370"/>
        </p:xfrm>
        <a:graphic>
          <a:graphicData uri="http://schemas.openxmlformats.org/drawingml/2006/table">
            <a:tbl>
              <a:tblPr/>
              <a:tblGrid>
                <a:gridCol w="1695796"/>
                <a:gridCol w="2975957"/>
                <a:gridCol w="2992582"/>
                <a:gridCol w="4257963"/>
              </a:tblGrid>
              <a:tr h="113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Biến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đổi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TĂ ở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dày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hoạt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tham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quan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hay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bào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hiện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Tác dụng của hoạt động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3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Biến đổi lí học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Biến đổi hoá học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2" name="AutoShape 24"/>
          <p:cNvSpPr>
            <a:spLocks noChangeArrowheads="1"/>
          </p:cNvSpPr>
          <p:nvPr/>
        </p:nvSpPr>
        <p:spPr bwMode="auto">
          <a:xfrm>
            <a:off x="5741323" y="1343904"/>
            <a:ext cx="2397760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pepsin</a:t>
            </a:r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>
            <a:off x="5381106" y="319554"/>
            <a:ext cx="2610197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8347825" y="1420445"/>
            <a:ext cx="2957484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vi-VN" sz="2400" b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auto">
          <a:xfrm>
            <a:off x="8534401" y="2001800"/>
            <a:ext cx="2770908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.Đảo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trộn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auto">
          <a:xfrm>
            <a:off x="7996844" y="21846"/>
            <a:ext cx="4195156" cy="132802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(3-10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8157" name="AutoShape 29"/>
          <p:cNvSpPr>
            <a:spLocks noChangeArrowheads="1"/>
          </p:cNvSpPr>
          <p:nvPr/>
        </p:nvSpPr>
        <p:spPr bwMode="auto">
          <a:xfrm>
            <a:off x="5667027" y="1944938"/>
            <a:ext cx="2546351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8" name="AutoShape 30"/>
          <p:cNvSpPr>
            <a:spLocks noChangeArrowheads="1"/>
          </p:cNvSpPr>
          <p:nvPr/>
        </p:nvSpPr>
        <p:spPr bwMode="auto">
          <a:xfrm>
            <a:off x="2738582" y="8707"/>
            <a:ext cx="2666540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.Hoạt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pepsin</a:t>
            </a: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2939936" y="1076962"/>
            <a:ext cx="2438400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2" name="AutoShape 34"/>
          <p:cNvSpPr>
            <a:spLocks noChangeArrowheads="1"/>
          </p:cNvSpPr>
          <p:nvPr/>
        </p:nvSpPr>
        <p:spPr bwMode="auto">
          <a:xfrm>
            <a:off x="2939936" y="2003291"/>
            <a:ext cx="2674850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48029" y="-86710"/>
            <a:ext cx="2401862" cy="2677510"/>
          </a:xfrm>
          <a:prstGeom prst="cloudCallout">
            <a:avLst>
              <a:gd name="adj1" fmla="val -52349"/>
              <a:gd name="adj2" fmla="val 50311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2 1.85185E-6 L -0.07917 0.2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0.03125 L -0.08894 0.4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9 2.96296E-6 L -0.05989 0.83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0.01829 L -0.05391 0.25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8935 L -0.04766 0.58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4838 L -0.06849 0.66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4.44444E-6 L -0.0125 0.32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1156 L -0.02371 0.34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6 0.02546 L -0.02161 0.787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3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  <p:bldP spid="48153" grpId="0" animBg="1"/>
      <p:bldP spid="48154" grpId="0" animBg="1"/>
      <p:bldP spid="48155" grpId="0" animBg="1"/>
      <p:bldP spid="48156" grpId="0" animBg="1"/>
      <p:bldP spid="48157" grpId="0" animBg="1"/>
      <p:bldP spid="48158" grpId="0" animBg="1"/>
      <p:bldP spid="48159" grpId="0" animBg="1"/>
      <p:bldP spid="48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496292" y="381001"/>
            <a:ext cx="100861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800" b="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dạ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dày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98" descr="Picture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2389"/>
            <a:ext cx="1496292" cy="1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612668" y="3783581"/>
            <a:ext cx="93231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gluxit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lipit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96422" y="1131934"/>
            <a:ext cx="10668000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Ở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̣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dày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thức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giư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̃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khoảng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3-6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giơ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̀,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nhào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trộn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thấm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đều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dịch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vị,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chúng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đẩy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xuống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ruột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non</a:t>
            </a:r>
            <a:endParaRPr lang="en-US" sz="6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2044931" y="234142"/>
            <a:ext cx="9676014" cy="25853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398" descr="Picture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2389"/>
            <a:ext cx="2162433" cy="1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ình động chú gấu trúc dễ thươ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06" y="4986645"/>
            <a:ext cx="2626659" cy="19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21"/>
            <a:ext cx="12121055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473" y="1858165"/>
            <a:ext cx="12192000" cy="49787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Lạm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rượu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Lạm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Stress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Nhiễm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HP (Helicobacter Pylori)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8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207" y="480848"/>
            <a:ext cx="10870324" cy="501675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986909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53" y="268940"/>
            <a:ext cx="10954871" cy="61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9483" y="0"/>
            <a:ext cx="939624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386" y="1196757"/>
            <a:ext cx="11426442" cy="4770537"/>
          </a:xfrm>
          <a:prstGeom prst="rect">
            <a:avLst/>
          </a:prstGeom>
          <a:solidFill>
            <a:srgbClr val="F7FDAD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thói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bữa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̀;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chậm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cay,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chống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viêm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ý.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stress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31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6096000"/>
            <a:ext cx="721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6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7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8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9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" y="6010276"/>
            <a:ext cx="3865033" cy="847725"/>
            <a:chOff x="2350" y="1008"/>
            <a:chExt cx="1826" cy="534"/>
          </a:xfrm>
        </p:grpSpPr>
        <p:pic>
          <p:nvPicPr>
            <p:cNvPr id="9618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9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0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1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026401" y="152401"/>
            <a:ext cx="3865033" cy="847725"/>
            <a:chOff x="2350" y="1008"/>
            <a:chExt cx="1826" cy="534"/>
          </a:xfrm>
        </p:grpSpPr>
        <p:pic>
          <p:nvPicPr>
            <p:cNvPr id="9614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5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6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7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61368" y="5857876"/>
            <a:ext cx="3865033" cy="847725"/>
            <a:chOff x="2350" y="1008"/>
            <a:chExt cx="1826" cy="534"/>
          </a:xfrm>
        </p:grpSpPr>
        <p:pic>
          <p:nvPicPr>
            <p:cNvPr id="9610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1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2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3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7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4968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6401" y="6076951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5601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968" y="60864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60801" y="6010276"/>
            <a:ext cx="3865033" cy="847725"/>
            <a:chOff x="2350" y="1008"/>
            <a:chExt cx="1826" cy="534"/>
          </a:xfrm>
        </p:grpSpPr>
        <p:pic>
          <p:nvPicPr>
            <p:cNvPr id="960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0" name="Picture 11" descr="girl-readi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6834" y="5638800"/>
            <a:ext cx="15451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46"/>
          <p:cNvSpPr txBox="1">
            <a:spLocks noChangeArrowheads="1"/>
          </p:cNvSpPr>
          <p:nvPr/>
        </p:nvSpPr>
        <p:spPr bwMode="auto">
          <a:xfrm>
            <a:off x="0" y="6164263"/>
            <a:ext cx="1625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239663" name="Picture 47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</a:blip>
          <a:srcRect/>
          <a:stretch>
            <a:fillRect/>
          </a:stretch>
        </p:blipFill>
        <p:spPr bwMode="auto">
          <a:xfrm>
            <a:off x="7112000" y="3429000"/>
            <a:ext cx="203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 Box 48"/>
          <p:cNvSpPr txBox="1">
            <a:spLocks noChangeArrowheads="1"/>
          </p:cNvSpPr>
          <p:nvPr/>
        </p:nvSpPr>
        <p:spPr bwMode="auto">
          <a:xfrm>
            <a:off x="609600" y="5105401"/>
            <a:ext cx="355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9234" name="Picture 49" descr="tro chu dong phat bie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9788"/>
            <a:ext cx="4267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50"/>
          <p:cNvSpPr txBox="1">
            <a:spLocks noChangeArrowheads="1"/>
          </p:cNvSpPr>
          <p:nvPr/>
        </p:nvSpPr>
        <p:spPr bwMode="auto">
          <a:xfrm>
            <a:off x="7213600" y="5181601"/>
            <a:ext cx="3860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9427540" y="3535067"/>
            <a:ext cx="2181131" cy="2082710"/>
            <a:chOff x="2928" y="384"/>
            <a:chExt cx="1789" cy="1403"/>
          </a:xfrm>
        </p:grpSpPr>
        <p:sp>
          <p:nvSpPr>
            <p:cNvPr id="9512" name="Oval 52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3" name="Oval 53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4" name="Freeform 54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5" name="Freeform 55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6" name="Freeform 56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7" name="Freeform 57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8" name="Freeform 58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9" name="Freeform 59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0" name="Freeform 60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1" name="Freeform 61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2" name="Freeform 62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" name="Freeform 63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" name="Freeform 64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" name="Freeform 65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" name="Freeform 66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" name="Freeform 67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" name="Freeform 68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9" name="Freeform 69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" name="Freeform 70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" name="Freeform 71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2" name="Freeform 72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" name="Freeform 73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4" name="Freeform 74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5" name="Freeform 75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6" name="Freeform 76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7" name="Freeform 77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" name="Freeform 78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" name="Freeform 79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" name="Freeform 80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1" name="Freeform 81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2" name="Freeform 82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" name="Freeform 83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4" name="Freeform 84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5" name="Freeform 85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6" name="Freeform 86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7" name="Freeform 87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8" name="Freeform 88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9" name="Freeform 89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0" name="Freeform 90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1" name="Freeform 91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2" name="Freeform 92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3" name="Freeform 93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4" name="Freeform 94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5" name="Freeform 95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6" name="Freeform 96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7" name="Freeform 97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8" name="Freeform 98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9" name="Freeform 99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0" name="Freeform 100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1" name="Freeform 101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2" name="Freeform 102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3" name="Freeform 103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" name="Freeform 104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5" name="Freeform 105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6" name="Freeform 106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7" name="Freeform 107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8" name="Freeform 108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9" name="Freeform 109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0" name="Freeform 110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1" name="Freeform 111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2" name="Freeform 112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3" name="Freeform 113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" name="Freeform 114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" name="Freeform 115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6" name="Freeform 116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7" name="Freeform 117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8" name="Freeform 118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9" name="Freeform 119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0" name="Freeform 120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1" name="Arc 121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2" name="Arc 122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3" name="Arc 123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4" name="Arc 124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5" name="Arc 125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6" name="Arc 126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7" name="Arc 127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8" name="Arc 128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9" name="Freeform 129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0" name="Freeform 130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1" name="Arc 131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2" name="Arc 132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3" name="Arc 133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4" name="Freeform 134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5" name="Freeform 135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6" name="Freeform 136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7" name="Freeform 137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8" name="Freeform 138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9" name="Freeform 139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0" name="Freeform 140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1" name="Freeform 141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0" y="2743200"/>
            <a:ext cx="2641600" cy="2438400"/>
            <a:chOff x="2928" y="384"/>
            <a:chExt cx="1789" cy="1403"/>
          </a:xfrm>
        </p:grpSpPr>
        <p:sp>
          <p:nvSpPr>
            <p:cNvPr id="9422" name="Oval 143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" name="Oval 144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" name="Freeform 145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Freeform 146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Freeform 147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7" name="Freeform 148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8" name="Freeform 149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9" name="Freeform 150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0" name="Freeform 151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" name="Freeform 152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2" name="Freeform 153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" name="Freeform 154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4" name="Freeform 155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5" name="Freeform 156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Freeform 157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Freeform 158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8" name="Freeform 159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9" name="Freeform 160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0" name="Freeform 161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1" name="Freeform 162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2" name="Freeform 163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3" name="Freeform 164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4" name="Freeform 165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5" name="Freeform 166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6" name="Freeform 167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7" name="Freeform 168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8" name="Freeform 169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9" name="Freeform 170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0" name="Freeform 171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" name="Freeform 172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2" name="Freeform 173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3" name="Freeform 174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4" name="Freeform 175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5" name="Freeform 176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6" name="Freeform 177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7" name="Freeform 178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8" name="Freeform 179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9" name="Freeform 180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0" name="Freeform 181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1" name="Freeform 182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2" name="Freeform 183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3" name="Freeform 184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4" name="Freeform 185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5" name="Freeform 186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6" name="Freeform 187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7" name="Freeform 188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8" name="Freeform 189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9" name="Freeform 190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0" name="Freeform 191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1" name="Freeform 192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" name="Freeform 193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3" name="Freeform 194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4" name="Freeform 195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5" name="Freeform 196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6" name="Freeform 197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7" name="Freeform 198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8" name="Freeform 199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9" name="Freeform 200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0" name="Freeform 201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1" name="Freeform 202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" name="Freeform 203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3" name="Freeform 204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4" name="Freeform 205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5" name="Freeform 206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6" name="Freeform 207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7" name="Freeform 208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8" name="Freeform 209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9" name="Freeform 210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0" name="Freeform 211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1" name="Arc 212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" name="Arc 213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3" name="Arc 214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4" name="Arc 215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5" name="Arc 216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6" name="Arc 217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7" name="Arc 218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8" name="Arc 219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9" name="Freeform 220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0" name="Freeform 221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1" name="Arc 222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" name="Arc 223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" name="Arc 224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4" name="Freeform 225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5" name="Freeform 226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6" name="Freeform 227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7" name="Freeform 228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8" name="Freeform 229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9" name="Freeform 230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0" name="Freeform 231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1" name="Freeform 232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4"/>
          <p:cNvGrpSpPr>
            <a:grpSpLocks/>
          </p:cNvGrpSpPr>
          <p:nvPr/>
        </p:nvGrpSpPr>
        <p:grpSpPr bwMode="auto">
          <a:xfrm>
            <a:off x="4673600" y="4800600"/>
            <a:ext cx="1930400" cy="1600200"/>
            <a:chOff x="2928" y="384"/>
            <a:chExt cx="1789" cy="1403"/>
          </a:xfrm>
        </p:grpSpPr>
        <p:sp>
          <p:nvSpPr>
            <p:cNvPr id="9242" name="Oval 32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32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Freeform 32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Freeform 32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Freeform 32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Freeform 33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Freeform 33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Freeform 33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Freeform 33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Freeform 33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Freeform 33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Freeform 33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Freeform 33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Freeform 33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Freeform 33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Freeform 34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Freeform 34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Freeform 34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Freeform 34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Freeform 34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Freeform 34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Freeform 34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Freeform 34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Freeform 34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Freeform 34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Freeform 35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Freeform 35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Freeform 35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Freeform 35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Freeform 35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Freeform 35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Freeform 35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Freeform 35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Freeform 35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Freeform 35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Freeform 36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Freeform 36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Freeform 36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Freeform 36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Freeform 36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Freeform 36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Freeform 36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Freeform 36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Freeform 36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Freeform 36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Freeform 37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Freeform 37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Freeform 37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Freeform 37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Freeform 37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Freeform 37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Freeform 37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Freeform 37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Freeform 37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Freeform 37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Freeform 38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Freeform 38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Freeform 38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Freeform 38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Freeform 38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Freeform 38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Freeform 38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Freeform 38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Freeform 38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Freeform 38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Freeform 39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Freeform 39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Freeform 39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Freeform 39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Arc 39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Arc 39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Arc 39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Arc 39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Arc 39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Arc 39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Arc 40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Arc 40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Freeform 40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Freeform 40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Arc 40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Arc 40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Arc 40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Freeform 40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Freeform 40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Freeform 40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Freeform 41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Freeform 41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Freeform 41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Freeform 41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Freeform 41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" name="Rectangle 413"/>
          <p:cNvSpPr/>
          <p:nvPr/>
        </p:nvSpPr>
        <p:spPr bwMode="auto">
          <a:xfrm>
            <a:off x="376517" y="681317"/>
            <a:ext cx="11062447" cy="2311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TIÊU HOÁ</a:t>
            </a:r>
          </a:p>
          <a:p>
            <a:pPr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27:	TIÊU HÓA Ở DẠ DÀY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633"/>
            <a:ext cx="122406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28" name="Text Box 184"/>
          <p:cNvSpPr txBox="1">
            <a:spLocks noChangeArrowheads="1"/>
          </p:cNvSpPr>
          <p:nvPr/>
        </p:nvSpPr>
        <p:spPr bwMode="auto">
          <a:xfrm>
            <a:off x="527051" y="3513667"/>
            <a:ext cx="4224867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079501" y="668867"/>
            <a:ext cx="10081684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28: </a:t>
            </a: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HÓA Ở RUỘT NON</a:t>
            </a:r>
          </a:p>
        </p:txBody>
      </p:sp>
      <p:sp>
        <p:nvSpPr>
          <p:cNvPr id="4" name="Text Box 184"/>
          <p:cNvSpPr txBox="1">
            <a:spLocks noChangeArrowheads="1"/>
          </p:cNvSpPr>
          <p:nvPr/>
        </p:nvSpPr>
        <p:spPr bwMode="auto">
          <a:xfrm>
            <a:off x="6096001" y="2173818"/>
            <a:ext cx="2688167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Ruột non</a:t>
            </a:r>
          </a:p>
        </p:txBody>
      </p:sp>
      <p:sp>
        <p:nvSpPr>
          <p:cNvPr id="5" name="Text Box 184"/>
          <p:cNvSpPr txBox="1">
            <a:spLocks noChangeArrowheads="1"/>
          </p:cNvSpPr>
          <p:nvPr/>
        </p:nvSpPr>
        <p:spPr bwMode="auto">
          <a:xfrm>
            <a:off x="5712885" y="4857751"/>
            <a:ext cx="561551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 hóa ở ruột non</a:t>
            </a:r>
          </a:p>
        </p:txBody>
      </p:sp>
      <p:cxnSp>
        <p:nvCxnSpPr>
          <p:cNvPr id="3" name="Straight Arrow Connector 2"/>
          <p:cNvCxnSpPr>
            <a:stCxn id="6328" idx="3"/>
          </p:cNvCxnSpPr>
          <p:nvPr/>
        </p:nvCxnSpPr>
        <p:spPr>
          <a:xfrm flipV="1">
            <a:off x="4751918" y="2954868"/>
            <a:ext cx="1439333" cy="866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669368" y="4188884"/>
            <a:ext cx="1426633" cy="1058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819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u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45433" cy="6692900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46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GI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85" y="0"/>
            <a:ext cx="5827183" cy="67056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096000" y="1447800"/>
            <a:ext cx="838200" cy="73871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Ruột non</a:t>
            </a:r>
          </a:p>
        </p:txBody>
      </p:sp>
      <p:pic>
        <p:nvPicPr>
          <p:cNvPr id="11268" name="Picture 8" descr="Ru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0"/>
            <a:ext cx="587586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reeform 9"/>
          <p:cNvSpPr>
            <a:spLocks/>
          </p:cNvSpPr>
          <p:nvPr/>
        </p:nvSpPr>
        <p:spPr bwMode="auto">
          <a:xfrm>
            <a:off x="2667000" y="4953000"/>
            <a:ext cx="1219200" cy="1219200"/>
          </a:xfrm>
          <a:custGeom>
            <a:avLst/>
            <a:gdLst>
              <a:gd name="T0" fmla="*/ 0 w 294"/>
              <a:gd name="T1" fmla="*/ 0 h 276"/>
              <a:gd name="T2" fmla="*/ 2147483646 w 294"/>
              <a:gd name="T3" fmla="*/ 2147483646 h 276"/>
              <a:gd name="T4" fmla="*/ 2147483646 w 294"/>
              <a:gd name="T5" fmla="*/ 2147483646 h 276"/>
              <a:gd name="T6" fmla="*/ 2147483646 w 294"/>
              <a:gd name="T7" fmla="*/ 2147483646 h 276"/>
              <a:gd name="T8" fmla="*/ 2147483646 w 294"/>
              <a:gd name="T9" fmla="*/ 2147483646 h 276"/>
              <a:gd name="T10" fmla="*/ 2147483646 w 294"/>
              <a:gd name="T11" fmla="*/ 2147483646 h 276"/>
              <a:gd name="T12" fmla="*/ 2147483646 w 294"/>
              <a:gd name="T13" fmla="*/ 2147483646 h 276"/>
              <a:gd name="T14" fmla="*/ 2147483646 w 294"/>
              <a:gd name="T15" fmla="*/ 2147483646 h 276"/>
              <a:gd name="T16" fmla="*/ 2147483646 w 294"/>
              <a:gd name="T17" fmla="*/ 2147483646 h 276"/>
              <a:gd name="T18" fmla="*/ 2147483646 w 294"/>
              <a:gd name="T19" fmla="*/ 2147483646 h 276"/>
              <a:gd name="T20" fmla="*/ 2147483646 w 294"/>
              <a:gd name="T21" fmla="*/ 2147483646 h 276"/>
              <a:gd name="T22" fmla="*/ 2147483646 w 294"/>
              <a:gd name="T23" fmla="*/ 2147483646 h 276"/>
              <a:gd name="T24" fmla="*/ 2147483646 w 294"/>
              <a:gd name="T25" fmla="*/ 2147483646 h 276"/>
              <a:gd name="T26" fmla="*/ 2147483646 w 294"/>
              <a:gd name="T27" fmla="*/ 2147483646 h 276"/>
              <a:gd name="T28" fmla="*/ 2147483646 w 294"/>
              <a:gd name="T29" fmla="*/ 2147483646 h 276"/>
              <a:gd name="T30" fmla="*/ 2147483646 w 294"/>
              <a:gd name="T31" fmla="*/ 2147483646 h 276"/>
              <a:gd name="T32" fmla="*/ 2147483646 w 294"/>
              <a:gd name="T33" fmla="*/ 2147483646 h 276"/>
              <a:gd name="T34" fmla="*/ 2147483646 w 294"/>
              <a:gd name="T35" fmla="*/ 2147483646 h 276"/>
              <a:gd name="T36" fmla="*/ 2147483646 w 294"/>
              <a:gd name="T37" fmla="*/ 2147483646 h 276"/>
              <a:gd name="T38" fmla="*/ 2147483646 w 294"/>
              <a:gd name="T39" fmla="*/ 2147483646 h 276"/>
              <a:gd name="T40" fmla="*/ 0 w 294"/>
              <a:gd name="T41" fmla="*/ 0 h 2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4" h="276">
                <a:moveTo>
                  <a:pt x="0" y="0"/>
                </a:moveTo>
                <a:lnTo>
                  <a:pt x="45" y="48"/>
                </a:lnTo>
                <a:lnTo>
                  <a:pt x="69" y="87"/>
                </a:lnTo>
                <a:lnTo>
                  <a:pt x="102" y="132"/>
                </a:lnTo>
                <a:lnTo>
                  <a:pt x="150" y="144"/>
                </a:lnTo>
                <a:lnTo>
                  <a:pt x="189" y="159"/>
                </a:lnTo>
                <a:lnTo>
                  <a:pt x="240" y="171"/>
                </a:lnTo>
                <a:lnTo>
                  <a:pt x="279" y="210"/>
                </a:lnTo>
                <a:lnTo>
                  <a:pt x="294" y="246"/>
                </a:lnTo>
                <a:lnTo>
                  <a:pt x="285" y="273"/>
                </a:lnTo>
                <a:lnTo>
                  <a:pt x="198" y="276"/>
                </a:lnTo>
                <a:lnTo>
                  <a:pt x="156" y="261"/>
                </a:lnTo>
                <a:lnTo>
                  <a:pt x="123" y="231"/>
                </a:lnTo>
                <a:lnTo>
                  <a:pt x="117" y="198"/>
                </a:lnTo>
                <a:lnTo>
                  <a:pt x="105" y="171"/>
                </a:lnTo>
                <a:lnTo>
                  <a:pt x="75" y="141"/>
                </a:lnTo>
                <a:lnTo>
                  <a:pt x="66" y="117"/>
                </a:lnTo>
                <a:lnTo>
                  <a:pt x="39" y="108"/>
                </a:lnTo>
                <a:lnTo>
                  <a:pt x="21" y="75"/>
                </a:lnTo>
                <a:lnTo>
                  <a:pt x="18" y="5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V="1">
            <a:off x="3505200" y="4114800"/>
            <a:ext cx="91440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3638551" y="3721100"/>
            <a:ext cx="1549400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Tuyến ruột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2980267" y="213785"/>
            <a:ext cx="1898651" cy="73871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Các tế bào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tiết chất nhày</a:t>
            </a:r>
          </a:p>
        </p:txBody>
      </p:sp>
      <p:sp>
        <p:nvSpPr>
          <p:cNvPr id="6153" name="Oval 15"/>
          <p:cNvSpPr>
            <a:spLocks noChangeArrowheads="1"/>
          </p:cNvSpPr>
          <p:nvPr/>
        </p:nvSpPr>
        <p:spPr bwMode="auto">
          <a:xfrm>
            <a:off x="2514600" y="4038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6154" name="Oval 16"/>
          <p:cNvSpPr>
            <a:spLocks noChangeArrowheads="1"/>
          </p:cNvSpPr>
          <p:nvPr/>
        </p:nvSpPr>
        <p:spPr bwMode="auto">
          <a:xfrm>
            <a:off x="26670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6155" name="Oval 17"/>
          <p:cNvSpPr>
            <a:spLocks noChangeArrowheads="1"/>
          </p:cNvSpPr>
          <p:nvPr/>
        </p:nvSpPr>
        <p:spPr bwMode="auto">
          <a:xfrm>
            <a:off x="22098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6156" name="Oval 19"/>
          <p:cNvSpPr>
            <a:spLocks noChangeArrowheads="1"/>
          </p:cNvSpPr>
          <p:nvPr/>
        </p:nvSpPr>
        <p:spPr bwMode="auto">
          <a:xfrm>
            <a:off x="2667000" y="2133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6157" name="Oval 20"/>
          <p:cNvSpPr>
            <a:spLocks noChangeArrowheads="1"/>
          </p:cNvSpPr>
          <p:nvPr/>
        </p:nvSpPr>
        <p:spPr bwMode="auto">
          <a:xfrm>
            <a:off x="2971800" y="25908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6158" name="Oval 21"/>
          <p:cNvSpPr>
            <a:spLocks noChangeArrowheads="1"/>
          </p:cNvSpPr>
          <p:nvPr/>
        </p:nvSpPr>
        <p:spPr bwMode="auto">
          <a:xfrm>
            <a:off x="2362200" y="3810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6159" name="Oval 22"/>
          <p:cNvSpPr>
            <a:spLocks noChangeArrowheads="1"/>
          </p:cNvSpPr>
          <p:nvPr/>
        </p:nvSpPr>
        <p:spPr bwMode="auto">
          <a:xfrm>
            <a:off x="2819400" y="2362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1280" name="Text Box 23"/>
          <p:cNvSpPr txBox="1">
            <a:spLocks noChangeArrowheads="1"/>
          </p:cNvSpPr>
          <p:nvPr/>
        </p:nvSpPr>
        <p:spPr bwMode="auto">
          <a:xfrm>
            <a:off x="131234" y="6195484"/>
            <a:ext cx="9215967" cy="615949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Cấu tạo của ruột non và niêm mạc ruột non</a:t>
            </a:r>
          </a:p>
        </p:txBody>
      </p:sp>
      <p:sp>
        <p:nvSpPr>
          <p:cNvPr id="11281" name="Line 10"/>
          <p:cNvSpPr>
            <a:spLocks noChangeShapeType="1"/>
          </p:cNvSpPr>
          <p:nvPr/>
        </p:nvSpPr>
        <p:spPr bwMode="auto">
          <a:xfrm flipV="1">
            <a:off x="2895600" y="990600"/>
            <a:ext cx="99060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2819400" y="4343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1283" name="Line 11"/>
          <p:cNvSpPr>
            <a:spLocks noChangeShapeType="1"/>
          </p:cNvSpPr>
          <p:nvPr/>
        </p:nvSpPr>
        <p:spPr bwMode="auto">
          <a:xfrm flipV="1">
            <a:off x="2667000" y="990600"/>
            <a:ext cx="1219200" cy="3124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7872633" y="1812307"/>
            <a:ext cx="1295400" cy="431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Arial" charset="0"/>
              </a:rPr>
              <a:t>Nếp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gấp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1285" name="Line 25"/>
          <p:cNvSpPr>
            <a:spLocks noChangeShapeType="1"/>
          </p:cNvSpPr>
          <p:nvPr/>
        </p:nvSpPr>
        <p:spPr bwMode="auto">
          <a:xfrm flipV="1">
            <a:off x="7620000" y="3581399"/>
            <a:ext cx="0" cy="196009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1286" name="Line 26"/>
          <p:cNvSpPr>
            <a:spLocks noChangeShapeType="1"/>
          </p:cNvSpPr>
          <p:nvPr/>
        </p:nvSpPr>
        <p:spPr bwMode="auto">
          <a:xfrm flipV="1">
            <a:off x="6858000" y="990600"/>
            <a:ext cx="3810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6839243" y="5421842"/>
            <a:ext cx="914400" cy="7387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Arial" charset="0"/>
              </a:rPr>
              <a:t>Lông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ruột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1288" name="Line 28"/>
          <p:cNvSpPr>
            <a:spLocks noChangeShapeType="1"/>
          </p:cNvSpPr>
          <p:nvPr/>
        </p:nvSpPr>
        <p:spPr bwMode="auto">
          <a:xfrm flipV="1">
            <a:off x="9042400" y="19177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5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746068" y="408518"/>
            <a:ext cx="2910417" cy="2129367"/>
          </a:xfrm>
          <a:prstGeom prst="bevel">
            <a:avLst>
              <a:gd name="adj" fmla="val 3449"/>
            </a:avLst>
          </a:prstGeom>
          <a:solidFill>
            <a:srgbClr val="9999FF"/>
          </a:soli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pic>
        <p:nvPicPr>
          <p:cNvPr id="12291" name="Picture 12" descr="Ru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4" y="357717"/>
            <a:ext cx="3276600" cy="2209800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10149418" y="2671234"/>
            <a:ext cx="433916" cy="3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(8)</a:t>
            </a:r>
          </a:p>
        </p:txBody>
      </p:sp>
      <p:pic>
        <p:nvPicPr>
          <p:cNvPr id="12293" name="Picture 17" descr="Ru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84" y="3210984"/>
            <a:ext cx="2743200" cy="25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9994900" y="39518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9709151" y="44979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10176933" y="42502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9427633" y="40216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9472084" y="41063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9522884" y="41973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9560984" y="42545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9652000" y="44069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9738784" y="45550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9785351" y="46058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10005484" y="46968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10047817" y="47392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10128251" y="48069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10367433" y="45254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10333567" y="44873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10295467" y="44026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10242551" y="43307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10215033" y="42820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10081684" y="40915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10037233" y="40407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9709151" y="37592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9395884" y="39158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10219267" y="48535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10265833" y="49741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10185400" y="49932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10104967" y="49445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10005484" y="49022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10409767" y="46016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10437284" y="46587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9599084" y="36639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9491133" y="36449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9419167" y="36681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9381067" y="37443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9389533" y="38205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9643533" y="37105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9751484" y="38248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9800167" y="38819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10124017" y="41825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9609667" y="43391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9961033" y="46587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2334" name="Freeform 58"/>
          <p:cNvSpPr>
            <a:spLocks/>
          </p:cNvSpPr>
          <p:nvPr/>
        </p:nvSpPr>
        <p:spPr bwMode="auto">
          <a:xfrm>
            <a:off x="9751484" y="5234518"/>
            <a:ext cx="685800" cy="514349"/>
          </a:xfrm>
          <a:custGeom>
            <a:avLst/>
            <a:gdLst>
              <a:gd name="T0" fmla="*/ 0 w 294"/>
              <a:gd name="T1" fmla="*/ 0 h 276"/>
              <a:gd name="T2" fmla="*/ 2147483646 w 294"/>
              <a:gd name="T3" fmla="*/ 2147483646 h 276"/>
              <a:gd name="T4" fmla="*/ 2147483646 w 294"/>
              <a:gd name="T5" fmla="*/ 2147483646 h 276"/>
              <a:gd name="T6" fmla="*/ 2147483646 w 294"/>
              <a:gd name="T7" fmla="*/ 2147483646 h 276"/>
              <a:gd name="T8" fmla="*/ 2147483646 w 294"/>
              <a:gd name="T9" fmla="*/ 2147483646 h 276"/>
              <a:gd name="T10" fmla="*/ 2147483646 w 294"/>
              <a:gd name="T11" fmla="*/ 2147483646 h 276"/>
              <a:gd name="T12" fmla="*/ 2147483646 w 294"/>
              <a:gd name="T13" fmla="*/ 2147483646 h 276"/>
              <a:gd name="T14" fmla="*/ 2147483646 w 294"/>
              <a:gd name="T15" fmla="*/ 2147483646 h 276"/>
              <a:gd name="T16" fmla="*/ 2147483646 w 294"/>
              <a:gd name="T17" fmla="*/ 2147483646 h 276"/>
              <a:gd name="T18" fmla="*/ 2147483646 w 294"/>
              <a:gd name="T19" fmla="*/ 2147483646 h 276"/>
              <a:gd name="T20" fmla="*/ 2147483646 w 294"/>
              <a:gd name="T21" fmla="*/ 2147483646 h 276"/>
              <a:gd name="T22" fmla="*/ 2147483646 w 294"/>
              <a:gd name="T23" fmla="*/ 2147483646 h 276"/>
              <a:gd name="T24" fmla="*/ 2147483646 w 294"/>
              <a:gd name="T25" fmla="*/ 2147483646 h 276"/>
              <a:gd name="T26" fmla="*/ 2147483646 w 294"/>
              <a:gd name="T27" fmla="*/ 2147483646 h 276"/>
              <a:gd name="T28" fmla="*/ 2147483646 w 294"/>
              <a:gd name="T29" fmla="*/ 2147483646 h 276"/>
              <a:gd name="T30" fmla="*/ 2147483646 w 294"/>
              <a:gd name="T31" fmla="*/ 2147483646 h 276"/>
              <a:gd name="T32" fmla="*/ 2147483646 w 294"/>
              <a:gd name="T33" fmla="*/ 2147483646 h 276"/>
              <a:gd name="T34" fmla="*/ 2147483646 w 294"/>
              <a:gd name="T35" fmla="*/ 2147483646 h 276"/>
              <a:gd name="T36" fmla="*/ 2147483646 w 294"/>
              <a:gd name="T37" fmla="*/ 2147483646 h 276"/>
              <a:gd name="T38" fmla="*/ 2147483646 w 294"/>
              <a:gd name="T39" fmla="*/ 2147483646 h 276"/>
              <a:gd name="T40" fmla="*/ 0 w 294"/>
              <a:gd name="T41" fmla="*/ 0 h 2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4" h="276">
                <a:moveTo>
                  <a:pt x="0" y="0"/>
                </a:moveTo>
                <a:lnTo>
                  <a:pt x="45" y="48"/>
                </a:lnTo>
                <a:lnTo>
                  <a:pt x="69" y="87"/>
                </a:lnTo>
                <a:lnTo>
                  <a:pt x="102" y="132"/>
                </a:lnTo>
                <a:lnTo>
                  <a:pt x="150" y="144"/>
                </a:lnTo>
                <a:lnTo>
                  <a:pt x="189" y="159"/>
                </a:lnTo>
                <a:lnTo>
                  <a:pt x="240" y="171"/>
                </a:lnTo>
                <a:lnTo>
                  <a:pt x="279" y="210"/>
                </a:lnTo>
                <a:lnTo>
                  <a:pt x="294" y="246"/>
                </a:lnTo>
                <a:lnTo>
                  <a:pt x="285" y="273"/>
                </a:lnTo>
                <a:lnTo>
                  <a:pt x="198" y="276"/>
                </a:lnTo>
                <a:lnTo>
                  <a:pt x="156" y="261"/>
                </a:lnTo>
                <a:lnTo>
                  <a:pt x="123" y="231"/>
                </a:lnTo>
                <a:lnTo>
                  <a:pt x="117" y="198"/>
                </a:lnTo>
                <a:lnTo>
                  <a:pt x="105" y="171"/>
                </a:lnTo>
                <a:lnTo>
                  <a:pt x="75" y="141"/>
                </a:lnTo>
                <a:lnTo>
                  <a:pt x="66" y="117"/>
                </a:lnTo>
                <a:lnTo>
                  <a:pt x="39" y="108"/>
                </a:lnTo>
                <a:lnTo>
                  <a:pt x="21" y="75"/>
                </a:lnTo>
                <a:lnTo>
                  <a:pt x="18" y="5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2335" name="Line 59"/>
          <p:cNvSpPr>
            <a:spLocks noChangeShapeType="1"/>
          </p:cNvSpPr>
          <p:nvPr/>
        </p:nvSpPr>
        <p:spPr bwMode="auto">
          <a:xfrm flipV="1">
            <a:off x="10143067" y="3024718"/>
            <a:ext cx="304800" cy="111124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2336" name="Line 60"/>
          <p:cNvSpPr>
            <a:spLocks noChangeShapeType="1"/>
          </p:cNvSpPr>
          <p:nvPr/>
        </p:nvSpPr>
        <p:spPr bwMode="auto">
          <a:xfrm flipV="1">
            <a:off x="10295467" y="2990851"/>
            <a:ext cx="198967" cy="141181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2337" name="Line 61"/>
          <p:cNvSpPr>
            <a:spLocks noChangeShapeType="1"/>
          </p:cNvSpPr>
          <p:nvPr/>
        </p:nvSpPr>
        <p:spPr bwMode="auto">
          <a:xfrm flipV="1">
            <a:off x="10284884" y="5386917"/>
            <a:ext cx="533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2338" name="Text Box 62"/>
          <p:cNvSpPr txBox="1">
            <a:spLocks noChangeArrowheads="1"/>
          </p:cNvSpPr>
          <p:nvPr/>
        </p:nvSpPr>
        <p:spPr bwMode="auto">
          <a:xfrm>
            <a:off x="10731501" y="5539318"/>
            <a:ext cx="495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(7)</a:t>
            </a: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10710334" y="5158318"/>
            <a:ext cx="1172633" cy="33654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>
                <a:cs typeface="Arial" panose="020B0604020202020204" pitchFamily="34" charset="0"/>
              </a:rPr>
              <a:t>Tuyến ruột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9768418" y="2592918"/>
            <a:ext cx="1401233" cy="55244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>
                <a:cs typeface="Arial" panose="020B0604020202020204" pitchFamily="34" charset="0"/>
              </a:rPr>
              <a:t>Các tế bào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>
                <a:cs typeface="Arial" panose="020B0604020202020204" pitchFamily="34" charset="0"/>
              </a:rPr>
              <a:t>tiết chất nhày</a:t>
            </a:r>
          </a:p>
        </p:txBody>
      </p:sp>
      <p:sp>
        <p:nvSpPr>
          <p:cNvPr id="12341" name="Text Box 65"/>
          <p:cNvSpPr txBox="1">
            <a:spLocks noChangeArrowheads="1"/>
          </p:cNvSpPr>
          <p:nvPr/>
        </p:nvSpPr>
        <p:spPr bwMode="auto">
          <a:xfrm>
            <a:off x="8976784" y="5924551"/>
            <a:ext cx="3124200" cy="81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Arial" charset="0"/>
              </a:rPr>
              <a:t>H 28.2. Ảnh tiêu bản lớp niêm mạc ruột non với các tuyến ruột và tế bào tiết chất nhày</a:t>
            </a:r>
          </a:p>
        </p:txBody>
      </p:sp>
      <p:sp>
        <p:nvSpPr>
          <p:cNvPr id="12356" name="Text Box 10"/>
          <p:cNvSpPr txBox="1">
            <a:spLocks noChangeArrowheads="1"/>
          </p:cNvSpPr>
          <p:nvPr/>
        </p:nvSpPr>
        <p:spPr bwMode="auto">
          <a:xfrm>
            <a:off x="1166285" y="262467"/>
            <a:ext cx="781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28: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HÓA Ở RUỘT NON</a:t>
            </a:r>
          </a:p>
        </p:txBody>
      </p:sp>
      <p:sp>
        <p:nvSpPr>
          <p:cNvPr id="70" name="Text Box 184"/>
          <p:cNvSpPr txBox="1">
            <a:spLocks noChangeArrowheads="1"/>
          </p:cNvSpPr>
          <p:nvPr/>
        </p:nvSpPr>
        <p:spPr bwMode="auto">
          <a:xfrm>
            <a:off x="46567" y="1189567"/>
            <a:ext cx="3276600" cy="69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Ruột non.</a:t>
            </a:r>
          </a:p>
        </p:txBody>
      </p:sp>
      <p:sp>
        <p:nvSpPr>
          <p:cNvPr id="71" name="Text Box 183"/>
          <p:cNvSpPr txBox="1">
            <a:spLocks noChangeArrowheads="1"/>
          </p:cNvSpPr>
          <p:nvPr/>
        </p:nvSpPr>
        <p:spPr bwMode="auto">
          <a:xfrm>
            <a:off x="378884" y="1885951"/>
            <a:ext cx="7535333" cy="13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vi-VN" sz="2700">
                <a:latin typeface="Times New Roman" pitchFamily="18" charset="0"/>
                <a:cs typeface="Times New Roman" pitchFamily="18" charset="0"/>
              </a:rPr>
              <a:t>Quan sát hình, nghiên cứu thông tin SGK trang 90 và cho biết thành ruột non được cấu tạo gồm mấy lớp? Kể tên và nêu đặc điểm từng lớp. </a:t>
            </a:r>
          </a:p>
        </p:txBody>
      </p:sp>
    </p:spTree>
    <p:extLst>
      <p:ext uri="{BB962C8B-B14F-4D97-AF65-F5344CB8AC3E}">
        <p14:creationId xmlns:p14="http://schemas.microsoft.com/office/powerpoint/2010/main" val="32277033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6"/>
          <p:cNvSpPr txBox="1">
            <a:spLocks noChangeArrowheads="1"/>
          </p:cNvSpPr>
          <p:nvPr/>
        </p:nvSpPr>
        <p:spPr bwMode="auto">
          <a:xfrm>
            <a:off x="10661651" y="3816351"/>
            <a:ext cx="433916" cy="30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(8)</a:t>
            </a:r>
          </a:p>
        </p:txBody>
      </p:sp>
      <p:pic>
        <p:nvPicPr>
          <p:cNvPr id="13315" name="Picture 37" descr="Ru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17" y="101600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38"/>
          <p:cNvSpPr>
            <a:spLocks noChangeArrowheads="1"/>
          </p:cNvSpPr>
          <p:nvPr/>
        </p:nvSpPr>
        <p:spPr bwMode="auto">
          <a:xfrm>
            <a:off x="10507133" y="50948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197" name="Oval 39"/>
          <p:cNvSpPr>
            <a:spLocks noChangeArrowheads="1"/>
          </p:cNvSpPr>
          <p:nvPr/>
        </p:nvSpPr>
        <p:spPr bwMode="auto">
          <a:xfrm>
            <a:off x="10221384" y="56430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198" name="Oval 40"/>
          <p:cNvSpPr>
            <a:spLocks noChangeArrowheads="1"/>
          </p:cNvSpPr>
          <p:nvPr/>
        </p:nvSpPr>
        <p:spPr bwMode="auto">
          <a:xfrm>
            <a:off x="10689167" y="53932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199" name="Oval 41"/>
          <p:cNvSpPr>
            <a:spLocks noChangeArrowheads="1"/>
          </p:cNvSpPr>
          <p:nvPr/>
        </p:nvSpPr>
        <p:spPr bwMode="auto">
          <a:xfrm>
            <a:off x="9939867" y="51646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0" name="Oval 42"/>
          <p:cNvSpPr>
            <a:spLocks noChangeArrowheads="1"/>
          </p:cNvSpPr>
          <p:nvPr/>
        </p:nvSpPr>
        <p:spPr bwMode="auto">
          <a:xfrm>
            <a:off x="9984317" y="52514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1" name="Oval 43"/>
          <p:cNvSpPr>
            <a:spLocks noChangeArrowheads="1"/>
          </p:cNvSpPr>
          <p:nvPr/>
        </p:nvSpPr>
        <p:spPr bwMode="auto">
          <a:xfrm>
            <a:off x="10035117" y="53424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2" name="Oval 44"/>
          <p:cNvSpPr>
            <a:spLocks noChangeArrowheads="1"/>
          </p:cNvSpPr>
          <p:nvPr/>
        </p:nvSpPr>
        <p:spPr bwMode="auto">
          <a:xfrm>
            <a:off x="10073217" y="53996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3" name="Oval 45"/>
          <p:cNvSpPr>
            <a:spLocks noChangeArrowheads="1"/>
          </p:cNvSpPr>
          <p:nvPr/>
        </p:nvSpPr>
        <p:spPr bwMode="auto">
          <a:xfrm>
            <a:off x="10164233" y="55520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4" name="Oval 46"/>
          <p:cNvSpPr>
            <a:spLocks noChangeArrowheads="1"/>
          </p:cNvSpPr>
          <p:nvPr/>
        </p:nvSpPr>
        <p:spPr bwMode="auto">
          <a:xfrm>
            <a:off x="10251017" y="56980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5" name="Oval 47"/>
          <p:cNvSpPr>
            <a:spLocks noChangeArrowheads="1"/>
          </p:cNvSpPr>
          <p:nvPr/>
        </p:nvSpPr>
        <p:spPr bwMode="auto">
          <a:xfrm>
            <a:off x="10297584" y="57509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6" name="Oval 48"/>
          <p:cNvSpPr>
            <a:spLocks noChangeArrowheads="1"/>
          </p:cNvSpPr>
          <p:nvPr/>
        </p:nvSpPr>
        <p:spPr bwMode="auto">
          <a:xfrm>
            <a:off x="10517717" y="58420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7" name="Oval 49"/>
          <p:cNvSpPr>
            <a:spLocks noChangeArrowheads="1"/>
          </p:cNvSpPr>
          <p:nvPr/>
        </p:nvSpPr>
        <p:spPr bwMode="auto">
          <a:xfrm>
            <a:off x="10560051" y="58843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8" name="Oval 50"/>
          <p:cNvSpPr>
            <a:spLocks noChangeArrowheads="1"/>
          </p:cNvSpPr>
          <p:nvPr/>
        </p:nvSpPr>
        <p:spPr bwMode="auto">
          <a:xfrm>
            <a:off x="10640484" y="59520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09" name="Oval 51"/>
          <p:cNvSpPr>
            <a:spLocks noChangeArrowheads="1"/>
          </p:cNvSpPr>
          <p:nvPr/>
        </p:nvSpPr>
        <p:spPr bwMode="auto">
          <a:xfrm>
            <a:off x="10879667" y="56705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0" name="Oval 52"/>
          <p:cNvSpPr>
            <a:spLocks noChangeArrowheads="1"/>
          </p:cNvSpPr>
          <p:nvPr/>
        </p:nvSpPr>
        <p:spPr bwMode="auto">
          <a:xfrm>
            <a:off x="10845800" y="56324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1" name="Oval 53"/>
          <p:cNvSpPr>
            <a:spLocks noChangeArrowheads="1"/>
          </p:cNvSpPr>
          <p:nvPr/>
        </p:nvSpPr>
        <p:spPr bwMode="auto">
          <a:xfrm>
            <a:off x="10807700" y="55456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2" name="Oval 54"/>
          <p:cNvSpPr>
            <a:spLocks noChangeArrowheads="1"/>
          </p:cNvSpPr>
          <p:nvPr/>
        </p:nvSpPr>
        <p:spPr bwMode="auto">
          <a:xfrm>
            <a:off x="10754784" y="54758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3" name="Oval 55"/>
          <p:cNvSpPr>
            <a:spLocks noChangeArrowheads="1"/>
          </p:cNvSpPr>
          <p:nvPr/>
        </p:nvSpPr>
        <p:spPr bwMode="auto">
          <a:xfrm>
            <a:off x="10727267" y="54271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4" name="Oval 56"/>
          <p:cNvSpPr>
            <a:spLocks noChangeArrowheads="1"/>
          </p:cNvSpPr>
          <p:nvPr/>
        </p:nvSpPr>
        <p:spPr bwMode="auto">
          <a:xfrm>
            <a:off x="10593917" y="52366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5" name="Oval 57"/>
          <p:cNvSpPr>
            <a:spLocks noChangeArrowheads="1"/>
          </p:cNvSpPr>
          <p:nvPr/>
        </p:nvSpPr>
        <p:spPr bwMode="auto">
          <a:xfrm>
            <a:off x="10549467" y="51837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6" name="Oval 58"/>
          <p:cNvSpPr>
            <a:spLocks noChangeArrowheads="1"/>
          </p:cNvSpPr>
          <p:nvPr/>
        </p:nvSpPr>
        <p:spPr bwMode="auto">
          <a:xfrm>
            <a:off x="10221384" y="49043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7" name="Oval 59"/>
          <p:cNvSpPr>
            <a:spLocks noChangeArrowheads="1"/>
          </p:cNvSpPr>
          <p:nvPr/>
        </p:nvSpPr>
        <p:spPr bwMode="auto">
          <a:xfrm>
            <a:off x="9908117" y="50609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8" name="Oval 60"/>
          <p:cNvSpPr>
            <a:spLocks noChangeArrowheads="1"/>
          </p:cNvSpPr>
          <p:nvPr/>
        </p:nvSpPr>
        <p:spPr bwMode="auto">
          <a:xfrm>
            <a:off x="10731500" y="59986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19" name="Oval 61"/>
          <p:cNvSpPr>
            <a:spLocks noChangeArrowheads="1"/>
          </p:cNvSpPr>
          <p:nvPr/>
        </p:nvSpPr>
        <p:spPr bwMode="auto">
          <a:xfrm>
            <a:off x="10778067" y="6117167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0" name="Oval 62"/>
          <p:cNvSpPr>
            <a:spLocks noChangeArrowheads="1"/>
          </p:cNvSpPr>
          <p:nvPr/>
        </p:nvSpPr>
        <p:spPr bwMode="auto">
          <a:xfrm>
            <a:off x="10697633" y="6136217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1" name="Oval 63"/>
          <p:cNvSpPr>
            <a:spLocks noChangeArrowheads="1"/>
          </p:cNvSpPr>
          <p:nvPr/>
        </p:nvSpPr>
        <p:spPr bwMode="auto">
          <a:xfrm>
            <a:off x="10617200" y="60896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2" name="Oval 64"/>
          <p:cNvSpPr>
            <a:spLocks noChangeArrowheads="1"/>
          </p:cNvSpPr>
          <p:nvPr/>
        </p:nvSpPr>
        <p:spPr bwMode="auto">
          <a:xfrm>
            <a:off x="10517717" y="60473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3" name="Oval 65"/>
          <p:cNvSpPr>
            <a:spLocks noChangeArrowheads="1"/>
          </p:cNvSpPr>
          <p:nvPr/>
        </p:nvSpPr>
        <p:spPr bwMode="auto">
          <a:xfrm>
            <a:off x="10922000" y="57467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4" name="Oval 66"/>
          <p:cNvSpPr>
            <a:spLocks noChangeArrowheads="1"/>
          </p:cNvSpPr>
          <p:nvPr/>
        </p:nvSpPr>
        <p:spPr bwMode="auto">
          <a:xfrm>
            <a:off x="10949517" y="58039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5" name="Oval 67"/>
          <p:cNvSpPr>
            <a:spLocks noChangeArrowheads="1"/>
          </p:cNvSpPr>
          <p:nvPr/>
        </p:nvSpPr>
        <p:spPr bwMode="auto">
          <a:xfrm>
            <a:off x="10111317" y="4809067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6" name="Oval 68"/>
          <p:cNvSpPr>
            <a:spLocks noChangeArrowheads="1"/>
          </p:cNvSpPr>
          <p:nvPr/>
        </p:nvSpPr>
        <p:spPr bwMode="auto">
          <a:xfrm>
            <a:off x="10003367" y="4790018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7" name="Oval 69"/>
          <p:cNvSpPr>
            <a:spLocks noChangeArrowheads="1"/>
          </p:cNvSpPr>
          <p:nvPr/>
        </p:nvSpPr>
        <p:spPr bwMode="auto">
          <a:xfrm>
            <a:off x="9931400" y="48133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8" name="Oval 70"/>
          <p:cNvSpPr>
            <a:spLocks noChangeArrowheads="1"/>
          </p:cNvSpPr>
          <p:nvPr/>
        </p:nvSpPr>
        <p:spPr bwMode="auto">
          <a:xfrm>
            <a:off x="9893300" y="48895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29" name="Oval 71"/>
          <p:cNvSpPr>
            <a:spLocks noChangeArrowheads="1"/>
          </p:cNvSpPr>
          <p:nvPr/>
        </p:nvSpPr>
        <p:spPr bwMode="auto">
          <a:xfrm>
            <a:off x="9901767" y="49657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30" name="Oval 72"/>
          <p:cNvSpPr>
            <a:spLocks noChangeArrowheads="1"/>
          </p:cNvSpPr>
          <p:nvPr/>
        </p:nvSpPr>
        <p:spPr bwMode="auto">
          <a:xfrm>
            <a:off x="10155767" y="48556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31" name="Oval 73"/>
          <p:cNvSpPr>
            <a:spLocks noChangeArrowheads="1"/>
          </p:cNvSpPr>
          <p:nvPr/>
        </p:nvSpPr>
        <p:spPr bwMode="auto">
          <a:xfrm>
            <a:off x="10263717" y="4969934"/>
            <a:ext cx="50800" cy="48684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32" name="Oval 74"/>
          <p:cNvSpPr>
            <a:spLocks noChangeArrowheads="1"/>
          </p:cNvSpPr>
          <p:nvPr/>
        </p:nvSpPr>
        <p:spPr bwMode="auto">
          <a:xfrm>
            <a:off x="10312400" y="50270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33" name="Oval 75"/>
          <p:cNvSpPr>
            <a:spLocks noChangeArrowheads="1"/>
          </p:cNvSpPr>
          <p:nvPr/>
        </p:nvSpPr>
        <p:spPr bwMode="auto">
          <a:xfrm>
            <a:off x="10636251" y="532765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34" name="Oval 76"/>
          <p:cNvSpPr>
            <a:spLocks noChangeArrowheads="1"/>
          </p:cNvSpPr>
          <p:nvPr/>
        </p:nvSpPr>
        <p:spPr bwMode="auto">
          <a:xfrm>
            <a:off x="10121900" y="5484284"/>
            <a:ext cx="50800" cy="48683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35" name="Oval 77"/>
          <p:cNvSpPr>
            <a:spLocks noChangeArrowheads="1"/>
          </p:cNvSpPr>
          <p:nvPr/>
        </p:nvSpPr>
        <p:spPr bwMode="auto">
          <a:xfrm>
            <a:off x="10473267" y="5803901"/>
            <a:ext cx="50800" cy="46567"/>
          </a:xfrm>
          <a:prstGeom prst="ellipse">
            <a:avLst/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CCFF">
                  <a:alpha val="62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3356" name="Freeform 78"/>
          <p:cNvSpPr>
            <a:spLocks/>
          </p:cNvSpPr>
          <p:nvPr/>
        </p:nvSpPr>
        <p:spPr bwMode="auto">
          <a:xfrm>
            <a:off x="8511117" y="5511800"/>
            <a:ext cx="1295400" cy="1143000"/>
          </a:xfrm>
          <a:custGeom>
            <a:avLst/>
            <a:gdLst>
              <a:gd name="T0" fmla="*/ 0 w 294"/>
              <a:gd name="T1" fmla="*/ 0 h 276"/>
              <a:gd name="T2" fmla="*/ 2147483646 w 294"/>
              <a:gd name="T3" fmla="*/ 2147483646 h 276"/>
              <a:gd name="T4" fmla="*/ 2147483646 w 294"/>
              <a:gd name="T5" fmla="*/ 2147483646 h 276"/>
              <a:gd name="T6" fmla="*/ 2147483646 w 294"/>
              <a:gd name="T7" fmla="*/ 2147483646 h 276"/>
              <a:gd name="T8" fmla="*/ 2147483646 w 294"/>
              <a:gd name="T9" fmla="*/ 2147483646 h 276"/>
              <a:gd name="T10" fmla="*/ 2147483646 w 294"/>
              <a:gd name="T11" fmla="*/ 2147483646 h 276"/>
              <a:gd name="T12" fmla="*/ 2147483646 w 294"/>
              <a:gd name="T13" fmla="*/ 2147483646 h 276"/>
              <a:gd name="T14" fmla="*/ 2147483646 w 294"/>
              <a:gd name="T15" fmla="*/ 2147483646 h 276"/>
              <a:gd name="T16" fmla="*/ 2147483646 w 294"/>
              <a:gd name="T17" fmla="*/ 2147483646 h 276"/>
              <a:gd name="T18" fmla="*/ 2147483646 w 294"/>
              <a:gd name="T19" fmla="*/ 2147483646 h 276"/>
              <a:gd name="T20" fmla="*/ 2147483646 w 294"/>
              <a:gd name="T21" fmla="*/ 2147483646 h 276"/>
              <a:gd name="T22" fmla="*/ 2147483646 w 294"/>
              <a:gd name="T23" fmla="*/ 2147483646 h 276"/>
              <a:gd name="T24" fmla="*/ 2147483646 w 294"/>
              <a:gd name="T25" fmla="*/ 2147483646 h 276"/>
              <a:gd name="T26" fmla="*/ 2147483646 w 294"/>
              <a:gd name="T27" fmla="*/ 2147483646 h 276"/>
              <a:gd name="T28" fmla="*/ 2147483646 w 294"/>
              <a:gd name="T29" fmla="*/ 2147483646 h 276"/>
              <a:gd name="T30" fmla="*/ 2147483646 w 294"/>
              <a:gd name="T31" fmla="*/ 2147483646 h 276"/>
              <a:gd name="T32" fmla="*/ 2147483646 w 294"/>
              <a:gd name="T33" fmla="*/ 2147483646 h 276"/>
              <a:gd name="T34" fmla="*/ 2147483646 w 294"/>
              <a:gd name="T35" fmla="*/ 2147483646 h 276"/>
              <a:gd name="T36" fmla="*/ 2147483646 w 294"/>
              <a:gd name="T37" fmla="*/ 2147483646 h 276"/>
              <a:gd name="T38" fmla="*/ 2147483646 w 294"/>
              <a:gd name="T39" fmla="*/ 2147483646 h 276"/>
              <a:gd name="T40" fmla="*/ 0 w 294"/>
              <a:gd name="T41" fmla="*/ 0 h 2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4" h="276">
                <a:moveTo>
                  <a:pt x="0" y="0"/>
                </a:moveTo>
                <a:lnTo>
                  <a:pt x="45" y="48"/>
                </a:lnTo>
                <a:lnTo>
                  <a:pt x="69" y="87"/>
                </a:lnTo>
                <a:lnTo>
                  <a:pt x="102" y="132"/>
                </a:lnTo>
                <a:lnTo>
                  <a:pt x="150" y="144"/>
                </a:lnTo>
                <a:lnTo>
                  <a:pt x="189" y="159"/>
                </a:lnTo>
                <a:lnTo>
                  <a:pt x="240" y="171"/>
                </a:lnTo>
                <a:lnTo>
                  <a:pt x="279" y="210"/>
                </a:lnTo>
                <a:lnTo>
                  <a:pt x="294" y="246"/>
                </a:lnTo>
                <a:lnTo>
                  <a:pt x="285" y="273"/>
                </a:lnTo>
                <a:lnTo>
                  <a:pt x="198" y="276"/>
                </a:lnTo>
                <a:lnTo>
                  <a:pt x="156" y="261"/>
                </a:lnTo>
                <a:lnTo>
                  <a:pt x="123" y="231"/>
                </a:lnTo>
                <a:lnTo>
                  <a:pt x="117" y="198"/>
                </a:lnTo>
                <a:lnTo>
                  <a:pt x="105" y="171"/>
                </a:lnTo>
                <a:lnTo>
                  <a:pt x="75" y="141"/>
                </a:lnTo>
                <a:lnTo>
                  <a:pt x="66" y="117"/>
                </a:lnTo>
                <a:lnTo>
                  <a:pt x="39" y="108"/>
                </a:lnTo>
                <a:lnTo>
                  <a:pt x="21" y="75"/>
                </a:lnTo>
                <a:lnTo>
                  <a:pt x="18" y="5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3357" name="Line 79"/>
          <p:cNvSpPr>
            <a:spLocks noChangeShapeType="1"/>
          </p:cNvSpPr>
          <p:nvPr/>
        </p:nvSpPr>
        <p:spPr bwMode="auto">
          <a:xfrm flipV="1">
            <a:off x="9654117" y="1320800"/>
            <a:ext cx="1295400" cy="1371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3358" name="Line 80"/>
          <p:cNvSpPr>
            <a:spLocks noChangeShapeType="1"/>
          </p:cNvSpPr>
          <p:nvPr/>
        </p:nvSpPr>
        <p:spPr bwMode="auto">
          <a:xfrm flipV="1">
            <a:off x="9882717" y="1397000"/>
            <a:ext cx="1066800" cy="2362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3359" name="Line 81"/>
          <p:cNvSpPr>
            <a:spLocks noChangeShapeType="1"/>
          </p:cNvSpPr>
          <p:nvPr/>
        </p:nvSpPr>
        <p:spPr bwMode="auto">
          <a:xfrm flipV="1">
            <a:off x="9425517" y="5588000"/>
            <a:ext cx="7620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3360" name="Text Box 83"/>
          <p:cNvSpPr txBox="1">
            <a:spLocks noChangeArrowheads="1"/>
          </p:cNvSpPr>
          <p:nvPr/>
        </p:nvSpPr>
        <p:spPr bwMode="auto">
          <a:xfrm>
            <a:off x="10111317" y="5310718"/>
            <a:ext cx="129328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Tuyến ruột</a:t>
            </a:r>
          </a:p>
        </p:txBody>
      </p:sp>
      <p:sp>
        <p:nvSpPr>
          <p:cNvPr id="13361" name="Text Box 84"/>
          <p:cNvSpPr txBox="1">
            <a:spLocks noChangeArrowheads="1"/>
          </p:cNvSpPr>
          <p:nvPr/>
        </p:nvSpPr>
        <p:spPr bwMode="auto">
          <a:xfrm>
            <a:off x="10416118" y="836084"/>
            <a:ext cx="1570567" cy="61594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Các tế bào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tiết chất nhày</a:t>
            </a:r>
          </a:p>
        </p:txBody>
      </p:sp>
      <p:sp>
        <p:nvSpPr>
          <p:cNvPr id="10326" name="AutoShape 86"/>
          <p:cNvSpPr>
            <a:spLocks noChangeArrowheads="1"/>
          </p:cNvSpPr>
          <p:nvPr/>
        </p:nvSpPr>
        <p:spPr bwMode="auto">
          <a:xfrm>
            <a:off x="1422400" y="1913467"/>
            <a:ext cx="4345517" cy="2057400"/>
          </a:xfrm>
          <a:prstGeom prst="cloudCallout">
            <a:avLst>
              <a:gd name="adj1" fmla="val 72532"/>
              <a:gd name="adj2" fmla="val 53750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itchFamily="18" charset="0"/>
              </a:rPr>
              <a:t>Lớp niêm mạc và lớp dưới niêm mạc ruột non có đặc điểm gì?</a:t>
            </a:r>
          </a:p>
        </p:txBody>
      </p:sp>
      <p:sp>
        <p:nvSpPr>
          <p:cNvPr id="8245" name="Oval 98"/>
          <p:cNvSpPr>
            <a:spLocks noChangeArrowheads="1"/>
          </p:cNvSpPr>
          <p:nvPr/>
        </p:nvSpPr>
        <p:spPr bwMode="auto">
          <a:xfrm>
            <a:off x="9501717" y="36068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46" name="Oval 99"/>
          <p:cNvSpPr>
            <a:spLocks noChangeArrowheads="1"/>
          </p:cNvSpPr>
          <p:nvPr/>
        </p:nvSpPr>
        <p:spPr bwMode="auto">
          <a:xfrm>
            <a:off x="9654117" y="3835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47" name="Oval 100"/>
          <p:cNvSpPr>
            <a:spLocks noChangeArrowheads="1"/>
          </p:cNvSpPr>
          <p:nvPr/>
        </p:nvSpPr>
        <p:spPr bwMode="auto">
          <a:xfrm>
            <a:off x="9273117" y="3149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48" name="Oval 101"/>
          <p:cNvSpPr>
            <a:spLocks noChangeArrowheads="1"/>
          </p:cNvSpPr>
          <p:nvPr/>
        </p:nvSpPr>
        <p:spPr bwMode="auto">
          <a:xfrm>
            <a:off x="9349317" y="3378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49" name="Oval 102"/>
          <p:cNvSpPr>
            <a:spLocks noChangeArrowheads="1"/>
          </p:cNvSpPr>
          <p:nvPr/>
        </p:nvSpPr>
        <p:spPr bwMode="auto">
          <a:xfrm>
            <a:off x="9120717" y="2997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50" name="Oval 103"/>
          <p:cNvSpPr>
            <a:spLocks noChangeArrowheads="1"/>
          </p:cNvSpPr>
          <p:nvPr/>
        </p:nvSpPr>
        <p:spPr bwMode="auto">
          <a:xfrm>
            <a:off x="9044517" y="2768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51" name="Oval 104"/>
          <p:cNvSpPr>
            <a:spLocks noChangeArrowheads="1"/>
          </p:cNvSpPr>
          <p:nvPr/>
        </p:nvSpPr>
        <p:spPr bwMode="auto">
          <a:xfrm>
            <a:off x="9730317" y="4064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52" name="Oval 105"/>
          <p:cNvSpPr>
            <a:spLocks noChangeArrowheads="1"/>
          </p:cNvSpPr>
          <p:nvPr/>
        </p:nvSpPr>
        <p:spPr bwMode="auto">
          <a:xfrm>
            <a:off x="9273117" y="20828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53" name="Oval 106"/>
          <p:cNvSpPr>
            <a:spLocks noChangeArrowheads="1"/>
          </p:cNvSpPr>
          <p:nvPr/>
        </p:nvSpPr>
        <p:spPr bwMode="auto">
          <a:xfrm>
            <a:off x="9425517" y="231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54" name="Oval 107"/>
          <p:cNvSpPr>
            <a:spLocks noChangeArrowheads="1"/>
          </p:cNvSpPr>
          <p:nvPr/>
        </p:nvSpPr>
        <p:spPr bwMode="auto">
          <a:xfrm>
            <a:off x="9806517" y="2997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55" name="Oval 108"/>
          <p:cNvSpPr>
            <a:spLocks noChangeArrowheads="1"/>
          </p:cNvSpPr>
          <p:nvPr/>
        </p:nvSpPr>
        <p:spPr bwMode="auto">
          <a:xfrm>
            <a:off x="9654117" y="2768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8256" name="Oval 109"/>
          <p:cNvSpPr>
            <a:spLocks noChangeArrowheads="1"/>
          </p:cNvSpPr>
          <p:nvPr/>
        </p:nvSpPr>
        <p:spPr bwMode="auto">
          <a:xfrm>
            <a:off x="9501717" y="2540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3378" name="Text Box 10"/>
          <p:cNvSpPr txBox="1">
            <a:spLocks noChangeArrowheads="1"/>
          </p:cNvSpPr>
          <p:nvPr/>
        </p:nvSpPr>
        <p:spPr bwMode="auto">
          <a:xfrm>
            <a:off x="1744134" y="249767"/>
            <a:ext cx="781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28: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HÓA Ở RUỘT NON</a:t>
            </a:r>
          </a:p>
        </p:txBody>
      </p:sp>
      <p:sp>
        <p:nvSpPr>
          <p:cNvPr id="13379" name="Text Box 184"/>
          <p:cNvSpPr txBox="1">
            <a:spLocks noChangeArrowheads="1"/>
          </p:cNvSpPr>
          <p:nvPr/>
        </p:nvSpPr>
        <p:spPr bwMode="auto">
          <a:xfrm>
            <a:off x="105834" y="1022351"/>
            <a:ext cx="282151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Ruột non.</a:t>
            </a:r>
          </a:p>
        </p:txBody>
      </p:sp>
    </p:spTree>
    <p:extLst>
      <p:ext uri="{BB962C8B-B14F-4D97-AF65-F5344CB8AC3E}">
        <p14:creationId xmlns:p14="http://schemas.microsoft.com/office/powerpoint/2010/main" val="828830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D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4"/>
          <a:stretch>
            <a:fillRect/>
          </a:stretch>
        </p:blipFill>
        <p:spPr bwMode="auto">
          <a:xfrm>
            <a:off x="6699251" y="622300"/>
            <a:ext cx="522181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Freeform 25"/>
          <p:cNvSpPr>
            <a:spLocks/>
          </p:cNvSpPr>
          <p:nvPr/>
        </p:nvSpPr>
        <p:spPr bwMode="auto">
          <a:xfrm>
            <a:off x="9177867" y="2603500"/>
            <a:ext cx="2286000" cy="2743200"/>
          </a:xfrm>
          <a:custGeom>
            <a:avLst/>
            <a:gdLst>
              <a:gd name="T0" fmla="*/ 0 w 376"/>
              <a:gd name="T1" fmla="*/ 2147483646 h 444"/>
              <a:gd name="T2" fmla="*/ 2147483646 w 376"/>
              <a:gd name="T3" fmla="*/ 2147483646 h 444"/>
              <a:gd name="T4" fmla="*/ 2147483646 w 376"/>
              <a:gd name="T5" fmla="*/ 2147483646 h 444"/>
              <a:gd name="T6" fmla="*/ 2147483646 w 376"/>
              <a:gd name="T7" fmla="*/ 2147483646 h 444"/>
              <a:gd name="T8" fmla="*/ 2147483646 w 376"/>
              <a:gd name="T9" fmla="*/ 2147483646 h 444"/>
              <a:gd name="T10" fmla="*/ 2147483646 w 376"/>
              <a:gd name="T11" fmla="*/ 2147483646 h 444"/>
              <a:gd name="T12" fmla="*/ 2147483646 w 376"/>
              <a:gd name="T13" fmla="*/ 2147483646 h 444"/>
              <a:gd name="T14" fmla="*/ 2147483646 w 376"/>
              <a:gd name="T15" fmla="*/ 2147483646 h 444"/>
              <a:gd name="T16" fmla="*/ 2147483646 w 376"/>
              <a:gd name="T17" fmla="*/ 2147483646 h 444"/>
              <a:gd name="T18" fmla="*/ 2147483646 w 376"/>
              <a:gd name="T19" fmla="*/ 2147483646 h 444"/>
              <a:gd name="T20" fmla="*/ 2147483646 w 376"/>
              <a:gd name="T21" fmla="*/ 2147483646 h 444"/>
              <a:gd name="T22" fmla="*/ 2147483646 w 376"/>
              <a:gd name="T23" fmla="*/ 2147483646 h 444"/>
              <a:gd name="T24" fmla="*/ 2147483646 w 376"/>
              <a:gd name="T25" fmla="*/ 0 h 444"/>
              <a:gd name="T26" fmla="*/ 2147483646 w 376"/>
              <a:gd name="T27" fmla="*/ 2147483646 h 444"/>
              <a:gd name="T28" fmla="*/ 2147483646 w 376"/>
              <a:gd name="T29" fmla="*/ 2147483646 h 444"/>
              <a:gd name="T30" fmla="*/ 2147483646 w 376"/>
              <a:gd name="T31" fmla="*/ 2147483646 h 444"/>
              <a:gd name="T32" fmla="*/ 2147483646 w 376"/>
              <a:gd name="T33" fmla="*/ 2147483646 h 444"/>
              <a:gd name="T34" fmla="*/ 2147483646 w 376"/>
              <a:gd name="T35" fmla="*/ 2147483646 h 444"/>
              <a:gd name="T36" fmla="*/ 2147483646 w 376"/>
              <a:gd name="T37" fmla="*/ 2147483646 h 444"/>
              <a:gd name="T38" fmla="*/ 2147483646 w 376"/>
              <a:gd name="T39" fmla="*/ 2147483646 h 444"/>
              <a:gd name="T40" fmla="*/ 2147483646 w 376"/>
              <a:gd name="T41" fmla="*/ 2147483646 h 444"/>
              <a:gd name="T42" fmla="*/ 2147483646 w 376"/>
              <a:gd name="T43" fmla="*/ 2147483646 h 444"/>
              <a:gd name="T44" fmla="*/ 2147483646 w 376"/>
              <a:gd name="T45" fmla="*/ 2147483646 h 444"/>
              <a:gd name="T46" fmla="*/ 2147483646 w 376"/>
              <a:gd name="T47" fmla="*/ 2147483646 h 444"/>
              <a:gd name="T48" fmla="*/ 2147483646 w 376"/>
              <a:gd name="T49" fmla="*/ 2147483646 h 444"/>
              <a:gd name="T50" fmla="*/ 2147483646 w 376"/>
              <a:gd name="T51" fmla="*/ 2147483646 h 444"/>
              <a:gd name="T52" fmla="*/ 2147483646 w 376"/>
              <a:gd name="T53" fmla="*/ 2147483646 h 444"/>
              <a:gd name="T54" fmla="*/ 2147483646 w 376"/>
              <a:gd name="T55" fmla="*/ 2147483646 h 444"/>
              <a:gd name="T56" fmla="*/ 2147483646 w 376"/>
              <a:gd name="T57" fmla="*/ 2147483646 h 444"/>
              <a:gd name="T58" fmla="*/ 2147483646 w 376"/>
              <a:gd name="T59" fmla="*/ 2147483646 h 444"/>
              <a:gd name="T60" fmla="*/ 2147483646 w 376"/>
              <a:gd name="T61" fmla="*/ 2147483646 h 444"/>
              <a:gd name="T62" fmla="*/ 0 w 376"/>
              <a:gd name="T63" fmla="*/ 2147483646 h 444"/>
              <a:gd name="T64" fmla="*/ 0 w 376"/>
              <a:gd name="T65" fmla="*/ 2147483646 h 4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76" h="444">
                <a:moveTo>
                  <a:pt x="0" y="306"/>
                </a:moveTo>
                <a:lnTo>
                  <a:pt x="18" y="284"/>
                </a:lnTo>
                <a:lnTo>
                  <a:pt x="50" y="276"/>
                </a:lnTo>
                <a:lnTo>
                  <a:pt x="94" y="264"/>
                </a:lnTo>
                <a:lnTo>
                  <a:pt x="124" y="252"/>
                </a:lnTo>
                <a:lnTo>
                  <a:pt x="150" y="230"/>
                </a:lnTo>
                <a:lnTo>
                  <a:pt x="170" y="192"/>
                </a:lnTo>
                <a:lnTo>
                  <a:pt x="186" y="160"/>
                </a:lnTo>
                <a:lnTo>
                  <a:pt x="198" y="128"/>
                </a:lnTo>
                <a:lnTo>
                  <a:pt x="200" y="114"/>
                </a:lnTo>
                <a:lnTo>
                  <a:pt x="204" y="40"/>
                </a:lnTo>
                <a:lnTo>
                  <a:pt x="268" y="12"/>
                </a:lnTo>
                <a:lnTo>
                  <a:pt x="300" y="0"/>
                </a:lnTo>
                <a:lnTo>
                  <a:pt x="322" y="4"/>
                </a:lnTo>
                <a:lnTo>
                  <a:pt x="340" y="18"/>
                </a:lnTo>
                <a:lnTo>
                  <a:pt x="358" y="44"/>
                </a:lnTo>
                <a:lnTo>
                  <a:pt x="372" y="82"/>
                </a:lnTo>
                <a:lnTo>
                  <a:pt x="376" y="162"/>
                </a:lnTo>
                <a:lnTo>
                  <a:pt x="368" y="228"/>
                </a:lnTo>
                <a:lnTo>
                  <a:pt x="358" y="270"/>
                </a:lnTo>
                <a:lnTo>
                  <a:pt x="348" y="308"/>
                </a:lnTo>
                <a:lnTo>
                  <a:pt x="314" y="362"/>
                </a:lnTo>
                <a:lnTo>
                  <a:pt x="276" y="402"/>
                </a:lnTo>
                <a:lnTo>
                  <a:pt x="250" y="424"/>
                </a:lnTo>
                <a:lnTo>
                  <a:pt x="212" y="436"/>
                </a:lnTo>
                <a:lnTo>
                  <a:pt x="166" y="444"/>
                </a:lnTo>
                <a:lnTo>
                  <a:pt x="122" y="444"/>
                </a:lnTo>
                <a:lnTo>
                  <a:pt x="78" y="434"/>
                </a:lnTo>
                <a:lnTo>
                  <a:pt x="40" y="416"/>
                </a:lnTo>
                <a:lnTo>
                  <a:pt x="26" y="400"/>
                </a:lnTo>
                <a:lnTo>
                  <a:pt x="6" y="382"/>
                </a:lnTo>
                <a:lnTo>
                  <a:pt x="0" y="370"/>
                </a:lnTo>
                <a:lnTo>
                  <a:pt x="0" y="306"/>
                </a:lnTo>
                <a:close/>
              </a:path>
            </a:pathLst>
          </a:custGeom>
          <a:solidFill>
            <a:srgbClr val="FF3300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7349067" y="1765300"/>
            <a:ext cx="2667000" cy="2514600"/>
          </a:xfrm>
          <a:custGeom>
            <a:avLst/>
            <a:gdLst>
              <a:gd name="T0" fmla="*/ 0 w 462"/>
              <a:gd name="T1" fmla="*/ 2147483646 h 394"/>
              <a:gd name="T2" fmla="*/ 2147483646 w 462"/>
              <a:gd name="T3" fmla="*/ 2147483646 h 394"/>
              <a:gd name="T4" fmla="*/ 2147483646 w 462"/>
              <a:gd name="T5" fmla="*/ 2147483646 h 394"/>
              <a:gd name="T6" fmla="*/ 2147483646 w 462"/>
              <a:gd name="T7" fmla="*/ 2147483646 h 394"/>
              <a:gd name="T8" fmla="*/ 2147483646 w 462"/>
              <a:gd name="T9" fmla="*/ 2147483646 h 394"/>
              <a:gd name="T10" fmla="*/ 2147483646 w 462"/>
              <a:gd name="T11" fmla="*/ 2147483646 h 394"/>
              <a:gd name="T12" fmla="*/ 2147483646 w 462"/>
              <a:gd name="T13" fmla="*/ 2147483646 h 394"/>
              <a:gd name="T14" fmla="*/ 2147483646 w 462"/>
              <a:gd name="T15" fmla="*/ 2147483646 h 394"/>
              <a:gd name="T16" fmla="*/ 2147483646 w 462"/>
              <a:gd name="T17" fmla="*/ 2147483646 h 394"/>
              <a:gd name="T18" fmla="*/ 2147483646 w 462"/>
              <a:gd name="T19" fmla="*/ 2147483646 h 394"/>
              <a:gd name="T20" fmla="*/ 2147483646 w 462"/>
              <a:gd name="T21" fmla="*/ 0 h 394"/>
              <a:gd name="T22" fmla="*/ 2147483646 w 462"/>
              <a:gd name="T23" fmla="*/ 2147483646 h 394"/>
              <a:gd name="T24" fmla="*/ 2147483646 w 462"/>
              <a:gd name="T25" fmla="*/ 2147483646 h 394"/>
              <a:gd name="T26" fmla="*/ 2147483646 w 462"/>
              <a:gd name="T27" fmla="*/ 2147483646 h 394"/>
              <a:gd name="T28" fmla="*/ 2147483646 w 462"/>
              <a:gd name="T29" fmla="*/ 2147483646 h 394"/>
              <a:gd name="T30" fmla="*/ 2147483646 w 462"/>
              <a:gd name="T31" fmla="*/ 2147483646 h 394"/>
              <a:gd name="T32" fmla="*/ 2147483646 w 462"/>
              <a:gd name="T33" fmla="*/ 2147483646 h 394"/>
              <a:gd name="T34" fmla="*/ 2147483646 w 462"/>
              <a:gd name="T35" fmla="*/ 2147483646 h 394"/>
              <a:gd name="T36" fmla="*/ 2147483646 w 462"/>
              <a:gd name="T37" fmla="*/ 2147483646 h 394"/>
              <a:gd name="T38" fmla="*/ 2147483646 w 462"/>
              <a:gd name="T39" fmla="*/ 2147483646 h 394"/>
              <a:gd name="T40" fmla="*/ 2147483646 w 462"/>
              <a:gd name="T41" fmla="*/ 2147483646 h 394"/>
              <a:gd name="T42" fmla="*/ 2147483646 w 462"/>
              <a:gd name="T43" fmla="*/ 2147483646 h 394"/>
              <a:gd name="T44" fmla="*/ 2147483646 w 462"/>
              <a:gd name="T45" fmla="*/ 2147483646 h 394"/>
              <a:gd name="T46" fmla="*/ 2147483646 w 462"/>
              <a:gd name="T47" fmla="*/ 2147483646 h 394"/>
              <a:gd name="T48" fmla="*/ 2147483646 w 462"/>
              <a:gd name="T49" fmla="*/ 2147483646 h 394"/>
              <a:gd name="T50" fmla="*/ 2147483646 w 462"/>
              <a:gd name="T51" fmla="*/ 2147483646 h 394"/>
              <a:gd name="T52" fmla="*/ 2147483646 w 462"/>
              <a:gd name="T53" fmla="*/ 2147483646 h 394"/>
              <a:gd name="T54" fmla="*/ 2147483646 w 462"/>
              <a:gd name="T55" fmla="*/ 2147483646 h 394"/>
              <a:gd name="T56" fmla="*/ 2147483646 w 462"/>
              <a:gd name="T57" fmla="*/ 2147483646 h 394"/>
              <a:gd name="T58" fmla="*/ 2147483646 w 462"/>
              <a:gd name="T59" fmla="*/ 2147483646 h 394"/>
              <a:gd name="T60" fmla="*/ 2147483646 w 462"/>
              <a:gd name="T61" fmla="*/ 2147483646 h 394"/>
              <a:gd name="T62" fmla="*/ 2147483646 w 462"/>
              <a:gd name="T63" fmla="*/ 2147483646 h 394"/>
              <a:gd name="T64" fmla="*/ 2147483646 w 462"/>
              <a:gd name="T65" fmla="*/ 2147483646 h 394"/>
              <a:gd name="T66" fmla="*/ 2147483646 w 462"/>
              <a:gd name="T67" fmla="*/ 2147483646 h 394"/>
              <a:gd name="T68" fmla="*/ 2147483646 w 462"/>
              <a:gd name="T69" fmla="*/ 2147483646 h 394"/>
              <a:gd name="T70" fmla="*/ 2147483646 w 462"/>
              <a:gd name="T71" fmla="*/ 2147483646 h 394"/>
              <a:gd name="T72" fmla="*/ 2147483646 w 462"/>
              <a:gd name="T73" fmla="*/ 2147483646 h 394"/>
              <a:gd name="T74" fmla="*/ 2147483646 w 462"/>
              <a:gd name="T75" fmla="*/ 2147483646 h 394"/>
              <a:gd name="T76" fmla="*/ 2147483646 w 462"/>
              <a:gd name="T77" fmla="*/ 2147483646 h 394"/>
              <a:gd name="T78" fmla="*/ 2147483646 w 462"/>
              <a:gd name="T79" fmla="*/ 2147483646 h 394"/>
              <a:gd name="T80" fmla="*/ 0 w 462"/>
              <a:gd name="T81" fmla="*/ 2147483646 h 3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62" h="394">
                <a:moveTo>
                  <a:pt x="0" y="392"/>
                </a:moveTo>
                <a:cubicBezTo>
                  <a:pt x="7" y="370"/>
                  <a:pt x="2" y="347"/>
                  <a:pt x="6" y="324"/>
                </a:cubicBezTo>
                <a:cubicBezTo>
                  <a:pt x="6" y="322"/>
                  <a:pt x="12" y="322"/>
                  <a:pt x="12" y="322"/>
                </a:cubicBezTo>
                <a:lnTo>
                  <a:pt x="14" y="272"/>
                </a:lnTo>
                <a:lnTo>
                  <a:pt x="10" y="206"/>
                </a:lnTo>
                <a:lnTo>
                  <a:pt x="14" y="146"/>
                </a:lnTo>
                <a:lnTo>
                  <a:pt x="28" y="104"/>
                </a:lnTo>
                <a:lnTo>
                  <a:pt x="48" y="60"/>
                </a:lnTo>
                <a:lnTo>
                  <a:pt x="78" y="26"/>
                </a:lnTo>
                <a:lnTo>
                  <a:pt x="120" y="8"/>
                </a:lnTo>
                <a:lnTo>
                  <a:pt x="166" y="0"/>
                </a:lnTo>
                <a:lnTo>
                  <a:pt x="204" y="4"/>
                </a:lnTo>
                <a:lnTo>
                  <a:pt x="254" y="10"/>
                </a:lnTo>
                <a:lnTo>
                  <a:pt x="320" y="26"/>
                </a:lnTo>
                <a:lnTo>
                  <a:pt x="372" y="32"/>
                </a:lnTo>
                <a:lnTo>
                  <a:pt x="424" y="38"/>
                </a:lnTo>
                <a:lnTo>
                  <a:pt x="452" y="48"/>
                </a:lnTo>
                <a:lnTo>
                  <a:pt x="462" y="60"/>
                </a:lnTo>
                <a:lnTo>
                  <a:pt x="444" y="84"/>
                </a:lnTo>
                <a:lnTo>
                  <a:pt x="420" y="118"/>
                </a:lnTo>
                <a:lnTo>
                  <a:pt x="386" y="148"/>
                </a:lnTo>
                <a:lnTo>
                  <a:pt x="380" y="162"/>
                </a:lnTo>
                <a:lnTo>
                  <a:pt x="352" y="184"/>
                </a:lnTo>
                <a:lnTo>
                  <a:pt x="342" y="196"/>
                </a:lnTo>
                <a:lnTo>
                  <a:pt x="322" y="212"/>
                </a:lnTo>
                <a:lnTo>
                  <a:pt x="292" y="222"/>
                </a:lnTo>
                <a:lnTo>
                  <a:pt x="292" y="240"/>
                </a:lnTo>
                <a:lnTo>
                  <a:pt x="272" y="258"/>
                </a:lnTo>
                <a:lnTo>
                  <a:pt x="260" y="280"/>
                </a:lnTo>
                <a:lnTo>
                  <a:pt x="236" y="302"/>
                </a:lnTo>
                <a:lnTo>
                  <a:pt x="212" y="308"/>
                </a:lnTo>
                <a:lnTo>
                  <a:pt x="192" y="322"/>
                </a:lnTo>
                <a:lnTo>
                  <a:pt x="170" y="344"/>
                </a:lnTo>
                <a:lnTo>
                  <a:pt x="146" y="352"/>
                </a:lnTo>
                <a:lnTo>
                  <a:pt x="134" y="352"/>
                </a:lnTo>
                <a:lnTo>
                  <a:pt x="112" y="356"/>
                </a:lnTo>
                <a:lnTo>
                  <a:pt x="74" y="370"/>
                </a:lnTo>
                <a:lnTo>
                  <a:pt x="52" y="380"/>
                </a:lnTo>
                <a:lnTo>
                  <a:pt x="36" y="392"/>
                </a:lnTo>
                <a:lnTo>
                  <a:pt x="16" y="394"/>
                </a:lnTo>
                <a:lnTo>
                  <a:pt x="0" y="392"/>
                </a:lnTo>
                <a:close/>
              </a:path>
            </a:pathLst>
          </a:custGeom>
          <a:gradFill rotWithShape="1">
            <a:gsLst>
              <a:gs pos="0">
                <a:srgbClr val="910D0D">
                  <a:alpha val="67998"/>
                </a:srgbClr>
              </a:gs>
              <a:gs pos="100000">
                <a:srgbClr val="910D0D">
                  <a:alpha val="64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7730067" y="4127500"/>
            <a:ext cx="609600" cy="381000"/>
          </a:xfrm>
          <a:custGeom>
            <a:avLst/>
            <a:gdLst>
              <a:gd name="T0" fmla="*/ 2147483646 w 97"/>
              <a:gd name="T1" fmla="*/ 2147483646 h 53"/>
              <a:gd name="T2" fmla="*/ 2147483646 w 97"/>
              <a:gd name="T3" fmla="*/ 2147483646 h 53"/>
              <a:gd name="T4" fmla="*/ 2147483646 w 97"/>
              <a:gd name="T5" fmla="*/ 2147483646 h 53"/>
              <a:gd name="T6" fmla="*/ 2147483646 w 97"/>
              <a:gd name="T7" fmla="*/ 2147483646 h 53"/>
              <a:gd name="T8" fmla="*/ 2147483646 w 97"/>
              <a:gd name="T9" fmla="*/ 2147483646 h 53"/>
              <a:gd name="T10" fmla="*/ 2147483646 w 97"/>
              <a:gd name="T11" fmla="*/ 2147483646 h 53"/>
              <a:gd name="T12" fmla="*/ 2147483646 w 97"/>
              <a:gd name="T13" fmla="*/ 2147483646 h 53"/>
              <a:gd name="T14" fmla="*/ 2147483646 w 97"/>
              <a:gd name="T15" fmla="*/ 2147483646 h 53"/>
              <a:gd name="T16" fmla="*/ 2147483646 w 97"/>
              <a:gd name="T17" fmla="*/ 2147483646 h 53"/>
              <a:gd name="T18" fmla="*/ 2147483646 w 97"/>
              <a:gd name="T19" fmla="*/ 2147483646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7" h="53">
                <a:moveTo>
                  <a:pt x="4" y="27"/>
                </a:moveTo>
                <a:cubicBezTo>
                  <a:pt x="7" y="12"/>
                  <a:pt x="7" y="12"/>
                  <a:pt x="22" y="9"/>
                </a:cubicBezTo>
                <a:cubicBezTo>
                  <a:pt x="39" y="0"/>
                  <a:pt x="33" y="13"/>
                  <a:pt x="50" y="15"/>
                </a:cubicBezTo>
                <a:cubicBezTo>
                  <a:pt x="62" y="17"/>
                  <a:pt x="74" y="19"/>
                  <a:pt x="86" y="21"/>
                </a:cubicBezTo>
                <a:cubicBezTo>
                  <a:pt x="68" y="33"/>
                  <a:pt x="97" y="12"/>
                  <a:pt x="78" y="43"/>
                </a:cubicBezTo>
                <a:cubicBezTo>
                  <a:pt x="76" y="46"/>
                  <a:pt x="71" y="44"/>
                  <a:pt x="68" y="45"/>
                </a:cubicBezTo>
                <a:cubicBezTo>
                  <a:pt x="61" y="47"/>
                  <a:pt x="57" y="51"/>
                  <a:pt x="50" y="53"/>
                </a:cubicBezTo>
                <a:cubicBezTo>
                  <a:pt x="43" y="51"/>
                  <a:pt x="39" y="47"/>
                  <a:pt x="32" y="45"/>
                </a:cubicBezTo>
                <a:cubicBezTo>
                  <a:pt x="20" y="49"/>
                  <a:pt x="13" y="50"/>
                  <a:pt x="2" y="43"/>
                </a:cubicBezTo>
                <a:cubicBezTo>
                  <a:pt x="0" y="37"/>
                  <a:pt x="7" y="24"/>
                  <a:pt x="4" y="27"/>
                </a:cubicBezTo>
                <a:close/>
              </a:path>
            </a:pathLst>
          </a:custGeom>
          <a:solidFill>
            <a:srgbClr val="00CC00">
              <a:alpha val="5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9177867" y="5346700"/>
            <a:ext cx="2057400" cy="990600"/>
          </a:xfrm>
          <a:custGeom>
            <a:avLst/>
            <a:gdLst>
              <a:gd name="T0" fmla="*/ 2147483646 w 360"/>
              <a:gd name="T1" fmla="*/ 2147483646 h 162"/>
              <a:gd name="T2" fmla="*/ 2147483646 w 360"/>
              <a:gd name="T3" fmla="*/ 2147483646 h 162"/>
              <a:gd name="T4" fmla="*/ 2147483646 w 360"/>
              <a:gd name="T5" fmla="*/ 2147483646 h 162"/>
              <a:gd name="T6" fmla="*/ 2147483646 w 360"/>
              <a:gd name="T7" fmla="*/ 2147483646 h 162"/>
              <a:gd name="T8" fmla="*/ 2147483646 w 360"/>
              <a:gd name="T9" fmla="*/ 2147483646 h 162"/>
              <a:gd name="T10" fmla="*/ 2147483646 w 360"/>
              <a:gd name="T11" fmla="*/ 2147483646 h 162"/>
              <a:gd name="T12" fmla="*/ 2147483646 w 360"/>
              <a:gd name="T13" fmla="*/ 2147483646 h 162"/>
              <a:gd name="T14" fmla="*/ 2147483646 w 360"/>
              <a:gd name="T15" fmla="*/ 2147483646 h 162"/>
              <a:gd name="T16" fmla="*/ 2147483646 w 360"/>
              <a:gd name="T17" fmla="*/ 2147483646 h 162"/>
              <a:gd name="T18" fmla="*/ 2147483646 w 360"/>
              <a:gd name="T19" fmla="*/ 2147483646 h 162"/>
              <a:gd name="T20" fmla="*/ 2147483646 w 360"/>
              <a:gd name="T21" fmla="*/ 2147483646 h 162"/>
              <a:gd name="T22" fmla="*/ 2147483646 w 360"/>
              <a:gd name="T23" fmla="*/ 0 h 162"/>
              <a:gd name="T24" fmla="*/ 2147483646 w 360"/>
              <a:gd name="T25" fmla="*/ 2147483646 h 162"/>
              <a:gd name="T26" fmla="*/ 2147483646 w 360"/>
              <a:gd name="T27" fmla="*/ 2147483646 h 162"/>
              <a:gd name="T28" fmla="*/ 2147483646 w 360"/>
              <a:gd name="T29" fmla="*/ 2147483646 h 162"/>
              <a:gd name="T30" fmla="*/ 2147483646 w 360"/>
              <a:gd name="T31" fmla="*/ 2147483646 h 162"/>
              <a:gd name="T32" fmla="*/ 2147483646 w 360"/>
              <a:gd name="T33" fmla="*/ 2147483646 h 162"/>
              <a:gd name="T34" fmla="*/ 2147483646 w 360"/>
              <a:gd name="T35" fmla="*/ 2147483646 h 162"/>
              <a:gd name="T36" fmla="*/ 2147483646 w 360"/>
              <a:gd name="T37" fmla="*/ 2147483646 h 162"/>
              <a:gd name="T38" fmla="*/ 2147483646 w 360"/>
              <a:gd name="T39" fmla="*/ 2147483646 h 162"/>
              <a:gd name="T40" fmla="*/ 2147483646 w 360"/>
              <a:gd name="T41" fmla="*/ 2147483646 h 162"/>
              <a:gd name="T42" fmla="*/ 2147483646 w 360"/>
              <a:gd name="T43" fmla="*/ 2147483646 h 162"/>
              <a:gd name="T44" fmla="*/ 2147483646 w 360"/>
              <a:gd name="T45" fmla="*/ 2147483646 h 162"/>
              <a:gd name="T46" fmla="*/ 2147483646 w 360"/>
              <a:gd name="T47" fmla="*/ 2147483646 h 162"/>
              <a:gd name="T48" fmla="*/ 2147483646 w 360"/>
              <a:gd name="T49" fmla="*/ 2147483646 h 162"/>
              <a:gd name="T50" fmla="*/ 2147483646 w 360"/>
              <a:gd name="T51" fmla="*/ 2147483646 h 162"/>
              <a:gd name="T52" fmla="*/ 2147483646 w 360"/>
              <a:gd name="T53" fmla="*/ 2147483646 h 162"/>
              <a:gd name="T54" fmla="*/ 2147483646 w 360"/>
              <a:gd name="T55" fmla="*/ 2147483646 h 162"/>
              <a:gd name="T56" fmla="*/ 2147483646 w 360"/>
              <a:gd name="T57" fmla="*/ 2147483646 h 162"/>
              <a:gd name="T58" fmla="*/ 2147483646 w 360"/>
              <a:gd name="T59" fmla="*/ 2147483646 h 162"/>
              <a:gd name="T60" fmla="*/ 2147483646 w 360"/>
              <a:gd name="T61" fmla="*/ 2147483646 h 162"/>
              <a:gd name="T62" fmla="*/ 0 w 360"/>
              <a:gd name="T63" fmla="*/ 2147483646 h 162"/>
              <a:gd name="T64" fmla="*/ 2147483646 w 360"/>
              <a:gd name="T65" fmla="*/ 2147483646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60" h="162">
                <a:moveTo>
                  <a:pt x="4" y="20"/>
                </a:moveTo>
                <a:lnTo>
                  <a:pt x="30" y="6"/>
                </a:lnTo>
                <a:lnTo>
                  <a:pt x="60" y="2"/>
                </a:lnTo>
                <a:lnTo>
                  <a:pt x="92" y="12"/>
                </a:lnTo>
                <a:lnTo>
                  <a:pt x="102" y="20"/>
                </a:lnTo>
                <a:lnTo>
                  <a:pt x="118" y="20"/>
                </a:lnTo>
                <a:lnTo>
                  <a:pt x="142" y="26"/>
                </a:lnTo>
                <a:lnTo>
                  <a:pt x="204" y="30"/>
                </a:lnTo>
                <a:lnTo>
                  <a:pt x="232" y="28"/>
                </a:lnTo>
                <a:lnTo>
                  <a:pt x="244" y="20"/>
                </a:lnTo>
                <a:lnTo>
                  <a:pt x="266" y="24"/>
                </a:lnTo>
                <a:lnTo>
                  <a:pt x="354" y="0"/>
                </a:lnTo>
                <a:cubicBezTo>
                  <a:pt x="356" y="12"/>
                  <a:pt x="360" y="24"/>
                  <a:pt x="360" y="36"/>
                </a:cubicBezTo>
                <a:cubicBezTo>
                  <a:pt x="360" y="39"/>
                  <a:pt x="356" y="40"/>
                  <a:pt x="354" y="42"/>
                </a:cubicBezTo>
                <a:cubicBezTo>
                  <a:pt x="350" y="48"/>
                  <a:pt x="340" y="60"/>
                  <a:pt x="340" y="60"/>
                </a:cubicBezTo>
                <a:cubicBezTo>
                  <a:pt x="339" y="62"/>
                  <a:pt x="338" y="66"/>
                  <a:pt x="338" y="66"/>
                </a:cubicBezTo>
                <a:lnTo>
                  <a:pt x="320" y="86"/>
                </a:lnTo>
                <a:lnTo>
                  <a:pt x="286" y="110"/>
                </a:lnTo>
                <a:lnTo>
                  <a:pt x="264" y="122"/>
                </a:lnTo>
                <a:lnTo>
                  <a:pt x="242" y="122"/>
                </a:lnTo>
                <a:lnTo>
                  <a:pt x="204" y="128"/>
                </a:lnTo>
                <a:lnTo>
                  <a:pt x="164" y="134"/>
                </a:lnTo>
                <a:lnTo>
                  <a:pt x="142" y="126"/>
                </a:lnTo>
                <a:lnTo>
                  <a:pt x="108" y="128"/>
                </a:lnTo>
                <a:lnTo>
                  <a:pt x="100" y="152"/>
                </a:lnTo>
                <a:lnTo>
                  <a:pt x="80" y="162"/>
                </a:lnTo>
                <a:lnTo>
                  <a:pt x="50" y="156"/>
                </a:lnTo>
                <a:lnTo>
                  <a:pt x="24" y="132"/>
                </a:lnTo>
                <a:lnTo>
                  <a:pt x="18" y="110"/>
                </a:lnTo>
                <a:lnTo>
                  <a:pt x="8" y="100"/>
                </a:lnTo>
                <a:lnTo>
                  <a:pt x="10" y="70"/>
                </a:lnTo>
                <a:lnTo>
                  <a:pt x="0" y="40"/>
                </a:lnTo>
                <a:lnTo>
                  <a:pt x="4" y="20"/>
                </a:lnTo>
                <a:close/>
              </a:path>
            </a:pathLst>
          </a:custGeom>
          <a:gradFill rotWithShape="1">
            <a:gsLst>
              <a:gs pos="0">
                <a:srgbClr val="FF3300">
                  <a:alpha val="68999"/>
                </a:srgbClr>
              </a:gs>
              <a:gs pos="100000">
                <a:srgbClr val="EE3A3A">
                  <a:alpha val="64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9963151" y="4246033"/>
            <a:ext cx="1003300" cy="40005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FFFF"/>
                </a:solidFill>
                <a:cs typeface="Arial" panose="020B0604020202020204" pitchFamily="34" charset="0"/>
              </a:rPr>
              <a:t>Dạ dày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7956551" y="2319867"/>
            <a:ext cx="742949" cy="42968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Gan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349067" y="4356101"/>
            <a:ext cx="493184" cy="8001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91438" rIns="0" bIns="914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Túi mật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9482667" y="5575300"/>
            <a:ext cx="702733" cy="431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Tụy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7069667" y="5490633"/>
            <a:ext cx="1257300" cy="431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Tá tràng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8263468" y="4112684"/>
            <a:ext cx="1056217" cy="42968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charset="0"/>
              </a:rPr>
              <a:t>Môn vị</a:t>
            </a:r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8187267" y="4432300"/>
            <a:ext cx="1066800" cy="2133600"/>
          </a:xfrm>
          <a:custGeom>
            <a:avLst/>
            <a:gdLst>
              <a:gd name="T0" fmla="*/ 2147483646 w 172"/>
              <a:gd name="T1" fmla="*/ 2147483646 h 328"/>
              <a:gd name="T2" fmla="*/ 2147483646 w 172"/>
              <a:gd name="T3" fmla="*/ 2147483646 h 328"/>
              <a:gd name="T4" fmla="*/ 2147483646 w 172"/>
              <a:gd name="T5" fmla="*/ 2147483646 h 328"/>
              <a:gd name="T6" fmla="*/ 2147483646 w 172"/>
              <a:gd name="T7" fmla="*/ 2147483646 h 328"/>
              <a:gd name="T8" fmla="*/ 2147483646 w 172"/>
              <a:gd name="T9" fmla="*/ 2147483646 h 328"/>
              <a:gd name="T10" fmla="*/ 2147483646 w 172"/>
              <a:gd name="T11" fmla="*/ 2147483646 h 328"/>
              <a:gd name="T12" fmla="*/ 2147483646 w 172"/>
              <a:gd name="T13" fmla="*/ 2147483646 h 328"/>
              <a:gd name="T14" fmla="*/ 2147483646 w 172"/>
              <a:gd name="T15" fmla="*/ 2147483646 h 328"/>
              <a:gd name="T16" fmla="*/ 2147483646 w 172"/>
              <a:gd name="T17" fmla="*/ 2147483646 h 328"/>
              <a:gd name="T18" fmla="*/ 2147483646 w 172"/>
              <a:gd name="T19" fmla="*/ 2147483646 h 328"/>
              <a:gd name="T20" fmla="*/ 2147483646 w 172"/>
              <a:gd name="T21" fmla="*/ 2147483646 h 328"/>
              <a:gd name="T22" fmla="*/ 2147483646 w 172"/>
              <a:gd name="T23" fmla="*/ 2147483646 h 328"/>
              <a:gd name="T24" fmla="*/ 2147483646 w 172"/>
              <a:gd name="T25" fmla="*/ 2147483646 h 328"/>
              <a:gd name="T26" fmla="*/ 2147483646 w 172"/>
              <a:gd name="T27" fmla="*/ 2147483646 h 328"/>
              <a:gd name="T28" fmla="*/ 2147483646 w 172"/>
              <a:gd name="T29" fmla="*/ 2147483646 h 328"/>
              <a:gd name="T30" fmla="*/ 2147483646 w 172"/>
              <a:gd name="T31" fmla="*/ 2147483646 h 328"/>
              <a:gd name="T32" fmla="*/ 2147483646 w 172"/>
              <a:gd name="T33" fmla="*/ 2147483646 h 328"/>
              <a:gd name="T34" fmla="*/ 2147483646 w 172"/>
              <a:gd name="T35" fmla="*/ 0 h 328"/>
              <a:gd name="T36" fmla="*/ 2147483646 w 172"/>
              <a:gd name="T37" fmla="*/ 2147483646 h 328"/>
              <a:gd name="T38" fmla="*/ 2147483646 w 172"/>
              <a:gd name="T39" fmla="*/ 2147483646 h 328"/>
              <a:gd name="T40" fmla="*/ 2147483646 w 172"/>
              <a:gd name="T41" fmla="*/ 2147483646 h 328"/>
              <a:gd name="T42" fmla="*/ 2147483646 w 172"/>
              <a:gd name="T43" fmla="*/ 2147483646 h 328"/>
              <a:gd name="T44" fmla="*/ 0 w 172"/>
              <a:gd name="T45" fmla="*/ 2147483646 h 328"/>
              <a:gd name="T46" fmla="*/ 2147483646 w 172"/>
              <a:gd name="T47" fmla="*/ 2147483646 h 328"/>
              <a:gd name="T48" fmla="*/ 2147483646 w 172"/>
              <a:gd name="T49" fmla="*/ 2147483646 h 328"/>
              <a:gd name="T50" fmla="*/ 2147483646 w 172"/>
              <a:gd name="T51" fmla="*/ 2147483646 h 328"/>
              <a:gd name="T52" fmla="*/ 2147483646 w 172"/>
              <a:gd name="T53" fmla="*/ 2147483646 h 328"/>
              <a:gd name="T54" fmla="*/ 2147483646 w 172"/>
              <a:gd name="T55" fmla="*/ 2147483646 h 328"/>
              <a:gd name="T56" fmla="*/ 2147483646 w 172"/>
              <a:gd name="T57" fmla="*/ 2147483646 h 328"/>
              <a:gd name="T58" fmla="*/ 2147483646 w 172"/>
              <a:gd name="T59" fmla="*/ 2147483646 h 328"/>
              <a:gd name="T60" fmla="*/ 2147483646 w 172"/>
              <a:gd name="T61" fmla="*/ 2147483646 h 328"/>
              <a:gd name="T62" fmla="*/ 2147483646 w 172"/>
              <a:gd name="T63" fmla="*/ 2147483646 h 328"/>
              <a:gd name="T64" fmla="*/ 2147483646 w 172"/>
              <a:gd name="T65" fmla="*/ 2147483646 h 328"/>
              <a:gd name="T66" fmla="*/ 2147483646 w 172"/>
              <a:gd name="T67" fmla="*/ 2147483646 h 328"/>
              <a:gd name="T68" fmla="*/ 2147483646 w 172"/>
              <a:gd name="T69" fmla="*/ 2147483646 h 3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2" h="328">
                <a:moveTo>
                  <a:pt x="168" y="278"/>
                </a:moveTo>
                <a:lnTo>
                  <a:pt x="150" y="260"/>
                </a:lnTo>
                <a:lnTo>
                  <a:pt x="118" y="262"/>
                </a:lnTo>
                <a:lnTo>
                  <a:pt x="74" y="234"/>
                </a:lnTo>
                <a:lnTo>
                  <a:pt x="68" y="196"/>
                </a:lnTo>
                <a:lnTo>
                  <a:pt x="66" y="172"/>
                </a:lnTo>
                <a:lnTo>
                  <a:pt x="66" y="158"/>
                </a:lnTo>
                <a:lnTo>
                  <a:pt x="66" y="144"/>
                </a:lnTo>
                <a:lnTo>
                  <a:pt x="72" y="110"/>
                </a:lnTo>
                <a:lnTo>
                  <a:pt x="88" y="86"/>
                </a:lnTo>
                <a:lnTo>
                  <a:pt x="98" y="80"/>
                </a:lnTo>
                <a:lnTo>
                  <a:pt x="136" y="82"/>
                </a:lnTo>
                <a:lnTo>
                  <a:pt x="158" y="76"/>
                </a:lnTo>
                <a:lnTo>
                  <a:pt x="172" y="76"/>
                </a:lnTo>
                <a:lnTo>
                  <a:pt x="170" y="16"/>
                </a:lnTo>
                <a:lnTo>
                  <a:pt x="146" y="12"/>
                </a:lnTo>
                <a:lnTo>
                  <a:pt x="124" y="2"/>
                </a:lnTo>
                <a:lnTo>
                  <a:pt x="98" y="0"/>
                </a:lnTo>
                <a:lnTo>
                  <a:pt x="68" y="6"/>
                </a:lnTo>
                <a:lnTo>
                  <a:pt x="40" y="26"/>
                </a:lnTo>
                <a:lnTo>
                  <a:pt x="22" y="50"/>
                </a:lnTo>
                <a:lnTo>
                  <a:pt x="6" y="90"/>
                </a:lnTo>
                <a:lnTo>
                  <a:pt x="0" y="146"/>
                </a:lnTo>
                <a:lnTo>
                  <a:pt x="2" y="196"/>
                </a:lnTo>
                <a:lnTo>
                  <a:pt x="6" y="224"/>
                </a:lnTo>
                <a:lnTo>
                  <a:pt x="18" y="252"/>
                </a:lnTo>
                <a:lnTo>
                  <a:pt x="28" y="282"/>
                </a:lnTo>
                <a:lnTo>
                  <a:pt x="52" y="296"/>
                </a:lnTo>
                <a:lnTo>
                  <a:pt x="68" y="308"/>
                </a:lnTo>
                <a:lnTo>
                  <a:pt x="92" y="320"/>
                </a:lnTo>
                <a:lnTo>
                  <a:pt x="120" y="328"/>
                </a:lnTo>
                <a:lnTo>
                  <a:pt x="150" y="328"/>
                </a:lnTo>
                <a:lnTo>
                  <a:pt x="164" y="314"/>
                </a:lnTo>
                <a:lnTo>
                  <a:pt x="170" y="294"/>
                </a:lnTo>
                <a:lnTo>
                  <a:pt x="168" y="278"/>
                </a:lnTo>
                <a:close/>
              </a:path>
            </a:pathLst>
          </a:custGeom>
          <a:solidFill>
            <a:srgbClr val="FF0000">
              <a:alpha val="6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 flipV="1">
            <a:off x="9254067" y="4508500"/>
            <a:ext cx="0" cy="457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2872318" y="3862917"/>
            <a:ext cx="4248149" cy="1786467"/>
          </a:xfrm>
          <a:prstGeom prst="wedgeEllipseCallout">
            <a:avLst>
              <a:gd name="adj1" fmla="val 77259"/>
              <a:gd name="adj2" fmla="val 36875"/>
            </a:avLst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" b="1">
                <a:latin typeface="Times New Roman" pitchFamily="18" charset="0"/>
              </a:rPr>
              <a:t>Tá tràng có đặc điểm gì ?</a:t>
            </a:r>
          </a:p>
        </p:txBody>
      </p:sp>
      <p:sp>
        <p:nvSpPr>
          <p:cNvPr id="15378" name="Text Box 10"/>
          <p:cNvSpPr txBox="1">
            <a:spLocks noChangeArrowheads="1"/>
          </p:cNvSpPr>
          <p:nvPr/>
        </p:nvSpPr>
        <p:spPr bwMode="auto">
          <a:xfrm>
            <a:off x="1744134" y="249767"/>
            <a:ext cx="781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28: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HÓA Ở RUỘT NON</a:t>
            </a:r>
          </a:p>
        </p:txBody>
      </p:sp>
      <p:sp>
        <p:nvSpPr>
          <p:cNvPr id="15379" name="Text Box 184"/>
          <p:cNvSpPr txBox="1">
            <a:spLocks noChangeArrowheads="1"/>
          </p:cNvSpPr>
          <p:nvPr/>
        </p:nvSpPr>
        <p:spPr bwMode="auto">
          <a:xfrm>
            <a:off x="105834" y="1022351"/>
            <a:ext cx="282151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Ruột non.</a:t>
            </a:r>
          </a:p>
        </p:txBody>
      </p:sp>
    </p:spTree>
    <p:extLst>
      <p:ext uri="{BB962C8B-B14F-4D97-AF65-F5344CB8AC3E}">
        <p14:creationId xmlns:p14="http://schemas.microsoft.com/office/powerpoint/2010/main" val="486147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odgallb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2334"/>
            <a:ext cx="6466417" cy="67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27051" y="548218"/>
            <a:ext cx="5092700" cy="3128433"/>
          </a:xfrm>
          <a:prstGeom prst="cloudCallout">
            <a:avLst>
              <a:gd name="adj1" fmla="val 59241"/>
              <a:gd name="adj2" fmla="val 77792"/>
            </a:avLst>
          </a:prstGeom>
          <a:solidFill>
            <a:srgbClr val="99FF99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Theo em, các tuyến tiêu hóa: tụy , gan và ruột có tác dụng gì trong việc tiêu hóa thức ăn ?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31800" y="4804833"/>
            <a:ext cx="5090584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vệ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6861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934" y="107951"/>
            <a:ext cx="11904133" cy="6625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31800" y="433918"/>
            <a:ext cx="11328400" cy="5990167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ống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3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lang="en-US" altLang="en-US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tụy</a:t>
            </a:r>
            <a:r>
              <a:rPr lang="en-US" altLang="en-US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ruột</a:t>
            </a:r>
            <a:r>
              <a:rPr lang="en-US" altLang="en-US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do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uống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khoa </a:t>
            </a:r>
            <a:r>
              <a:rPr lang="en-US" alt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09585" indent="-609585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cay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nóng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thiu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vệ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,…</a:t>
            </a:r>
          </a:p>
          <a:p>
            <a:pPr marL="609585" indent="-609585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mặn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09585" indent="-609585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09585" indent="-609585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thao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no.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altLang="en-US" sz="3500" dirty="0">
                <a:latin typeface="Times New Roman" panose="02020603050405020304" pitchFamily="18" charset="0"/>
                <a:cs typeface="Arial" panose="020B0604020202020204" pitchFamily="34" charset="0"/>
              </a:rPr>
              <a:t>. …</a:t>
            </a:r>
          </a:p>
        </p:txBody>
      </p:sp>
    </p:spTree>
    <p:extLst>
      <p:ext uri="{BB962C8B-B14F-4D97-AF65-F5344CB8AC3E}">
        <p14:creationId xmlns:p14="http://schemas.microsoft.com/office/powerpoint/2010/main" val="28380992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6418"/>
            <a:ext cx="11904133" cy="6625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2199218" y="372534"/>
            <a:ext cx="781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28: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HÓA Ở RUỘT NON</a:t>
            </a:r>
          </a:p>
        </p:txBody>
      </p:sp>
      <p:sp>
        <p:nvSpPr>
          <p:cNvPr id="6" name="Text Box 184"/>
          <p:cNvSpPr txBox="1">
            <a:spLocks noChangeArrowheads="1"/>
          </p:cNvSpPr>
          <p:nvPr/>
        </p:nvSpPr>
        <p:spPr bwMode="auto">
          <a:xfrm>
            <a:off x="2609070" y="1037786"/>
            <a:ext cx="5262033" cy="6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vi-VN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3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vi-VN" sz="3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7052" y="2116668"/>
            <a:ext cx="11068049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altLang="en-US" sz="2700" b="1" dirty="0">
                <a:solidFill>
                  <a:srgbClr val="C00000"/>
                </a:solidFill>
                <a:latin typeface="Times New Roman" pitchFamily="18" charset="0"/>
              </a:rPr>
              <a:t> 1: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Thức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ăn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xuống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tới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ruột</a:t>
            </a:r>
            <a:r>
              <a:rPr lang="en-US" altLang="en-US" sz="2700" dirty="0">
                <a:latin typeface="Times New Roman" pitchFamily="18" charset="0"/>
              </a:rPr>
              <a:t> non </a:t>
            </a:r>
            <a:r>
              <a:rPr lang="en-US" altLang="en-US" sz="2700" dirty="0" err="1">
                <a:latin typeface="Times New Roman" pitchFamily="18" charset="0"/>
              </a:rPr>
              <a:t>còn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chịu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sự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biến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đổi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lí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học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nữa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không</a:t>
            </a:r>
            <a:r>
              <a:rPr lang="en-US" altLang="en-US" sz="2700" dirty="0">
                <a:latin typeface="Times New Roman" pitchFamily="18" charset="0"/>
              </a:rPr>
              <a:t>? </a:t>
            </a:r>
            <a:r>
              <a:rPr lang="en-US" altLang="en-US" sz="2700" dirty="0" err="1">
                <a:latin typeface="Times New Roman" pitchFamily="18" charset="0"/>
              </a:rPr>
              <a:t>Nếu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có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thì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biểu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hiện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như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thế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nào</a:t>
            </a:r>
            <a:r>
              <a:rPr lang="en-US" altLang="en-US" sz="2700" dirty="0">
                <a:latin typeface="Times New Roman" pitchFamily="18" charset="0"/>
              </a:rPr>
              <a:t>?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27051" y="3143252"/>
            <a:ext cx="11116733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C00000"/>
                </a:solidFill>
                <a:latin typeface="Times New Roman" pitchFamily="18" charset="0"/>
              </a:rPr>
              <a:t>Câu 2:</a:t>
            </a:r>
            <a:r>
              <a:rPr lang="en-US" altLang="en-US" sz="2700">
                <a:latin typeface="Times New Roman" pitchFamily="18" charset="0"/>
              </a:rPr>
              <a:t> Sự biến đổi hóa học ở ruột non được thực hiện với những loại chất nào trong thức ăn ? Sản phẩm sau khi được biến đổi hóa học là gì ?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1434" y="4315885"/>
            <a:ext cx="11233151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altLang="en-US" sz="2700" b="1" dirty="0">
                <a:solidFill>
                  <a:srgbClr val="C00000"/>
                </a:solidFill>
                <a:latin typeface="Times New Roman" pitchFamily="18" charset="0"/>
              </a:rPr>
              <a:t> 3: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Lớp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cơ</a:t>
            </a:r>
            <a:r>
              <a:rPr lang="en-US" altLang="en-US" sz="2700" dirty="0">
                <a:latin typeface="Times New Roman" pitchFamily="18" charset="0"/>
              </a:rPr>
              <a:t> ở </a:t>
            </a:r>
            <a:r>
              <a:rPr lang="en-US" altLang="en-US" sz="2700" dirty="0" err="1">
                <a:latin typeface="Times New Roman" pitchFamily="18" charset="0"/>
              </a:rPr>
              <a:t>thành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ruột</a:t>
            </a:r>
            <a:r>
              <a:rPr lang="en-US" altLang="en-US" sz="2700" dirty="0">
                <a:latin typeface="Times New Roman" pitchFamily="18" charset="0"/>
              </a:rPr>
              <a:t> non </a:t>
            </a:r>
            <a:r>
              <a:rPr lang="en-US" altLang="en-US" sz="2700" dirty="0" err="1">
                <a:latin typeface="Times New Roman" pitchFamily="18" charset="0"/>
              </a:rPr>
              <a:t>có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vai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trò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như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thế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 smtClean="0">
                <a:latin typeface="Times New Roman" pitchFamily="18" charset="0"/>
              </a:rPr>
              <a:t>nào</a:t>
            </a:r>
            <a:r>
              <a:rPr lang="en-US" altLang="en-US" sz="2700" dirty="0" smtClean="0">
                <a:latin typeface="Times New Roman" pitchFamily="18" charset="0"/>
              </a:rPr>
              <a:t>? </a:t>
            </a:r>
            <a:r>
              <a:rPr lang="en-US" altLang="en-US" sz="2700" dirty="0">
                <a:latin typeface="Times New Roman" pitchFamily="18" charset="0"/>
              </a:rPr>
              <a:t>Theo </a:t>
            </a:r>
            <a:r>
              <a:rPr lang="en-US" altLang="en-US" sz="2700" dirty="0" err="1">
                <a:latin typeface="Times New Roman" pitchFamily="18" charset="0"/>
              </a:rPr>
              <a:t>em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trong</a:t>
            </a:r>
            <a:r>
              <a:rPr lang="en-US" altLang="en-US" sz="2700" dirty="0">
                <a:latin typeface="Times New Roman" pitchFamily="18" charset="0"/>
              </a:rPr>
              <a:t> 2 </a:t>
            </a:r>
            <a:r>
              <a:rPr lang="en-US" altLang="en-US" sz="2700" dirty="0" err="1">
                <a:latin typeface="Times New Roman" pitchFamily="18" charset="0"/>
              </a:rPr>
              <a:t>loại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biến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đổi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trên</a:t>
            </a:r>
            <a:r>
              <a:rPr lang="en-US" altLang="en-US" sz="2700" dirty="0">
                <a:latin typeface="Times New Roman" pitchFamily="18" charset="0"/>
              </a:rPr>
              <a:t> ở </a:t>
            </a:r>
            <a:r>
              <a:rPr lang="en-US" altLang="en-US" sz="2700" dirty="0" err="1">
                <a:latin typeface="Times New Roman" pitchFamily="18" charset="0"/>
              </a:rPr>
              <a:t>ruột</a:t>
            </a:r>
            <a:r>
              <a:rPr lang="en-US" altLang="en-US" sz="2700" dirty="0">
                <a:latin typeface="Times New Roman" pitchFamily="18" charset="0"/>
              </a:rPr>
              <a:t> non </a:t>
            </a:r>
            <a:r>
              <a:rPr lang="en-US" altLang="en-US" sz="2700" dirty="0" err="1">
                <a:latin typeface="Times New Roman" pitchFamily="18" charset="0"/>
              </a:rPr>
              <a:t>thì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biến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đổi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nào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là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chủ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yếu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và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quan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trọng</a:t>
            </a:r>
            <a:r>
              <a:rPr lang="en-US" altLang="en-US" sz="2700" dirty="0">
                <a:latin typeface="Times New Roman" pitchFamily="18" charset="0"/>
              </a:rPr>
              <a:t> </a:t>
            </a:r>
            <a:r>
              <a:rPr lang="en-US" altLang="en-US" sz="2700" dirty="0" err="1">
                <a:latin typeface="Times New Roman" pitchFamily="18" charset="0"/>
              </a:rPr>
              <a:t>hơn</a:t>
            </a:r>
            <a:r>
              <a:rPr lang="en-US" altLang="en-US" sz="2700" dirty="0">
                <a:latin typeface="Times New Roman" pitchFamily="18" charset="0"/>
              </a:rPr>
              <a:t>?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27052" y="5545668"/>
            <a:ext cx="11068049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C00000"/>
                </a:solidFill>
                <a:latin typeface="Times New Roman" pitchFamily="18" charset="0"/>
              </a:rPr>
              <a:t>Câu 4:</a:t>
            </a:r>
            <a:r>
              <a:rPr lang="en-US" altLang="en-US" sz="2700">
                <a:latin typeface="Times New Roman" pitchFamily="18" charset="0"/>
              </a:rPr>
              <a:t> Nếu thức ăn ở ruột non không được biến đổi hết thì sẽ như thế nào? Như vậy để thức ăn biến đổi hoàn toàn chúng ta cần phải làm gì ? </a:t>
            </a:r>
          </a:p>
        </p:txBody>
      </p:sp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>
            <a:fillRect/>
          </a:stretch>
        </p:blipFill>
        <p:spPr bwMode="auto">
          <a:xfrm>
            <a:off x="215901" y="188384"/>
            <a:ext cx="19706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>
            <a:off x="10033001" y="188384"/>
            <a:ext cx="19706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468" y="1674863"/>
            <a:ext cx="795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</a:rPr>
              <a:t>THẢO LUẬN NHÓM (ghi đáp án vào vở)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629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Rectangle 505"/>
          <p:cNvSpPr/>
          <p:nvPr/>
        </p:nvSpPr>
        <p:spPr>
          <a:xfrm>
            <a:off x="152400" y="116418"/>
            <a:ext cx="11904133" cy="6625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 rot="1873584">
            <a:off x="2702984" y="1083734"/>
            <a:ext cx="694267" cy="611717"/>
            <a:chOff x="240" y="3109"/>
            <a:chExt cx="665" cy="586"/>
          </a:xfrm>
        </p:grpSpPr>
        <p:sp>
          <p:nvSpPr>
            <p:cNvPr id="16880" name="AutoShape 5"/>
            <p:cNvSpPr>
              <a:spLocks noChangeArrowheads="1"/>
            </p:cNvSpPr>
            <p:nvPr/>
          </p:nvSpPr>
          <p:spPr bwMode="auto">
            <a:xfrm rot="-10755854">
              <a:off x="303" y="3561"/>
              <a:ext cx="87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1" name="AutoShape 6"/>
            <p:cNvSpPr>
              <a:spLocks noChangeArrowheads="1"/>
            </p:cNvSpPr>
            <p:nvPr/>
          </p:nvSpPr>
          <p:spPr bwMode="auto">
            <a:xfrm rot="-1281453">
              <a:off x="239" y="3622"/>
              <a:ext cx="83" cy="73"/>
            </a:xfrm>
            <a:prstGeom prst="hexagon">
              <a:avLst>
                <a:gd name="adj" fmla="val 28767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2" name="AutoShape 7"/>
            <p:cNvSpPr>
              <a:spLocks noChangeArrowheads="1"/>
            </p:cNvSpPr>
            <p:nvPr/>
          </p:nvSpPr>
          <p:spPr bwMode="auto">
            <a:xfrm rot="-10755854">
              <a:off x="344" y="3483"/>
              <a:ext cx="89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3" name="AutoShape 8"/>
            <p:cNvSpPr>
              <a:spLocks noChangeArrowheads="1"/>
            </p:cNvSpPr>
            <p:nvPr/>
          </p:nvSpPr>
          <p:spPr bwMode="auto">
            <a:xfrm rot="-9533268">
              <a:off x="405" y="3422"/>
              <a:ext cx="87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4" name="AutoShape 9"/>
            <p:cNvSpPr>
              <a:spLocks noChangeArrowheads="1"/>
            </p:cNvSpPr>
            <p:nvPr/>
          </p:nvSpPr>
          <p:spPr bwMode="auto">
            <a:xfrm rot="-8310682">
              <a:off x="483" y="3383"/>
              <a:ext cx="89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5" name="AutoShape 10"/>
            <p:cNvSpPr>
              <a:spLocks noChangeArrowheads="1"/>
            </p:cNvSpPr>
            <p:nvPr/>
          </p:nvSpPr>
          <p:spPr bwMode="auto">
            <a:xfrm rot="-8310682">
              <a:off x="569" y="3351"/>
              <a:ext cx="87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6" name="AutoShape 11"/>
            <p:cNvSpPr>
              <a:spLocks noChangeArrowheads="1"/>
            </p:cNvSpPr>
            <p:nvPr/>
          </p:nvSpPr>
          <p:spPr bwMode="auto">
            <a:xfrm rot="-10559253">
              <a:off x="637" y="3301"/>
              <a:ext cx="87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7" name="AutoShape 12"/>
            <p:cNvSpPr>
              <a:spLocks noChangeArrowheads="1"/>
            </p:cNvSpPr>
            <p:nvPr/>
          </p:nvSpPr>
          <p:spPr bwMode="auto">
            <a:xfrm rot="-10559253">
              <a:off x="689" y="3231"/>
              <a:ext cx="89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8" name="AutoShape 13"/>
            <p:cNvSpPr>
              <a:spLocks noChangeArrowheads="1"/>
            </p:cNvSpPr>
            <p:nvPr/>
          </p:nvSpPr>
          <p:spPr bwMode="auto">
            <a:xfrm rot="-10559253">
              <a:off x="744" y="3165"/>
              <a:ext cx="87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89" name="AutoShape 14"/>
            <p:cNvSpPr>
              <a:spLocks noChangeArrowheads="1"/>
            </p:cNvSpPr>
            <p:nvPr/>
          </p:nvSpPr>
          <p:spPr bwMode="auto">
            <a:xfrm rot="-8965350">
              <a:off x="817" y="3108"/>
              <a:ext cx="87" cy="77"/>
            </a:xfrm>
            <a:prstGeom prst="hexagon">
              <a:avLst>
                <a:gd name="adj" fmla="val 2857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 rot="6579229">
            <a:off x="2444750" y="1320802"/>
            <a:ext cx="182033" cy="93133"/>
            <a:chOff x="506" y="2805"/>
            <a:chExt cx="114" cy="59"/>
          </a:xfrm>
        </p:grpSpPr>
        <p:sp>
          <p:nvSpPr>
            <p:cNvPr id="16878" name="AutoShape 16"/>
            <p:cNvSpPr>
              <a:spLocks noChangeArrowheads="1"/>
            </p:cNvSpPr>
            <p:nvPr/>
          </p:nvSpPr>
          <p:spPr bwMode="auto">
            <a:xfrm rot="-8882271">
              <a:off x="560" y="2807"/>
              <a:ext cx="58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79" name="AutoShape 17"/>
            <p:cNvSpPr>
              <a:spLocks noChangeArrowheads="1"/>
            </p:cNvSpPr>
            <p:nvPr/>
          </p:nvSpPr>
          <p:spPr bwMode="auto">
            <a:xfrm rot="592131">
              <a:off x="505" y="2817"/>
              <a:ext cx="54" cy="4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 rot="4782513">
            <a:off x="2881843" y="1474258"/>
            <a:ext cx="169333" cy="107951"/>
            <a:chOff x="612" y="2759"/>
            <a:chExt cx="107" cy="67"/>
          </a:xfrm>
        </p:grpSpPr>
        <p:sp>
          <p:nvSpPr>
            <p:cNvPr id="16876" name="AutoShape 19"/>
            <p:cNvSpPr>
              <a:spLocks noChangeArrowheads="1"/>
            </p:cNvSpPr>
            <p:nvPr/>
          </p:nvSpPr>
          <p:spPr bwMode="auto">
            <a:xfrm rot="-8882271">
              <a:off x="611" y="2776"/>
              <a:ext cx="58" cy="51"/>
            </a:xfrm>
            <a:prstGeom prst="hexagon">
              <a:avLst>
                <a:gd name="adj" fmla="val 2794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77" name="AutoShape 20"/>
            <p:cNvSpPr>
              <a:spLocks noChangeArrowheads="1"/>
            </p:cNvSpPr>
            <p:nvPr/>
          </p:nvSpPr>
          <p:spPr bwMode="auto">
            <a:xfrm rot="-7659684">
              <a:off x="663" y="2762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189" name="Group 21"/>
          <p:cNvGrpSpPr>
            <a:grpSpLocks/>
          </p:cNvGrpSpPr>
          <p:nvPr/>
        </p:nvGrpSpPr>
        <p:grpSpPr bwMode="auto">
          <a:xfrm rot="1822582">
            <a:off x="2730501" y="1145117"/>
            <a:ext cx="173567" cy="110067"/>
            <a:chOff x="727" y="2761"/>
            <a:chExt cx="109" cy="69"/>
          </a:xfrm>
        </p:grpSpPr>
        <p:sp>
          <p:nvSpPr>
            <p:cNvPr id="16874" name="AutoShape 22"/>
            <p:cNvSpPr>
              <a:spLocks noChangeArrowheads="1"/>
            </p:cNvSpPr>
            <p:nvPr/>
          </p:nvSpPr>
          <p:spPr bwMode="auto">
            <a:xfrm rot="-6437098">
              <a:off x="723" y="2764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75" name="AutoShape 23"/>
            <p:cNvSpPr>
              <a:spLocks noChangeArrowheads="1"/>
            </p:cNvSpPr>
            <p:nvPr/>
          </p:nvSpPr>
          <p:spPr bwMode="auto">
            <a:xfrm rot="-6437098">
              <a:off x="781" y="2776"/>
              <a:ext cx="57" cy="51"/>
            </a:xfrm>
            <a:prstGeom prst="hexagon">
              <a:avLst>
                <a:gd name="adj" fmla="val 285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 rot="7612194">
            <a:off x="3128435" y="1119717"/>
            <a:ext cx="177800" cy="114300"/>
            <a:chOff x="837" y="2751"/>
            <a:chExt cx="112" cy="71"/>
          </a:xfrm>
        </p:grpSpPr>
        <p:sp>
          <p:nvSpPr>
            <p:cNvPr id="16872" name="AutoShape 25"/>
            <p:cNvSpPr>
              <a:spLocks noChangeArrowheads="1"/>
            </p:cNvSpPr>
            <p:nvPr/>
          </p:nvSpPr>
          <p:spPr bwMode="auto">
            <a:xfrm rot="-8685669">
              <a:off x="837" y="2773"/>
              <a:ext cx="59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73" name="AutoShape 26"/>
            <p:cNvSpPr>
              <a:spLocks noChangeArrowheads="1"/>
            </p:cNvSpPr>
            <p:nvPr/>
          </p:nvSpPr>
          <p:spPr bwMode="auto">
            <a:xfrm rot="-8685669">
              <a:off x="893" y="2753"/>
              <a:ext cx="57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3132667" y="1454151"/>
            <a:ext cx="179917" cy="97367"/>
            <a:chOff x="944" y="2722"/>
            <a:chExt cx="114" cy="61"/>
          </a:xfrm>
        </p:grpSpPr>
        <p:sp>
          <p:nvSpPr>
            <p:cNvPr id="16870" name="AutoShape 28"/>
            <p:cNvSpPr>
              <a:spLocks noChangeArrowheads="1"/>
            </p:cNvSpPr>
            <p:nvPr/>
          </p:nvSpPr>
          <p:spPr bwMode="auto">
            <a:xfrm rot="-8685669">
              <a:off x="944" y="2733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71" name="AutoShape 29"/>
            <p:cNvSpPr>
              <a:spLocks noChangeArrowheads="1"/>
            </p:cNvSpPr>
            <p:nvPr/>
          </p:nvSpPr>
          <p:spPr bwMode="auto">
            <a:xfrm rot="-7091766">
              <a:off x="1003" y="2726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198" name="Group 30"/>
          <p:cNvGrpSpPr>
            <a:grpSpLocks/>
          </p:cNvGrpSpPr>
          <p:nvPr/>
        </p:nvGrpSpPr>
        <p:grpSpPr bwMode="auto">
          <a:xfrm rot="-2700000">
            <a:off x="2491318" y="1524000"/>
            <a:ext cx="179916" cy="93133"/>
            <a:chOff x="506" y="2805"/>
            <a:chExt cx="114" cy="59"/>
          </a:xfrm>
        </p:grpSpPr>
        <p:sp>
          <p:nvSpPr>
            <p:cNvPr id="16868" name="AutoShape 31"/>
            <p:cNvSpPr>
              <a:spLocks noChangeArrowheads="1"/>
            </p:cNvSpPr>
            <p:nvPr/>
          </p:nvSpPr>
          <p:spPr bwMode="auto">
            <a:xfrm rot="-8882271">
              <a:off x="562" y="2804"/>
              <a:ext cx="58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69" name="AutoShape 32"/>
            <p:cNvSpPr>
              <a:spLocks noChangeArrowheads="1"/>
            </p:cNvSpPr>
            <p:nvPr/>
          </p:nvSpPr>
          <p:spPr bwMode="auto">
            <a:xfrm rot="592131">
              <a:off x="506" y="2815"/>
              <a:ext cx="55" cy="4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01" name="Group 33"/>
          <p:cNvGrpSpPr>
            <a:grpSpLocks/>
          </p:cNvGrpSpPr>
          <p:nvPr/>
        </p:nvGrpSpPr>
        <p:grpSpPr bwMode="auto">
          <a:xfrm rot="2010728">
            <a:off x="2798234" y="1631952"/>
            <a:ext cx="169333" cy="105833"/>
            <a:chOff x="612" y="2759"/>
            <a:chExt cx="107" cy="67"/>
          </a:xfrm>
        </p:grpSpPr>
        <p:sp>
          <p:nvSpPr>
            <p:cNvPr id="16866" name="AutoShape 34"/>
            <p:cNvSpPr>
              <a:spLocks noChangeArrowheads="1"/>
            </p:cNvSpPr>
            <p:nvPr/>
          </p:nvSpPr>
          <p:spPr bwMode="auto">
            <a:xfrm rot="-8882271">
              <a:off x="611" y="2775"/>
              <a:ext cx="58" cy="51"/>
            </a:xfrm>
            <a:prstGeom prst="hexagon">
              <a:avLst>
                <a:gd name="adj" fmla="val 2794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67" name="AutoShape 35"/>
            <p:cNvSpPr>
              <a:spLocks noChangeArrowheads="1"/>
            </p:cNvSpPr>
            <p:nvPr/>
          </p:nvSpPr>
          <p:spPr bwMode="auto">
            <a:xfrm rot="-7659684">
              <a:off x="664" y="2763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2973918" y="1693334"/>
            <a:ext cx="173567" cy="107951"/>
            <a:chOff x="727" y="2761"/>
            <a:chExt cx="109" cy="69"/>
          </a:xfrm>
        </p:grpSpPr>
        <p:sp>
          <p:nvSpPr>
            <p:cNvPr id="16864" name="AutoShape 37"/>
            <p:cNvSpPr>
              <a:spLocks noChangeArrowheads="1"/>
            </p:cNvSpPr>
            <p:nvPr/>
          </p:nvSpPr>
          <p:spPr bwMode="auto">
            <a:xfrm rot="-6437098">
              <a:off x="723" y="2765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65" name="AutoShape 38"/>
            <p:cNvSpPr>
              <a:spLocks noChangeArrowheads="1"/>
            </p:cNvSpPr>
            <p:nvPr/>
          </p:nvSpPr>
          <p:spPr bwMode="auto">
            <a:xfrm rot="-6437098">
              <a:off x="782" y="2776"/>
              <a:ext cx="57" cy="51"/>
            </a:xfrm>
            <a:prstGeom prst="hexagon">
              <a:avLst>
                <a:gd name="adj" fmla="val 285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07" name="Group 39"/>
          <p:cNvGrpSpPr>
            <a:grpSpLocks/>
          </p:cNvGrpSpPr>
          <p:nvPr/>
        </p:nvGrpSpPr>
        <p:grpSpPr bwMode="auto">
          <a:xfrm>
            <a:off x="3149600" y="1676400"/>
            <a:ext cx="177800" cy="112184"/>
            <a:chOff x="837" y="2751"/>
            <a:chExt cx="112" cy="71"/>
          </a:xfrm>
        </p:grpSpPr>
        <p:sp>
          <p:nvSpPr>
            <p:cNvPr id="16862" name="AutoShape 40"/>
            <p:cNvSpPr>
              <a:spLocks noChangeArrowheads="1"/>
            </p:cNvSpPr>
            <p:nvPr/>
          </p:nvSpPr>
          <p:spPr bwMode="auto">
            <a:xfrm rot="-8685669">
              <a:off x="837" y="2771"/>
              <a:ext cx="59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63" name="AutoShape 41"/>
            <p:cNvSpPr>
              <a:spLocks noChangeArrowheads="1"/>
            </p:cNvSpPr>
            <p:nvPr/>
          </p:nvSpPr>
          <p:spPr bwMode="auto">
            <a:xfrm rot="-8685669">
              <a:off x="892" y="2751"/>
              <a:ext cx="57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10" name="Group 42"/>
          <p:cNvGrpSpPr>
            <a:grpSpLocks/>
          </p:cNvGrpSpPr>
          <p:nvPr/>
        </p:nvGrpSpPr>
        <p:grpSpPr bwMode="auto">
          <a:xfrm>
            <a:off x="3318934" y="1629834"/>
            <a:ext cx="182033" cy="97367"/>
            <a:chOff x="944" y="2722"/>
            <a:chExt cx="114" cy="61"/>
          </a:xfrm>
        </p:grpSpPr>
        <p:sp>
          <p:nvSpPr>
            <p:cNvPr id="16860" name="AutoShape 43"/>
            <p:cNvSpPr>
              <a:spLocks noChangeArrowheads="1"/>
            </p:cNvSpPr>
            <p:nvPr/>
          </p:nvSpPr>
          <p:spPr bwMode="auto">
            <a:xfrm rot="-8685669">
              <a:off x="944" y="2733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61" name="AutoShape 44"/>
            <p:cNvSpPr>
              <a:spLocks noChangeArrowheads="1"/>
            </p:cNvSpPr>
            <p:nvPr/>
          </p:nvSpPr>
          <p:spPr bwMode="auto">
            <a:xfrm rot="-7091766">
              <a:off x="1004" y="2726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7213" name="AutoShape 45"/>
          <p:cNvSpPr>
            <a:spLocks noChangeArrowheads="1"/>
          </p:cNvSpPr>
          <p:nvPr/>
        </p:nvSpPr>
        <p:spPr bwMode="auto">
          <a:xfrm rot="12717729">
            <a:off x="8947151" y="1403352"/>
            <a:ext cx="93133" cy="80433"/>
          </a:xfrm>
          <a:prstGeom prst="hexagon">
            <a:avLst>
              <a:gd name="adj" fmla="val 29000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14" name="AutoShape 46"/>
          <p:cNvSpPr>
            <a:spLocks noChangeArrowheads="1"/>
          </p:cNvSpPr>
          <p:nvPr/>
        </p:nvSpPr>
        <p:spPr bwMode="auto">
          <a:xfrm rot="592131">
            <a:off x="8858251" y="1420284"/>
            <a:ext cx="86783" cy="76200"/>
          </a:xfrm>
          <a:prstGeom prst="hexagon">
            <a:avLst>
              <a:gd name="adj" fmla="val 28646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 rot="12717729">
            <a:off x="9057217" y="1585384"/>
            <a:ext cx="91016" cy="82549"/>
          </a:xfrm>
          <a:prstGeom prst="hexagon">
            <a:avLst>
              <a:gd name="adj" fmla="val 27941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 rot="13940316">
            <a:off x="9139768" y="1566334"/>
            <a:ext cx="93133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17" name="AutoShape 49"/>
          <p:cNvSpPr>
            <a:spLocks noChangeArrowheads="1"/>
          </p:cNvSpPr>
          <p:nvPr/>
        </p:nvSpPr>
        <p:spPr bwMode="auto">
          <a:xfrm rot="15162902">
            <a:off x="9203268" y="1339850"/>
            <a:ext cx="93133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 rot="15162902">
            <a:off x="9297460" y="1357842"/>
            <a:ext cx="91016" cy="80433"/>
          </a:xfrm>
          <a:prstGeom prst="hexagon">
            <a:avLst>
              <a:gd name="adj" fmla="val 28500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19" name="AutoShape 51"/>
          <p:cNvSpPr>
            <a:spLocks noChangeArrowheads="1"/>
          </p:cNvSpPr>
          <p:nvPr/>
        </p:nvSpPr>
        <p:spPr bwMode="auto">
          <a:xfrm rot="12914331">
            <a:off x="9230784" y="1090084"/>
            <a:ext cx="93133" cy="82549"/>
          </a:xfrm>
          <a:prstGeom prst="hexagon">
            <a:avLst>
              <a:gd name="adj" fmla="val 28431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20" name="AutoShape 52"/>
          <p:cNvSpPr>
            <a:spLocks noChangeArrowheads="1"/>
          </p:cNvSpPr>
          <p:nvPr/>
        </p:nvSpPr>
        <p:spPr bwMode="auto">
          <a:xfrm rot="12914331">
            <a:off x="9317568" y="1058334"/>
            <a:ext cx="91017" cy="80433"/>
          </a:xfrm>
          <a:prstGeom prst="hexagon">
            <a:avLst>
              <a:gd name="adj" fmla="val 29000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21" name="AutoShape 53"/>
          <p:cNvSpPr>
            <a:spLocks noChangeArrowheads="1"/>
          </p:cNvSpPr>
          <p:nvPr/>
        </p:nvSpPr>
        <p:spPr bwMode="auto">
          <a:xfrm rot="12914331">
            <a:off x="9554634" y="1471085"/>
            <a:ext cx="91017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22" name="AutoShape 54"/>
          <p:cNvSpPr>
            <a:spLocks noChangeArrowheads="1"/>
          </p:cNvSpPr>
          <p:nvPr/>
        </p:nvSpPr>
        <p:spPr bwMode="auto">
          <a:xfrm rot="14508234">
            <a:off x="9647768" y="1460501"/>
            <a:ext cx="93133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5611285" y="1375834"/>
            <a:ext cx="179916" cy="93133"/>
            <a:chOff x="2541" y="2906"/>
            <a:chExt cx="114" cy="59"/>
          </a:xfrm>
        </p:grpSpPr>
        <p:sp>
          <p:nvSpPr>
            <p:cNvPr id="16858" name="AutoShape 56"/>
            <p:cNvSpPr>
              <a:spLocks noChangeArrowheads="1"/>
            </p:cNvSpPr>
            <p:nvPr/>
          </p:nvSpPr>
          <p:spPr bwMode="auto">
            <a:xfrm rot="-8882271">
              <a:off x="2597" y="2906"/>
              <a:ext cx="58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59" name="AutoShape 57"/>
            <p:cNvSpPr>
              <a:spLocks noChangeArrowheads="1"/>
            </p:cNvSpPr>
            <p:nvPr/>
          </p:nvSpPr>
          <p:spPr bwMode="auto">
            <a:xfrm rot="592131">
              <a:off x="2541" y="2917"/>
              <a:ext cx="55" cy="4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26" name="Group 58"/>
          <p:cNvGrpSpPr>
            <a:grpSpLocks/>
          </p:cNvGrpSpPr>
          <p:nvPr/>
        </p:nvGrpSpPr>
        <p:grpSpPr bwMode="auto">
          <a:xfrm>
            <a:off x="5778500" y="1301752"/>
            <a:ext cx="169333" cy="105833"/>
            <a:chOff x="2647" y="2860"/>
            <a:chExt cx="107" cy="67"/>
          </a:xfrm>
        </p:grpSpPr>
        <p:sp>
          <p:nvSpPr>
            <p:cNvPr id="16856" name="AutoShape 59"/>
            <p:cNvSpPr>
              <a:spLocks noChangeArrowheads="1"/>
            </p:cNvSpPr>
            <p:nvPr/>
          </p:nvSpPr>
          <p:spPr bwMode="auto">
            <a:xfrm rot="-8882271">
              <a:off x="2647" y="2876"/>
              <a:ext cx="58" cy="51"/>
            </a:xfrm>
            <a:prstGeom prst="hexagon">
              <a:avLst>
                <a:gd name="adj" fmla="val 2794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57" name="AutoShape 60"/>
            <p:cNvSpPr>
              <a:spLocks noChangeArrowheads="1"/>
            </p:cNvSpPr>
            <p:nvPr/>
          </p:nvSpPr>
          <p:spPr bwMode="auto">
            <a:xfrm rot="-7659684">
              <a:off x="2700" y="2863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29" name="Group 61"/>
          <p:cNvGrpSpPr>
            <a:grpSpLocks/>
          </p:cNvGrpSpPr>
          <p:nvPr/>
        </p:nvGrpSpPr>
        <p:grpSpPr bwMode="auto">
          <a:xfrm>
            <a:off x="5960534" y="1305984"/>
            <a:ext cx="173567" cy="107949"/>
            <a:chOff x="2762" y="2862"/>
            <a:chExt cx="109" cy="69"/>
          </a:xfrm>
        </p:grpSpPr>
        <p:sp>
          <p:nvSpPr>
            <p:cNvPr id="16854" name="AutoShape 62"/>
            <p:cNvSpPr>
              <a:spLocks noChangeArrowheads="1"/>
            </p:cNvSpPr>
            <p:nvPr/>
          </p:nvSpPr>
          <p:spPr bwMode="auto">
            <a:xfrm rot="-6437098">
              <a:off x="2758" y="2866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55" name="AutoShape 63"/>
            <p:cNvSpPr>
              <a:spLocks noChangeArrowheads="1"/>
            </p:cNvSpPr>
            <p:nvPr/>
          </p:nvSpPr>
          <p:spPr bwMode="auto">
            <a:xfrm rot="-6437098">
              <a:off x="2817" y="2877"/>
              <a:ext cx="57" cy="51"/>
            </a:xfrm>
            <a:prstGeom prst="hexagon">
              <a:avLst>
                <a:gd name="adj" fmla="val 285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32" name="Group 64"/>
          <p:cNvGrpSpPr>
            <a:grpSpLocks/>
          </p:cNvGrpSpPr>
          <p:nvPr/>
        </p:nvGrpSpPr>
        <p:grpSpPr bwMode="auto">
          <a:xfrm>
            <a:off x="6136217" y="1289051"/>
            <a:ext cx="177800" cy="112183"/>
            <a:chOff x="2872" y="2852"/>
            <a:chExt cx="112" cy="71"/>
          </a:xfrm>
        </p:grpSpPr>
        <p:sp>
          <p:nvSpPr>
            <p:cNvPr id="16852" name="AutoShape 65"/>
            <p:cNvSpPr>
              <a:spLocks noChangeArrowheads="1"/>
            </p:cNvSpPr>
            <p:nvPr/>
          </p:nvSpPr>
          <p:spPr bwMode="auto">
            <a:xfrm rot="-8685669">
              <a:off x="2872" y="2872"/>
              <a:ext cx="59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53" name="AutoShape 66"/>
            <p:cNvSpPr>
              <a:spLocks noChangeArrowheads="1"/>
            </p:cNvSpPr>
            <p:nvPr/>
          </p:nvSpPr>
          <p:spPr bwMode="auto">
            <a:xfrm rot="-8685669">
              <a:off x="2927" y="2852"/>
              <a:ext cx="57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35" name="Group 67"/>
          <p:cNvGrpSpPr>
            <a:grpSpLocks/>
          </p:cNvGrpSpPr>
          <p:nvPr/>
        </p:nvGrpSpPr>
        <p:grpSpPr bwMode="auto">
          <a:xfrm>
            <a:off x="6305552" y="1242485"/>
            <a:ext cx="182033" cy="97367"/>
            <a:chOff x="2979" y="2823"/>
            <a:chExt cx="114" cy="61"/>
          </a:xfrm>
        </p:grpSpPr>
        <p:sp>
          <p:nvSpPr>
            <p:cNvPr id="16850" name="AutoShape 68"/>
            <p:cNvSpPr>
              <a:spLocks noChangeArrowheads="1"/>
            </p:cNvSpPr>
            <p:nvPr/>
          </p:nvSpPr>
          <p:spPr bwMode="auto">
            <a:xfrm rot="-8685669">
              <a:off x="2979" y="2834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51" name="AutoShape 69"/>
            <p:cNvSpPr>
              <a:spLocks noChangeArrowheads="1"/>
            </p:cNvSpPr>
            <p:nvPr/>
          </p:nvSpPr>
          <p:spPr bwMode="auto">
            <a:xfrm rot="-7091766">
              <a:off x="3039" y="2827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38" name="Group 70"/>
          <p:cNvGrpSpPr>
            <a:grpSpLocks/>
          </p:cNvGrpSpPr>
          <p:nvPr/>
        </p:nvGrpSpPr>
        <p:grpSpPr bwMode="auto">
          <a:xfrm rot="6579229">
            <a:off x="5365751" y="1308101"/>
            <a:ext cx="179917" cy="95249"/>
            <a:chOff x="506" y="2805"/>
            <a:chExt cx="114" cy="59"/>
          </a:xfrm>
        </p:grpSpPr>
        <p:sp>
          <p:nvSpPr>
            <p:cNvPr id="16848" name="AutoShape 71"/>
            <p:cNvSpPr>
              <a:spLocks noChangeArrowheads="1"/>
            </p:cNvSpPr>
            <p:nvPr/>
          </p:nvSpPr>
          <p:spPr bwMode="auto">
            <a:xfrm rot="-8882271">
              <a:off x="563" y="2805"/>
              <a:ext cx="58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49" name="AutoShape 72"/>
            <p:cNvSpPr>
              <a:spLocks noChangeArrowheads="1"/>
            </p:cNvSpPr>
            <p:nvPr/>
          </p:nvSpPr>
          <p:spPr bwMode="auto">
            <a:xfrm rot="592131">
              <a:off x="505" y="2817"/>
              <a:ext cx="55" cy="49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41" name="Group 73"/>
          <p:cNvGrpSpPr>
            <a:grpSpLocks/>
          </p:cNvGrpSpPr>
          <p:nvPr/>
        </p:nvGrpSpPr>
        <p:grpSpPr bwMode="auto">
          <a:xfrm rot="4782513">
            <a:off x="5884335" y="1445684"/>
            <a:ext cx="169333" cy="105833"/>
            <a:chOff x="612" y="2759"/>
            <a:chExt cx="107" cy="67"/>
          </a:xfrm>
        </p:grpSpPr>
        <p:sp>
          <p:nvSpPr>
            <p:cNvPr id="16846" name="AutoShape 74"/>
            <p:cNvSpPr>
              <a:spLocks noChangeArrowheads="1"/>
            </p:cNvSpPr>
            <p:nvPr/>
          </p:nvSpPr>
          <p:spPr bwMode="auto">
            <a:xfrm rot="-8882271">
              <a:off x="611" y="2776"/>
              <a:ext cx="58" cy="51"/>
            </a:xfrm>
            <a:prstGeom prst="hexagon">
              <a:avLst>
                <a:gd name="adj" fmla="val 2794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47" name="AutoShape 75"/>
            <p:cNvSpPr>
              <a:spLocks noChangeArrowheads="1"/>
            </p:cNvSpPr>
            <p:nvPr/>
          </p:nvSpPr>
          <p:spPr bwMode="auto">
            <a:xfrm rot="-7659684">
              <a:off x="664" y="2764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44" name="Group 76"/>
          <p:cNvGrpSpPr>
            <a:grpSpLocks/>
          </p:cNvGrpSpPr>
          <p:nvPr/>
        </p:nvGrpSpPr>
        <p:grpSpPr bwMode="auto">
          <a:xfrm rot="1822582">
            <a:off x="5731934" y="1115484"/>
            <a:ext cx="173567" cy="107949"/>
            <a:chOff x="727" y="2761"/>
            <a:chExt cx="109" cy="69"/>
          </a:xfrm>
        </p:grpSpPr>
        <p:sp>
          <p:nvSpPr>
            <p:cNvPr id="16844" name="AutoShape 77"/>
            <p:cNvSpPr>
              <a:spLocks noChangeArrowheads="1"/>
            </p:cNvSpPr>
            <p:nvPr/>
          </p:nvSpPr>
          <p:spPr bwMode="auto">
            <a:xfrm rot="-6437098">
              <a:off x="723" y="2764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45" name="AutoShape 78"/>
            <p:cNvSpPr>
              <a:spLocks noChangeArrowheads="1"/>
            </p:cNvSpPr>
            <p:nvPr/>
          </p:nvSpPr>
          <p:spPr bwMode="auto">
            <a:xfrm rot="-6437098">
              <a:off x="781" y="2776"/>
              <a:ext cx="57" cy="51"/>
            </a:xfrm>
            <a:prstGeom prst="hexagon">
              <a:avLst>
                <a:gd name="adj" fmla="val 285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47" name="Group 79"/>
          <p:cNvGrpSpPr>
            <a:grpSpLocks/>
          </p:cNvGrpSpPr>
          <p:nvPr/>
        </p:nvGrpSpPr>
        <p:grpSpPr bwMode="auto">
          <a:xfrm rot="7612194">
            <a:off x="6129868" y="1090083"/>
            <a:ext cx="177800" cy="114300"/>
            <a:chOff x="837" y="2751"/>
            <a:chExt cx="112" cy="71"/>
          </a:xfrm>
        </p:grpSpPr>
        <p:sp>
          <p:nvSpPr>
            <p:cNvPr id="16842" name="AutoShape 80"/>
            <p:cNvSpPr>
              <a:spLocks noChangeArrowheads="1"/>
            </p:cNvSpPr>
            <p:nvPr/>
          </p:nvSpPr>
          <p:spPr bwMode="auto">
            <a:xfrm rot="-8685669">
              <a:off x="837" y="2773"/>
              <a:ext cx="59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43" name="AutoShape 81"/>
            <p:cNvSpPr>
              <a:spLocks noChangeArrowheads="1"/>
            </p:cNvSpPr>
            <p:nvPr/>
          </p:nvSpPr>
          <p:spPr bwMode="auto">
            <a:xfrm rot="-8685669">
              <a:off x="893" y="2753"/>
              <a:ext cx="57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50" name="Group 82"/>
          <p:cNvGrpSpPr>
            <a:grpSpLocks/>
          </p:cNvGrpSpPr>
          <p:nvPr/>
        </p:nvGrpSpPr>
        <p:grpSpPr bwMode="auto">
          <a:xfrm>
            <a:off x="6134101" y="1424518"/>
            <a:ext cx="182033" cy="97367"/>
            <a:chOff x="944" y="2722"/>
            <a:chExt cx="114" cy="61"/>
          </a:xfrm>
        </p:grpSpPr>
        <p:sp>
          <p:nvSpPr>
            <p:cNvPr id="16840" name="AutoShape 83"/>
            <p:cNvSpPr>
              <a:spLocks noChangeArrowheads="1"/>
            </p:cNvSpPr>
            <p:nvPr/>
          </p:nvSpPr>
          <p:spPr bwMode="auto">
            <a:xfrm rot="-8685669">
              <a:off x="944" y="2733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41" name="AutoShape 84"/>
            <p:cNvSpPr>
              <a:spLocks noChangeArrowheads="1"/>
            </p:cNvSpPr>
            <p:nvPr/>
          </p:nvSpPr>
          <p:spPr bwMode="auto">
            <a:xfrm rot="-7091766">
              <a:off x="1004" y="2726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53" name="Group 85"/>
          <p:cNvGrpSpPr>
            <a:grpSpLocks/>
          </p:cNvGrpSpPr>
          <p:nvPr/>
        </p:nvGrpSpPr>
        <p:grpSpPr bwMode="auto">
          <a:xfrm rot="-2700000">
            <a:off x="5492752" y="1494367"/>
            <a:ext cx="182033" cy="93133"/>
            <a:chOff x="506" y="2805"/>
            <a:chExt cx="114" cy="59"/>
          </a:xfrm>
        </p:grpSpPr>
        <p:sp>
          <p:nvSpPr>
            <p:cNvPr id="16838" name="AutoShape 86"/>
            <p:cNvSpPr>
              <a:spLocks noChangeArrowheads="1"/>
            </p:cNvSpPr>
            <p:nvPr/>
          </p:nvSpPr>
          <p:spPr bwMode="auto">
            <a:xfrm rot="-8882271">
              <a:off x="561" y="2804"/>
              <a:ext cx="58" cy="50"/>
            </a:xfrm>
            <a:prstGeom prst="hexagon">
              <a:avLst>
                <a:gd name="adj" fmla="val 29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39" name="AutoShape 87"/>
            <p:cNvSpPr>
              <a:spLocks noChangeArrowheads="1"/>
            </p:cNvSpPr>
            <p:nvPr/>
          </p:nvSpPr>
          <p:spPr bwMode="auto">
            <a:xfrm rot="592131">
              <a:off x="506" y="2815"/>
              <a:ext cx="54" cy="4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56" name="Group 88"/>
          <p:cNvGrpSpPr>
            <a:grpSpLocks/>
          </p:cNvGrpSpPr>
          <p:nvPr/>
        </p:nvGrpSpPr>
        <p:grpSpPr bwMode="auto">
          <a:xfrm rot="2010728">
            <a:off x="5799667" y="1602318"/>
            <a:ext cx="169333" cy="105833"/>
            <a:chOff x="612" y="2759"/>
            <a:chExt cx="107" cy="67"/>
          </a:xfrm>
        </p:grpSpPr>
        <p:sp>
          <p:nvSpPr>
            <p:cNvPr id="16836" name="AutoShape 89"/>
            <p:cNvSpPr>
              <a:spLocks noChangeArrowheads="1"/>
            </p:cNvSpPr>
            <p:nvPr/>
          </p:nvSpPr>
          <p:spPr bwMode="auto">
            <a:xfrm rot="-8882271">
              <a:off x="611" y="2775"/>
              <a:ext cx="58" cy="51"/>
            </a:xfrm>
            <a:prstGeom prst="hexagon">
              <a:avLst>
                <a:gd name="adj" fmla="val 2794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37" name="AutoShape 90"/>
            <p:cNvSpPr>
              <a:spLocks noChangeArrowheads="1"/>
            </p:cNvSpPr>
            <p:nvPr/>
          </p:nvSpPr>
          <p:spPr bwMode="auto">
            <a:xfrm rot="-7659684">
              <a:off x="664" y="2763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59" name="Group 91"/>
          <p:cNvGrpSpPr>
            <a:grpSpLocks/>
          </p:cNvGrpSpPr>
          <p:nvPr/>
        </p:nvGrpSpPr>
        <p:grpSpPr bwMode="auto">
          <a:xfrm>
            <a:off x="5977467" y="1661584"/>
            <a:ext cx="173567" cy="110067"/>
            <a:chOff x="727" y="2761"/>
            <a:chExt cx="109" cy="69"/>
          </a:xfrm>
        </p:grpSpPr>
        <p:sp>
          <p:nvSpPr>
            <p:cNvPr id="16834" name="AutoShape 92"/>
            <p:cNvSpPr>
              <a:spLocks noChangeArrowheads="1"/>
            </p:cNvSpPr>
            <p:nvPr/>
          </p:nvSpPr>
          <p:spPr bwMode="auto">
            <a:xfrm rot="-6437098">
              <a:off x="723" y="2765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35" name="AutoShape 93"/>
            <p:cNvSpPr>
              <a:spLocks noChangeArrowheads="1"/>
            </p:cNvSpPr>
            <p:nvPr/>
          </p:nvSpPr>
          <p:spPr bwMode="auto">
            <a:xfrm rot="-6437098">
              <a:off x="782" y="2776"/>
              <a:ext cx="57" cy="51"/>
            </a:xfrm>
            <a:prstGeom prst="hexagon">
              <a:avLst>
                <a:gd name="adj" fmla="val 285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265" name="Group 97"/>
          <p:cNvGrpSpPr>
            <a:grpSpLocks/>
          </p:cNvGrpSpPr>
          <p:nvPr/>
        </p:nvGrpSpPr>
        <p:grpSpPr bwMode="auto">
          <a:xfrm>
            <a:off x="6322485" y="1600201"/>
            <a:ext cx="179916" cy="97367"/>
            <a:chOff x="944" y="2722"/>
            <a:chExt cx="114" cy="61"/>
          </a:xfrm>
        </p:grpSpPr>
        <p:sp>
          <p:nvSpPr>
            <p:cNvPr id="16832" name="AutoShape 98"/>
            <p:cNvSpPr>
              <a:spLocks noChangeArrowheads="1"/>
            </p:cNvSpPr>
            <p:nvPr/>
          </p:nvSpPr>
          <p:spPr bwMode="auto">
            <a:xfrm rot="-8685669">
              <a:off x="944" y="2733"/>
              <a:ext cx="58" cy="50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833" name="AutoShape 99"/>
            <p:cNvSpPr>
              <a:spLocks noChangeArrowheads="1"/>
            </p:cNvSpPr>
            <p:nvPr/>
          </p:nvSpPr>
          <p:spPr bwMode="auto">
            <a:xfrm rot="-7091766">
              <a:off x="1003" y="2726"/>
              <a:ext cx="58" cy="51"/>
            </a:xfrm>
            <a:prstGeom prst="hexagon">
              <a:avLst>
                <a:gd name="adj" fmla="val 28431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7268" name="Line 100"/>
          <p:cNvSpPr>
            <a:spLocks noChangeShapeType="1"/>
          </p:cNvSpPr>
          <p:nvPr/>
        </p:nvSpPr>
        <p:spPr bwMode="auto">
          <a:xfrm flipV="1">
            <a:off x="5611284" y="1483784"/>
            <a:ext cx="220133" cy="33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69" name="Line 101"/>
          <p:cNvSpPr>
            <a:spLocks noChangeShapeType="1"/>
          </p:cNvSpPr>
          <p:nvPr/>
        </p:nvSpPr>
        <p:spPr bwMode="auto">
          <a:xfrm flipH="1" flipV="1">
            <a:off x="6417733" y="1384300"/>
            <a:ext cx="177800" cy="2984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70" name="Line 102"/>
          <p:cNvSpPr>
            <a:spLocks noChangeShapeType="1"/>
          </p:cNvSpPr>
          <p:nvPr/>
        </p:nvSpPr>
        <p:spPr bwMode="auto">
          <a:xfrm>
            <a:off x="5196418" y="1394884"/>
            <a:ext cx="325967" cy="8466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71" name="Line 103"/>
          <p:cNvSpPr>
            <a:spLocks noChangeShapeType="1"/>
          </p:cNvSpPr>
          <p:nvPr/>
        </p:nvSpPr>
        <p:spPr bwMode="auto">
          <a:xfrm>
            <a:off x="5983818" y="924985"/>
            <a:ext cx="52916" cy="3492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72" name="Line 104"/>
          <p:cNvSpPr>
            <a:spLocks noChangeShapeType="1"/>
          </p:cNvSpPr>
          <p:nvPr/>
        </p:nvSpPr>
        <p:spPr bwMode="auto">
          <a:xfrm>
            <a:off x="5571067" y="1115485"/>
            <a:ext cx="177800" cy="1968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73" name="Line 105"/>
          <p:cNvSpPr>
            <a:spLocks noChangeShapeType="1"/>
          </p:cNvSpPr>
          <p:nvPr/>
        </p:nvSpPr>
        <p:spPr bwMode="auto">
          <a:xfrm flipH="1">
            <a:off x="6341534" y="939800"/>
            <a:ext cx="156633" cy="273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74" name="Line 106"/>
          <p:cNvSpPr>
            <a:spLocks noChangeShapeType="1"/>
          </p:cNvSpPr>
          <p:nvPr/>
        </p:nvSpPr>
        <p:spPr bwMode="auto">
          <a:xfrm flipV="1">
            <a:off x="5742517" y="1784351"/>
            <a:ext cx="218016" cy="33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75" name="Line 107"/>
          <p:cNvSpPr>
            <a:spLocks noChangeShapeType="1"/>
          </p:cNvSpPr>
          <p:nvPr/>
        </p:nvSpPr>
        <p:spPr bwMode="auto">
          <a:xfrm flipH="1" flipV="1">
            <a:off x="6316133" y="1752600"/>
            <a:ext cx="177800" cy="2984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76" name="AutoShape 108"/>
          <p:cNvSpPr>
            <a:spLocks noChangeArrowheads="1"/>
          </p:cNvSpPr>
          <p:nvPr/>
        </p:nvSpPr>
        <p:spPr bwMode="auto">
          <a:xfrm rot="12914331">
            <a:off x="9541934" y="1221318"/>
            <a:ext cx="93133" cy="80433"/>
          </a:xfrm>
          <a:prstGeom prst="hexagon">
            <a:avLst>
              <a:gd name="adj" fmla="val 28431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77" name="AutoShape 109"/>
          <p:cNvSpPr>
            <a:spLocks noChangeArrowheads="1"/>
          </p:cNvSpPr>
          <p:nvPr/>
        </p:nvSpPr>
        <p:spPr bwMode="auto">
          <a:xfrm rot="12914331">
            <a:off x="9628717" y="1189567"/>
            <a:ext cx="91016" cy="78317"/>
          </a:xfrm>
          <a:prstGeom prst="hexagon">
            <a:avLst>
              <a:gd name="adj" fmla="val 29000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78" name="AutoShape 110"/>
          <p:cNvSpPr>
            <a:spLocks noChangeArrowheads="1"/>
          </p:cNvSpPr>
          <p:nvPr/>
        </p:nvSpPr>
        <p:spPr bwMode="auto">
          <a:xfrm rot="12914331">
            <a:off x="9412817" y="1684867"/>
            <a:ext cx="91016" cy="80433"/>
          </a:xfrm>
          <a:prstGeom prst="hexagon">
            <a:avLst>
              <a:gd name="adj" fmla="val 28431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79" name="AutoShape 111"/>
          <p:cNvSpPr>
            <a:spLocks noChangeArrowheads="1"/>
          </p:cNvSpPr>
          <p:nvPr/>
        </p:nvSpPr>
        <p:spPr bwMode="auto">
          <a:xfrm rot="12914331">
            <a:off x="9497484" y="1653118"/>
            <a:ext cx="93133" cy="78316"/>
          </a:xfrm>
          <a:prstGeom prst="hexagon">
            <a:avLst>
              <a:gd name="adj" fmla="val 29000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 flipH="1" flipV="1">
            <a:off x="9508067" y="1744134"/>
            <a:ext cx="44451" cy="20531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1" name="Line 113"/>
          <p:cNvSpPr>
            <a:spLocks noChangeShapeType="1"/>
          </p:cNvSpPr>
          <p:nvPr/>
        </p:nvSpPr>
        <p:spPr bwMode="auto">
          <a:xfrm flipH="1" flipV="1">
            <a:off x="9165167" y="1667933"/>
            <a:ext cx="19051" cy="25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2" name="Line 114"/>
          <p:cNvSpPr>
            <a:spLocks noChangeShapeType="1"/>
          </p:cNvSpPr>
          <p:nvPr/>
        </p:nvSpPr>
        <p:spPr bwMode="auto">
          <a:xfrm flipH="1" flipV="1">
            <a:off x="9654117" y="1536700"/>
            <a:ext cx="177800" cy="29845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>
            <a:off x="9616018" y="946151"/>
            <a:ext cx="95249" cy="266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4" name="Line 116"/>
          <p:cNvSpPr>
            <a:spLocks noChangeShapeType="1"/>
          </p:cNvSpPr>
          <p:nvPr/>
        </p:nvSpPr>
        <p:spPr bwMode="auto">
          <a:xfrm>
            <a:off x="8917518" y="1166284"/>
            <a:ext cx="27516" cy="26881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>
            <a:off x="9171517" y="848784"/>
            <a:ext cx="135467" cy="24341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6" name="Line 118"/>
          <p:cNvSpPr>
            <a:spLocks noChangeShapeType="1"/>
          </p:cNvSpPr>
          <p:nvPr/>
        </p:nvSpPr>
        <p:spPr bwMode="auto">
          <a:xfrm flipV="1">
            <a:off x="9273118" y="1432985"/>
            <a:ext cx="19049" cy="22436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1775885" y="662518"/>
            <a:ext cx="2702983" cy="4000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Tinh bột và đường đôi</a:t>
            </a:r>
          </a:p>
        </p:txBody>
      </p:sp>
      <p:sp>
        <p:nvSpPr>
          <p:cNvPr id="7288" name="Line 120"/>
          <p:cNvSpPr>
            <a:spLocks noChangeShapeType="1"/>
          </p:cNvSpPr>
          <p:nvPr/>
        </p:nvSpPr>
        <p:spPr bwMode="auto">
          <a:xfrm>
            <a:off x="3727451" y="1363133"/>
            <a:ext cx="123613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3810000" y="1041400"/>
            <a:ext cx="1066800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Amilaza</a:t>
            </a:r>
          </a:p>
        </p:txBody>
      </p:sp>
      <p:sp>
        <p:nvSpPr>
          <p:cNvPr id="7290" name="Line 122"/>
          <p:cNvSpPr>
            <a:spLocks noChangeShapeType="1"/>
          </p:cNvSpPr>
          <p:nvPr/>
        </p:nvSpPr>
        <p:spPr bwMode="auto">
          <a:xfrm>
            <a:off x="7004051" y="1371600"/>
            <a:ext cx="123613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7035800" y="931333"/>
            <a:ext cx="1119717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Mantaza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5365752" y="639233"/>
            <a:ext cx="1289049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 đôi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8794751" y="349252"/>
            <a:ext cx="1849967" cy="4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Times New Roman" pitchFamily="18" charset="0"/>
              </a:rPr>
              <a:t>Đường  đơn</a:t>
            </a:r>
          </a:p>
        </p:txBody>
      </p:sp>
      <p:sp>
        <p:nvSpPr>
          <p:cNvPr id="7294" name="AutoShape 126"/>
          <p:cNvSpPr>
            <a:spLocks noChangeArrowheads="1"/>
          </p:cNvSpPr>
          <p:nvPr/>
        </p:nvSpPr>
        <p:spPr bwMode="auto">
          <a:xfrm rot="12914331">
            <a:off x="9865784" y="1337734"/>
            <a:ext cx="91016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95" name="AutoShape 127"/>
          <p:cNvSpPr>
            <a:spLocks noChangeArrowheads="1"/>
          </p:cNvSpPr>
          <p:nvPr/>
        </p:nvSpPr>
        <p:spPr bwMode="auto">
          <a:xfrm rot="14508234">
            <a:off x="9958918" y="1327150"/>
            <a:ext cx="93133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96" name="Line 128"/>
          <p:cNvSpPr>
            <a:spLocks noChangeShapeType="1"/>
          </p:cNvSpPr>
          <p:nvPr/>
        </p:nvSpPr>
        <p:spPr bwMode="auto">
          <a:xfrm flipH="1" flipV="1">
            <a:off x="9965267" y="1403352"/>
            <a:ext cx="177800" cy="29844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297" name="AutoShape 129"/>
          <p:cNvSpPr>
            <a:spLocks noChangeArrowheads="1"/>
          </p:cNvSpPr>
          <p:nvPr/>
        </p:nvSpPr>
        <p:spPr bwMode="auto">
          <a:xfrm rot="12914331">
            <a:off x="9840384" y="1617134"/>
            <a:ext cx="91016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98" name="AutoShape 130"/>
          <p:cNvSpPr>
            <a:spLocks noChangeArrowheads="1"/>
          </p:cNvSpPr>
          <p:nvPr/>
        </p:nvSpPr>
        <p:spPr bwMode="auto">
          <a:xfrm rot="14508234">
            <a:off x="9933518" y="1606550"/>
            <a:ext cx="93133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299" name="Line 131"/>
          <p:cNvSpPr>
            <a:spLocks noChangeShapeType="1"/>
          </p:cNvSpPr>
          <p:nvPr/>
        </p:nvSpPr>
        <p:spPr bwMode="auto">
          <a:xfrm flipH="1" flipV="1">
            <a:off x="9939867" y="1682752"/>
            <a:ext cx="177800" cy="29844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300" name="AutoShape 132"/>
          <p:cNvSpPr>
            <a:spLocks noChangeArrowheads="1"/>
          </p:cNvSpPr>
          <p:nvPr/>
        </p:nvSpPr>
        <p:spPr bwMode="auto">
          <a:xfrm rot="12914331">
            <a:off x="10157884" y="1369485"/>
            <a:ext cx="91016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301" name="AutoShape 133"/>
          <p:cNvSpPr>
            <a:spLocks noChangeArrowheads="1"/>
          </p:cNvSpPr>
          <p:nvPr/>
        </p:nvSpPr>
        <p:spPr bwMode="auto">
          <a:xfrm rot="14508234">
            <a:off x="10251018" y="1358901"/>
            <a:ext cx="93133" cy="80433"/>
          </a:xfrm>
          <a:prstGeom prst="hexagon">
            <a:avLst>
              <a:gd name="adj" fmla="val 28432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302" name="Line 134"/>
          <p:cNvSpPr>
            <a:spLocks noChangeShapeType="1"/>
          </p:cNvSpPr>
          <p:nvPr/>
        </p:nvSpPr>
        <p:spPr bwMode="auto">
          <a:xfrm flipH="1" flipV="1">
            <a:off x="10257367" y="1435100"/>
            <a:ext cx="177800" cy="29845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303" name="AutoShape 135"/>
          <p:cNvSpPr>
            <a:spLocks noChangeArrowheads="1"/>
          </p:cNvSpPr>
          <p:nvPr/>
        </p:nvSpPr>
        <p:spPr bwMode="auto">
          <a:xfrm rot="12914331">
            <a:off x="9827684" y="1011768"/>
            <a:ext cx="93133" cy="80433"/>
          </a:xfrm>
          <a:prstGeom prst="hexagon">
            <a:avLst>
              <a:gd name="adj" fmla="val 28431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304" name="AutoShape 136"/>
          <p:cNvSpPr>
            <a:spLocks noChangeArrowheads="1"/>
          </p:cNvSpPr>
          <p:nvPr/>
        </p:nvSpPr>
        <p:spPr bwMode="auto">
          <a:xfrm rot="12914331">
            <a:off x="9914468" y="980018"/>
            <a:ext cx="91017" cy="78316"/>
          </a:xfrm>
          <a:prstGeom prst="hexagon">
            <a:avLst>
              <a:gd name="adj" fmla="val 29000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305" name="Line 137"/>
          <p:cNvSpPr>
            <a:spLocks noChangeShapeType="1"/>
          </p:cNvSpPr>
          <p:nvPr/>
        </p:nvSpPr>
        <p:spPr bwMode="auto">
          <a:xfrm flipH="1">
            <a:off x="9901767" y="736601"/>
            <a:ext cx="95251" cy="266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306" name="AutoShape 138"/>
          <p:cNvSpPr>
            <a:spLocks noChangeArrowheads="1"/>
          </p:cNvSpPr>
          <p:nvPr/>
        </p:nvSpPr>
        <p:spPr bwMode="auto">
          <a:xfrm rot="12914331">
            <a:off x="10107084" y="1024468"/>
            <a:ext cx="93133" cy="80433"/>
          </a:xfrm>
          <a:prstGeom prst="hexagon">
            <a:avLst>
              <a:gd name="adj" fmla="val 28431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307" name="AutoShape 139"/>
          <p:cNvSpPr>
            <a:spLocks noChangeArrowheads="1"/>
          </p:cNvSpPr>
          <p:nvPr/>
        </p:nvSpPr>
        <p:spPr bwMode="auto">
          <a:xfrm rot="12914331">
            <a:off x="10193868" y="992718"/>
            <a:ext cx="91017" cy="78316"/>
          </a:xfrm>
          <a:prstGeom prst="hexagon">
            <a:avLst>
              <a:gd name="adj" fmla="val 29000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308" name="Line 140"/>
          <p:cNvSpPr>
            <a:spLocks noChangeShapeType="1"/>
          </p:cNvSpPr>
          <p:nvPr/>
        </p:nvSpPr>
        <p:spPr bwMode="auto">
          <a:xfrm flipH="1">
            <a:off x="10181167" y="749301"/>
            <a:ext cx="95251" cy="266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grpSp>
        <p:nvGrpSpPr>
          <p:cNvPr id="7309" name="Group 141"/>
          <p:cNvGrpSpPr>
            <a:grpSpLocks/>
          </p:cNvGrpSpPr>
          <p:nvPr/>
        </p:nvGrpSpPr>
        <p:grpSpPr bwMode="auto">
          <a:xfrm rot="-2027295">
            <a:off x="2150533" y="2459567"/>
            <a:ext cx="254000" cy="1024467"/>
            <a:chOff x="582" y="1711"/>
            <a:chExt cx="160" cy="645"/>
          </a:xfrm>
        </p:grpSpPr>
        <p:grpSp>
          <p:nvGrpSpPr>
            <p:cNvPr id="23969" name="Group 142"/>
            <p:cNvGrpSpPr>
              <a:grpSpLocks/>
            </p:cNvGrpSpPr>
            <p:nvPr/>
          </p:nvGrpSpPr>
          <p:grpSpPr bwMode="auto">
            <a:xfrm rot="-5780412">
              <a:off x="622" y="1982"/>
              <a:ext cx="80" cy="28"/>
              <a:chOff x="1777" y="2739"/>
              <a:chExt cx="1264" cy="313"/>
            </a:xfrm>
          </p:grpSpPr>
          <p:sp>
            <p:nvSpPr>
              <p:cNvPr id="16829" name="Rectangle 143"/>
              <p:cNvSpPr>
                <a:spLocks noChangeArrowheads="1"/>
              </p:cNvSpPr>
              <p:nvPr/>
            </p:nvSpPr>
            <p:spPr bwMode="auto">
              <a:xfrm>
                <a:off x="1827" y="2747"/>
                <a:ext cx="1179" cy="313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30" name="Oval 144"/>
              <p:cNvSpPr>
                <a:spLocks noChangeArrowheads="1"/>
              </p:cNvSpPr>
              <p:nvPr/>
            </p:nvSpPr>
            <p:spPr bwMode="auto">
              <a:xfrm>
                <a:off x="3012" y="2867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31" name="Oval 145"/>
              <p:cNvSpPr>
                <a:spLocks noChangeArrowheads="1"/>
              </p:cNvSpPr>
              <p:nvPr/>
            </p:nvSpPr>
            <p:spPr bwMode="auto">
              <a:xfrm>
                <a:off x="1804" y="2887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70" name="Group 146"/>
            <p:cNvGrpSpPr>
              <a:grpSpLocks/>
            </p:cNvGrpSpPr>
            <p:nvPr/>
          </p:nvGrpSpPr>
          <p:grpSpPr bwMode="auto">
            <a:xfrm rot="-4293903">
              <a:off x="634" y="1898"/>
              <a:ext cx="80" cy="28"/>
              <a:chOff x="1777" y="2739"/>
              <a:chExt cx="1264" cy="313"/>
            </a:xfrm>
          </p:grpSpPr>
          <p:sp>
            <p:nvSpPr>
              <p:cNvPr id="16826" name="Rectangle 147"/>
              <p:cNvSpPr>
                <a:spLocks noChangeArrowheads="1"/>
              </p:cNvSpPr>
              <p:nvPr/>
            </p:nvSpPr>
            <p:spPr bwMode="auto">
              <a:xfrm>
                <a:off x="1846" y="2740"/>
                <a:ext cx="1179" cy="31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27" name="Oval 148"/>
              <p:cNvSpPr>
                <a:spLocks noChangeArrowheads="1"/>
              </p:cNvSpPr>
              <p:nvPr/>
            </p:nvSpPr>
            <p:spPr bwMode="auto">
              <a:xfrm>
                <a:off x="3030" y="2857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28" name="Oval 149"/>
              <p:cNvSpPr>
                <a:spLocks noChangeArrowheads="1"/>
              </p:cNvSpPr>
              <p:nvPr/>
            </p:nvSpPr>
            <p:spPr bwMode="auto">
              <a:xfrm>
                <a:off x="1824" y="2870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71" name="Group 150"/>
            <p:cNvGrpSpPr>
              <a:grpSpLocks/>
            </p:cNvGrpSpPr>
            <p:nvPr/>
          </p:nvGrpSpPr>
          <p:grpSpPr bwMode="auto">
            <a:xfrm rot="-5019588">
              <a:off x="656" y="1813"/>
              <a:ext cx="80" cy="36"/>
              <a:chOff x="1777" y="2739"/>
              <a:chExt cx="1264" cy="313"/>
            </a:xfrm>
          </p:grpSpPr>
          <p:sp>
            <p:nvSpPr>
              <p:cNvPr id="16823" name="Rectangle 151"/>
              <p:cNvSpPr>
                <a:spLocks noChangeArrowheads="1"/>
              </p:cNvSpPr>
              <p:nvPr/>
            </p:nvSpPr>
            <p:spPr bwMode="auto">
              <a:xfrm>
                <a:off x="1831" y="2740"/>
                <a:ext cx="1179" cy="3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24" name="Oval 152"/>
              <p:cNvSpPr>
                <a:spLocks noChangeArrowheads="1"/>
              </p:cNvSpPr>
              <p:nvPr/>
            </p:nvSpPr>
            <p:spPr bwMode="auto">
              <a:xfrm>
                <a:off x="3030" y="2855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25" name="Oval 153"/>
              <p:cNvSpPr>
                <a:spLocks noChangeArrowheads="1"/>
              </p:cNvSpPr>
              <p:nvPr/>
            </p:nvSpPr>
            <p:spPr bwMode="auto">
              <a:xfrm>
                <a:off x="1834" y="2865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72" name="Group 154"/>
            <p:cNvGrpSpPr>
              <a:grpSpLocks/>
            </p:cNvGrpSpPr>
            <p:nvPr/>
          </p:nvGrpSpPr>
          <p:grpSpPr bwMode="auto">
            <a:xfrm rot="-3568217">
              <a:off x="684" y="1733"/>
              <a:ext cx="80" cy="36"/>
              <a:chOff x="1777" y="2739"/>
              <a:chExt cx="1264" cy="313"/>
            </a:xfrm>
          </p:grpSpPr>
          <p:sp>
            <p:nvSpPr>
              <p:cNvPr id="16820" name="Rectangle 155"/>
              <p:cNvSpPr>
                <a:spLocks noChangeArrowheads="1"/>
              </p:cNvSpPr>
              <p:nvPr/>
            </p:nvSpPr>
            <p:spPr bwMode="auto">
              <a:xfrm>
                <a:off x="1840" y="2737"/>
                <a:ext cx="1179" cy="31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21" name="Oval 156"/>
              <p:cNvSpPr>
                <a:spLocks noChangeArrowheads="1"/>
              </p:cNvSpPr>
              <p:nvPr/>
            </p:nvSpPr>
            <p:spPr bwMode="auto">
              <a:xfrm>
                <a:off x="3022" y="2849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22" name="Oval 157"/>
              <p:cNvSpPr>
                <a:spLocks noChangeArrowheads="1"/>
              </p:cNvSpPr>
              <p:nvPr/>
            </p:nvSpPr>
            <p:spPr bwMode="auto">
              <a:xfrm>
                <a:off x="1840" y="2858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73" name="Group 158"/>
            <p:cNvGrpSpPr>
              <a:grpSpLocks/>
            </p:cNvGrpSpPr>
            <p:nvPr/>
          </p:nvGrpSpPr>
          <p:grpSpPr bwMode="auto">
            <a:xfrm rot="-5019588">
              <a:off x="588" y="2135"/>
              <a:ext cx="80" cy="36"/>
              <a:chOff x="1777" y="2739"/>
              <a:chExt cx="1264" cy="313"/>
            </a:xfrm>
          </p:grpSpPr>
          <p:sp>
            <p:nvSpPr>
              <p:cNvPr id="16817" name="Rectangle 159"/>
              <p:cNvSpPr>
                <a:spLocks noChangeArrowheads="1"/>
              </p:cNvSpPr>
              <p:nvPr/>
            </p:nvSpPr>
            <p:spPr bwMode="auto">
              <a:xfrm>
                <a:off x="1834" y="2741"/>
                <a:ext cx="1179" cy="3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18" name="Oval 160"/>
              <p:cNvSpPr>
                <a:spLocks noChangeArrowheads="1"/>
              </p:cNvSpPr>
              <p:nvPr/>
            </p:nvSpPr>
            <p:spPr bwMode="auto">
              <a:xfrm>
                <a:off x="3033" y="2856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19" name="Oval 161"/>
              <p:cNvSpPr>
                <a:spLocks noChangeArrowheads="1"/>
              </p:cNvSpPr>
              <p:nvPr/>
            </p:nvSpPr>
            <p:spPr bwMode="auto">
              <a:xfrm>
                <a:off x="1837" y="2866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74" name="Group 162"/>
            <p:cNvGrpSpPr>
              <a:grpSpLocks/>
            </p:cNvGrpSpPr>
            <p:nvPr/>
          </p:nvGrpSpPr>
          <p:grpSpPr bwMode="auto">
            <a:xfrm rot="-3568217">
              <a:off x="616" y="2055"/>
              <a:ext cx="80" cy="36"/>
              <a:chOff x="1777" y="2739"/>
              <a:chExt cx="1264" cy="313"/>
            </a:xfrm>
          </p:grpSpPr>
          <p:sp>
            <p:nvSpPr>
              <p:cNvPr id="16814" name="Rectangle 163"/>
              <p:cNvSpPr>
                <a:spLocks noChangeArrowheads="1"/>
              </p:cNvSpPr>
              <p:nvPr/>
            </p:nvSpPr>
            <p:spPr bwMode="auto">
              <a:xfrm>
                <a:off x="1823" y="2736"/>
                <a:ext cx="1179" cy="31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15" name="Oval 164"/>
              <p:cNvSpPr>
                <a:spLocks noChangeArrowheads="1"/>
              </p:cNvSpPr>
              <p:nvPr/>
            </p:nvSpPr>
            <p:spPr bwMode="auto">
              <a:xfrm>
                <a:off x="3004" y="2849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16" name="Oval 165"/>
              <p:cNvSpPr>
                <a:spLocks noChangeArrowheads="1"/>
              </p:cNvSpPr>
              <p:nvPr/>
            </p:nvSpPr>
            <p:spPr bwMode="auto">
              <a:xfrm>
                <a:off x="1822" y="2858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75" name="Group 166"/>
            <p:cNvGrpSpPr>
              <a:grpSpLocks/>
            </p:cNvGrpSpPr>
            <p:nvPr/>
          </p:nvGrpSpPr>
          <p:grpSpPr bwMode="auto">
            <a:xfrm rot="-5780412">
              <a:off x="556" y="2302"/>
              <a:ext cx="80" cy="28"/>
              <a:chOff x="1777" y="2739"/>
              <a:chExt cx="1264" cy="313"/>
            </a:xfrm>
          </p:grpSpPr>
          <p:sp>
            <p:nvSpPr>
              <p:cNvPr id="16811" name="Rectangle 167"/>
              <p:cNvSpPr>
                <a:spLocks noChangeArrowheads="1"/>
              </p:cNvSpPr>
              <p:nvPr/>
            </p:nvSpPr>
            <p:spPr bwMode="auto">
              <a:xfrm>
                <a:off x="1834" y="2743"/>
                <a:ext cx="1179" cy="313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12" name="Oval 168"/>
              <p:cNvSpPr>
                <a:spLocks noChangeArrowheads="1"/>
              </p:cNvSpPr>
              <p:nvPr/>
            </p:nvSpPr>
            <p:spPr bwMode="auto">
              <a:xfrm>
                <a:off x="3019" y="2864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13" name="Oval 169"/>
              <p:cNvSpPr>
                <a:spLocks noChangeArrowheads="1"/>
              </p:cNvSpPr>
              <p:nvPr/>
            </p:nvSpPr>
            <p:spPr bwMode="auto">
              <a:xfrm>
                <a:off x="1811" y="2884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76" name="Group 170"/>
            <p:cNvGrpSpPr>
              <a:grpSpLocks/>
            </p:cNvGrpSpPr>
            <p:nvPr/>
          </p:nvGrpSpPr>
          <p:grpSpPr bwMode="auto">
            <a:xfrm rot="-4293903">
              <a:off x="568" y="2218"/>
              <a:ext cx="80" cy="28"/>
              <a:chOff x="1777" y="2739"/>
              <a:chExt cx="1264" cy="313"/>
            </a:xfrm>
          </p:grpSpPr>
          <p:sp>
            <p:nvSpPr>
              <p:cNvPr id="16808" name="Rectangle 171"/>
              <p:cNvSpPr>
                <a:spLocks noChangeArrowheads="1"/>
              </p:cNvSpPr>
              <p:nvPr/>
            </p:nvSpPr>
            <p:spPr bwMode="auto">
              <a:xfrm>
                <a:off x="1830" y="2731"/>
                <a:ext cx="1179" cy="31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09" name="Oval 172"/>
              <p:cNvSpPr>
                <a:spLocks noChangeArrowheads="1"/>
              </p:cNvSpPr>
              <p:nvPr/>
            </p:nvSpPr>
            <p:spPr bwMode="auto">
              <a:xfrm>
                <a:off x="3014" y="2848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810" name="Oval 173"/>
              <p:cNvSpPr>
                <a:spLocks noChangeArrowheads="1"/>
              </p:cNvSpPr>
              <p:nvPr/>
            </p:nvSpPr>
            <p:spPr bwMode="auto">
              <a:xfrm>
                <a:off x="1808" y="2860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42" name="Group 174"/>
          <p:cNvGrpSpPr>
            <a:grpSpLocks/>
          </p:cNvGrpSpPr>
          <p:nvPr/>
        </p:nvGrpSpPr>
        <p:grpSpPr bwMode="auto">
          <a:xfrm>
            <a:off x="2211917" y="2487084"/>
            <a:ext cx="262467" cy="1016000"/>
            <a:chOff x="440" y="1705"/>
            <a:chExt cx="166" cy="640"/>
          </a:xfrm>
        </p:grpSpPr>
        <p:grpSp>
          <p:nvGrpSpPr>
            <p:cNvPr id="23937" name="Group 175"/>
            <p:cNvGrpSpPr>
              <a:grpSpLocks/>
            </p:cNvGrpSpPr>
            <p:nvPr/>
          </p:nvGrpSpPr>
          <p:grpSpPr bwMode="auto">
            <a:xfrm rot="-5780412">
              <a:off x="486" y="1976"/>
              <a:ext cx="80" cy="28"/>
              <a:chOff x="1777" y="2739"/>
              <a:chExt cx="1264" cy="313"/>
            </a:xfrm>
          </p:grpSpPr>
          <p:sp>
            <p:nvSpPr>
              <p:cNvPr id="16797" name="Rectangle 176"/>
              <p:cNvSpPr>
                <a:spLocks noChangeArrowheads="1"/>
              </p:cNvSpPr>
              <p:nvPr/>
            </p:nvSpPr>
            <p:spPr bwMode="auto">
              <a:xfrm>
                <a:off x="1813" y="2742"/>
                <a:ext cx="1180" cy="31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98" name="Oval 177"/>
              <p:cNvSpPr>
                <a:spLocks noChangeArrowheads="1"/>
              </p:cNvSpPr>
              <p:nvPr/>
            </p:nvSpPr>
            <p:spPr bwMode="auto">
              <a:xfrm>
                <a:off x="3000" y="2851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99" name="Oval 178"/>
              <p:cNvSpPr>
                <a:spLocks noChangeArrowheads="1"/>
              </p:cNvSpPr>
              <p:nvPr/>
            </p:nvSpPr>
            <p:spPr bwMode="auto">
              <a:xfrm>
                <a:off x="1809" y="2877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38" name="Group 179"/>
            <p:cNvGrpSpPr>
              <a:grpSpLocks/>
            </p:cNvGrpSpPr>
            <p:nvPr/>
          </p:nvGrpSpPr>
          <p:grpSpPr bwMode="auto">
            <a:xfrm rot="-4293903">
              <a:off x="498" y="1892"/>
              <a:ext cx="80" cy="28"/>
              <a:chOff x="1777" y="2739"/>
              <a:chExt cx="1264" cy="313"/>
            </a:xfrm>
          </p:grpSpPr>
          <p:sp>
            <p:nvSpPr>
              <p:cNvPr id="16794" name="Rectangle 180"/>
              <p:cNvSpPr>
                <a:spLocks noChangeArrowheads="1"/>
              </p:cNvSpPr>
              <p:nvPr/>
            </p:nvSpPr>
            <p:spPr bwMode="auto">
              <a:xfrm>
                <a:off x="1816" y="2744"/>
                <a:ext cx="1180" cy="31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95" name="Oval 181"/>
              <p:cNvSpPr>
                <a:spLocks noChangeArrowheads="1"/>
              </p:cNvSpPr>
              <p:nvPr/>
            </p:nvSpPr>
            <p:spPr bwMode="auto">
              <a:xfrm>
                <a:off x="3001" y="2857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96" name="Oval 182"/>
              <p:cNvSpPr>
                <a:spLocks noChangeArrowheads="1"/>
              </p:cNvSpPr>
              <p:nvPr/>
            </p:nvSpPr>
            <p:spPr bwMode="auto">
              <a:xfrm>
                <a:off x="1808" y="2871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39" name="Group 183"/>
            <p:cNvGrpSpPr>
              <a:grpSpLocks/>
            </p:cNvGrpSpPr>
            <p:nvPr/>
          </p:nvGrpSpPr>
          <p:grpSpPr bwMode="auto">
            <a:xfrm rot="-5019588">
              <a:off x="520" y="1807"/>
              <a:ext cx="80" cy="36"/>
              <a:chOff x="1777" y="2739"/>
              <a:chExt cx="1264" cy="313"/>
            </a:xfrm>
          </p:grpSpPr>
          <p:sp>
            <p:nvSpPr>
              <p:cNvPr id="16791" name="Rectangle 184"/>
              <p:cNvSpPr>
                <a:spLocks noChangeArrowheads="1"/>
              </p:cNvSpPr>
              <p:nvPr/>
            </p:nvSpPr>
            <p:spPr bwMode="auto">
              <a:xfrm>
                <a:off x="1819" y="2737"/>
                <a:ext cx="1180" cy="3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92" name="Oval 185"/>
              <p:cNvSpPr>
                <a:spLocks noChangeArrowheads="1"/>
              </p:cNvSpPr>
              <p:nvPr/>
            </p:nvSpPr>
            <p:spPr bwMode="auto">
              <a:xfrm>
                <a:off x="2999" y="2850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93" name="Oval 186"/>
              <p:cNvSpPr>
                <a:spLocks noChangeArrowheads="1"/>
              </p:cNvSpPr>
              <p:nvPr/>
            </p:nvSpPr>
            <p:spPr bwMode="auto">
              <a:xfrm>
                <a:off x="1813" y="2853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40" name="Group 187"/>
            <p:cNvGrpSpPr>
              <a:grpSpLocks/>
            </p:cNvGrpSpPr>
            <p:nvPr/>
          </p:nvGrpSpPr>
          <p:grpSpPr bwMode="auto">
            <a:xfrm rot="-3568217">
              <a:off x="548" y="1727"/>
              <a:ext cx="80" cy="36"/>
              <a:chOff x="1777" y="2739"/>
              <a:chExt cx="1264" cy="313"/>
            </a:xfrm>
          </p:grpSpPr>
          <p:sp>
            <p:nvSpPr>
              <p:cNvPr id="16788" name="Rectangle 188"/>
              <p:cNvSpPr>
                <a:spLocks noChangeArrowheads="1"/>
              </p:cNvSpPr>
              <p:nvPr/>
            </p:nvSpPr>
            <p:spPr bwMode="auto">
              <a:xfrm>
                <a:off x="1819" y="2738"/>
                <a:ext cx="1180" cy="314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89" name="Oval 189"/>
              <p:cNvSpPr>
                <a:spLocks noChangeArrowheads="1"/>
              </p:cNvSpPr>
              <p:nvPr/>
            </p:nvSpPr>
            <p:spPr bwMode="auto">
              <a:xfrm>
                <a:off x="2997" y="2840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90" name="Oval 190"/>
              <p:cNvSpPr>
                <a:spLocks noChangeArrowheads="1"/>
              </p:cNvSpPr>
              <p:nvPr/>
            </p:nvSpPr>
            <p:spPr bwMode="auto">
              <a:xfrm>
                <a:off x="1790" y="2854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41" name="Group 191"/>
            <p:cNvGrpSpPr>
              <a:grpSpLocks/>
            </p:cNvGrpSpPr>
            <p:nvPr/>
          </p:nvGrpSpPr>
          <p:grpSpPr bwMode="auto">
            <a:xfrm rot="-5780412">
              <a:off x="464" y="2138"/>
              <a:ext cx="80" cy="28"/>
              <a:chOff x="1777" y="2739"/>
              <a:chExt cx="1264" cy="313"/>
            </a:xfrm>
          </p:grpSpPr>
          <p:sp>
            <p:nvSpPr>
              <p:cNvPr id="16785" name="Rectangle 192"/>
              <p:cNvSpPr>
                <a:spLocks noChangeArrowheads="1"/>
              </p:cNvSpPr>
              <p:nvPr/>
            </p:nvSpPr>
            <p:spPr bwMode="auto">
              <a:xfrm>
                <a:off x="1825" y="2734"/>
                <a:ext cx="1180" cy="31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86" name="Oval 193"/>
              <p:cNvSpPr>
                <a:spLocks noChangeArrowheads="1"/>
              </p:cNvSpPr>
              <p:nvPr/>
            </p:nvSpPr>
            <p:spPr bwMode="auto">
              <a:xfrm>
                <a:off x="3011" y="2843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87" name="Oval 194"/>
              <p:cNvSpPr>
                <a:spLocks noChangeArrowheads="1"/>
              </p:cNvSpPr>
              <p:nvPr/>
            </p:nvSpPr>
            <p:spPr bwMode="auto">
              <a:xfrm>
                <a:off x="1820" y="2870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42" name="Group 195"/>
            <p:cNvGrpSpPr>
              <a:grpSpLocks/>
            </p:cNvGrpSpPr>
            <p:nvPr/>
          </p:nvGrpSpPr>
          <p:grpSpPr bwMode="auto">
            <a:xfrm rot="-4293903">
              <a:off x="476" y="2054"/>
              <a:ext cx="80" cy="28"/>
              <a:chOff x="1777" y="2739"/>
              <a:chExt cx="1264" cy="313"/>
            </a:xfrm>
          </p:grpSpPr>
          <p:sp>
            <p:nvSpPr>
              <p:cNvPr id="16782" name="Rectangle 196"/>
              <p:cNvSpPr>
                <a:spLocks noChangeArrowheads="1"/>
              </p:cNvSpPr>
              <p:nvPr/>
            </p:nvSpPr>
            <p:spPr bwMode="auto">
              <a:xfrm>
                <a:off x="1822" y="2733"/>
                <a:ext cx="1180" cy="31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83" name="Oval 197"/>
              <p:cNvSpPr>
                <a:spLocks noChangeArrowheads="1"/>
              </p:cNvSpPr>
              <p:nvPr/>
            </p:nvSpPr>
            <p:spPr bwMode="auto">
              <a:xfrm>
                <a:off x="3007" y="2846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84" name="Oval 198"/>
              <p:cNvSpPr>
                <a:spLocks noChangeArrowheads="1"/>
              </p:cNvSpPr>
              <p:nvPr/>
            </p:nvSpPr>
            <p:spPr bwMode="auto">
              <a:xfrm>
                <a:off x="1814" y="2861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43" name="Group 199"/>
            <p:cNvGrpSpPr>
              <a:grpSpLocks/>
            </p:cNvGrpSpPr>
            <p:nvPr/>
          </p:nvGrpSpPr>
          <p:grpSpPr bwMode="auto">
            <a:xfrm rot="-5019588">
              <a:off x="418" y="2287"/>
              <a:ext cx="80" cy="36"/>
              <a:chOff x="1777" y="2739"/>
              <a:chExt cx="1264" cy="313"/>
            </a:xfrm>
          </p:grpSpPr>
          <p:sp>
            <p:nvSpPr>
              <p:cNvPr id="16779" name="Rectangle 200"/>
              <p:cNvSpPr>
                <a:spLocks noChangeArrowheads="1"/>
              </p:cNvSpPr>
              <p:nvPr/>
            </p:nvSpPr>
            <p:spPr bwMode="auto">
              <a:xfrm>
                <a:off x="1819" y="2739"/>
                <a:ext cx="1180" cy="3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80" name="Oval 201"/>
              <p:cNvSpPr>
                <a:spLocks noChangeArrowheads="1"/>
              </p:cNvSpPr>
              <p:nvPr/>
            </p:nvSpPr>
            <p:spPr bwMode="auto">
              <a:xfrm>
                <a:off x="3000" y="2852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81" name="Oval 202"/>
              <p:cNvSpPr>
                <a:spLocks noChangeArrowheads="1"/>
              </p:cNvSpPr>
              <p:nvPr/>
            </p:nvSpPr>
            <p:spPr bwMode="auto">
              <a:xfrm>
                <a:off x="1813" y="2855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44" name="Group 203"/>
            <p:cNvGrpSpPr>
              <a:grpSpLocks/>
            </p:cNvGrpSpPr>
            <p:nvPr/>
          </p:nvGrpSpPr>
          <p:grpSpPr bwMode="auto">
            <a:xfrm rot="-3568217">
              <a:off x="446" y="2207"/>
              <a:ext cx="80" cy="36"/>
              <a:chOff x="1777" y="2739"/>
              <a:chExt cx="1264" cy="313"/>
            </a:xfrm>
          </p:grpSpPr>
          <p:sp>
            <p:nvSpPr>
              <p:cNvPr id="16776" name="Rectangle 204"/>
              <p:cNvSpPr>
                <a:spLocks noChangeArrowheads="1"/>
              </p:cNvSpPr>
              <p:nvPr/>
            </p:nvSpPr>
            <p:spPr bwMode="auto">
              <a:xfrm>
                <a:off x="1821" y="2740"/>
                <a:ext cx="1180" cy="314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77" name="Oval 205"/>
              <p:cNvSpPr>
                <a:spLocks noChangeArrowheads="1"/>
              </p:cNvSpPr>
              <p:nvPr/>
            </p:nvSpPr>
            <p:spPr bwMode="auto">
              <a:xfrm>
                <a:off x="2999" y="2841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78" name="Oval 206"/>
              <p:cNvSpPr>
                <a:spLocks noChangeArrowheads="1"/>
              </p:cNvSpPr>
              <p:nvPr/>
            </p:nvSpPr>
            <p:spPr bwMode="auto">
              <a:xfrm>
                <a:off x="1792" y="2856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375" name="Text Box 207"/>
          <p:cNvSpPr txBox="1">
            <a:spLocks noChangeArrowheads="1"/>
          </p:cNvSpPr>
          <p:nvPr/>
        </p:nvSpPr>
        <p:spPr bwMode="auto">
          <a:xfrm>
            <a:off x="1898651" y="2099733"/>
            <a:ext cx="1041400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Prôtêin</a:t>
            </a:r>
          </a:p>
        </p:txBody>
      </p:sp>
      <p:sp>
        <p:nvSpPr>
          <p:cNvPr id="7376" name="Line 208"/>
          <p:cNvSpPr>
            <a:spLocks noChangeShapeType="1"/>
          </p:cNvSpPr>
          <p:nvPr/>
        </p:nvSpPr>
        <p:spPr bwMode="auto">
          <a:xfrm>
            <a:off x="3708400" y="3130551"/>
            <a:ext cx="123613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377" name="Text Box 209"/>
          <p:cNvSpPr txBox="1">
            <a:spLocks noChangeArrowheads="1"/>
          </p:cNvSpPr>
          <p:nvPr/>
        </p:nvSpPr>
        <p:spPr bwMode="auto">
          <a:xfrm>
            <a:off x="3951818" y="2827867"/>
            <a:ext cx="91863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FF"/>
                </a:solidFill>
                <a:latin typeface="Arial" charset="0"/>
              </a:rPr>
              <a:t>Pepsin</a:t>
            </a:r>
          </a:p>
        </p:txBody>
      </p:sp>
      <p:grpSp>
        <p:nvGrpSpPr>
          <p:cNvPr id="7378" name="Group 210"/>
          <p:cNvGrpSpPr>
            <a:grpSpLocks/>
          </p:cNvGrpSpPr>
          <p:nvPr/>
        </p:nvGrpSpPr>
        <p:grpSpPr bwMode="auto">
          <a:xfrm>
            <a:off x="5801784" y="2624667"/>
            <a:ext cx="127000" cy="383117"/>
            <a:chOff x="2702" y="1791"/>
            <a:chExt cx="80" cy="241"/>
          </a:xfrm>
        </p:grpSpPr>
        <p:grpSp>
          <p:nvGrpSpPr>
            <p:cNvPr id="23925" name="Group 211"/>
            <p:cNvGrpSpPr>
              <a:grpSpLocks/>
            </p:cNvGrpSpPr>
            <p:nvPr/>
          </p:nvGrpSpPr>
          <p:grpSpPr bwMode="auto">
            <a:xfrm rot="-6321198">
              <a:off x="2728" y="1978"/>
              <a:ext cx="80" cy="28"/>
              <a:chOff x="1777" y="2739"/>
              <a:chExt cx="1264" cy="313"/>
            </a:xfrm>
          </p:grpSpPr>
          <p:sp>
            <p:nvSpPr>
              <p:cNvPr id="16765" name="Rectangle 212"/>
              <p:cNvSpPr>
                <a:spLocks noChangeArrowheads="1"/>
              </p:cNvSpPr>
              <p:nvPr/>
            </p:nvSpPr>
            <p:spPr bwMode="auto">
              <a:xfrm>
                <a:off x="1819" y="2739"/>
                <a:ext cx="1178" cy="31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66" name="Oval 213"/>
              <p:cNvSpPr>
                <a:spLocks noChangeArrowheads="1"/>
              </p:cNvSpPr>
              <p:nvPr/>
            </p:nvSpPr>
            <p:spPr bwMode="auto">
              <a:xfrm>
                <a:off x="3002" y="2856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67" name="Oval 214"/>
              <p:cNvSpPr>
                <a:spLocks noChangeArrowheads="1"/>
              </p:cNvSpPr>
              <p:nvPr/>
            </p:nvSpPr>
            <p:spPr bwMode="auto">
              <a:xfrm>
                <a:off x="1797" y="2869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26" name="Group 215"/>
            <p:cNvGrpSpPr>
              <a:grpSpLocks/>
            </p:cNvGrpSpPr>
            <p:nvPr/>
          </p:nvGrpSpPr>
          <p:grpSpPr bwMode="auto">
            <a:xfrm rot="-7046884">
              <a:off x="2701" y="1895"/>
              <a:ext cx="80" cy="36"/>
              <a:chOff x="1777" y="2739"/>
              <a:chExt cx="1264" cy="313"/>
            </a:xfrm>
          </p:grpSpPr>
          <p:sp>
            <p:nvSpPr>
              <p:cNvPr id="16762" name="Rectangle 216"/>
              <p:cNvSpPr>
                <a:spLocks noChangeArrowheads="1"/>
              </p:cNvSpPr>
              <p:nvPr/>
            </p:nvSpPr>
            <p:spPr bwMode="auto">
              <a:xfrm>
                <a:off x="1811" y="2740"/>
                <a:ext cx="1178" cy="3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63" name="Oval 217"/>
              <p:cNvSpPr>
                <a:spLocks noChangeArrowheads="1"/>
              </p:cNvSpPr>
              <p:nvPr/>
            </p:nvSpPr>
            <p:spPr bwMode="auto">
              <a:xfrm>
                <a:off x="3008" y="2854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64" name="Oval 218"/>
              <p:cNvSpPr>
                <a:spLocks noChangeArrowheads="1"/>
              </p:cNvSpPr>
              <p:nvPr/>
            </p:nvSpPr>
            <p:spPr bwMode="auto">
              <a:xfrm>
                <a:off x="1813" y="2865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27" name="Group 219"/>
            <p:cNvGrpSpPr>
              <a:grpSpLocks/>
            </p:cNvGrpSpPr>
            <p:nvPr/>
          </p:nvGrpSpPr>
          <p:grpSpPr bwMode="auto">
            <a:xfrm rot="-5595513">
              <a:off x="2680" y="1813"/>
              <a:ext cx="80" cy="36"/>
              <a:chOff x="1777" y="2739"/>
              <a:chExt cx="1264" cy="313"/>
            </a:xfrm>
          </p:grpSpPr>
          <p:sp>
            <p:nvSpPr>
              <p:cNvPr id="16759" name="Rectangle 220"/>
              <p:cNvSpPr>
                <a:spLocks noChangeArrowheads="1"/>
              </p:cNvSpPr>
              <p:nvPr/>
            </p:nvSpPr>
            <p:spPr bwMode="auto">
              <a:xfrm>
                <a:off x="1821" y="2739"/>
                <a:ext cx="1178" cy="31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60" name="Oval 221"/>
              <p:cNvSpPr>
                <a:spLocks noChangeArrowheads="1"/>
              </p:cNvSpPr>
              <p:nvPr/>
            </p:nvSpPr>
            <p:spPr bwMode="auto">
              <a:xfrm>
                <a:off x="3002" y="2851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61" name="Oval 222"/>
              <p:cNvSpPr>
                <a:spLocks noChangeArrowheads="1"/>
              </p:cNvSpPr>
              <p:nvPr/>
            </p:nvSpPr>
            <p:spPr bwMode="auto">
              <a:xfrm>
                <a:off x="1821" y="2861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91" name="Group 223"/>
          <p:cNvGrpSpPr>
            <a:grpSpLocks/>
          </p:cNvGrpSpPr>
          <p:nvPr/>
        </p:nvGrpSpPr>
        <p:grpSpPr bwMode="auto">
          <a:xfrm>
            <a:off x="5941485" y="3001433"/>
            <a:ext cx="146049" cy="364067"/>
            <a:chOff x="2790" y="2029"/>
            <a:chExt cx="91" cy="229"/>
          </a:xfrm>
        </p:grpSpPr>
        <p:grpSp>
          <p:nvGrpSpPr>
            <p:cNvPr id="23913" name="Group 224"/>
            <p:cNvGrpSpPr>
              <a:grpSpLocks/>
            </p:cNvGrpSpPr>
            <p:nvPr/>
          </p:nvGrpSpPr>
          <p:grpSpPr bwMode="auto">
            <a:xfrm rot="-7807707">
              <a:off x="2764" y="2055"/>
              <a:ext cx="80" cy="28"/>
              <a:chOff x="1777" y="2739"/>
              <a:chExt cx="1264" cy="313"/>
            </a:xfrm>
          </p:grpSpPr>
          <p:sp>
            <p:nvSpPr>
              <p:cNvPr id="16753" name="Rectangle 225"/>
              <p:cNvSpPr>
                <a:spLocks noChangeArrowheads="1"/>
              </p:cNvSpPr>
              <p:nvPr/>
            </p:nvSpPr>
            <p:spPr bwMode="auto">
              <a:xfrm>
                <a:off x="1822" y="2740"/>
                <a:ext cx="1178" cy="310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54" name="Oval 226"/>
              <p:cNvSpPr>
                <a:spLocks noChangeArrowheads="1"/>
              </p:cNvSpPr>
              <p:nvPr/>
            </p:nvSpPr>
            <p:spPr bwMode="auto">
              <a:xfrm>
                <a:off x="3006" y="2859"/>
                <a:ext cx="63" cy="59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55" name="Oval 227"/>
              <p:cNvSpPr>
                <a:spLocks noChangeArrowheads="1"/>
              </p:cNvSpPr>
              <p:nvPr/>
            </p:nvSpPr>
            <p:spPr bwMode="auto">
              <a:xfrm>
                <a:off x="1799" y="2879"/>
                <a:ext cx="63" cy="59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14" name="Group 228"/>
            <p:cNvGrpSpPr>
              <a:grpSpLocks/>
            </p:cNvGrpSpPr>
            <p:nvPr/>
          </p:nvGrpSpPr>
          <p:grpSpPr bwMode="auto">
            <a:xfrm rot="-7046884">
              <a:off x="2823" y="2200"/>
              <a:ext cx="80" cy="36"/>
              <a:chOff x="1777" y="2739"/>
              <a:chExt cx="1264" cy="313"/>
            </a:xfrm>
          </p:grpSpPr>
          <p:sp>
            <p:nvSpPr>
              <p:cNvPr id="16750" name="Rectangle 229"/>
              <p:cNvSpPr>
                <a:spLocks noChangeArrowheads="1"/>
              </p:cNvSpPr>
              <p:nvPr/>
            </p:nvSpPr>
            <p:spPr bwMode="auto">
              <a:xfrm>
                <a:off x="1818" y="2742"/>
                <a:ext cx="1178" cy="31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51" name="Oval 230"/>
              <p:cNvSpPr>
                <a:spLocks noChangeArrowheads="1"/>
              </p:cNvSpPr>
              <p:nvPr/>
            </p:nvSpPr>
            <p:spPr bwMode="auto">
              <a:xfrm>
                <a:off x="3015" y="2856"/>
                <a:ext cx="63" cy="5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52" name="Oval 231"/>
              <p:cNvSpPr>
                <a:spLocks noChangeArrowheads="1"/>
              </p:cNvSpPr>
              <p:nvPr/>
            </p:nvSpPr>
            <p:spPr bwMode="auto">
              <a:xfrm>
                <a:off x="1820" y="2866"/>
                <a:ext cx="63" cy="5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15" name="Group 232"/>
            <p:cNvGrpSpPr>
              <a:grpSpLocks/>
            </p:cNvGrpSpPr>
            <p:nvPr/>
          </p:nvGrpSpPr>
          <p:grpSpPr bwMode="auto">
            <a:xfrm rot="-5595513">
              <a:off x="2802" y="2118"/>
              <a:ext cx="80" cy="36"/>
              <a:chOff x="1777" y="2739"/>
              <a:chExt cx="1264" cy="313"/>
            </a:xfrm>
          </p:grpSpPr>
          <p:sp>
            <p:nvSpPr>
              <p:cNvPr id="16747" name="Rectangle 233"/>
              <p:cNvSpPr>
                <a:spLocks noChangeArrowheads="1"/>
              </p:cNvSpPr>
              <p:nvPr/>
            </p:nvSpPr>
            <p:spPr bwMode="auto">
              <a:xfrm>
                <a:off x="1828" y="2742"/>
                <a:ext cx="1178" cy="31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48" name="Oval 234"/>
              <p:cNvSpPr>
                <a:spLocks noChangeArrowheads="1"/>
              </p:cNvSpPr>
              <p:nvPr/>
            </p:nvSpPr>
            <p:spPr bwMode="auto">
              <a:xfrm>
                <a:off x="3008" y="2853"/>
                <a:ext cx="63" cy="57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49" name="Oval 235"/>
              <p:cNvSpPr>
                <a:spLocks noChangeArrowheads="1"/>
              </p:cNvSpPr>
              <p:nvPr/>
            </p:nvSpPr>
            <p:spPr bwMode="auto">
              <a:xfrm>
                <a:off x="1827" y="2862"/>
                <a:ext cx="63" cy="57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04" name="Group 236"/>
          <p:cNvGrpSpPr>
            <a:grpSpLocks/>
          </p:cNvGrpSpPr>
          <p:nvPr/>
        </p:nvGrpSpPr>
        <p:grpSpPr bwMode="auto">
          <a:xfrm>
            <a:off x="6081184" y="3361267"/>
            <a:ext cx="101600" cy="249767"/>
            <a:chOff x="2877" y="2255"/>
            <a:chExt cx="64" cy="157"/>
          </a:xfrm>
        </p:grpSpPr>
        <p:grpSp>
          <p:nvGrpSpPr>
            <p:cNvPr id="23905" name="Group 237"/>
            <p:cNvGrpSpPr>
              <a:grpSpLocks/>
            </p:cNvGrpSpPr>
            <p:nvPr/>
          </p:nvGrpSpPr>
          <p:grpSpPr bwMode="auto">
            <a:xfrm rot="-7807707">
              <a:off x="2887" y="2358"/>
              <a:ext cx="80" cy="28"/>
              <a:chOff x="1777" y="2739"/>
              <a:chExt cx="1264" cy="313"/>
            </a:xfrm>
          </p:grpSpPr>
          <p:sp>
            <p:nvSpPr>
              <p:cNvPr id="16741" name="Rectangle 238"/>
              <p:cNvSpPr>
                <a:spLocks noChangeArrowheads="1"/>
              </p:cNvSpPr>
              <p:nvPr/>
            </p:nvSpPr>
            <p:spPr bwMode="auto">
              <a:xfrm>
                <a:off x="1819" y="2738"/>
                <a:ext cx="1177" cy="313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42" name="Oval 239"/>
              <p:cNvSpPr>
                <a:spLocks noChangeArrowheads="1"/>
              </p:cNvSpPr>
              <p:nvPr/>
            </p:nvSpPr>
            <p:spPr bwMode="auto">
              <a:xfrm>
                <a:off x="3002" y="2859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43" name="Oval 240"/>
              <p:cNvSpPr>
                <a:spLocks noChangeArrowheads="1"/>
              </p:cNvSpPr>
              <p:nvPr/>
            </p:nvSpPr>
            <p:spPr bwMode="auto">
              <a:xfrm>
                <a:off x="1796" y="2879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06" name="Group 241"/>
            <p:cNvGrpSpPr>
              <a:grpSpLocks/>
            </p:cNvGrpSpPr>
            <p:nvPr/>
          </p:nvGrpSpPr>
          <p:grpSpPr bwMode="auto">
            <a:xfrm rot="-6321198">
              <a:off x="2851" y="2281"/>
              <a:ext cx="80" cy="28"/>
              <a:chOff x="1777" y="2739"/>
              <a:chExt cx="1264" cy="313"/>
            </a:xfrm>
          </p:grpSpPr>
          <p:sp>
            <p:nvSpPr>
              <p:cNvPr id="16738" name="Rectangle 242"/>
              <p:cNvSpPr>
                <a:spLocks noChangeArrowheads="1"/>
              </p:cNvSpPr>
              <p:nvPr/>
            </p:nvSpPr>
            <p:spPr bwMode="auto">
              <a:xfrm>
                <a:off x="1822" y="2739"/>
                <a:ext cx="1177" cy="31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39" name="Oval 243"/>
              <p:cNvSpPr>
                <a:spLocks noChangeArrowheads="1"/>
              </p:cNvSpPr>
              <p:nvPr/>
            </p:nvSpPr>
            <p:spPr bwMode="auto">
              <a:xfrm>
                <a:off x="3004" y="2856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40" name="Oval 244"/>
              <p:cNvSpPr>
                <a:spLocks noChangeArrowheads="1"/>
              </p:cNvSpPr>
              <p:nvPr/>
            </p:nvSpPr>
            <p:spPr bwMode="auto">
              <a:xfrm>
                <a:off x="1800" y="2869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13" name="Group 245"/>
          <p:cNvGrpSpPr>
            <a:grpSpLocks/>
          </p:cNvGrpSpPr>
          <p:nvPr/>
        </p:nvGrpSpPr>
        <p:grpSpPr bwMode="auto">
          <a:xfrm>
            <a:off x="6047318" y="2633134"/>
            <a:ext cx="148167" cy="514351"/>
            <a:chOff x="2856" y="1796"/>
            <a:chExt cx="94" cy="325"/>
          </a:xfrm>
        </p:grpSpPr>
        <p:grpSp>
          <p:nvGrpSpPr>
            <p:cNvPr id="23889" name="Group 246"/>
            <p:cNvGrpSpPr>
              <a:grpSpLocks/>
            </p:cNvGrpSpPr>
            <p:nvPr/>
          </p:nvGrpSpPr>
          <p:grpSpPr bwMode="auto">
            <a:xfrm rot="-5780412">
              <a:off x="2830" y="2067"/>
              <a:ext cx="80" cy="28"/>
              <a:chOff x="1777" y="2739"/>
              <a:chExt cx="1264" cy="313"/>
            </a:xfrm>
          </p:grpSpPr>
          <p:sp>
            <p:nvSpPr>
              <p:cNvPr id="16733" name="Rectangle 247"/>
              <p:cNvSpPr>
                <a:spLocks noChangeArrowheads="1"/>
              </p:cNvSpPr>
              <p:nvPr/>
            </p:nvSpPr>
            <p:spPr bwMode="auto">
              <a:xfrm>
                <a:off x="1819" y="2739"/>
                <a:ext cx="1183" cy="31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34" name="Oval 248"/>
              <p:cNvSpPr>
                <a:spLocks noChangeArrowheads="1"/>
              </p:cNvSpPr>
              <p:nvPr/>
            </p:nvSpPr>
            <p:spPr bwMode="auto">
              <a:xfrm>
                <a:off x="3009" y="2849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35" name="Oval 249"/>
              <p:cNvSpPr>
                <a:spLocks noChangeArrowheads="1"/>
              </p:cNvSpPr>
              <p:nvPr/>
            </p:nvSpPr>
            <p:spPr bwMode="auto">
              <a:xfrm>
                <a:off x="1814" y="2875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90" name="Group 250"/>
            <p:cNvGrpSpPr>
              <a:grpSpLocks/>
            </p:cNvGrpSpPr>
            <p:nvPr/>
          </p:nvGrpSpPr>
          <p:grpSpPr bwMode="auto">
            <a:xfrm rot="-4293903">
              <a:off x="2842" y="1983"/>
              <a:ext cx="80" cy="28"/>
              <a:chOff x="1777" y="2739"/>
              <a:chExt cx="1264" cy="313"/>
            </a:xfrm>
          </p:grpSpPr>
          <p:sp>
            <p:nvSpPr>
              <p:cNvPr id="16730" name="Rectangle 251"/>
              <p:cNvSpPr>
                <a:spLocks noChangeArrowheads="1"/>
              </p:cNvSpPr>
              <p:nvPr/>
            </p:nvSpPr>
            <p:spPr bwMode="auto">
              <a:xfrm>
                <a:off x="1824" y="2738"/>
                <a:ext cx="1183" cy="31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31" name="Oval 252"/>
              <p:cNvSpPr>
                <a:spLocks noChangeArrowheads="1"/>
              </p:cNvSpPr>
              <p:nvPr/>
            </p:nvSpPr>
            <p:spPr bwMode="auto">
              <a:xfrm>
                <a:off x="3012" y="2852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32" name="Oval 253"/>
              <p:cNvSpPr>
                <a:spLocks noChangeArrowheads="1"/>
              </p:cNvSpPr>
              <p:nvPr/>
            </p:nvSpPr>
            <p:spPr bwMode="auto">
              <a:xfrm>
                <a:off x="1816" y="2866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91" name="Group 254"/>
            <p:cNvGrpSpPr>
              <a:grpSpLocks/>
            </p:cNvGrpSpPr>
            <p:nvPr/>
          </p:nvGrpSpPr>
          <p:grpSpPr bwMode="auto">
            <a:xfrm rot="-5019588">
              <a:off x="2864" y="1898"/>
              <a:ext cx="80" cy="36"/>
              <a:chOff x="1777" y="2739"/>
              <a:chExt cx="1264" cy="313"/>
            </a:xfrm>
          </p:grpSpPr>
          <p:sp>
            <p:nvSpPr>
              <p:cNvPr id="16727" name="Rectangle 255"/>
              <p:cNvSpPr>
                <a:spLocks noChangeArrowheads="1"/>
              </p:cNvSpPr>
              <p:nvPr/>
            </p:nvSpPr>
            <p:spPr bwMode="auto">
              <a:xfrm>
                <a:off x="1811" y="2735"/>
                <a:ext cx="1183" cy="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28" name="Oval 256"/>
              <p:cNvSpPr>
                <a:spLocks noChangeArrowheads="1"/>
              </p:cNvSpPr>
              <p:nvPr/>
            </p:nvSpPr>
            <p:spPr bwMode="auto">
              <a:xfrm>
                <a:off x="2995" y="2849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29" name="Oval 257"/>
              <p:cNvSpPr>
                <a:spLocks noChangeArrowheads="1"/>
              </p:cNvSpPr>
              <p:nvPr/>
            </p:nvSpPr>
            <p:spPr bwMode="auto">
              <a:xfrm>
                <a:off x="1805" y="2852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92" name="Group 258"/>
            <p:cNvGrpSpPr>
              <a:grpSpLocks/>
            </p:cNvGrpSpPr>
            <p:nvPr/>
          </p:nvGrpSpPr>
          <p:grpSpPr bwMode="auto">
            <a:xfrm rot="-3568217">
              <a:off x="2892" y="1818"/>
              <a:ext cx="80" cy="36"/>
              <a:chOff x="1777" y="2739"/>
              <a:chExt cx="1264" cy="313"/>
            </a:xfrm>
          </p:grpSpPr>
          <p:sp>
            <p:nvSpPr>
              <p:cNvPr id="16724" name="Rectangle 259"/>
              <p:cNvSpPr>
                <a:spLocks noChangeArrowheads="1"/>
              </p:cNvSpPr>
              <p:nvPr/>
            </p:nvSpPr>
            <p:spPr bwMode="auto">
              <a:xfrm>
                <a:off x="1815" y="2737"/>
                <a:ext cx="1183" cy="315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25" name="Oval 260"/>
              <p:cNvSpPr>
                <a:spLocks noChangeArrowheads="1"/>
              </p:cNvSpPr>
              <p:nvPr/>
            </p:nvSpPr>
            <p:spPr bwMode="auto">
              <a:xfrm>
                <a:off x="2996" y="2839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26" name="Oval 261"/>
              <p:cNvSpPr>
                <a:spLocks noChangeArrowheads="1"/>
              </p:cNvSpPr>
              <p:nvPr/>
            </p:nvSpPr>
            <p:spPr bwMode="auto">
              <a:xfrm>
                <a:off x="1786" y="2854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30" name="Group 262"/>
          <p:cNvGrpSpPr>
            <a:grpSpLocks/>
          </p:cNvGrpSpPr>
          <p:nvPr/>
        </p:nvGrpSpPr>
        <p:grpSpPr bwMode="auto">
          <a:xfrm>
            <a:off x="5933017" y="3145367"/>
            <a:ext cx="141816" cy="503767"/>
            <a:chOff x="2784" y="2119"/>
            <a:chExt cx="90" cy="317"/>
          </a:xfrm>
        </p:grpSpPr>
        <p:grpSp>
          <p:nvGrpSpPr>
            <p:cNvPr id="23873" name="Group 263"/>
            <p:cNvGrpSpPr>
              <a:grpSpLocks/>
            </p:cNvGrpSpPr>
            <p:nvPr/>
          </p:nvGrpSpPr>
          <p:grpSpPr bwMode="auto">
            <a:xfrm rot="-5780412">
              <a:off x="2808" y="2229"/>
              <a:ext cx="80" cy="28"/>
              <a:chOff x="1777" y="2739"/>
              <a:chExt cx="1264" cy="313"/>
            </a:xfrm>
          </p:grpSpPr>
          <p:sp>
            <p:nvSpPr>
              <p:cNvPr id="16717" name="Rectangle 264"/>
              <p:cNvSpPr>
                <a:spLocks noChangeArrowheads="1"/>
              </p:cNvSpPr>
              <p:nvPr/>
            </p:nvSpPr>
            <p:spPr bwMode="auto">
              <a:xfrm>
                <a:off x="1822" y="2736"/>
                <a:ext cx="1178" cy="31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18" name="Oval 265"/>
              <p:cNvSpPr>
                <a:spLocks noChangeArrowheads="1"/>
              </p:cNvSpPr>
              <p:nvPr/>
            </p:nvSpPr>
            <p:spPr bwMode="auto">
              <a:xfrm>
                <a:off x="3007" y="2845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19" name="Oval 266"/>
              <p:cNvSpPr>
                <a:spLocks noChangeArrowheads="1"/>
              </p:cNvSpPr>
              <p:nvPr/>
            </p:nvSpPr>
            <p:spPr bwMode="auto">
              <a:xfrm>
                <a:off x="1817" y="2872"/>
                <a:ext cx="63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74" name="Group 267"/>
            <p:cNvGrpSpPr>
              <a:grpSpLocks/>
            </p:cNvGrpSpPr>
            <p:nvPr/>
          </p:nvGrpSpPr>
          <p:grpSpPr bwMode="auto">
            <a:xfrm rot="-4293903">
              <a:off x="2820" y="2145"/>
              <a:ext cx="80" cy="28"/>
              <a:chOff x="1777" y="2739"/>
              <a:chExt cx="1264" cy="313"/>
            </a:xfrm>
          </p:grpSpPr>
          <p:sp>
            <p:nvSpPr>
              <p:cNvPr id="16714" name="Rectangle 268"/>
              <p:cNvSpPr>
                <a:spLocks noChangeArrowheads="1"/>
              </p:cNvSpPr>
              <p:nvPr/>
            </p:nvSpPr>
            <p:spPr bwMode="auto">
              <a:xfrm>
                <a:off x="1820" y="2737"/>
                <a:ext cx="1178" cy="31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15" name="Oval 269"/>
              <p:cNvSpPr>
                <a:spLocks noChangeArrowheads="1"/>
              </p:cNvSpPr>
              <p:nvPr/>
            </p:nvSpPr>
            <p:spPr bwMode="auto">
              <a:xfrm>
                <a:off x="3003" y="2850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16" name="Oval 270"/>
              <p:cNvSpPr>
                <a:spLocks noChangeArrowheads="1"/>
              </p:cNvSpPr>
              <p:nvPr/>
            </p:nvSpPr>
            <p:spPr bwMode="auto">
              <a:xfrm>
                <a:off x="1812" y="2864"/>
                <a:ext cx="63" cy="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75" name="Group 271"/>
            <p:cNvGrpSpPr>
              <a:grpSpLocks/>
            </p:cNvGrpSpPr>
            <p:nvPr/>
          </p:nvGrpSpPr>
          <p:grpSpPr bwMode="auto">
            <a:xfrm rot="-5019588">
              <a:off x="2762" y="2378"/>
              <a:ext cx="80" cy="36"/>
              <a:chOff x="1777" y="2739"/>
              <a:chExt cx="1264" cy="313"/>
            </a:xfrm>
          </p:grpSpPr>
          <p:sp>
            <p:nvSpPr>
              <p:cNvPr id="16711" name="Rectangle 272"/>
              <p:cNvSpPr>
                <a:spLocks noChangeArrowheads="1"/>
              </p:cNvSpPr>
              <p:nvPr/>
            </p:nvSpPr>
            <p:spPr bwMode="auto">
              <a:xfrm>
                <a:off x="1819" y="2739"/>
                <a:ext cx="1178" cy="3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12" name="Oval 273"/>
              <p:cNvSpPr>
                <a:spLocks noChangeArrowheads="1"/>
              </p:cNvSpPr>
              <p:nvPr/>
            </p:nvSpPr>
            <p:spPr bwMode="auto">
              <a:xfrm>
                <a:off x="2999" y="2853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13" name="Oval 274"/>
              <p:cNvSpPr>
                <a:spLocks noChangeArrowheads="1"/>
              </p:cNvSpPr>
              <p:nvPr/>
            </p:nvSpPr>
            <p:spPr bwMode="auto">
              <a:xfrm>
                <a:off x="1813" y="2855"/>
                <a:ext cx="63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76" name="Group 275"/>
            <p:cNvGrpSpPr>
              <a:grpSpLocks/>
            </p:cNvGrpSpPr>
            <p:nvPr/>
          </p:nvGrpSpPr>
          <p:grpSpPr bwMode="auto">
            <a:xfrm rot="-3568217">
              <a:off x="2790" y="2298"/>
              <a:ext cx="80" cy="36"/>
              <a:chOff x="1777" y="2739"/>
              <a:chExt cx="1264" cy="313"/>
            </a:xfrm>
          </p:grpSpPr>
          <p:sp>
            <p:nvSpPr>
              <p:cNvPr id="16708" name="Rectangle 276"/>
              <p:cNvSpPr>
                <a:spLocks noChangeArrowheads="1"/>
              </p:cNvSpPr>
              <p:nvPr/>
            </p:nvSpPr>
            <p:spPr bwMode="auto">
              <a:xfrm>
                <a:off x="1821" y="2741"/>
                <a:ext cx="1178" cy="315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09" name="Oval 277"/>
              <p:cNvSpPr>
                <a:spLocks noChangeArrowheads="1"/>
              </p:cNvSpPr>
              <p:nvPr/>
            </p:nvSpPr>
            <p:spPr bwMode="auto">
              <a:xfrm>
                <a:off x="2998" y="2843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6710" name="Oval 278"/>
              <p:cNvSpPr>
                <a:spLocks noChangeArrowheads="1"/>
              </p:cNvSpPr>
              <p:nvPr/>
            </p:nvSpPr>
            <p:spPr bwMode="auto">
              <a:xfrm>
                <a:off x="1792" y="2858"/>
                <a:ext cx="63" cy="58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447" name="Line 279"/>
          <p:cNvSpPr>
            <a:spLocks noChangeShapeType="1"/>
          </p:cNvSpPr>
          <p:nvPr/>
        </p:nvSpPr>
        <p:spPr bwMode="auto">
          <a:xfrm flipH="1">
            <a:off x="6121400" y="2889251"/>
            <a:ext cx="425451" cy="26881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448" name="Line 280"/>
          <p:cNvSpPr>
            <a:spLocks noChangeShapeType="1"/>
          </p:cNvSpPr>
          <p:nvPr/>
        </p:nvSpPr>
        <p:spPr bwMode="auto">
          <a:xfrm>
            <a:off x="5499101" y="2923117"/>
            <a:ext cx="370417" cy="10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449" name="Line 281"/>
          <p:cNvSpPr>
            <a:spLocks noChangeShapeType="1"/>
          </p:cNvSpPr>
          <p:nvPr/>
        </p:nvSpPr>
        <p:spPr bwMode="auto">
          <a:xfrm flipH="1" flipV="1">
            <a:off x="6136217" y="3344334"/>
            <a:ext cx="406400" cy="11641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grpSp>
        <p:nvGrpSpPr>
          <p:cNvPr id="7450" name="Group 282"/>
          <p:cNvGrpSpPr>
            <a:grpSpLocks/>
          </p:cNvGrpSpPr>
          <p:nvPr/>
        </p:nvGrpSpPr>
        <p:grpSpPr bwMode="auto">
          <a:xfrm rot="-6321198">
            <a:off x="8996892" y="2903008"/>
            <a:ext cx="127000" cy="44451"/>
            <a:chOff x="1777" y="2739"/>
            <a:chExt cx="1264" cy="313"/>
          </a:xfrm>
        </p:grpSpPr>
        <p:sp>
          <p:nvSpPr>
            <p:cNvPr id="16701" name="Rectangle 283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702" name="Oval 284"/>
            <p:cNvSpPr>
              <a:spLocks noChangeArrowheads="1"/>
            </p:cNvSpPr>
            <p:nvPr/>
          </p:nvSpPr>
          <p:spPr bwMode="auto">
            <a:xfrm>
              <a:off x="3004" y="2856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703" name="Oval 285"/>
            <p:cNvSpPr>
              <a:spLocks noChangeArrowheads="1"/>
            </p:cNvSpPr>
            <p:nvPr/>
          </p:nvSpPr>
          <p:spPr bwMode="auto">
            <a:xfrm>
              <a:off x="1797" y="2869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54" name="Group 286"/>
          <p:cNvGrpSpPr>
            <a:grpSpLocks/>
          </p:cNvGrpSpPr>
          <p:nvPr/>
        </p:nvGrpSpPr>
        <p:grpSpPr bwMode="auto">
          <a:xfrm rot="-7046884">
            <a:off x="8952443" y="2769658"/>
            <a:ext cx="127000" cy="57151"/>
            <a:chOff x="1777" y="2739"/>
            <a:chExt cx="1264" cy="313"/>
          </a:xfrm>
        </p:grpSpPr>
        <p:sp>
          <p:nvSpPr>
            <p:cNvPr id="16698" name="Rectangle 287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99" name="Oval 288"/>
            <p:cNvSpPr>
              <a:spLocks noChangeArrowheads="1"/>
            </p:cNvSpPr>
            <p:nvPr/>
          </p:nvSpPr>
          <p:spPr bwMode="auto">
            <a:xfrm>
              <a:off x="3018" y="2854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700" name="Oval 289"/>
            <p:cNvSpPr>
              <a:spLocks noChangeArrowheads="1"/>
            </p:cNvSpPr>
            <p:nvPr/>
          </p:nvSpPr>
          <p:spPr bwMode="auto">
            <a:xfrm>
              <a:off x="1822" y="2864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58" name="Group 290"/>
          <p:cNvGrpSpPr>
            <a:grpSpLocks/>
          </p:cNvGrpSpPr>
          <p:nvPr/>
        </p:nvGrpSpPr>
        <p:grpSpPr bwMode="auto">
          <a:xfrm rot="-5595513">
            <a:off x="8920692" y="2640543"/>
            <a:ext cx="127000" cy="57149"/>
            <a:chOff x="1777" y="2739"/>
            <a:chExt cx="1264" cy="313"/>
          </a:xfrm>
        </p:grpSpPr>
        <p:sp>
          <p:nvSpPr>
            <p:cNvPr id="16695" name="Rectangle 291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96" name="Oval 292"/>
            <p:cNvSpPr>
              <a:spLocks noChangeArrowheads="1"/>
            </p:cNvSpPr>
            <p:nvPr/>
          </p:nvSpPr>
          <p:spPr bwMode="auto">
            <a:xfrm>
              <a:off x="3001" y="2851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97" name="Oval 293"/>
            <p:cNvSpPr>
              <a:spLocks noChangeArrowheads="1"/>
            </p:cNvSpPr>
            <p:nvPr/>
          </p:nvSpPr>
          <p:spPr bwMode="auto">
            <a:xfrm>
              <a:off x="1819" y="2861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62" name="Group 294"/>
          <p:cNvGrpSpPr>
            <a:grpSpLocks/>
          </p:cNvGrpSpPr>
          <p:nvPr/>
        </p:nvGrpSpPr>
        <p:grpSpPr bwMode="auto">
          <a:xfrm rot="-5764513">
            <a:off x="9443509" y="2655360"/>
            <a:ext cx="127000" cy="44449"/>
            <a:chOff x="1777" y="2739"/>
            <a:chExt cx="1264" cy="313"/>
          </a:xfrm>
        </p:grpSpPr>
        <p:sp>
          <p:nvSpPr>
            <p:cNvPr id="16692" name="Rectangle 295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93" name="Oval 296"/>
            <p:cNvSpPr>
              <a:spLocks noChangeArrowheads="1"/>
            </p:cNvSpPr>
            <p:nvPr/>
          </p:nvSpPr>
          <p:spPr bwMode="auto">
            <a:xfrm>
              <a:off x="3005" y="2846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94" name="Oval 297"/>
            <p:cNvSpPr>
              <a:spLocks noChangeArrowheads="1"/>
            </p:cNvSpPr>
            <p:nvPr/>
          </p:nvSpPr>
          <p:spPr bwMode="auto">
            <a:xfrm>
              <a:off x="1817" y="2861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66" name="Group 298"/>
          <p:cNvGrpSpPr>
            <a:grpSpLocks/>
          </p:cNvGrpSpPr>
          <p:nvPr/>
        </p:nvGrpSpPr>
        <p:grpSpPr bwMode="auto">
          <a:xfrm rot="-5003689">
            <a:off x="9388476" y="2896658"/>
            <a:ext cx="127000" cy="57151"/>
            <a:chOff x="1777" y="2739"/>
            <a:chExt cx="1264" cy="313"/>
          </a:xfrm>
        </p:grpSpPr>
        <p:sp>
          <p:nvSpPr>
            <p:cNvPr id="16689" name="Rectangle 299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90" name="Oval 300"/>
            <p:cNvSpPr>
              <a:spLocks noChangeArrowheads="1"/>
            </p:cNvSpPr>
            <p:nvPr/>
          </p:nvSpPr>
          <p:spPr bwMode="auto">
            <a:xfrm>
              <a:off x="3000" y="2850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91" name="Oval 301"/>
            <p:cNvSpPr>
              <a:spLocks noChangeArrowheads="1"/>
            </p:cNvSpPr>
            <p:nvPr/>
          </p:nvSpPr>
          <p:spPr bwMode="auto">
            <a:xfrm>
              <a:off x="1813" y="2856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70" name="Group 302"/>
          <p:cNvGrpSpPr>
            <a:grpSpLocks/>
          </p:cNvGrpSpPr>
          <p:nvPr/>
        </p:nvGrpSpPr>
        <p:grpSpPr bwMode="auto">
          <a:xfrm rot="-3552319">
            <a:off x="9435043" y="2769658"/>
            <a:ext cx="127000" cy="57151"/>
            <a:chOff x="1777" y="2739"/>
            <a:chExt cx="1264" cy="313"/>
          </a:xfrm>
        </p:grpSpPr>
        <p:sp>
          <p:nvSpPr>
            <p:cNvPr id="16686" name="Rectangle 303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87" name="Oval 304"/>
            <p:cNvSpPr>
              <a:spLocks noChangeArrowheads="1"/>
            </p:cNvSpPr>
            <p:nvPr/>
          </p:nvSpPr>
          <p:spPr bwMode="auto">
            <a:xfrm>
              <a:off x="2997" y="2839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88" name="Oval 305"/>
            <p:cNvSpPr>
              <a:spLocks noChangeArrowheads="1"/>
            </p:cNvSpPr>
            <p:nvPr/>
          </p:nvSpPr>
          <p:spPr bwMode="auto">
            <a:xfrm>
              <a:off x="1790" y="2857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74" name="Group 306"/>
          <p:cNvGrpSpPr>
            <a:grpSpLocks/>
          </p:cNvGrpSpPr>
          <p:nvPr/>
        </p:nvGrpSpPr>
        <p:grpSpPr bwMode="auto">
          <a:xfrm rot="-1148613">
            <a:off x="9395884" y="3395133"/>
            <a:ext cx="127000" cy="44451"/>
            <a:chOff x="1777" y="2739"/>
            <a:chExt cx="1264" cy="313"/>
          </a:xfrm>
        </p:grpSpPr>
        <p:sp>
          <p:nvSpPr>
            <p:cNvPr id="16683" name="Rectangle 307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84" name="Oval 308"/>
            <p:cNvSpPr>
              <a:spLocks noChangeArrowheads="1"/>
            </p:cNvSpPr>
            <p:nvPr/>
          </p:nvSpPr>
          <p:spPr bwMode="auto">
            <a:xfrm>
              <a:off x="2977" y="2847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85" name="Oval 309"/>
            <p:cNvSpPr>
              <a:spLocks noChangeArrowheads="1"/>
            </p:cNvSpPr>
            <p:nvPr/>
          </p:nvSpPr>
          <p:spPr bwMode="auto">
            <a:xfrm>
              <a:off x="1764" y="2865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78" name="Group 310"/>
          <p:cNvGrpSpPr>
            <a:grpSpLocks/>
          </p:cNvGrpSpPr>
          <p:nvPr/>
        </p:nvGrpSpPr>
        <p:grpSpPr bwMode="auto">
          <a:xfrm rot="337896">
            <a:off x="9529233" y="3384552"/>
            <a:ext cx="127000" cy="44449"/>
            <a:chOff x="1777" y="2739"/>
            <a:chExt cx="1264" cy="313"/>
          </a:xfrm>
        </p:grpSpPr>
        <p:sp>
          <p:nvSpPr>
            <p:cNvPr id="16680" name="Rectangle 311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81" name="Oval 312"/>
            <p:cNvSpPr>
              <a:spLocks noChangeArrowheads="1"/>
            </p:cNvSpPr>
            <p:nvPr/>
          </p:nvSpPr>
          <p:spPr bwMode="auto">
            <a:xfrm>
              <a:off x="2957" y="2848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82" name="Oval 313"/>
            <p:cNvSpPr>
              <a:spLocks noChangeArrowheads="1"/>
            </p:cNvSpPr>
            <p:nvPr/>
          </p:nvSpPr>
          <p:spPr bwMode="auto">
            <a:xfrm>
              <a:off x="1775" y="2870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82" name="Group 314"/>
          <p:cNvGrpSpPr>
            <a:grpSpLocks/>
          </p:cNvGrpSpPr>
          <p:nvPr/>
        </p:nvGrpSpPr>
        <p:grpSpPr bwMode="auto">
          <a:xfrm rot="-1974897">
            <a:off x="9256184" y="3261785"/>
            <a:ext cx="127000" cy="44449"/>
            <a:chOff x="1777" y="2739"/>
            <a:chExt cx="1264" cy="313"/>
          </a:xfrm>
        </p:grpSpPr>
        <p:sp>
          <p:nvSpPr>
            <p:cNvPr id="16677" name="Rectangle 315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78" name="Oval 316"/>
            <p:cNvSpPr>
              <a:spLocks noChangeArrowheads="1"/>
            </p:cNvSpPr>
            <p:nvPr/>
          </p:nvSpPr>
          <p:spPr bwMode="auto">
            <a:xfrm>
              <a:off x="2964" y="2841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79" name="Oval 317"/>
            <p:cNvSpPr>
              <a:spLocks noChangeArrowheads="1"/>
            </p:cNvSpPr>
            <p:nvPr/>
          </p:nvSpPr>
          <p:spPr bwMode="auto">
            <a:xfrm>
              <a:off x="1767" y="2861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86" name="Group 318"/>
          <p:cNvGrpSpPr>
            <a:grpSpLocks/>
          </p:cNvGrpSpPr>
          <p:nvPr/>
        </p:nvGrpSpPr>
        <p:grpSpPr bwMode="auto">
          <a:xfrm rot="-488388">
            <a:off x="9383184" y="3219452"/>
            <a:ext cx="127000" cy="44449"/>
            <a:chOff x="1777" y="2739"/>
            <a:chExt cx="1264" cy="313"/>
          </a:xfrm>
        </p:grpSpPr>
        <p:sp>
          <p:nvSpPr>
            <p:cNvPr id="16674" name="Rectangle 319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75" name="Oval 320"/>
            <p:cNvSpPr>
              <a:spLocks noChangeArrowheads="1"/>
            </p:cNvSpPr>
            <p:nvPr/>
          </p:nvSpPr>
          <p:spPr bwMode="auto">
            <a:xfrm>
              <a:off x="2967" y="2843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76" name="Oval 321"/>
            <p:cNvSpPr>
              <a:spLocks noChangeArrowheads="1"/>
            </p:cNvSpPr>
            <p:nvPr/>
          </p:nvSpPr>
          <p:spPr bwMode="auto">
            <a:xfrm>
              <a:off x="1773" y="2857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90" name="Group 322"/>
          <p:cNvGrpSpPr>
            <a:grpSpLocks/>
          </p:cNvGrpSpPr>
          <p:nvPr/>
        </p:nvGrpSpPr>
        <p:grpSpPr bwMode="auto">
          <a:xfrm rot="-1214073">
            <a:off x="9512300" y="3185584"/>
            <a:ext cx="127000" cy="57149"/>
            <a:chOff x="1777" y="2739"/>
            <a:chExt cx="1264" cy="313"/>
          </a:xfrm>
        </p:grpSpPr>
        <p:sp>
          <p:nvSpPr>
            <p:cNvPr id="16671" name="Rectangle 323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72" name="Oval 324"/>
            <p:cNvSpPr>
              <a:spLocks noChangeArrowheads="1"/>
            </p:cNvSpPr>
            <p:nvPr/>
          </p:nvSpPr>
          <p:spPr bwMode="auto">
            <a:xfrm>
              <a:off x="2962" y="2849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73" name="Oval 325"/>
            <p:cNvSpPr>
              <a:spLocks noChangeArrowheads="1"/>
            </p:cNvSpPr>
            <p:nvPr/>
          </p:nvSpPr>
          <p:spPr bwMode="auto">
            <a:xfrm>
              <a:off x="1768" y="2854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94" name="Group 326"/>
          <p:cNvGrpSpPr>
            <a:grpSpLocks/>
          </p:cNvGrpSpPr>
          <p:nvPr/>
        </p:nvGrpSpPr>
        <p:grpSpPr bwMode="auto">
          <a:xfrm rot="237297">
            <a:off x="9645651" y="3168651"/>
            <a:ext cx="127000" cy="57149"/>
            <a:chOff x="1777" y="2739"/>
            <a:chExt cx="1264" cy="313"/>
          </a:xfrm>
        </p:grpSpPr>
        <p:sp>
          <p:nvSpPr>
            <p:cNvPr id="16668" name="Rectangle 327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69" name="Oval 328"/>
            <p:cNvSpPr>
              <a:spLocks noChangeArrowheads="1"/>
            </p:cNvSpPr>
            <p:nvPr/>
          </p:nvSpPr>
          <p:spPr bwMode="auto">
            <a:xfrm>
              <a:off x="2957" y="2856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70" name="Oval 329"/>
            <p:cNvSpPr>
              <a:spLocks noChangeArrowheads="1"/>
            </p:cNvSpPr>
            <p:nvPr/>
          </p:nvSpPr>
          <p:spPr bwMode="auto">
            <a:xfrm>
              <a:off x="1776" y="2866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498" name="Group 330"/>
          <p:cNvGrpSpPr>
            <a:grpSpLocks/>
          </p:cNvGrpSpPr>
          <p:nvPr/>
        </p:nvGrpSpPr>
        <p:grpSpPr bwMode="auto">
          <a:xfrm rot="-5078876">
            <a:off x="9013825" y="3252259"/>
            <a:ext cx="127000" cy="44451"/>
            <a:chOff x="1777" y="2739"/>
            <a:chExt cx="1264" cy="313"/>
          </a:xfrm>
        </p:grpSpPr>
        <p:sp>
          <p:nvSpPr>
            <p:cNvPr id="16665" name="Rectangle 331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66" name="Oval 332"/>
            <p:cNvSpPr>
              <a:spLocks noChangeArrowheads="1"/>
            </p:cNvSpPr>
            <p:nvPr/>
          </p:nvSpPr>
          <p:spPr bwMode="auto">
            <a:xfrm>
              <a:off x="2999" y="2847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67" name="Oval 333"/>
            <p:cNvSpPr>
              <a:spLocks noChangeArrowheads="1"/>
            </p:cNvSpPr>
            <p:nvPr/>
          </p:nvSpPr>
          <p:spPr bwMode="auto">
            <a:xfrm>
              <a:off x="1817" y="2865"/>
              <a:ext cx="63" cy="6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02" name="Group 334"/>
          <p:cNvGrpSpPr>
            <a:grpSpLocks/>
          </p:cNvGrpSpPr>
          <p:nvPr/>
        </p:nvGrpSpPr>
        <p:grpSpPr bwMode="auto">
          <a:xfrm rot="-3592367">
            <a:off x="9062509" y="3125260"/>
            <a:ext cx="127000" cy="44449"/>
            <a:chOff x="1777" y="2739"/>
            <a:chExt cx="1264" cy="313"/>
          </a:xfrm>
        </p:grpSpPr>
        <p:sp>
          <p:nvSpPr>
            <p:cNvPr id="16662" name="Rectangle 335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63" name="Oval 336"/>
            <p:cNvSpPr>
              <a:spLocks noChangeArrowheads="1"/>
            </p:cNvSpPr>
            <p:nvPr/>
          </p:nvSpPr>
          <p:spPr bwMode="auto">
            <a:xfrm>
              <a:off x="3003" y="2841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64" name="Oval 337"/>
            <p:cNvSpPr>
              <a:spLocks noChangeArrowheads="1"/>
            </p:cNvSpPr>
            <p:nvPr/>
          </p:nvSpPr>
          <p:spPr bwMode="auto">
            <a:xfrm>
              <a:off x="1796" y="2855"/>
              <a:ext cx="63" cy="6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06" name="Group 338"/>
          <p:cNvGrpSpPr>
            <a:grpSpLocks/>
          </p:cNvGrpSpPr>
          <p:nvPr/>
        </p:nvGrpSpPr>
        <p:grpSpPr bwMode="auto">
          <a:xfrm rot="-4318053">
            <a:off x="8895292" y="3468159"/>
            <a:ext cx="127000" cy="57149"/>
            <a:chOff x="1777" y="2739"/>
            <a:chExt cx="1264" cy="313"/>
          </a:xfrm>
        </p:grpSpPr>
        <p:sp>
          <p:nvSpPr>
            <p:cNvPr id="16659" name="Rectangle 339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60" name="Oval 340"/>
            <p:cNvSpPr>
              <a:spLocks noChangeArrowheads="1"/>
            </p:cNvSpPr>
            <p:nvPr/>
          </p:nvSpPr>
          <p:spPr bwMode="auto">
            <a:xfrm>
              <a:off x="3000" y="2852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61" name="Oval 341"/>
            <p:cNvSpPr>
              <a:spLocks noChangeArrowheads="1"/>
            </p:cNvSpPr>
            <p:nvPr/>
          </p:nvSpPr>
          <p:spPr bwMode="auto">
            <a:xfrm>
              <a:off x="1808" y="2859"/>
              <a:ext cx="63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10" name="Group 342"/>
          <p:cNvGrpSpPr>
            <a:grpSpLocks/>
          </p:cNvGrpSpPr>
          <p:nvPr/>
        </p:nvGrpSpPr>
        <p:grpSpPr bwMode="auto">
          <a:xfrm rot="-2866681">
            <a:off x="8965143" y="3353858"/>
            <a:ext cx="127000" cy="57151"/>
            <a:chOff x="1777" y="2739"/>
            <a:chExt cx="1264" cy="313"/>
          </a:xfrm>
        </p:grpSpPr>
        <p:sp>
          <p:nvSpPr>
            <p:cNvPr id="16656" name="Rectangle 343"/>
            <p:cNvSpPr>
              <a:spLocks noChangeArrowheads="1"/>
            </p:cNvSpPr>
            <p:nvPr/>
          </p:nvSpPr>
          <p:spPr bwMode="auto">
            <a:xfrm>
              <a:off x="1819" y="2739"/>
              <a:ext cx="1180" cy="31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57" name="Oval 344"/>
            <p:cNvSpPr>
              <a:spLocks noChangeArrowheads="1"/>
            </p:cNvSpPr>
            <p:nvPr/>
          </p:nvSpPr>
          <p:spPr bwMode="auto">
            <a:xfrm>
              <a:off x="2999" y="2838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58" name="Oval 345"/>
            <p:cNvSpPr>
              <a:spLocks noChangeArrowheads="1"/>
            </p:cNvSpPr>
            <p:nvPr/>
          </p:nvSpPr>
          <p:spPr bwMode="auto">
            <a:xfrm>
              <a:off x="1804" y="2855"/>
              <a:ext cx="63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7514" name="Line 346"/>
          <p:cNvSpPr>
            <a:spLocks noChangeShapeType="1"/>
          </p:cNvSpPr>
          <p:nvPr/>
        </p:nvSpPr>
        <p:spPr bwMode="auto">
          <a:xfrm>
            <a:off x="7196668" y="3187700"/>
            <a:ext cx="12340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15" name="Text Box 347"/>
          <p:cNvSpPr txBox="1">
            <a:spLocks noChangeArrowheads="1"/>
          </p:cNvSpPr>
          <p:nvPr/>
        </p:nvSpPr>
        <p:spPr bwMode="auto">
          <a:xfrm>
            <a:off x="7366000" y="2719918"/>
            <a:ext cx="958851" cy="40216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Tripsin</a:t>
            </a:r>
            <a:endParaRPr lang="en-US" alt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516" name="Line 348"/>
          <p:cNvSpPr>
            <a:spLocks noChangeShapeType="1"/>
          </p:cNvSpPr>
          <p:nvPr/>
        </p:nvSpPr>
        <p:spPr bwMode="auto">
          <a:xfrm flipH="1" flipV="1">
            <a:off x="9525001" y="3443817"/>
            <a:ext cx="215900" cy="33866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17" name="Line 349"/>
          <p:cNvSpPr>
            <a:spLocks noChangeShapeType="1"/>
          </p:cNvSpPr>
          <p:nvPr/>
        </p:nvSpPr>
        <p:spPr bwMode="auto">
          <a:xfrm flipV="1">
            <a:off x="9232900" y="3280834"/>
            <a:ext cx="146051" cy="368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18" name="Line 350"/>
          <p:cNvSpPr>
            <a:spLocks noChangeShapeType="1"/>
          </p:cNvSpPr>
          <p:nvPr/>
        </p:nvSpPr>
        <p:spPr bwMode="auto">
          <a:xfrm flipV="1">
            <a:off x="8748185" y="3318933"/>
            <a:ext cx="281516" cy="444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19" name="Line 351"/>
          <p:cNvSpPr>
            <a:spLocks noChangeShapeType="1"/>
          </p:cNvSpPr>
          <p:nvPr/>
        </p:nvSpPr>
        <p:spPr bwMode="auto">
          <a:xfrm flipH="1" flipV="1">
            <a:off x="9649885" y="3236384"/>
            <a:ext cx="249767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0" name="Line 352"/>
          <p:cNvSpPr>
            <a:spLocks noChangeShapeType="1"/>
          </p:cNvSpPr>
          <p:nvPr/>
        </p:nvSpPr>
        <p:spPr bwMode="auto">
          <a:xfrm flipH="1">
            <a:off x="9499601" y="2925234"/>
            <a:ext cx="209551" cy="2603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1" name="Line 353"/>
          <p:cNvSpPr>
            <a:spLocks noChangeShapeType="1"/>
          </p:cNvSpPr>
          <p:nvPr/>
        </p:nvSpPr>
        <p:spPr bwMode="auto">
          <a:xfrm flipH="1">
            <a:off x="9548284" y="2709334"/>
            <a:ext cx="279400" cy="296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2" name="Line 354"/>
          <p:cNvSpPr>
            <a:spLocks noChangeShapeType="1"/>
          </p:cNvSpPr>
          <p:nvPr/>
        </p:nvSpPr>
        <p:spPr bwMode="auto">
          <a:xfrm>
            <a:off x="9220200" y="2702985"/>
            <a:ext cx="239184" cy="1312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3" name="Line 355"/>
          <p:cNvSpPr>
            <a:spLocks noChangeShapeType="1"/>
          </p:cNvSpPr>
          <p:nvPr/>
        </p:nvSpPr>
        <p:spPr bwMode="auto">
          <a:xfrm flipH="1">
            <a:off x="9023351" y="2554817"/>
            <a:ext cx="215900" cy="1672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4" name="Line 356"/>
          <p:cNvSpPr>
            <a:spLocks noChangeShapeType="1"/>
          </p:cNvSpPr>
          <p:nvPr/>
        </p:nvSpPr>
        <p:spPr bwMode="auto">
          <a:xfrm flipV="1">
            <a:off x="8820151" y="2868084"/>
            <a:ext cx="162983" cy="994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5" name="Line 357"/>
          <p:cNvSpPr>
            <a:spLocks noChangeShapeType="1"/>
          </p:cNvSpPr>
          <p:nvPr/>
        </p:nvSpPr>
        <p:spPr bwMode="auto">
          <a:xfrm flipH="1" flipV="1">
            <a:off x="8997951" y="3458634"/>
            <a:ext cx="124883" cy="22648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6" name="Line 358"/>
          <p:cNvSpPr>
            <a:spLocks noChangeShapeType="1"/>
          </p:cNvSpPr>
          <p:nvPr/>
        </p:nvSpPr>
        <p:spPr bwMode="auto">
          <a:xfrm flipV="1">
            <a:off x="8794752" y="3189818"/>
            <a:ext cx="283633" cy="444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27" name="Text Box 359"/>
          <p:cNvSpPr txBox="1">
            <a:spLocks noChangeArrowheads="1"/>
          </p:cNvSpPr>
          <p:nvPr/>
        </p:nvSpPr>
        <p:spPr bwMode="auto">
          <a:xfrm>
            <a:off x="5628217" y="2336800"/>
            <a:ext cx="886883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Peptit</a:t>
            </a:r>
          </a:p>
        </p:txBody>
      </p:sp>
      <p:sp>
        <p:nvSpPr>
          <p:cNvPr id="7528" name="Text Box 360"/>
          <p:cNvSpPr txBox="1">
            <a:spLocks noChangeArrowheads="1"/>
          </p:cNvSpPr>
          <p:nvPr/>
        </p:nvSpPr>
        <p:spPr bwMode="auto">
          <a:xfrm>
            <a:off x="8843433" y="2260600"/>
            <a:ext cx="1314451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Axit Amin</a:t>
            </a:r>
          </a:p>
        </p:txBody>
      </p:sp>
      <p:grpSp>
        <p:nvGrpSpPr>
          <p:cNvPr id="7529" name="Group 361"/>
          <p:cNvGrpSpPr>
            <a:grpSpLocks/>
          </p:cNvGrpSpPr>
          <p:nvPr/>
        </p:nvGrpSpPr>
        <p:grpSpPr bwMode="auto">
          <a:xfrm rot="710142">
            <a:off x="2004485" y="4853518"/>
            <a:ext cx="281516" cy="260349"/>
            <a:chOff x="945" y="3746"/>
            <a:chExt cx="178" cy="164"/>
          </a:xfrm>
        </p:grpSpPr>
        <p:sp>
          <p:nvSpPr>
            <p:cNvPr id="16652" name="Oval 362"/>
            <p:cNvSpPr>
              <a:spLocks noChangeArrowheads="1"/>
            </p:cNvSpPr>
            <p:nvPr/>
          </p:nvSpPr>
          <p:spPr bwMode="auto">
            <a:xfrm>
              <a:off x="1050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53" name="Oval 363"/>
            <p:cNvSpPr>
              <a:spLocks noChangeArrowheads="1"/>
            </p:cNvSpPr>
            <p:nvPr/>
          </p:nvSpPr>
          <p:spPr bwMode="auto">
            <a:xfrm>
              <a:off x="945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54" name="Oval 364"/>
            <p:cNvSpPr>
              <a:spLocks noChangeArrowheads="1"/>
            </p:cNvSpPr>
            <p:nvPr/>
          </p:nvSpPr>
          <p:spPr bwMode="auto">
            <a:xfrm>
              <a:off x="1016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55" name="Oval 365"/>
            <p:cNvSpPr>
              <a:spLocks noChangeArrowheads="1"/>
            </p:cNvSpPr>
            <p:nvPr/>
          </p:nvSpPr>
          <p:spPr bwMode="auto">
            <a:xfrm>
              <a:off x="1022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34" name="Group 366"/>
          <p:cNvGrpSpPr>
            <a:grpSpLocks/>
          </p:cNvGrpSpPr>
          <p:nvPr/>
        </p:nvGrpSpPr>
        <p:grpSpPr bwMode="auto">
          <a:xfrm>
            <a:off x="2123018" y="4610101"/>
            <a:ext cx="281516" cy="260351"/>
            <a:chOff x="945" y="3746"/>
            <a:chExt cx="178" cy="164"/>
          </a:xfrm>
        </p:grpSpPr>
        <p:sp>
          <p:nvSpPr>
            <p:cNvPr id="16648" name="Oval 367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49" name="Oval 368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50" name="Oval 369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51" name="Oval 370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39" name="Group 371"/>
          <p:cNvGrpSpPr>
            <a:grpSpLocks/>
          </p:cNvGrpSpPr>
          <p:nvPr/>
        </p:nvGrpSpPr>
        <p:grpSpPr bwMode="auto">
          <a:xfrm rot="230932">
            <a:off x="2203452" y="4347634"/>
            <a:ext cx="283633" cy="260351"/>
            <a:chOff x="945" y="3746"/>
            <a:chExt cx="178" cy="164"/>
          </a:xfrm>
        </p:grpSpPr>
        <p:sp>
          <p:nvSpPr>
            <p:cNvPr id="16644" name="Oval 372"/>
            <p:cNvSpPr>
              <a:spLocks noChangeArrowheads="1"/>
            </p:cNvSpPr>
            <p:nvPr/>
          </p:nvSpPr>
          <p:spPr bwMode="auto">
            <a:xfrm>
              <a:off x="1051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45" name="Oval 373"/>
            <p:cNvSpPr>
              <a:spLocks noChangeArrowheads="1"/>
            </p:cNvSpPr>
            <p:nvPr/>
          </p:nvSpPr>
          <p:spPr bwMode="auto">
            <a:xfrm>
              <a:off x="944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46" name="Oval 374"/>
            <p:cNvSpPr>
              <a:spLocks noChangeArrowheads="1"/>
            </p:cNvSpPr>
            <p:nvPr/>
          </p:nvSpPr>
          <p:spPr bwMode="auto">
            <a:xfrm>
              <a:off x="1016" y="3837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47" name="Oval 375"/>
            <p:cNvSpPr>
              <a:spLocks noChangeArrowheads="1"/>
            </p:cNvSpPr>
            <p:nvPr/>
          </p:nvSpPr>
          <p:spPr bwMode="auto">
            <a:xfrm>
              <a:off x="1023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44" name="Group 376"/>
          <p:cNvGrpSpPr>
            <a:grpSpLocks/>
          </p:cNvGrpSpPr>
          <p:nvPr/>
        </p:nvGrpSpPr>
        <p:grpSpPr bwMode="auto">
          <a:xfrm rot="-292756">
            <a:off x="2504018" y="5029201"/>
            <a:ext cx="281516" cy="260351"/>
            <a:chOff x="945" y="3746"/>
            <a:chExt cx="178" cy="164"/>
          </a:xfrm>
        </p:grpSpPr>
        <p:sp>
          <p:nvSpPr>
            <p:cNvPr id="16640" name="Oval 377"/>
            <p:cNvSpPr>
              <a:spLocks noChangeArrowheads="1"/>
            </p:cNvSpPr>
            <p:nvPr/>
          </p:nvSpPr>
          <p:spPr bwMode="auto">
            <a:xfrm>
              <a:off x="1050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41" name="Oval 378"/>
            <p:cNvSpPr>
              <a:spLocks noChangeArrowheads="1"/>
            </p:cNvSpPr>
            <p:nvPr/>
          </p:nvSpPr>
          <p:spPr bwMode="auto">
            <a:xfrm>
              <a:off x="945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42" name="Oval 379"/>
            <p:cNvSpPr>
              <a:spLocks noChangeArrowheads="1"/>
            </p:cNvSpPr>
            <p:nvPr/>
          </p:nvSpPr>
          <p:spPr bwMode="auto">
            <a:xfrm>
              <a:off x="1016" y="3837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43" name="Oval 380"/>
            <p:cNvSpPr>
              <a:spLocks noChangeArrowheads="1"/>
            </p:cNvSpPr>
            <p:nvPr/>
          </p:nvSpPr>
          <p:spPr bwMode="auto">
            <a:xfrm>
              <a:off x="1022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49" name="Group 381"/>
          <p:cNvGrpSpPr>
            <a:grpSpLocks/>
          </p:cNvGrpSpPr>
          <p:nvPr/>
        </p:nvGrpSpPr>
        <p:grpSpPr bwMode="auto">
          <a:xfrm rot="-458425">
            <a:off x="2317752" y="4811184"/>
            <a:ext cx="283633" cy="260349"/>
            <a:chOff x="945" y="3746"/>
            <a:chExt cx="178" cy="164"/>
          </a:xfrm>
        </p:grpSpPr>
        <p:sp>
          <p:nvSpPr>
            <p:cNvPr id="16636" name="Oval 382"/>
            <p:cNvSpPr>
              <a:spLocks noChangeArrowheads="1"/>
            </p:cNvSpPr>
            <p:nvPr/>
          </p:nvSpPr>
          <p:spPr bwMode="auto">
            <a:xfrm>
              <a:off x="1050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7" name="Oval 383"/>
            <p:cNvSpPr>
              <a:spLocks noChangeArrowheads="1"/>
            </p:cNvSpPr>
            <p:nvPr/>
          </p:nvSpPr>
          <p:spPr bwMode="auto">
            <a:xfrm>
              <a:off x="944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8" name="Oval 384"/>
            <p:cNvSpPr>
              <a:spLocks noChangeArrowheads="1"/>
            </p:cNvSpPr>
            <p:nvPr/>
          </p:nvSpPr>
          <p:spPr bwMode="auto">
            <a:xfrm>
              <a:off x="1016" y="3837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9" name="Oval 385"/>
            <p:cNvSpPr>
              <a:spLocks noChangeArrowheads="1"/>
            </p:cNvSpPr>
            <p:nvPr/>
          </p:nvSpPr>
          <p:spPr bwMode="auto">
            <a:xfrm>
              <a:off x="1022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54" name="Group 386"/>
          <p:cNvGrpSpPr>
            <a:grpSpLocks/>
          </p:cNvGrpSpPr>
          <p:nvPr/>
        </p:nvGrpSpPr>
        <p:grpSpPr bwMode="auto">
          <a:xfrm>
            <a:off x="1826685" y="4620684"/>
            <a:ext cx="283633" cy="260349"/>
            <a:chOff x="945" y="3746"/>
            <a:chExt cx="178" cy="164"/>
          </a:xfrm>
        </p:grpSpPr>
        <p:sp>
          <p:nvSpPr>
            <p:cNvPr id="16632" name="Oval 387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3" name="Oval 388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4" name="Oval 389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5" name="Oval 390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59" name="Group 391"/>
          <p:cNvGrpSpPr>
            <a:grpSpLocks/>
          </p:cNvGrpSpPr>
          <p:nvPr/>
        </p:nvGrpSpPr>
        <p:grpSpPr bwMode="auto">
          <a:xfrm rot="711180">
            <a:off x="1909234" y="4343401"/>
            <a:ext cx="281517" cy="260351"/>
            <a:chOff x="945" y="3746"/>
            <a:chExt cx="178" cy="164"/>
          </a:xfrm>
        </p:grpSpPr>
        <p:sp>
          <p:nvSpPr>
            <p:cNvPr id="16628" name="Oval 392"/>
            <p:cNvSpPr>
              <a:spLocks noChangeArrowheads="1"/>
            </p:cNvSpPr>
            <p:nvPr/>
          </p:nvSpPr>
          <p:spPr bwMode="auto">
            <a:xfrm>
              <a:off x="1050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29" name="Oval 393"/>
            <p:cNvSpPr>
              <a:spLocks noChangeArrowheads="1"/>
            </p:cNvSpPr>
            <p:nvPr/>
          </p:nvSpPr>
          <p:spPr bwMode="auto">
            <a:xfrm>
              <a:off x="945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0" name="Oval 394"/>
            <p:cNvSpPr>
              <a:spLocks noChangeArrowheads="1"/>
            </p:cNvSpPr>
            <p:nvPr/>
          </p:nvSpPr>
          <p:spPr bwMode="auto">
            <a:xfrm>
              <a:off x="1016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31" name="Oval 395"/>
            <p:cNvSpPr>
              <a:spLocks noChangeArrowheads="1"/>
            </p:cNvSpPr>
            <p:nvPr/>
          </p:nvSpPr>
          <p:spPr bwMode="auto">
            <a:xfrm>
              <a:off x="1021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64" name="Group 396"/>
          <p:cNvGrpSpPr>
            <a:grpSpLocks/>
          </p:cNvGrpSpPr>
          <p:nvPr/>
        </p:nvGrpSpPr>
        <p:grpSpPr bwMode="auto">
          <a:xfrm>
            <a:off x="2404534" y="4544484"/>
            <a:ext cx="281517" cy="260349"/>
            <a:chOff x="945" y="3746"/>
            <a:chExt cx="178" cy="164"/>
          </a:xfrm>
        </p:grpSpPr>
        <p:sp>
          <p:nvSpPr>
            <p:cNvPr id="16624" name="Oval 397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25" name="Oval 398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26" name="Oval 399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27" name="Oval 400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69" name="Group 401"/>
          <p:cNvGrpSpPr>
            <a:grpSpLocks/>
          </p:cNvGrpSpPr>
          <p:nvPr/>
        </p:nvGrpSpPr>
        <p:grpSpPr bwMode="auto">
          <a:xfrm>
            <a:off x="2588685" y="4754034"/>
            <a:ext cx="283633" cy="260351"/>
            <a:chOff x="945" y="3746"/>
            <a:chExt cx="178" cy="164"/>
          </a:xfrm>
        </p:grpSpPr>
        <p:sp>
          <p:nvSpPr>
            <p:cNvPr id="16620" name="Oval 402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21" name="Oval 403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22" name="Oval 404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23" name="Oval 405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74" name="Group 406"/>
          <p:cNvGrpSpPr>
            <a:grpSpLocks/>
          </p:cNvGrpSpPr>
          <p:nvPr/>
        </p:nvGrpSpPr>
        <p:grpSpPr bwMode="auto">
          <a:xfrm>
            <a:off x="2499785" y="4286251"/>
            <a:ext cx="281516" cy="260349"/>
            <a:chOff x="945" y="3746"/>
            <a:chExt cx="178" cy="164"/>
          </a:xfrm>
        </p:grpSpPr>
        <p:sp>
          <p:nvSpPr>
            <p:cNvPr id="16616" name="Oval 407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7" name="Oval 408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8" name="Oval 409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9" name="Oval 410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7579" name="Line 411"/>
          <p:cNvSpPr>
            <a:spLocks noChangeShapeType="1"/>
          </p:cNvSpPr>
          <p:nvPr/>
        </p:nvSpPr>
        <p:spPr bwMode="auto">
          <a:xfrm>
            <a:off x="3723217" y="4622800"/>
            <a:ext cx="1234016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580" name="Text Box 412"/>
          <p:cNvSpPr txBox="1">
            <a:spLocks noChangeArrowheads="1"/>
          </p:cNvSpPr>
          <p:nvPr/>
        </p:nvSpPr>
        <p:spPr bwMode="auto">
          <a:xfrm>
            <a:off x="3865034" y="4271434"/>
            <a:ext cx="1113367" cy="37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Dịch mật</a:t>
            </a:r>
          </a:p>
        </p:txBody>
      </p:sp>
      <p:grpSp>
        <p:nvGrpSpPr>
          <p:cNvPr id="7581" name="Group 413"/>
          <p:cNvGrpSpPr>
            <a:grpSpLocks/>
          </p:cNvGrpSpPr>
          <p:nvPr/>
        </p:nvGrpSpPr>
        <p:grpSpPr bwMode="auto">
          <a:xfrm rot="710142">
            <a:off x="5763685" y="4823884"/>
            <a:ext cx="283633" cy="260349"/>
            <a:chOff x="945" y="3746"/>
            <a:chExt cx="178" cy="164"/>
          </a:xfrm>
        </p:grpSpPr>
        <p:sp>
          <p:nvSpPr>
            <p:cNvPr id="16612" name="Oval 414"/>
            <p:cNvSpPr>
              <a:spLocks noChangeArrowheads="1"/>
            </p:cNvSpPr>
            <p:nvPr/>
          </p:nvSpPr>
          <p:spPr bwMode="auto">
            <a:xfrm>
              <a:off x="1051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3" name="Oval 415"/>
            <p:cNvSpPr>
              <a:spLocks noChangeArrowheads="1"/>
            </p:cNvSpPr>
            <p:nvPr/>
          </p:nvSpPr>
          <p:spPr bwMode="auto">
            <a:xfrm>
              <a:off x="945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4" name="Oval 416"/>
            <p:cNvSpPr>
              <a:spLocks noChangeArrowheads="1"/>
            </p:cNvSpPr>
            <p:nvPr/>
          </p:nvSpPr>
          <p:spPr bwMode="auto">
            <a:xfrm>
              <a:off x="1016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5" name="Oval 417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86" name="Group 418"/>
          <p:cNvGrpSpPr>
            <a:grpSpLocks/>
          </p:cNvGrpSpPr>
          <p:nvPr/>
        </p:nvGrpSpPr>
        <p:grpSpPr bwMode="auto">
          <a:xfrm>
            <a:off x="5884334" y="4580467"/>
            <a:ext cx="281517" cy="260351"/>
            <a:chOff x="945" y="3746"/>
            <a:chExt cx="178" cy="164"/>
          </a:xfrm>
        </p:grpSpPr>
        <p:sp>
          <p:nvSpPr>
            <p:cNvPr id="16608" name="Oval 419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09" name="Oval 420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0" name="Oval 421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11" name="Oval 422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91" name="Group 423"/>
          <p:cNvGrpSpPr>
            <a:grpSpLocks/>
          </p:cNvGrpSpPr>
          <p:nvPr/>
        </p:nvGrpSpPr>
        <p:grpSpPr bwMode="auto">
          <a:xfrm rot="230932">
            <a:off x="5964767" y="4318001"/>
            <a:ext cx="281517" cy="260351"/>
            <a:chOff x="945" y="3746"/>
            <a:chExt cx="178" cy="164"/>
          </a:xfrm>
        </p:grpSpPr>
        <p:sp>
          <p:nvSpPr>
            <p:cNvPr id="16604" name="Oval 424"/>
            <p:cNvSpPr>
              <a:spLocks noChangeArrowheads="1"/>
            </p:cNvSpPr>
            <p:nvPr/>
          </p:nvSpPr>
          <p:spPr bwMode="auto">
            <a:xfrm>
              <a:off x="1050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05" name="Oval 425"/>
            <p:cNvSpPr>
              <a:spLocks noChangeArrowheads="1"/>
            </p:cNvSpPr>
            <p:nvPr/>
          </p:nvSpPr>
          <p:spPr bwMode="auto">
            <a:xfrm>
              <a:off x="944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06" name="Oval 426"/>
            <p:cNvSpPr>
              <a:spLocks noChangeArrowheads="1"/>
            </p:cNvSpPr>
            <p:nvPr/>
          </p:nvSpPr>
          <p:spPr bwMode="auto">
            <a:xfrm>
              <a:off x="1016" y="3837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07" name="Oval 427"/>
            <p:cNvSpPr>
              <a:spLocks noChangeArrowheads="1"/>
            </p:cNvSpPr>
            <p:nvPr/>
          </p:nvSpPr>
          <p:spPr bwMode="auto">
            <a:xfrm>
              <a:off x="1022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596" name="Group 428"/>
          <p:cNvGrpSpPr>
            <a:grpSpLocks/>
          </p:cNvGrpSpPr>
          <p:nvPr/>
        </p:nvGrpSpPr>
        <p:grpSpPr bwMode="auto">
          <a:xfrm rot="-292756">
            <a:off x="6265334" y="4999567"/>
            <a:ext cx="281517" cy="260351"/>
            <a:chOff x="945" y="3746"/>
            <a:chExt cx="178" cy="164"/>
          </a:xfrm>
        </p:grpSpPr>
        <p:sp>
          <p:nvSpPr>
            <p:cNvPr id="16600" name="Oval 429"/>
            <p:cNvSpPr>
              <a:spLocks noChangeArrowheads="1"/>
            </p:cNvSpPr>
            <p:nvPr/>
          </p:nvSpPr>
          <p:spPr bwMode="auto">
            <a:xfrm>
              <a:off x="1050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01" name="Oval 430"/>
            <p:cNvSpPr>
              <a:spLocks noChangeArrowheads="1"/>
            </p:cNvSpPr>
            <p:nvPr/>
          </p:nvSpPr>
          <p:spPr bwMode="auto">
            <a:xfrm>
              <a:off x="945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02" name="Oval 431"/>
            <p:cNvSpPr>
              <a:spLocks noChangeArrowheads="1"/>
            </p:cNvSpPr>
            <p:nvPr/>
          </p:nvSpPr>
          <p:spPr bwMode="auto">
            <a:xfrm>
              <a:off x="1016" y="3837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603" name="Oval 432"/>
            <p:cNvSpPr>
              <a:spLocks noChangeArrowheads="1"/>
            </p:cNvSpPr>
            <p:nvPr/>
          </p:nvSpPr>
          <p:spPr bwMode="auto">
            <a:xfrm>
              <a:off x="1022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601" name="Group 433"/>
          <p:cNvGrpSpPr>
            <a:grpSpLocks/>
          </p:cNvGrpSpPr>
          <p:nvPr/>
        </p:nvGrpSpPr>
        <p:grpSpPr bwMode="auto">
          <a:xfrm rot="-458425">
            <a:off x="6079067" y="4779434"/>
            <a:ext cx="281517" cy="260351"/>
            <a:chOff x="945" y="3746"/>
            <a:chExt cx="178" cy="164"/>
          </a:xfrm>
        </p:grpSpPr>
        <p:sp>
          <p:nvSpPr>
            <p:cNvPr id="16596" name="Oval 434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7" name="Oval 435"/>
            <p:cNvSpPr>
              <a:spLocks noChangeArrowheads="1"/>
            </p:cNvSpPr>
            <p:nvPr/>
          </p:nvSpPr>
          <p:spPr bwMode="auto">
            <a:xfrm>
              <a:off x="944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8" name="Oval 436"/>
            <p:cNvSpPr>
              <a:spLocks noChangeArrowheads="1"/>
            </p:cNvSpPr>
            <p:nvPr/>
          </p:nvSpPr>
          <p:spPr bwMode="auto">
            <a:xfrm>
              <a:off x="1017" y="3837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9" name="Oval 437"/>
            <p:cNvSpPr>
              <a:spLocks noChangeArrowheads="1"/>
            </p:cNvSpPr>
            <p:nvPr/>
          </p:nvSpPr>
          <p:spPr bwMode="auto">
            <a:xfrm>
              <a:off x="1022" y="3800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606" name="Group 438"/>
          <p:cNvGrpSpPr>
            <a:grpSpLocks/>
          </p:cNvGrpSpPr>
          <p:nvPr/>
        </p:nvGrpSpPr>
        <p:grpSpPr bwMode="auto">
          <a:xfrm>
            <a:off x="5588001" y="4588934"/>
            <a:ext cx="283633" cy="260351"/>
            <a:chOff x="945" y="3746"/>
            <a:chExt cx="178" cy="164"/>
          </a:xfrm>
        </p:grpSpPr>
        <p:sp>
          <p:nvSpPr>
            <p:cNvPr id="16592" name="Oval 439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3" name="Oval 440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4" name="Oval 441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5" name="Oval 442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611" name="Group 443"/>
          <p:cNvGrpSpPr>
            <a:grpSpLocks/>
          </p:cNvGrpSpPr>
          <p:nvPr/>
        </p:nvGrpSpPr>
        <p:grpSpPr bwMode="auto">
          <a:xfrm rot="711180">
            <a:off x="5668434" y="4313767"/>
            <a:ext cx="283633" cy="260351"/>
            <a:chOff x="945" y="3746"/>
            <a:chExt cx="178" cy="164"/>
          </a:xfrm>
        </p:grpSpPr>
        <p:sp>
          <p:nvSpPr>
            <p:cNvPr id="16588" name="Oval 444"/>
            <p:cNvSpPr>
              <a:spLocks noChangeArrowheads="1"/>
            </p:cNvSpPr>
            <p:nvPr/>
          </p:nvSpPr>
          <p:spPr bwMode="auto">
            <a:xfrm>
              <a:off x="1051" y="374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89" name="Oval 445"/>
            <p:cNvSpPr>
              <a:spLocks noChangeArrowheads="1"/>
            </p:cNvSpPr>
            <p:nvPr/>
          </p:nvSpPr>
          <p:spPr bwMode="auto">
            <a:xfrm>
              <a:off x="945" y="3764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0" name="Oval 446"/>
            <p:cNvSpPr>
              <a:spLocks noChangeArrowheads="1"/>
            </p:cNvSpPr>
            <p:nvPr/>
          </p:nvSpPr>
          <p:spPr bwMode="auto">
            <a:xfrm>
              <a:off x="1016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91" name="Oval 447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616" name="Group 448"/>
          <p:cNvGrpSpPr>
            <a:grpSpLocks/>
          </p:cNvGrpSpPr>
          <p:nvPr/>
        </p:nvGrpSpPr>
        <p:grpSpPr bwMode="auto">
          <a:xfrm>
            <a:off x="6163734" y="4512734"/>
            <a:ext cx="283633" cy="260351"/>
            <a:chOff x="945" y="3746"/>
            <a:chExt cx="178" cy="164"/>
          </a:xfrm>
        </p:grpSpPr>
        <p:sp>
          <p:nvSpPr>
            <p:cNvPr id="16584" name="Oval 449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85" name="Oval 450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86" name="Oval 451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87" name="Oval 452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621" name="Group 453"/>
          <p:cNvGrpSpPr>
            <a:grpSpLocks/>
          </p:cNvGrpSpPr>
          <p:nvPr/>
        </p:nvGrpSpPr>
        <p:grpSpPr bwMode="auto">
          <a:xfrm>
            <a:off x="6350001" y="4722284"/>
            <a:ext cx="283633" cy="260349"/>
            <a:chOff x="945" y="3746"/>
            <a:chExt cx="178" cy="164"/>
          </a:xfrm>
        </p:grpSpPr>
        <p:sp>
          <p:nvSpPr>
            <p:cNvPr id="16580" name="Oval 454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81" name="Oval 455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82" name="Oval 456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83" name="Oval 457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7626" name="Group 458"/>
          <p:cNvGrpSpPr>
            <a:grpSpLocks/>
          </p:cNvGrpSpPr>
          <p:nvPr/>
        </p:nvGrpSpPr>
        <p:grpSpPr bwMode="auto">
          <a:xfrm>
            <a:off x="6258985" y="4256618"/>
            <a:ext cx="283633" cy="260349"/>
            <a:chOff x="945" y="3746"/>
            <a:chExt cx="178" cy="164"/>
          </a:xfrm>
        </p:grpSpPr>
        <p:sp>
          <p:nvSpPr>
            <p:cNvPr id="16576" name="Oval 459"/>
            <p:cNvSpPr>
              <a:spLocks noChangeArrowheads="1"/>
            </p:cNvSpPr>
            <p:nvPr/>
          </p:nvSpPr>
          <p:spPr bwMode="auto">
            <a:xfrm>
              <a:off x="1051" y="3746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77" name="Oval 460"/>
            <p:cNvSpPr>
              <a:spLocks noChangeArrowheads="1"/>
            </p:cNvSpPr>
            <p:nvPr/>
          </p:nvSpPr>
          <p:spPr bwMode="auto">
            <a:xfrm>
              <a:off x="945" y="3765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78" name="Oval 461"/>
            <p:cNvSpPr>
              <a:spLocks noChangeArrowheads="1"/>
            </p:cNvSpPr>
            <p:nvPr/>
          </p:nvSpPr>
          <p:spPr bwMode="auto">
            <a:xfrm>
              <a:off x="1017" y="3838"/>
              <a:ext cx="72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  <p:sp>
          <p:nvSpPr>
            <p:cNvPr id="16579" name="Oval 462"/>
            <p:cNvSpPr>
              <a:spLocks noChangeArrowheads="1"/>
            </p:cNvSpPr>
            <p:nvPr/>
          </p:nvSpPr>
          <p:spPr bwMode="auto">
            <a:xfrm>
              <a:off x="1023" y="3801"/>
              <a:ext cx="32" cy="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7631" name="Oval 463"/>
          <p:cNvSpPr>
            <a:spLocks noChangeArrowheads="1"/>
          </p:cNvSpPr>
          <p:nvPr/>
        </p:nvSpPr>
        <p:spPr bwMode="auto">
          <a:xfrm rot="710142">
            <a:off x="8934451" y="4976285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2" name="Oval 464"/>
          <p:cNvSpPr>
            <a:spLocks noChangeArrowheads="1"/>
          </p:cNvSpPr>
          <p:nvPr/>
        </p:nvSpPr>
        <p:spPr bwMode="auto">
          <a:xfrm rot="710142">
            <a:off x="8763001" y="4969934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3" name="Oval 465"/>
          <p:cNvSpPr>
            <a:spLocks noChangeArrowheads="1"/>
          </p:cNvSpPr>
          <p:nvPr/>
        </p:nvSpPr>
        <p:spPr bwMode="auto">
          <a:xfrm rot="710142">
            <a:off x="8851901" y="5107518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4" name="Oval 466"/>
          <p:cNvSpPr>
            <a:spLocks noChangeArrowheads="1"/>
          </p:cNvSpPr>
          <p:nvPr/>
        </p:nvSpPr>
        <p:spPr bwMode="auto">
          <a:xfrm rot="710142">
            <a:off x="8879417" y="5046133"/>
            <a:ext cx="50800" cy="50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5" name="Oval 467"/>
          <p:cNvSpPr>
            <a:spLocks noChangeArrowheads="1"/>
          </p:cNvSpPr>
          <p:nvPr/>
        </p:nvSpPr>
        <p:spPr bwMode="auto">
          <a:xfrm rot="230932">
            <a:off x="9290051" y="4400551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6" name="Oval 468"/>
          <p:cNvSpPr>
            <a:spLocks noChangeArrowheads="1"/>
          </p:cNvSpPr>
          <p:nvPr/>
        </p:nvSpPr>
        <p:spPr bwMode="auto">
          <a:xfrm rot="230932">
            <a:off x="9120718" y="4417485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7" name="Oval 469"/>
          <p:cNvSpPr>
            <a:spLocks noChangeArrowheads="1"/>
          </p:cNvSpPr>
          <p:nvPr/>
        </p:nvSpPr>
        <p:spPr bwMode="auto">
          <a:xfrm rot="230932">
            <a:off x="9226551" y="4544485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8" name="Oval 470"/>
          <p:cNvSpPr>
            <a:spLocks noChangeArrowheads="1"/>
          </p:cNvSpPr>
          <p:nvPr/>
        </p:nvSpPr>
        <p:spPr bwMode="auto">
          <a:xfrm rot="230932">
            <a:off x="9243484" y="4480984"/>
            <a:ext cx="50800" cy="50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39" name="Oval 471"/>
          <p:cNvSpPr>
            <a:spLocks noChangeArrowheads="1"/>
          </p:cNvSpPr>
          <p:nvPr/>
        </p:nvSpPr>
        <p:spPr bwMode="auto">
          <a:xfrm rot="21141575">
            <a:off x="9414934" y="4809067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0" name="Oval 472"/>
          <p:cNvSpPr>
            <a:spLocks noChangeArrowheads="1"/>
          </p:cNvSpPr>
          <p:nvPr/>
        </p:nvSpPr>
        <p:spPr bwMode="auto">
          <a:xfrm rot="21141575">
            <a:off x="9251951" y="4859867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1" name="Oval 473"/>
          <p:cNvSpPr>
            <a:spLocks noChangeArrowheads="1"/>
          </p:cNvSpPr>
          <p:nvPr/>
        </p:nvSpPr>
        <p:spPr bwMode="auto">
          <a:xfrm rot="21141575">
            <a:off x="9381067" y="4961467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2" name="Oval 474"/>
          <p:cNvSpPr>
            <a:spLocks noChangeArrowheads="1"/>
          </p:cNvSpPr>
          <p:nvPr/>
        </p:nvSpPr>
        <p:spPr bwMode="auto">
          <a:xfrm rot="21141575">
            <a:off x="9378951" y="4904317"/>
            <a:ext cx="50800" cy="50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3" name="Oval 475"/>
          <p:cNvSpPr>
            <a:spLocks noChangeArrowheads="1"/>
          </p:cNvSpPr>
          <p:nvPr/>
        </p:nvSpPr>
        <p:spPr bwMode="auto">
          <a:xfrm>
            <a:off x="8968318" y="4610101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4" name="Oval 476"/>
          <p:cNvSpPr>
            <a:spLocks noChangeArrowheads="1"/>
          </p:cNvSpPr>
          <p:nvPr/>
        </p:nvSpPr>
        <p:spPr bwMode="auto">
          <a:xfrm>
            <a:off x="8798985" y="4639734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5" name="Oval 477"/>
          <p:cNvSpPr>
            <a:spLocks noChangeArrowheads="1"/>
          </p:cNvSpPr>
          <p:nvPr/>
        </p:nvSpPr>
        <p:spPr bwMode="auto">
          <a:xfrm>
            <a:off x="8913285" y="4756151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6" name="Oval 478"/>
          <p:cNvSpPr>
            <a:spLocks noChangeArrowheads="1"/>
          </p:cNvSpPr>
          <p:nvPr/>
        </p:nvSpPr>
        <p:spPr bwMode="auto">
          <a:xfrm>
            <a:off x="8923867" y="4696884"/>
            <a:ext cx="50800" cy="50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7" name="Oval 479"/>
          <p:cNvSpPr>
            <a:spLocks noChangeArrowheads="1"/>
          </p:cNvSpPr>
          <p:nvPr/>
        </p:nvSpPr>
        <p:spPr bwMode="auto">
          <a:xfrm rot="711180">
            <a:off x="8921751" y="4288367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8" name="Oval 480"/>
          <p:cNvSpPr>
            <a:spLocks noChangeArrowheads="1"/>
          </p:cNvSpPr>
          <p:nvPr/>
        </p:nvSpPr>
        <p:spPr bwMode="auto">
          <a:xfrm rot="711180">
            <a:off x="8750301" y="4282018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49" name="Oval 481"/>
          <p:cNvSpPr>
            <a:spLocks noChangeArrowheads="1"/>
          </p:cNvSpPr>
          <p:nvPr/>
        </p:nvSpPr>
        <p:spPr bwMode="auto">
          <a:xfrm rot="711180">
            <a:off x="8839201" y="4419601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0" name="Oval 482"/>
          <p:cNvSpPr>
            <a:spLocks noChangeArrowheads="1"/>
          </p:cNvSpPr>
          <p:nvPr/>
        </p:nvSpPr>
        <p:spPr bwMode="auto">
          <a:xfrm rot="711180">
            <a:off x="8866717" y="4358217"/>
            <a:ext cx="50800" cy="50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1" name="Oval 483"/>
          <p:cNvSpPr>
            <a:spLocks noChangeArrowheads="1"/>
          </p:cNvSpPr>
          <p:nvPr/>
        </p:nvSpPr>
        <p:spPr bwMode="auto">
          <a:xfrm>
            <a:off x="9704918" y="4572001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2" name="Oval 484"/>
          <p:cNvSpPr>
            <a:spLocks noChangeArrowheads="1"/>
          </p:cNvSpPr>
          <p:nvPr/>
        </p:nvSpPr>
        <p:spPr bwMode="auto">
          <a:xfrm>
            <a:off x="9535585" y="4601634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3" name="Oval 485"/>
          <p:cNvSpPr>
            <a:spLocks noChangeArrowheads="1"/>
          </p:cNvSpPr>
          <p:nvPr/>
        </p:nvSpPr>
        <p:spPr bwMode="auto">
          <a:xfrm>
            <a:off x="9649885" y="4718051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4" name="Oval 486"/>
          <p:cNvSpPr>
            <a:spLocks noChangeArrowheads="1"/>
          </p:cNvSpPr>
          <p:nvPr/>
        </p:nvSpPr>
        <p:spPr bwMode="auto">
          <a:xfrm>
            <a:off x="9660467" y="4658784"/>
            <a:ext cx="50800" cy="50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5" name="Oval 487"/>
          <p:cNvSpPr>
            <a:spLocks noChangeArrowheads="1"/>
          </p:cNvSpPr>
          <p:nvPr/>
        </p:nvSpPr>
        <p:spPr bwMode="auto">
          <a:xfrm>
            <a:off x="9607551" y="4214285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6" name="Oval 488"/>
          <p:cNvSpPr>
            <a:spLocks noChangeArrowheads="1"/>
          </p:cNvSpPr>
          <p:nvPr/>
        </p:nvSpPr>
        <p:spPr bwMode="auto">
          <a:xfrm>
            <a:off x="9438218" y="4241801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7" name="Oval 489"/>
          <p:cNvSpPr>
            <a:spLocks noChangeArrowheads="1"/>
          </p:cNvSpPr>
          <p:nvPr/>
        </p:nvSpPr>
        <p:spPr bwMode="auto">
          <a:xfrm>
            <a:off x="9552518" y="4360334"/>
            <a:ext cx="11430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8" name="Oval 490"/>
          <p:cNvSpPr>
            <a:spLocks noChangeArrowheads="1"/>
          </p:cNvSpPr>
          <p:nvPr/>
        </p:nvSpPr>
        <p:spPr bwMode="auto">
          <a:xfrm>
            <a:off x="9563100" y="4298951"/>
            <a:ext cx="50800" cy="50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7659" name="Line 491"/>
          <p:cNvSpPr>
            <a:spLocks noChangeShapeType="1"/>
          </p:cNvSpPr>
          <p:nvPr/>
        </p:nvSpPr>
        <p:spPr bwMode="auto">
          <a:xfrm>
            <a:off x="7239000" y="4622800"/>
            <a:ext cx="123613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0" name="Text Box 492"/>
          <p:cNvSpPr txBox="1">
            <a:spLocks noChangeArrowheads="1"/>
          </p:cNvSpPr>
          <p:nvPr/>
        </p:nvSpPr>
        <p:spPr bwMode="auto">
          <a:xfrm>
            <a:off x="7315200" y="4150785"/>
            <a:ext cx="965200" cy="4000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rgbClr val="C00000"/>
                </a:solidFill>
                <a:cs typeface="Arial" panose="020B0604020202020204" pitchFamily="34" charset="0"/>
              </a:rPr>
              <a:t>Lipaza</a:t>
            </a:r>
            <a:endParaRPr lang="en-US" altLang="en-US" sz="1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7661" name="Line 493"/>
          <p:cNvSpPr>
            <a:spLocks noChangeShapeType="1"/>
          </p:cNvSpPr>
          <p:nvPr/>
        </p:nvSpPr>
        <p:spPr bwMode="auto">
          <a:xfrm flipV="1">
            <a:off x="8534400" y="5113867"/>
            <a:ext cx="304800" cy="33231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2" name="Line 494"/>
          <p:cNvSpPr>
            <a:spLocks noChangeShapeType="1"/>
          </p:cNvSpPr>
          <p:nvPr/>
        </p:nvSpPr>
        <p:spPr bwMode="auto">
          <a:xfrm flipV="1">
            <a:off x="9112251" y="4999568"/>
            <a:ext cx="234949" cy="49741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3" name="Line 495"/>
          <p:cNvSpPr>
            <a:spLocks noChangeShapeType="1"/>
          </p:cNvSpPr>
          <p:nvPr/>
        </p:nvSpPr>
        <p:spPr bwMode="auto">
          <a:xfrm flipH="1" flipV="1">
            <a:off x="9785351" y="4732867"/>
            <a:ext cx="457200" cy="17356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4" name="Line 496"/>
          <p:cNvSpPr>
            <a:spLocks noChangeShapeType="1"/>
          </p:cNvSpPr>
          <p:nvPr/>
        </p:nvSpPr>
        <p:spPr bwMode="auto">
          <a:xfrm>
            <a:off x="9207500" y="4099984"/>
            <a:ext cx="44451" cy="37253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5" name="Line 497"/>
          <p:cNvSpPr>
            <a:spLocks noChangeShapeType="1"/>
          </p:cNvSpPr>
          <p:nvPr/>
        </p:nvSpPr>
        <p:spPr bwMode="auto">
          <a:xfrm>
            <a:off x="8845552" y="3947584"/>
            <a:ext cx="44449" cy="37253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6" name="Line 498"/>
          <p:cNvSpPr>
            <a:spLocks noChangeShapeType="1"/>
          </p:cNvSpPr>
          <p:nvPr/>
        </p:nvSpPr>
        <p:spPr bwMode="auto">
          <a:xfrm>
            <a:off x="9525000" y="3890434"/>
            <a:ext cx="44451" cy="37253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7" name="Line 499"/>
          <p:cNvSpPr>
            <a:spLocks noChangeShapeType="1"/>
          </p:cNvSpPr>
          <p:nvPr/>
        </p:nvSpPr>
        <p:spPr bwMode="auto">
          <a:xfrm flipV="1">
            <a:off x="8369300" y="4758267"/>
            <a:ext cx="527051" cy="26246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68" name="Text Box 500"/>
          <p:cNvSpPr txBox="1">
            <a:spLocks noChangeArrowheads="1"/>
          </p:cNvSpPr>
          <p:nvPr/>
        </p:nvSpPr>
        <p:spPr bwMode="auto">
          <a:xfrm>
            <a:off x="1928284" y="3784600"/>
            <a:ext cx="734483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Lipit</a:t>
            </a:r>
          </a:p>
        </p:txBody>
      </p:sp>
      <p:sp>
        <p:nvSpPr>
          <p:cNvPr id="7669" name="Text Box 501"/>
          <p:cNvSpPr txBox="1">
            <a:spLocks noChangeArrowheads="1"/>
          </p:cNvSpPr>
          <p:nvPr/>
        </p:nvSpPr>
        <p:spPr bwMode="auto">
          <a:xfrm>
            <a:off x="5221818" y="3937000"/>
            <a:ext cx="2118783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Các giọt lipit nhỏ</a:t>
            </a:r>
          </a:p>
        </p:txBody>
      </p:sp>
      <p:sp>
        <p:nvSpPr>
          <p:cNvPr id="7670" name="Text Box 502"/>
          <p:cNvSpPr txBox="1">
            <a:spLocks noChangeArrowheads="1"/>
          </p:cNvSpPr>
          <p:nvPr/>
        </p:nvSpPr>
        <p:spPr bwMode="auto">
          <a:xfrm>
            <a:off x="9768417" y="5245101"/>
            <a:ext cx="1056216" cy="37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Axit béo</a:t>
            </a:r>
          </a:p>
        </p:txBody>
      </p:sp>
      <p:sp>
        <p:nvSpPr>
          <p:cNvPr id="7671" name="Text Box 503"/>
          <p:cNvSpPr txBox="1">
            <a:spLocks noChangeArrowheads="1"/>
          </p:cNvSpPr>
          <p:nvPr/>
        </p:nvSpPr>
        <p:spPr bwMode="auto">
          <a:xfrm>
            <a:off x="7382933" y="5317067"/>
            <a:ext cx="100965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Glixêrin</a:t>
            </a:r>
          </a:p>
        </p:txBody>
      </p:sp>
      <p:sp>
        <p:nvSpPr>
          <p:cNvPr id="7672" name="Line 504"/>
          <p:cNvSpPr>
            <a:spLocks noChangeShapeType="1"/>
          </p:cNvSpPr>
          <p:nvPr/>
        </p:nvSpPr>
        <p:spPr bwMode="auto">
          <a:xfrm flipV="1">
            <a:off x="8208433" y="5084234"/>
            <a:ext cx="670984" cy="37253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73" name="Line 505"/>
          <p:cNvSpPr>
            <a:spLocks noChangeShapeType="1"/>
          </p:cNvSpPr>
          <p:nvPr/>
        </p:nvSpPr>
        <p:spPr bwMode="auto">
          <a:xfrm flipH="1" flipV="1">
            <a:off x="9522885" y="5211233"/>
            <a:ext cx="292100" cy="16298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74" name="Text Box 506"/>
          <p:cNvSpPr txBox="1">
            <a:spLocks noChangeArrowheads="1"/>
          </p:cNvSpPr>
          <p:nvPr/>
        </p:nvSpPr>
        <p:spPr bwMode="auto">
          <a:xfrm>
            <a:off x="1932518" y="5812367"/>
            <a:ext cx="1714500" cy="4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Axit Nuclêic</a:t>
            </a:r>
          </a:p>
        </p:txBody>
      </p:sp>
      <p:sp>
        <p:nvSpPr>
          <p:cNvPr id="7675" name="Line 507"/>
          <p:cNvSpPr>
            <a:spLocks noChangeShapeType="1"/>
          </p:cNvSpPr>
          <p:nvPr/>
        </p:nvSpPr>
        <p:spPr bwMode="auto">
          <a:xfrm>
            <a:off x="3740151" y="6055784"/>
            <a:ext cx="123613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7676" name="Text Box 508"/>
          <p:cNvSpPr txBox="1">
            <a:spLocks noChangeArrowheads="1"/>
          </p:cNvSpPr>
          <p:nvPr/>
        </p:nvSpPr>
        <p:spPr bwMode="auto">
          <a:xfrm>
            <a:off x="3810000" y="5689600"/>
            <a:ext cx="1143000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Nuclêaza</a:t>
            </a:r>
          </a:p>
        </p:txBody>
      </p:sp>
      <p:sp>
        <p:nvSpPr>
          <p:cNvPr id="7677" name="Text Box 509"/>
          <p:cNvSpPr txBox="1">
            <a:spLocks noChangeArrowheads="1"/>
          </p:cNvSpPr>
          <p:nvPr/>
        </p:nvSpPr>
        <p:spPr bwMode="auto">
          <a:xfrm>
            <a:off x="5141385" y="5812367"/>
            <a:ext cx="3848100" cy="4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charset="0"/>
              </a:rPr>
              <a:t>Các thành phần của Nuclêôtit</a:t>
            </a:r>
          </a:p>
        </p:txBody>
      </p:sp>
      <p:sp>
        <p:nvSpPr>
          <p:cNvPr id="7690" name="Text Box 522"/>
          <p:cNvSpPr txBox="1">
            <a:spLocks noChangeArrowheads="1"/>
          </p:cNvSpPr>
          <p:nvPr/>
        </p:nvSpPr>
        <p:spPr bwMode="auto">
          <a:xfrm>
            <a:off x="7391400" y="3160185"/>
            <a:ext cx="1066800" cy="4000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Êripsin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625" y="450166"/>
            <a:ext cx="241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Gợi ý câu 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272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5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5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5802E-6 L -0.00591 0.02747 " pathEditMode="relative" rAng="0" ptsTypes="AA">
                                      <p:cBhvr>
                                        <p:cTn id="147" dur="25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35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1944 L 0.0052 -0.05555 " pathEditMode="relative" rAng="0" ptsTypes="AA">
                                      <p:cBhvr>
                                        <p:cTn id="149" dur="25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182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4198E-7 L -0.03055 0.03117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54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0104 -0.02871 " pathEditMode="relative" rAng="0" ptsTypes="AA">
                                      <p:cBhvr>
                                        <p:cTn id="153" dur="25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5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0494E-6 L 0.01146 -1.60494E-6 " pathEditMode="relative" rAng="0" ptsTypes="AA">
                                      <p:cBhvr>
                                        <p:cTn id="155" dur="25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7531E-6 L -0.00382 0.01142 " pathEditMode="relative" rAng="0" ptsTypes="AA">
                                      <p:cBhvr>
                                        <p:cTn id="157" dur="25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5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5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5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5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5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5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5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5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5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5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5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5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25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5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5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5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5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5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25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5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5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5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5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3" presetID="22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25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25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5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25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5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25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25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25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25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25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25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25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5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25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5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5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5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5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25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5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25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5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5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25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0764 -0.00649 " pathEditMode="relative" rAng="0" ptsTypes="AA">
                                      <p:cBhvr>
                                        <p:cTn id="318" dur="25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34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17284E-7 L -0.01563 -0.00031 " pathEditMode="relative" rAng="0" ptsTypes="AA">
                                      <p:cBhvr>
                                        <p:cTn id="320" dur="25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31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868 -0.0108 " pathEditMode="relative" rAng="0" ptsTypes="AA">
                                      <p:cBhvr>
                                        <p:cTn id="322" dur="25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556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988E-6 L -0.00625 -0.01543 " pathEditMode="relative" rAng="0" ptsTypes="AA">
                                      <p:cBhvr>
                                        <p:cTn id="324" dur="250" fill="hold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772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679E-6 L -0.0059 -0.0074 " pathEditMode="relative" rAng="0" ptsTypes="AA">
                                      <p:cBhvr>
                                        <p:cTn id="326" dur="25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7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32099E-6 L 0.01494 -0.02716 " pathEditMode="relative" rAng="0" ptsTypes="AA">
                                      <p:cBhvr>
                                        <p:cTn id="328" dur="25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1358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01285 -0.00278 " pathEditMode="relative" rAng="0" ptsTypes="AA">
                                      <p:cBhvr>
                                        <p:cTn id="330" dur="25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54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0868 -0.01081 " pathEditMode="relative" rAng="0" ptsTypes="AA">
                                      <p:cBhvr>
                                        <p:cTn id="332" dur="25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556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0868 -0.01081 " pathEditMode="relative" rAng="0" ptsTypes="AA">
                                      <p:cBhvr>
                                        <p:cTn id="334" dur="25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556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00868 -0.01081 " pathEditMode="relative" rAng="0" ptsTypes="AA">
                                      <p:cBhvr>
                                        <p:cTn id="336" dur="25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556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6 L -0.01563 -0.00031 " pathEditMode="relative" rAng="0" ptsTypes="AA">
                                      <p:cBhvr>
                                        <p:cTn id="338" dur="25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3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08642E-6 L -0.01076 0.01296 " pathEditMode="relative" rAng="0" ptsTypes="AA">
                                      <p:cBhvr>
                                        <p:cTn id="340" dur="25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25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250"/>
                                        <p:tgtEl>
                                          <p:spTgt spid="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250"/>
                                        <p:tgtEl>
                                          <p:spTgt spid="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250"/>
                                        <p:tgtEl>
                                          <p:spTgt spid="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250"/>
                                        <p:tgtEl>
                                          <p:spTgt spid="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250"/>
                                        <p:tgtEl>
                                          <p:spTgt spid="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7" dur="250"/>
                                        <p:tgtEl>
                                          <p:spTgt spid="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50"/>
                                        <p:tgtEl>
                                          <p:spTgt spid="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250"/>
                                        <p:tgtEl>
                                          <p:spTgt spid="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250"/>
                                        <p:tgtEl>
                                          <p:spTgt spid="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50"/>
                                        <p:tgtEl>
                                          <p:spTgt spid="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250"/>
                                        <p:tgtEl>
                                          <p:spTgt spid="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250"/>
                                        <p:tgtEl>
                                          <p:spTgt spid="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50"/>
                                        <p:tgtEl>
                                          <p:spTgt spid="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250"/>
                                        <p:tgtEl>
                                          <p:spTgt spid="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123 L 0.01111 0.03456 " pathEditMode="relative" rAng="0" ptsTypes="AA">
                                      <p:cBhvr>
                                        <p:cTn id="405" dur="250" fill="hold"/>
                                        <p:tgtEl>
                                          <p:spTgt spid="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667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0.08642 L -0.04878 0.0821 " pathEditMode="relative" rAng="0" ptsTypes="AA">
                                      <p:cBhvr>
                                        <p:cTn id="407" dur="250" fill="hold"/>
                                        <p:tgtEl>
                                          <p:spTgt spid="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2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2716E-6 L -0.00886 0.01328 " pathEditMode="relative" rAng="0" ptsTypes="AA">
                                      <p:cBhvr>
                                        <p:cTn id="409" dur="250" fill="hold"/>
                                        <p:tgtEl>
                                          <p:spTgt spid="7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648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6914E-6 L 0.00208 -0.04167 " pathEditMode="relative" rAng="0" ptsTypes="AA">
                                      <p:cBhvr>
                                        <p:cTn id="411" dur="250" fill="hold"/>
                                        <p:tgtEl>
                                          <p:spTgt spid="7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14" dur="250" fill="hold"/>
                                        <p:tgtEl>
                                          <p:spTgt spid="7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7" dur="25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4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250"/>
                                        <p:tgtEl>
                                          <p:spTgt spid="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250"/>
                                        <p:tgtEl>
                                          <p:spTgt spid="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250"/>
                                        <p:tgtEl>
                                          <p:spTgt spid="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250"/>
                                        <p:tgtEl>
                                          <p:spTgt spid="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50"/>
                                        <p:tgtEl>
                                          <p:spTgt spid="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50"/>
                                        <p:tgtEl>
                                          <p:spTgt spid="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50"/>
                                        <p:tgtEl>
                                          <p:spTgt spid="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250"/>
                                        <p:tgtEl>
                                          <p:spTgt spid="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250"/>
                                        <p:tgtEl>
                                          <p:spTgt spid="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250"/>
                                        <p:tgtEl>
                                          <p:spTgt spid="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50"/>
                                        <p:tgtEl>
                                          <p:spTgt spid="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250"/>
                                        <p:tgtEl>
                                          <p:spTgt spid="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50"/>
                                        <p:tgtEl>
                                          <p:spTgt spid="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50"/>
                                        <p:tgtEl>
                                          <p:spTgt spid="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50"/>
                                        <p:tgtEl>
                                          <p:spTgt spid="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483" presetID="22" presetClass="entr" presetSubtype="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5" dur="250"/>
                                        <p:tgtEl>
                                          <p:spTgt spid="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250"/>
                                        <p:tgtEl>
                                          <p:spTgt spid="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250"/>
                                        <p:tgtEl>
                                          <p:spTgt spid="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4" dur="250"/>
                                        <p:tgtEl>
                                          <p:spTgt spid="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7" dur="250"/>
                                        <p:tgtEl>
                                          <p:spTgt spid="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0" dur="250"/>
                                        <p:tgtEl>
                                          <p:spTgt spid="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250"/>
                                        <p:tgtEl>
                                          <p:spTgt spid="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6" dur="250"/>
                                        <p:tgtEl>
                                          <p:spTgt spid="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250"/>
                                        <p:tgtEl>
                                          <p:spTgt spid="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2" dur="250"/>
                                        <p:tgtEl>
                                          <p:spTgt spid="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5" dur="250"/>
                                        <p:tgtEl>
                                          <p:spTgt spid="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250"/>
                                        <p:tgtEl>
                                          <p:spTgt spid="7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250"/>
                                        <p:tgtEl>
                                          <p:spTgt spid="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250"/>
                                        <p:tgtEl>
                                          <p:spTgt spid="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250"/>
                                        <p:tgtEl>
                                          <p:spTgt spid="7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250"/>
                                        <p:tgtEl>
                                          <p:spTgt spid="7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250"/>
                                        <p:tgtEl>
                                          <p:spTgt spid="7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250"/>
                                        <p:tgtEl>
                                          <p:spTgt spid="7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250"/>
                                        <p:tgtEl>
                                          <p:spTgt spid="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250"/>
                                        <p:tgtEl>
                                          <p:spTgt spid="7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250"/>
                                        <p:tgtEl>
                                          <p:spTgt spid="7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5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679E-6 L -0.01597 0.00278 " pathEditMode="relative" rAng="0" ptsTypes="AA">
                                      <p:cBhvr>
                                        <p:cTn id="552" dur="250" fill="hold"/>
                                        <p:tgtEl>
                                          <p:spTgt spid="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23"/>
                                    </p:animMotion>
                                  </p:childTnLst>
                                </p:cTn>
                              </p:par>
                              <p:par>
                                <p:cTn id="5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988E-6 L 0.01667 -0.00555 " pathEditMode="relative" rAng="0" ptsTypes="AA">
                                      <p:cBhvr>
                                        <p:cTn id="554" dur="250" fill="hold"/>
                                        <p:tgtEl>
                                          <p:spTgt spid="7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78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679E-6 L 0.01493 -0.00617 " pathEditMode="relative" rAng="0" ptsTypes="AA">
                                      <p:cBhvr>
                                        <p:cTn id="556" dur="250" fill="hold"/>
                                        <p:tgtEl>
                                          <p:spTgt spid="7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309"/>
                                    </p:animMotion>
                                  </p:childTnLst>
                                </p:cTn>
                              </p:par>
                              <p:par>
                                <p:cTn id="5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1042 0.00555 " pathEditMode="relative" rAng="0" ptsTypes="AA">
                                      <p:cBhvr>
                                        <p:cTn id="558" dur="250" fill="hold"/>
                                        <p:tgtEl>
                                          <p:spTgt spid="7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78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7531E-6 L -0.01979 -0.00926 " pathEditMode="relative" rAng="0" ptsTypes="AA">
                                      <p:cBhvr>
                                        <p:cTn id="560" dur="250" fill="hold"/>
                                        <p:tgtEl>
                                          <p:spTgt spid="7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463"/>
                                    </p:animMotion>
                                  </p:childTnLst>
                                </p:cTn>
                              </p:par>
                              <p:par>
                                <p:cTn id="5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3457E-6 L 0.01632 0.01111 " pathEditMode="relative" rAng="0" ptsTypes="AA">
                                      <p:cBhvr>
                                        <p:cTn id="562" dur="250" fill="hold"/>
                                        <p:tgtEl>
                                          <p:spTgt spid="7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556"/>
                                    </p:animMotion>
                                  </p:childTnLst>
                                </p:cTn>
                              </p:par>
                              <p:par>
                                <p:cTn id="5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64198E-7 L -0.01667 -0.02068 " pathEditMode="relative" rAng="0" ptsTypes="AA">
                                      <p:cBhvr>
                                        <p:cTn id="564" dur="250" fill="hold"/>
                                        <p:tgtEl>
                                          <p:spTgt spid="7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049"/>
                                    </p:animMotion>
                                  </p:childTnLst>
                                </p:cTn>
                              </p:par>
                              <p:par>
                                <p:cTn id="5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17284E-7 L 0.00209 -0.02284 " pathEditMode="relative" rAng="0" ptsTypes="AA">
                                      <p:cBhvr>
                                        <p:cTn id="566" dur="250" fill="hold"/>
                                        <p:tgtEl>
                                          <p:spTgt spid="7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2"/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93827E-6 L 0.02187 -4.93827E-6 " pathEditMode="relative" rAng="0" ptsTypes="AA">
                                      <p:cBhvr>
                                        <p:cTn id="568" dur="250" fill="hold"/>
                                        <p:tgtEl>
                                          <p:spTgt spid="7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250"/>
                                        <p:tgtEl>
                                          <p:spTgt spid="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5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250"/>
                                        <p:tgtEl>
                                          <p:spTgt spid="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250"/>
                                        <p:tgtEl>
                                          <p:spTgt spid="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250"/>
                                        <p:tgtEl>
                                          <p:spTgt spid="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250"/>
                                        <p:tgtEl>
                                          <p:spTgt spid="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250"/>
                                        <p:tgtEl>
                                          <p:spTgt spid="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250"/>
                                        <p:tgtEl>
                                          <p:spTgt spid="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250"/>
                                        <p:tgtEl>
                                          <p:spTgt spid="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250"/>
                                        <p:tgtEl>
                                          <p:spTgt spid="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250"/>
                                        <p:tgtEl>
                                          <p:spTgt spid="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7" dur="250"/>
                                        <p:tgtEl>
                                          <p:spTgt spid="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6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1" dur="250"/>
                                        <p:tgtEl>
                                          <p:spTgt spid="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4" dur="250"/>
                                        <p:tgtEl>
                                          <p:spTgt spid="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250"/>
                                        <p:tgtEl>
                                          <p:spTgt spid="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250"/>
                                        <p:tgtEl>
                                          <p:spTgt spid="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250"/>
                                        <p:tgtEl>
                                          <p:spTgt spid="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250"/>
                                        <p:tgtEl>
                                          <p:spTgt spid="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250"/>
                                        <p:tgtEl>
                                          <p:spTgt spid="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250"/>
                                        <p:tgtEl>
                                          <p:spTgt spid="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250"/>
                                        <p:tgtEl>
                                          <p:spTgt spid="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250"/>
                                        <p:tgtEl>
                                          <p:spTgt spid="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250"/>
                                        <p:tgtEl>
                                          <p:spTgt spid="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6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3827E-7 L -0.01077 0.03796 " pathEditMode="relative" rAng="0" ptsTypes="AA">
                                      <p:cBhvr>
                                        <p:cTn id="648" dur="25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883"/>
                                    </p:animMotion>
                                  </p:childTnLst>
                                </p:cTn>
                              </p:par>
                              <p:par>
                                <p:cTn id="6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01142 L -0.08646 0.06327 " pathEditMode="relative" rAng="0" ptsTypes="AA">
                                      <p:cBhvr>
                                        <p:cTn id="650" dur="250" fill="hold"/>
                                        <p:tgtEl>
                                          <p:spTgt spid="7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2593"/>
                                    </p:animMotion>
                                  </p:childTnLst>
                                </p:cTn>
                              </p:par>
                              <p:par>
                                <p:cTn id="6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02257 0.03272 " pathEditMode="relative" rAng="0" ptsTypes="AA">
                                      <p:cBhvr>
                                        <p:cTn id="652" dur="250" fill="hold"/>
                                        <p:tgtEl>
                                          <p:spTgt spid="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1636"/>
                                    </p:animMotion>
                                  </p:childTnLst>
                                </p:cTn>
                              </p:par>
                              <p:par>
                                <p:cTn id="6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88E-6 L -0.00763 -0.03797 " pathEditMode="relative" rAng="0" ptsTypes="AA">
                                      <p:cBhvr>
                                        <p:cTn id="654" dur="250" fill="hold"/>
                                        <p:tgtEl>
                                          <p:spTgt spid="7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1914"/>
                                    </p:animMotion>
                                  </p:childTnLst>
                                </p:cTn>
                              </p:par>
                              <p:par>
                                <p:cTn id="6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5451 -0.02068 " pathEditMode="relative" rAng="0" ptsTypes="AA">
                                      <p:cBhvr>
                                        <p:cTn id="656" dur="250" fill="hold"/>
                                        <p:tgtEl>
                                          <p:spTgt spid="7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049"/>
                                    </p:animMotion>
                                  </p:childTnLst>
                                </p:cTn>
                              </p:par>
                              <p:par>
                                <p:cTn id="6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5868 0.00432 " pathEditMode="relative" rAng="0" ptsTypes="AA">
                                      <p:cBhvr>
                                        <p:cTn id="658" dur="250" fill="hold"/>
                                        <p:tgtEl>
                                          <p:spTgt spid="7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216"/>
                                    </p:animMotion>
                                  </p:childTnLst>
                                </p:cTn>
                              </p:par>
                              <p:par>
                                <p:cTn id="6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01771 0.00957 " pathEditMode="relative" rAng="0" ptsTypes="AA">
                                      <p:cBhvr>
                                        <p:cTn id="660" dur="250" fill="hold"/>
                                        <p:tgtEl>
                                          <p:spTgt spid="7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4" dur="250"/>
                                        <p:tgtEl>
                                          <p:spTgt spid="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6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8" dur="250"/>
                                        <p:tgtEl>
                                          <p:spTgt spid="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250"/>
                                        <p:tgtEl>
                                          <p:spTgt spid="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250"/>
                                        <p:tgtEl>
                                          <p:spTgt spid="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250"/>
                                        <p:tgtEl>
                                          <p:spTgt spid="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250"/>
                                        <p:tgtEl>
                                          <p:spTgt spid="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250"/>
                                        <p:tgtEl>
                                          <p:spTgt spid="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250"/>
                                        <p:tgtEl>
                                          <p:spTgt spid="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250"/>
                                        <p:tgtEl>
                                          <p:spTgt spid="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250"/>
                                        <p:tgtEl>
                                          <p:spTgt spid="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250"/>
                                        <p:tgtEl>
                                          <p:spTgt spid="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250"/>
                                        <p:tgtEl>
                                          <p:spTgt spid="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250"/>
                                        <p:tgtEl>
                                          <p:spTgt spid="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250"/>
                                        <p:tgtEl>
                                          <p:spTgt spid="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250"/>
                                        <p:tgtEl>
                                          <p:spTgt spid="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250"/>
                                        <p:tgtEl>
                                          <p:spTgt spid="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250"/>
                                        <p:tgtEl>
                                          <p:spTgt spid="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0" dur="250"/>
                                        <p:tgtEl>
                                          <p:spTgt spid="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250"/>
                                        <p:tgtEl>
                                          <p:spTgt spid="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250"/>
                                        <p:tgtEl>
                                          <p:spTgt spid="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250"/>
                                        <p:tgtEl>
                                          <p:spTgt spid="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250"/>
                                        <p:tgtEl>
                                          <p:spTgt spid="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250"/>
                                        <p:tgtEl>
                                          <p:spTgt spid="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250"/>
                                        <p:tgtEl>
                                          <p:spTgt spid="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250"/>
                                        <p:tgtEl>
                                          <p:spTgt spid="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250"/>
                                        <p:tgtEl>
                                          <p:spTgt spid="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0" dur="250"/>
                                        <p:tgtEl>
                                          <p:spTgt spid="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250"/>
                                        <p:tgtEl>
                                          <p:spTgt spid="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250"/>
                                        <p:tgtEl>
                                          <p:spTgt spid="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758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0" dur="250"/>
                                        <p:tgtEl>
                                          <p:spTgt spid="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250"/>
                                        <p:tgtEl>
                                          <p:spTgt spid="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6" dur="250"/>
                                        <p:tgtEl>
                                          <p:spTgt spid="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9" dur="250"/>
                                        <p:tgtEl>
                                          <p:spTgt spid="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2" dur="250"/>
                                        <p:tgtEl>
                                          <p:spTgt spid="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5" dur="250"/>
                                        <p:tgtEl>
                                          <p:spTgt spid="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8" dur="250"/>
                                        <p:tgtEl>
                                          <p:spTgt spid="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1" dur="250"/>
                                        <p:tgtEl>
                                          <p:spTgt spid="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4" dur="250"/>
                                        <p:tgtEl>
                                          <p:spTgt spid="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250"/>
                                        <p:tgtEl>
                                          <p:spTgt spid="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0" dur="250"/>
                                        <p:tgtEl>
                                          <p:spTgt spid="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3" dur="250"/>
                                        <p:tgtEl>
                                          <p:spTgt spid="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6" dur="250"/>
                                        <p:tgtEl>
                                          <p:spTgt spid="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8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7 L 0.00469 0.02161 " pathEditMode="relative" rAng="0" ptsTypes="AA">
                                      <p:cBhvr>
                                        <p:cTn id="803" dur="250" fill="hold"/>
                                        <p:tgtEl>
                                          <p:spTgt spid="7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080"/>
                                    </p:animMotion>
                                  </p:childTnLst>
                                </p:cTn>
                              </p:par>
                              <p:par>
                                <p:cTn id="8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9877E-6 L 0.01389 0.00957 " pathEditMode="relative" rAng="0" ptsTypes="AA">
                                      <p:cBhvr>
                                        <p:cTn id="805" dur="250" fill="hold"/>
                                        <p:tgtEl>
                                          <p:spTgt spid="7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463"/>
                                    </p:animMotion>
                                  </p:childTnLst>
                                </p:cTn>
                              </p:par>
                              <p:par>
                                <p:cTn id="8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9136E-6 L -0.00416 -0.01019 " pathEditMode="relative" rAng="0" ptsTypes="AA">
                                      <p:cBhvr>
                                        <p:cTn id="807" dur="250" fill="hold"/>
                                        <p:tgtEl>
                                          <p:spTgt spid="7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25"/>
                                    </p:animMotion>
                                  </p:childTnLst>
                                </p:cTn>
                              </p:par>
                              <p:par>
                                <p:cTn id="8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4568E-6 L -0.00261 0.00895 " pathEditMode="relative" rAng="0" ptsTypes="AA">
                                      <p:cBhvr>
                                        <p:cTn id="809" dur="250" fill="hold"/>
                                        <p:tgtEl>
                                          <p:spTgt spid="7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432"/>
                                    </p:animMotion>
                                  </p:childTnLst>
                                </p:cTn>
                              </p:par>
                              <p:par>
                                <p:cTn id="8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87654E-7 L -0.0099 0.00278 " pathEditMode="relative" rAng="0" ptsTypes="AA">
                                      <p:cBhvr>
                                        <p:cTn id="811" dur="250" fill="hold"/>
                                        <p:tgtEl>
                                          <p:spTgt spid="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23"/>
                                    </p:animMotion>
                                  </p:childTnLst>
                                </p:cTn>
                              </p:par>
                              <p:par>
                                <p:cTn id="8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0347 0.00895 " pathEditMode="relative" rAng="0" ptsTypes="AA">
                                      <p:cBhvr>
                                        <p:cTn id="813" dur="250" fill="hold"/>
                                        <p:tgtEl>
                                          <p:spTgt spid="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432"/>
                                    </p:animMotion>
                                  </p:childTnLst>
                                </p:cTn>
                              </p:par>
                              <p:par>
                                <p:cTn id="8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045E-16 L 0.00955 0.00062 " pathEditMode="relative" rAng="0" ptsTypes="AA">
                                      <p:cBhvr>
                                        <p:cTn id="815" dur="250" fill="hold"/>
                                        <p:tgtEl>
                                          <p:spTgt spid="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1"/>
                                    </p:animMotion>
                                  </p:childTnLst>
                                </p:cTn>
                              </p:par>
                              <p:par>
                                <p:cTn id="8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19753E-6 L 0.00139 0.00895 " pathEditMode="relative" rAng="0" ptsTypes="AA">
                                      <p:cBhvr>
                                        <p:cTn id="817" dur="250" fill="hold"/>
                                        <p:tgtEl>
                                          <p:spTgt spid="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32"/>
                                    </p:animMotion>
                                  </p:childTnLst>
                                </p:cTn>
                              </p:par>
                              <p:par>
                                <p:cTn id="8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3827E-7 L 0.00781 -0.00247 " pathEditMode="relative" rAng="0" ptsTypes="AA">
                                      <p:cBhvr>
                                        <p:cTn id="819" dur="250" fill="hold"/>
                                        <p:tgtEl>
                                          <p:spTgt spid="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23"/>
                                    </p:animMotion>
                                  </p:childTnLst>
                                </p:cTn>
                              </p:par>
                              <p:par>
                                <p:cTn id="8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00469 -0.00987 " pathEditMode="relative" rAng="0" ptsTypes="AA">
                                      <p:cBhvr>
                                        <p:cTn id="821" dur="250" fill="hold"/>
                                        <p:tgtEl>
                                          <p:spTgt spid="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494"/>
                                    </p:animMotion>
                                  </p:childTnLst>
                                </p:cTn>
                              </p:par>
                              <p:par>
                                <p:cTn id="8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0573 0.00154 " pathEditMode="relative" rAng="0" ptsTypes="AA">
                                      <p:cBhvr>
                                        <p:cTn id="823" dur="250" fill="hold"/>
                                        <p:tgtEl>
                                          <p:spTgt spid="7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62"/>
                                    </p:animMotion>
                                  </p:childTnLst>
                                </p:cTn>
                              </p:par>
                              <p:par>
                                <p:cTn id="8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64198E-7 L -0.00573 0.00278 " pathEditMode="relative" rAng="0" ptsTypes="AA">
                                      <p:cBhvr>
                                        <p:cTn id="825" dur="250" fill="hold"/>
                                        <p:tgtEl>
                                          <p:spTgt spid="7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23"/>
                                    </p:animMotion>
                                  </p:childTnLst>
                                </p:cTn>
                              </p:par>
                              <p:par>
                                <p:cTn id="8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0469 0.00061 " pathEditMode="relative" rAng="0" ptsTypes="AA">
                                      <p:cBhvr>
                                        <p:cTn id="827" dur="250" fill="hold"/>
                                        <p:tgtEl>
                                          <p:spTgt spid="7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1"/>
                                    </p:animMotion>
                                  </p:childTnLst>
                                </p:cTn>
                              </p:par>
                              <p:par>
                                <p:cTn id="8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7531E-6 L 0.00798 -0.00586 " pathEditMode="relative" rAng="0" ptsTypes="AA">
                                      <p:cBhvr>
                                        <p:cTn id="829" dur="250" fill="hold"/>
                                        <p:tgtEl>
                                          <p:spTgt spid="7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309"/>
                                    </p:animMotion>
                                  </p:childTnLst>
                                </p:cTn>
                              </p:par>
                              <p:par>
                                <p:cTn id="8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069 0.00648 " pathEditMode="relative" rAng="0" ptsTypes="AA">
                                      <p:cBhvr>
                                        <p:cTn id="831" dur="250" fill="hold"/>
                                        <p:tgtEl>
                                          <p:spTgt spid="7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9"/>
                                    </p:animMotion>
                                  </p:childTnLst>
                                </p:cTn>
                              </p:par>
                              <p:par>
                                <p:cTn id="8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95062E-6 L -0.00382 -0.00618 " pathEditMode="relative" rAng="0" ptsTypes="AA">
                                      <p:cBhvr>
                                        <p:cTn id="833" dur="250" fill="hold"/>
                                        <p:tgtEl>
                                          <p:spTgt spid="7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09"/>
                                    </p:animMotion>
                                  </p:childTnLst>
                                </p:cTn>
                              </p:par>
                              <p:par>
                                <p:cTn id="8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0591 0.00278 " pathEditMode="relative" rAng="0" ptsTypes="AA">
                                      <p:cBhvr>
                                        <p:cTn id="835" dur="250" fill="hold"/>
                                        <p:tgtEl>
                                          <p:spTgt spid="7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3"/>
                                    </p:animMotion>
                                  </p:childTnLst>
                                </p:cTn>
                              </p:par>
                              <p:par>
                                <p:cTn id="8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0.01007 0.00062 " pathEditMode="relative" rAng="0" ptsTypes="AA">
                                      <p:cBhvr>
                                        <p:cTn id="837" dur="250" fill="hold"/>
                                        <p:tgtEl>
                                          <p:spTgt spid="7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31"/>
                                    </p:animMotion>
                                  </p:childTnLst>
                                </p:cTn>
                              </p:par>
                              <p:par>
                                <p:cTn id="8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5679E-6 L -0.00816 -0.0034 " pathEditMode="relative" rAng="0" ptsTypes="AA">
                                      <p:cBhvr>
                                        <p:cTn id="839" dur="250" fill="hold"/>
                                        <p:tgtEl>
                                          <p:spTgt spid="7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85"/>
                                    </p:animMotion>
                                  </p:childTnLst>
                                </p:cTn>
                              </p:par>
                              <p:par>
                                <p:cTn id="8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9136E-6 L -0.00521 -0.00771 " pathEditMode="relative" rAng="0" ptsTypes="AA">
                                      <p:cBhvr>
                                        <p:cTn id="841" dur="250" fill="hold"/>
                                        <p:tgtEl>
                                          <p:spTgt spid="7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401"/>
                                    </p:animMotion>
                                  </p:childTnLst>
                                </p:cTn>
                              </p:par>
                              <p:par>
                                <p:cTn id="8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8025E-6 L 0.00052 0.00864 " pathEditMode="relative" rAng="0" ptsTypes="AA">
                                      <p:cBhvr>
                                        <p:cTn id="843" dur="250" fill="hold"/>
                                        <p:tgtEl>
                                          <p:spTgt spid="7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7" dur="250"/>
                                        <p:tgtEl>
                                          <p:spTgt spid="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0" dur="250"/>
                                        <p:tgtEl>
                                          <p:spTgt spid="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8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4" dur="250"/>
                                        <p:tgtEl>
                                          <p:spTgt spid="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7" dur="250"/>
                                        <p:tgtEl>
                                          <p:spTgt spid="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1" dur="250"/>
                                        <p:tgtEl>
                                          <p:spTgt spid="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8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5" dur="250"/>
                                        <p:tgtEl>
                                          <p:spTgt spid="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8" dur="250"/>
                                        <p:tgtEl>
                                          <p:spTgt spid="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2" dur="250"/>
                                        <p:tgtEl>
                                          <p:spTgt spid="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3" grpId="0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7" grpId="0" animBg="1"/>
      <p:bldP spid="7217" grpId="1" animBg="1"/>
      <p:bldP spid="7218" grpId="0" animBg="1"/>
      <p:bldP spid="7219" grpId="0" animBg="1"/>
      <p:bldP spid="7220" grpId="0" animBg="1"/>
      <p:bldP spid="7220" grpId="1" animBg="1"/>
      <p:bldP spid="7221" grpId="0" animBg="1"/>
      <p:bldP spid="7221" grpId="1" animBg="1"/>
      <p:bldP spid="7222" grpId="0" animBg="1"/>
      <p:bldP spid="7268" grpId="0" animBg="1"/>
      <p:bldP spid="7268" grpId="1" animBg="1"/>
      <p:bldP spid="7269" grpId="0" animBg="1"/>
      <p:bldP spid="7269" grpId="1" animBg="1"/>
      <p:bldP spid="7270" grpId="0" animBg="1"/>
      <p:bldP spid="7270" grpId="1" animBg="1"/>
      <p:bldP spid="7271" grpId="0" animBg="1"/>
      <p:bldP spid="7271" grpId="1" animBg="1"/>
      <p:bldP spid="7272" grpId="0" animBg="1"/>
      <p:bldP spid="7272" grpId="1" animBg="1"/>
      <p:bldP spid="7273" grpId="0" animBg="1"/>
      <p:bldP spid="7273" grpId="1" animBg="1"/>
      <p:bldP spid="7274" grpId="0" animBg="1"/>
      <p:bldP spid="7274" grpId="1" animBg="1"/>
      <p:bldP spid="7275" grpId="0" animBg="1"/>
      <p:bldP spid="7275" grpId="1" animBg="1"/>
      <p:bldP spid="7276" grpId="0" animBg="1"/>
      <p:bldP spid="7276" grpId="1" animBg="1"/>
      <p:bldP spid="7277" grpId="0" animBg="1"/>
      <p:bldP spid="7278" grpId="0" animBg="1"/>
      <p:bldP spid="7278" grpId="1" animBg="1"/>
      <p:bldP spid="7279" grpId="0" animBg="1"/>
      <p:bldP spid="7280" grpId="0" animBg="1"/>
      <p:bldP spid="7280" grpId="1" animBg="1"/>
      <p:bldP spid="7281" grpId="0" animBg="1"/>
      <p:bldP spid="7281" grpId="1" animBg="1"/>
      <p:bldP spid="7282" grpId="0" animBg="1"/>
      <p:bldP spid="7282" grpId="1" animBg="1"/>
      <p:bldP spid="7283" grpId="0" animBg="1"/>
      <p:bldP spid="7283" grpId="1" animBg="1"/>
      <p:bldP spid="7284" grpId="0" animBg="1"/>
      <p:bldP spid="7284" grpId="1" animBg="1"/>
      <p:bldP spid="7285" grpId="0" animBg="1"/>
      <p:bldP spid="7285" grpId="1" animBg="1"/>
      <p:bldP spid="7286" grpId="0" animBg="1"/>
      <p:bldP spid="7286" grpId="1" animBg="1"/>
      <p:bldP spid="7287" grpId="0"/>
      <p:bldP spid="7288" grpId="0" animBg="1"/>
      <p:bldP spid="7289" grpId="0"/>
      <p:bldP spid="7290" grpId="0" animBg="1"/>
      <p:bldP spid="7291" grpId="0"/>
      <p:bldP spid="7292" grpId="0"/>
      <p:bldP spid="7293" grpId="0"/>
      <p:bldP spid="7294" grpId="0" animBg="1"/>
      <p:bldP spid="7294" grpId="1" animBg="1"/>
      <p:bldP spid="7295" grpId="0" animBg="1"/>
      <p:bldP spid="7296" grpId="0" animBg="1"/>
      <p:bldP spid="7296" grpId="1" animBg="1"/>
      <p:bldP spid="7297" grpId="0" animBg="1"/>
      <p:bldP spid="7297" grpId="1" animBg="1"/>
      <p:bldP spid="7298" grpId="0" animBg="1"/>
      <p:bldP spid="7299" grpId="0" animBg="1"/>
      <p:bldP spid="7299" grpId="1" animBg="1"/>
      <p:bldP spid="7300" grpId="0" animBg="1"/>
      <p:bldP spid="7300" grpId="1" animBg="1"/>
      <p:bldP spid="7301" grpId="0" animBg="1"/>
      <p:bldP spid="7302" grpId="0" animBg="1"/>
      <p:bldP spid="7302" grpId="1" animBg="1"/>
      <p:bldP spid="7303" grpId="0" animBg="1"/>
      <p:bldP spid="7303" grpId="1" animBg="1"/>
      <p:bldP spid="7304" grpId="0" animBg="1"/>
      <p:bldP spid="7305" grpId="0" animBg="1"/>
      <p:bldP spid="7305" grpId="1" animBg="1"/>
      <p:bldP spid="7306" grpId="0" animBg="1"/>
      <p:bldP spid="7306" grpId="1" animBg="1"/>
      <p:bldP spid="7307" grpId="0" animBg="1"/>
      <p:bldP spid="7308" grpId="0" animBg="1"/>
      <p:bldP spid="7308" grpId="1" animBg="1"/>
      <p:bldP spid="7375" grpId="0"/>
      <p:bldP spid="7376" grpId="0" animBg="1"/>
      <p:bldP spid="7377" grpId="0"/>
      <p:bldP spid="7447" grpId="0" animBg="1"/>
      <p:bldP spid="7447" grpId="1" animBg="1"/>
      <p:bldP spid="7448" grpId="0" animBg="1"/>
      <p:bldP spid="7448" grpId="1" animBg="1"/>
      <p:bldP spid="7449" grpId="0" animBg="1"/>
      <p:bldP spid="7449" grpId="1" animBg="1"/>
      <p:bldP spid="7514" grpId="0" animBg="1"/>
      <p:bldP spid="7515" grpId="0"/>
      <p:bldP spid="7516" grpId="0" animBg="1"/>
      <p:bldP spid="7516" grpId="1" animBg="1"/>
      <p:bldP spid="7517" grpId="0" animBg="1"/>
      <p:bldP spid="7517" grpId="1" animBg="1"/>
      <p:bldP spid="7518" grpId="0" animBg="1"/>
      <p:bldP spid="7518" grpId="1" animBg="1"/>
      <p:bldP spid="7519" grpId="0" animBg="1"/>
      <p:bldP spid="7519" grpId="1" animBg="1"/>
      <p:bldP spid="7520" grpId="0" animBg="1"/>
      <p:bldP spid="7520" grpId="1" animBg="1"/>
      <p:bldP spid="7521" grpId="0" animBg="1"/>
      <p:bldP spid="7521" grpId="1" animBg="1"/>
      <p:bldP spid="7522" grpId="0" animBg="1"/>
      <p:bldP spid="7522" grpId="1" animBg="1"/>
      <p:bldP spid="7523" grpId="0" animBg="1"/>
      <p:bldP spid="7523" grpId="1" animBg="1"/>
      <p:bldP spid="7524" grpId="0" animBg="1"/>
      <p:bldP spid="7524" grpId="1" animBg="1"/>
      <p:bldP spid="7525" grpId="0" animBg="1"/>
      <p:bldP spid="7525" grpId="1" animBg="1"/>
      <p:bldP spid="7526" grpId="0" animBg="1"/>
      <p:bldP spid="7526" grpId="1" animBg="1"/>
      <p:bldP spid="7527" grpId="0"/>
      <p:bldP spid="7528" grpId="0"/>
      <p:bldP spid="7579" grpId="0" animBg="1"/>
      <p:bldP spid="7580" grpId="0"/>
      <p:bldP spid="7631" grpId="0" animBg="1"/>
      <p:bldP spid="7631" grpId="1" animBg="1"/>
      <p:bldP spid="7632" grpId="0" animBg="1"/>
      <p:bldP spid="7632" grpId="1" animBg="1"/>
      <p:bldP spid="7633" grpId="0" animBg="1"/>
      <p:bldP spid="7633" grpId="1" animBg="1"/>
      <p:bldP spid="7634" grpId="0" animBg="1"/>
      <p:bldP spid="7635" grpId="0" animBg="1"/>
      <p:bldP spid="7635" grpId="1" animBg="1"/>
      <p:bldP spid="7636" grpId="0" animBg="1"/>
      <p:bldP spid="7636" grpId="1" animBg="1"/>
      <p:bldP spid="7637" grpId="0" animBg="1"/>
      <p:bldP spid="7637" grpId="1" animBg="1"/>
      <p:bldP spid="7638" grpId="0" animBg="1"/>
      <p:bldP spid="7639" grpId="0" animBg="1"/>
      <p:bldP spid="7639" grpId="1" animBg="1"/>
      <p:bldP spid="7640" grpId="0" animBg="1"/>
      <p:bldP spid="7640" grpId="1" animBg="1"/>
      <p:bldP spid="7641" grpId="0" animBg="1"/>
      <p:bldP spid="7641" grpId="1" animBg="1"/>
      <p:bldP spid="7642" grpId="0" animBg="1"/>
      <p:bldP spid="7643" grpId="0" animBg="1"/>
      <p:bldP spid="7643" grpId="1" animBg="1"/>
      <p:bldP spid="7644" grpId="0" animBg="1"/>
      <p:bldP spid="7644" grpId="1" animBg="1"/>
      <p:bldP spid="7645" grpId="0" animBg="1"/>
      <p:bldP spid="7645" grpId="1" animBg="1"/>
      <p:bldP spid="7646" grpId="0" animBg="1"/>
      <p:bldP spid="7647" grpId="0" animBg="1"/>
      <p:bldP spid="7647" grpId="1" animBg="1"/>
      <p:bldP spid="7648" grpId="0" animBg="1"/>
      <p:bldP spid="7648" grpId="1" animBg="1"/>
      <p:bldP spid="7649" grpId="0" animBg="1"/>
      <p:bldP spid="7649" grpId="1" animBg="1"/>
      <p:bldP spid="7650" grpId="0" animBg="1"/>
      <p:bldP spid="7651" grpId="0" animBg="1"/>
      <p:bldP spid="7651" grpId="1" animBg="1"/>
      <p:bldP spid="7652" grpId="0" animBg="1"/>
      <p:bldP spid="7652" grpId="1" animBg="1"/>
      <p:bldP spid="7653" grpId="0" animBg="1"/>
      <p:bldP spid="7653" grpId="1" animBg="1"/>
      <p:bldP spid="7654" grpId="0" animBg="1"/>
      <p:bldP spid="7655" grpId="0" animBg="1"/>
      <p:bldP spid="7655" grpId="1" animBg="1"/>
      <p:bldP spid="7656" grpId="0" animBg="1"/>
      <p:bldP spid="7656" grpId="1" animBg="1"/>
      <p:bldP spid="7657" grpId="0" animBg="1"/>
      <p:bldP spid="7657" grpId="1" animBg="1"/>
      <p:bldP spid="7658" grpId="0" animBg="1"/>
      <p:bldP spid="7659" grpId="0" animBg="1"/>
      <p:bldP spid="7660" grpId="0"/>
      <p:bldP spid="7661" grpId="0" animBg="1"/>
      <p:bldP spid="7661" grpId="1" animBg="1"/>
      <p:bldP spid="7662" grpId="0" animBg="1"/>
      <p:bldP spid="7662" grpId="1" animBg="1"/>
      <p:bldP spid="7663" grpId="0" animBg="1"/>
      <p:bldP spid="7663" grpId="1" animBg="1"/>
      <p:bldP spid="7664" grpId="0" animBg="1"/>
      <p:bldP spid="7664" grpId="1" animBg="1"/>
      <p:bldP spid="7665" grpId="0" animBg="1"/>
      <p:bldP spid="7665" grpId="1" animBg="1"/>
      <p:bldP spid="7666" grpId="0" animBg="1"/>
      <p:bldP spid="7666" grpId="1" animBg="1"/>
      <p:bldP spid="7667" grpId="0" animBg="1"/>
      <p:bldP spid="7667" grpId="1" animBg="1"/>
      <p:bldP spid="7668" grpId="0"/>
      <p:bldP spid="7669" grpId="0"/>
      <p:bldP spid="7670" grpId="0"/>
      <p:bldP spid="7671" grpId="0"/>
      <p:bldP spid="7672" grpId="0" animBg="1"/>
      <p:bldP spid="7673" grpId="0" animBg="1"/>
      <p:bldP spid="7674" grpId="0"/>
      <p:bldP spid="7675" grpId="0" animBg="1"/>
      <p:bldP spid="7676" grpId="0"/>
      <p:bldP spid="7677" grpId="0"/>
      <p:bldP spid="76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 the nguoi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399012" y="76201"/>
            <a:ext cx="7999922" cy="6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 flipV="1">
            <a:off x="4904509" y="1903413"/>
            <a:ext cx="3528291" cy="623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5320146" y="4006735"/>
            <a:ext cx="3075710" cy="232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987636" y="5087390"/>
            <a:ext cx="3640975" cy="46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791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8341784" y="1416750"/>
            <a:ext cx="2347051" cy="6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3" rIns="91407" bIns="45703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8479330" y="3767081"/>
            <a:ext cx="2000249" cy="6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8630458" y="5219846"/>
            <a:ext cx="2018435" cy="6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3" rIns="91407" bIns="45703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03200" y="6324601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1" animBg="1"/>
      <p:bldP spid="51208" grpId="0" animBg="1"/>
      <p:bldP spid="51226" grpId="0"/>
      <p:bldP spid="51228" grpId="1"/>
      <p:bldP spid="512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997200" y="2434167"/>
            <a:ext cx="2514600" cy="1509184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dịch</a:t>
            </a:r>
            <a:endParaRPr lang="en-US" alt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co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bóp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Sự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cắt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Lipit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0" y="2427817"/>
            <a:ext cx="2142067" cy="1507067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Tuyến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tụy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tuyến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ruột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tuyến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gan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en-US" altLang="en-US" sz="1800" b="1" dirty="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- Thành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ruột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non.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Muối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mật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2267" y="2410884"/>
            <a:ext cx="3191933" cy="1507067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Hòa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loãng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ăn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Đảo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trộn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ăn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ăn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thấm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đẫm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dịch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tiêu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hóa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cắt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nhỏ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Lipit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971800" y="4148667"/>
            <a:ext cx="2321984" cy="2338917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Enzim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tác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lên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tinh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bột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</a:rPr>
              <a:t>Enzim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</a:rPr>
              <a:t>tác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</a:rPr>
              <a:t>lên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</a:rPr>
              <a:t>Prôtêin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Enzim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tác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lên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Lipit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</a:rPr>
              <a:t>Enzim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</a:rPr>
              <a:t>tác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</a:rPr>
              <a:t>lên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</a:rPr>
              <a:t>Nuclêic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293784" y="4423834"/>
            <a:ext cx="2438400" cy="2061633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amilaza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mantaza</a:t>
            </a:r>
            <a:endParaRPr lang="en-US" altLang="en-US" sz="1800" b="1" dirty="0">
              <a:solidFill>
                <a:srgbClr val="CC00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- Pepsin,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</a:rPr>
              <a:t>tripsin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</a:rPr>
              <a:t>êripsin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</a:rPr>
              <a:t>Lipaza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</a:rPr>
              <a:t>Nucleaza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615768" y="4290484"/>
            <a:ext cx="3052233" cy="20637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- Tinh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bột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và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</a:rPr>
              <a:t>đôi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rgbClr val="CC0099"/>
                </a:solidFill>
                <a:cs typeface="Arial" panose="020B0604020202020204" pitchFamily="34" charset="0"/>
                <a:sym typeface="Symbol" panose="05050102010706020507" pitchFamily="18" charset="2"/>
              </a:rPr>
              <a:t>đơn</a:t>
            </a:r>
            <a:r>
              <a:rPr lang="en-US" altLang="en-US" sz="1800" b="1" dirty="0">
                <a:solidFill>
                  <a:srgbClr val="CC0099"/>
                </a:solidFill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Prôtêin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altLang="en-US" sz="1800" b="1" dirty="0" err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Axit</a:t>
            </a: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amin.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Lipit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giọt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nhỏ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) 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Axit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béo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và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Grixêrin</a:t>
            </a:r>
            <a:r>
              <a:rPr lang="en-US" altLang="en-US" sz="1800" b="1" dirty="0">
                <a:solidFill>
                  <a:srgbClr val="8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Axit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Nuclêic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thành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phần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Nuclêôtit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1524000" y="3691467"/>
            <a:ext cx="1439333" cy="229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Biến đổi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 hóa học</a:t>
            </a:r>
          </a:p>
          <a:p>
            <a:pPr algn="ctr" eaLnBrk="1" hangingPunct="1"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1524000" y="2245785"/>
            <a:ext cx="1439333" cy="17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Biến đổi 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lí học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7315200" y="1100668"/>
            <a:ext cx="3581400" cy="138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000" b="1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  <a:latin typeface="Arial" charset="0"/>
              </a:rPr>
              <a:t>Tác dụng của hoạt động</a:t>
            </a:r>
          </a:p>
          <a:p>
            <a:pPr algn="ctr" eaLnBrk="1" hangingPunct="1">
              <a:buFontTx/>
              <a:buNone/>
            </a:pPr>
            <a:endParaRPr lang="en-US" altLang="en-US" sz="20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5234517" y="1314451"/>
            <a:ext cx="2385483" cy="138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charset="0"/>
              </a:rPr>
              <a:t>Cơ quan, tế bào thực hiện</a:t>
            </a:r>
          </a:p>
          <a:p>
            <a:pPr algn="ctr" eaLnBrk="1" hangingPunct="1">
              <a:buFontTx/>
              <a:buNone/>
            </a:pPr>
            <a:endParaRPr lang="en-US" altLang="en-US" sz="2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2982384" y="1200151"/>
            <a:ext cx="2362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charset="0"/>
              </a:rPr>
              <a:t>Hoạt động 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charset="0"/>
              </a:rPr>
              <a:t>tham gia</a:t>
            </a:r>
          </a:p>
          <a:p>
            <a:pPr algn="just" eaLnBrk="1" hangingPunct="1">
              <a:buFontTx/>
              <a:buNone/>
            </a:pPr>
            <a:endParaRPr lang="en-US" altLang="en-US" sz="2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524000" y="1253068"/>
            <a:ext cx="1439333" cy="138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rgbClr val="D60093"/>
                </a:solidFill>
                <a:latin typeface="Arial" charset="0"/>
              </a:rPr>
              <a:t>Biến đổi thức ăn ở ruột non</a:t>
            </a:r>
          </a:p>
          <a:p>
            <a:pPr algn="ctr" eaLnBrk="1" hangingPunct="1">
              <a:buFontTx/>
              <a:buNone/>
            </a:pPr>
            <a:endParaRPr lang="en-US" altLang="en-US" sz="2000" b="1">
              <a:solidFill>
                <a:srgbClr val="D60093"/>
              </a:solidFill>
              <a:latin typeface="Arial" charset="0"/>
            </a:endParaRPr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1524000" y="1100667"/>
            <a:ext cx="9144000" cy="0"/>
          </a:xfrm>
          <a:prstGeom prst="line">
            <a:avLst/>
          </a:prstGeom>
          <a:noFill/>
          <a:ln w="28575" cap="sq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1524000" y="2243667"/>
            <a:ext cx="91440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1524000" y="4072467"/>
            <a:ext cx="91440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1524000" y="6510867"/>
            <a:ext cx="9144000" cy="0"/>
          </a:xfrm>
          <a:prstGeom prst="line">
            <a:avLst/>
          </a:prstGeom>
          <a:noFill/>
          <a:ln w="28575" cap="sq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>
            <a:off x="1524000" y="1100667"/>
            <a:ext cx="0" cy="5410200"/>
          </a:xfrm>
          <a:prstGeom prst="line">
            <a:avLst/>
          </a:prstGeom>
          <a:noFill/>
          <a:ln w="28575" cap="sq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>
            <a:off x="2961217" y="1100667"/>
            <a:ext cx="0" cy="5410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>
            <a:off x="5334000" y="1100667"/>
            <a:ext cx="0" cy="5410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>
            <a:off x="7490884" y="1100667"/>
            <a:ext cx="0" cy="54102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 flipH="1">
            <a:off x="10693400" y="1100667"/>
            <a:ext cx="0" cy="5386917"/>
          </a:xfrm>
          <a:prstGeom prst="line">
            <a:avLst/>
          </a:prstGeom>
          <a:noFill/>
          <a:ln w="28575" cap="sq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8695" name="Text Box 2"/>
          <p:cNvSpPr txBox="1">
            <a:spLocks noChangeArrowheads="1"/>
          </p:cNvSpPr>
          <p:nvPr/>
        </p:nvSpPr>
        <p:spPr bwMode="auto">
          <a:xfrm>
            <a:off x="2563284" y="323851"/>
            <a:ext cx="7315200" cy="55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Tóm tắt quá trình biến đổi thức ăn ở ruột non</a:t>
            </a:r>
          </a:p>
        </p:txBody>
      </p:sp>
    </p:spTree>
    <p:extLst>
      <p:ext uri="{BB962C8B-B14F-4D97-AF65-F5344CB8AC3E}">
        <p14:creationId xmlns:p14="http://schemas.microsoft.com/office/powerpoint/2010/main" val="250706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  <p:bldP spid="69636" grpId="0"/>
      <p:bldP spid="69637" grpId="0"/>
      <p:bldP spid="69638" grpId="0"/>
      <p:bldP spid="69639" grpId="0"/>
      <p:bldP spid="20488" grpId="0"/>
      <p:bldP spid="204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30301" y="116418"/>
            <a:ext cx="10850033" cy="55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Tóm tắt quá trình biến đổi thức ăn trong ống tiêu hóa ở người</a:t>
            </a:r>
          </a:p>
        </p:txBody>
      </p:sp>
      <p:graphicFrame>
        <p:nvGraphicFramePr>
          <p:cNvPr id="62515" name="Group 51"/>
          <p:cNvGraphicFramePr>
            <a:graphicFrameLocks noGrp="1"/>
          </p:cNvGraphicFramePr>
          <p:nvPr/>
        </p:nvGraphicFramePr>
        <p:xfrm>
          <a:off x="194734" y="753534"/>
          <a:ext cx="11713633" cy="6008862"/>
        </p:xfrm>
        <a:graphic>
          <a:graphicData uri="http://schemas.openxmlformats.org/drawingml/2006/table">
            <a:tbl>
              <a:tblPr/>
              <a:tblGrid>
                <a:gridCol w="2391532"/>
                <a:gridCol w="2891804"/>
                <a:gridCol w="6430297"/>
              </a:tblGrid>
              <a:tr h="52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Nơi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tiêu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hóa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Biến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đổi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lí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học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Biến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đổi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hóa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học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F85"/>
                    </a:solidFill>
                  </a:tcPr>
                </a:tc>
              </a:tr>
              <a:tr h="1484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Khoang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miệng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Tiết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bọt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Nhai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Đảo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trộn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thức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ăn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viên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thức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ăn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Tinh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bột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chín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đôi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Dạ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dày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Tiết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dịch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vị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bóp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dạ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dày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Prôtêin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chuỗi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dài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              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Prôtêin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chuỗi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ngắn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Ruột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 non</a:t>
                      </a:r>
                    </a:p>
                  </a:txBody>
                  <a:tcPr marL="91443" marR="91443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Tiết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dịch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Muối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mật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tách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Lipit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những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giọt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nhỏ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nhũ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tương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bóp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ruột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Tinh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bột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đôi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đơn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Prôtêin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Axit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amin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                            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Lipit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Axit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béo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Gli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xêrin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Axit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Nuclêic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thành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phần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Nuclêôtít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7239000" y="2262717"/>
            <a:ext cx="13716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7747000" y="3352800"/>
            <a:ext cx="908051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7164918" y="6273801"/>
            <a:ext cx="1109133" cy="423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8307917" y="4061884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6868584" y="4773084"/>
            <a:ext cx="2133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6555317" y="5427133"/>
            <a:ext cx="1676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21535" name="Text Box 52"/>
          <p:cNvSpPr txBox="1">
            <a:spLocks noChangeArrowheads="1"/>
          </p:cNvSpPr>
          <p:nvPr/>
        </p:nvSpPr>
        <p:spPr bwMode="auto">
          <a:xfrm>
            <a:off x="7277100" y="1862667"/>
            <a:ext cx="1295400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rgbClr val="008000"/>
                </a:solidFill>
                <a:cs typeface="Arial" panose="020B0604020202020204" pitchFamily="34" charset="0"/>
              </a:rPr>
              <a:t>Amilaza</a:t>
            </a:r>
            <a:r>
              <a:rPr lang="en-US" altLang="en-US" sz="18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36" name="Text Box 53"/>
          <p:cNvSpPr txBox="1">
            <a:spLocks noChangeArrowheads="1"/>
          </p:cNvSpPr>
          <p:nvPr/>
        </p:nvSpPr>
        <p:spPr bwMode="auto">
          <a:xfrm>
            <a:off x="7622117" y="2965452"/>
            <a:ext cx="1219200" cy="4000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Pepsin </a:t>
            </a:r>
          </a:p>
        </p:txBody>
      </p:sp>
      <p:sp>
        <p:nvSpPr>
          <p:cNvPr id="21537" name="Text Box 55"/>
          <p:cNvSpPr txBox="1">
            <a:spLocks noChangeArrowheads="1"/>
          </p:cNvSpPr>
          <p:nvPr/>
        </p:nvSpPr>
        <p:spPr bwMode="auto">
          <a:xfrm>
            <a:off x="8202084" y="3583518"/>
            <a:ext cx="1219200" cy="400049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Mantaza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38" name="Text Box 56"/>
          <p:cNvSpPr txBox="1">
            <a:spLocks noChangeArrowheads="1"/>
          </p:cNvSpPr>
          <p:nvPr/>
        </p:nvSpPr>
        <p:spPr bwMode="auto">
          <a:xfrm>
            <a:off x="6934200" y="4360333"/>
            <a:ext cx="2286000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Tripsin</a:t>
            </a:r>
            <a:r>
              <a:rPr lang="en-US" altLang="en-US" sz="1800" b="1" dirty="0">
                <a:solidFill>
                  <a:srgbClr val="A50021"/>
                </a:solidFill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rgbClr val="A50021"/>
                </a:solidFill>
                <a:cs typeface="Arial" panose="020B0604020202020204" pitchFamily="34" charset="0"/>
              </a:rPr>
              <a:t>êripsin</a:t>
            </a:r>
            <a:endParaRPr lang="en-US" altLang="en-US" sz="1800" b="1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sp>
        <p:nvSpPr>
          <p:cNvPr id="21539" name="Text Box 57"/>
          <p:cNvSpPr txBox="1">
            <a:spLocks noChangeArrowheads="1"/>
          </p:cNvSpPr>
          <p:nvPr/>
        </p:nvSpPr>
        <p:spPr bwMode="auto">
          <a:xfrm>
            <a:off x="6860117" y="4986867"/>
            <a:ext cx="1371600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rgbClr val="990099"/>
                </a:solidFill>
                <a:cs typeface="Arial" panose="020B0604020202020204" pitchFamily="34" charset="0"/>
              </a:rPr>
              <a:t>Lipaza</a:t>
            </a:r>
            <a:r>
              <a:rPr lang="en-US" altLang="en-US" sz="1800" b="1" dirty="0">
                <a:solidFill>
                  <a:srgbClr val="990099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40" name="Text Box 58"/>
          <p:cNvSpPr txBox="1">
            <a:spLocks noChangeArrowheads="1"/>
          </p:cNvSpPr>
          <p:nvPr/>
        </p:nvSpPr>
        <p:spPr bwMode="auto">
          <a:xfrm>
            <a:off x="7046384" y="5791200"/>
            <a:ext cx="1295400" cy="400051"/>
          </a:xfrm>
          <a:prstGeom prst="rect">
            <a:avLst/>
          </a:prstGeom>
          <a:noFill/>
          <a:ln>
            <a:noFill/>
          </a:ln>
          <a:effectLst/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b="1" dirty="0" err="1">
                <a:solidFill>
                  <a:srgbClr val="993300"/>
                </a:solidFill>
                <a:cs typeface="Arial" panose="020B0604020202020204" pitchFamily="34" charset="0"/>
              </a:rPr>
              <a:t>Nuclêaza</a:t>
            </a:r>
            <a:r>
              <a:rPr lang="en-US" altLang="en-US" sz="1800" b="1" dirty="0">
                <a:solidFill>
                  <a:srgbClr val="9933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7073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1"/>
          <a:stretch>
            <a:fillRect/>
          </a:stretch>
        </p:blipFill>
        <p:spPr bwMode="auto">
          <a:xfrm>
            <a:off x="21167" y="0"/>
            <a:ext cx="12215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4110567" y="298452"/>
            <a:ext cx="4127500" cy="106044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6517" y="1468968"/>
            <a:ext cx="10513483" cy="160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dirty="0" smtClean="0">
                <a:latin typeface="Times New Roman" pitchFamily="18" charset="0"/>
                <a:cs typeface="Times New Roman" pitchFamily="18" charset="0"/>
              </a:rPr>
              <a:t>Thực hiện các câu hỏi trong bài vào vở </a:t>
            </a:r>
            <a:r>
              <a:rPr lang="vi-VN" altLang="vi-VN" smtClean="0">
                <a:latin typeface="Times New Roman" pitchFamily="18" charset="0"/>
                <a:cs typeface="Times New Roman" pitchFamily="18" charset="0"/>
              </a:rPr>
              <a:t>bộ môn.</a:t>
            </a:r>
            <a:endParaRPr lang="vi-VN" alt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dirty="0" smtClean="0">
                <a:latin typeface="Times New Roman" pitchFamily="18" charset="0"/>
                <a:cs typeface="Times New Roman" pitchFamily="18" charset="0"/>
              </a:rPr>
              <a:t>ND thảo luận nhóm cần thống nhất trong nhóm.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dirty="0" smtClean="0">
                <a:latin typeface="Times New Roman" pitchFamily="18" charset="0"/>
                <a:cs typeface="Times New Roman" pitchFamily="18" charset="0"/>
              </a:rPr>
              <a:t>Ghi chú những đơn vị kiến thức chưa rõ.</a:t>
            </a: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51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635636" y="0"/>
            <a:ext cx="6293211" cy="6858000"/>
            <a:chOff x="2208" y="624"/>
            <a:chExt cx="3408" cy="2064"/>
          </a:xfrm>
        </p:grpSpPr>
        <p:pic>
          <p:nvPicPr>
            <p:cNvPr id="13336" name="Picture 36" descr="da-day_ca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624"/>
              <a:ext cx="3168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Rectangle 37"/>
            <p:cNvSpPr>
              <a:spLocks noChangeArrowheads="1"/>
            </p:cNvSpPr>
            <p:nvPr/>
          </p:nvSpPr>
          <p:spPr bwMode="auto">
            <a:xfrm>
              <a:off x="5184" y="624"/>
              <a:ext cx="432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022" name="Line 38"/>
          <p:cNvSpPr>
            <a:spLocks noChangeShapeType="1"/>
          </p:cNvSpPr>
          <p:nvPr/>
        </p:nvSpPr>
        <p:spPr bwMode="auto">
          <a:xfrm flipV="1">
            <a:off x="6741458" y="770965"/>
            <a:ext cx="699247" cy="35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8032377" y="0"/>
            <a:ext cx="4159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 flipV="1">
            <a:off x="6269318" y="1447801"/>
            <a:ext cx="1219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6006351" y="4392706"/>
            <a:ext cx="518017" cy="33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6119906" y="2644588"/>
            <a:ext cx="908424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7763445" y="896471"/>
            <a:ext cx="3998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dọc</a:t>
            </a:r>
            <a:endParaRPr lang="en-US" sz="32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7315200" y="2097744"/>
            <a:ext cx="3442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endParaRPr lang="en-US" sz="36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117999" y="3191449"/>
            <a:ext cx="2904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chéo</a:t>
            </a:r>
            <a:endParaRPr lang="en-US" sz="36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6078071" y="3263153"/>
            <a:ext cx="896470" cy="2868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6620342" y="4320537"/>
            <a:ext cx="5540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>
            <a:off x="5432612" y="4858870"/>
            <a:ext cx="325637" cy="10229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5786437" y="5609495"/>
            <a:ext cx="5975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</a:t>
            </a:r>
            <a:r>
              <a:rPr 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  <a:endParaRPr lang="en-US" sz="32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4" name="AutoShape 50"/>
          <p:cNvSpPr>
            <a:spLocks/>
          </p:cNvSpPr>
          <p:nvPr/>
        </p:nvSpPr>
        <p:spPr bwMode="auto">
          <a:xfrm>
            <a:off x="9164877" y="993225"/>
            <a:ext cx="215141" cy="2588169"/>
          </a:xfrm>
          <a:prstGeom prst="rightBrace">
            <a:avLst>
              <a:gd name="adj1" fmla="val 99309"/>
              <a:gd name="adj2" fmla="val 5155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9669044" y="1528563"/>
            <a:ext cx="12909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6" name="AutoShape 62"/>
          <p:cNvSpPr>
            <a:spLocks noChangeArrowheads="1"/>
          </p:cNvSpPr>
          <p:nvPr/>
        </p:nvSpPr>
        <p:spPr bwMode="auto">
          <a:xfrm>
            <a:off x="488730" y="0"/>
            <a:ext cx="1910875" cy="5975131"/>
          </a:xfrm>
          <a:prstGeom prst="cloudCallout">
            <a:avLst>
              <a:gd name="adj1" fmla="val 40734"/>
              <a:gd name="adj2" fmla="val -70750"/>
            </a:avLst>
          </a:prstGeom>
          <a:solidFill>
            <a:srgbClr val="FFCC66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9368" y="1023546"/>
            <a:ext cx="10504837" cy="5029200"/>
            <a:chOff x="624" y="816"/>
            <a:chExt cx="4416" cy="3168"/>
          </a:xfrm>
        </p:grpSpPr>
        <p:sp>
          <p:nvSpPr>
            <p:cNvPr id="15389" name="Rectangle 3"/>
            <p:cNvSpPr>
              <a:spLocks noChangeArrowheads="1"/>
            </p:cNvSpPr>
            <p:nvPr/>
          </p:nvSpPr>
          <p:spPr bwMode="auto">
            <a:xfrm>
              <a:off x="624" y="816"/>
              <a:ext cx="441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0" name="AutoShape 32"/>
            <p:cNvSpPr>
              <a:spLocks/>
            </p:cNvSpPr>
            <p:nvPr/>
          </p:nvSpPr>
          <p:spPr bwMode="auto">
            <a:xfrm>
              <a:off x="1440" y="2112"/>
              <a:ext cx="96" cy="1296"/>
            </a:xfrm>
            <a:prstGeom prst="leftBrace">
              <a:avLst>
                <a:gd name="adj1" fmla="val 112500"/>
                <a:gd name="adj2" fmla="val 50000"/>
              </a:avLst>
            </a:prstGeom>
            <a:noFill/>
            <a:ln w="222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sz="2400" b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1" name="Text Box 33"/>
            <p:cNvSpPr txBox="1">
              <a:spLocks noChangeArrowheads="1"/>
            </p:cNvSpPr>
            <p:nvPr/>
          </p:nvSpPr>
          <p:spPr bwMode="auto">
            <a:xfrm>
              <a:off x="699" y="2454"/>
              <a:ext cx="7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2" name="Text Box 35"/>
            <p:cNvSpPr txBox="1">
              <a:spLocks noChangeArrowheads="1"/>
            </p:cNvSpPr>
            <p:nvPr/>
          </p:nvSpPr>
          <p:spPr bwMode="auto">
            <a:xfrm>
              <a:off x="2928" y="970"/>
              <a:ext cx="21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</a:t>
              </a:r>
              <a:r>
                <a:rPr lang="en-US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</a:t>
              </a:r>
              <a:r>
                <a:rPr lang="en-US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</a:t>
              </a:r>
              <a:endPara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30" y="1437"/>
              <a:ext cx="3174" cy="2400"/>
              <a:chOff x="1530" y="1437"/>
              <a:chExt cx="3174" cy="2400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530" y="1437"/>
                <a:ext cx="3174" cy="2400"/>
                <a:chOff x="1530" y="624"/>
                <a:chExt cx="3948" cy="3264"/>
              </a:xfrm>
            </p:grpSpPr>
            <p:pic>
              <p:nvPicPr>
                <p:cNvPr id="1540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36" y="633"/>
                  <a:ext cx="3936" cy="3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530" y="624"/>
                  <a:ext cx="3948" cy="3264"/>
                  <a:chOff x="1530" y="624"/>
                  <a:chExt cx="3948" cy="3264"/>
                </a:xfrm>
              </p:grpSpPr>
              <p:sp>
                <p:nvSpPr>
                  <p:cNvPr id="15404" name="Freeform 11"/>
                  <p:cNvSpPr>
                    <a:spLocks/>
                  </p:cNvSpPr>
                  <p:nvPr/>
                </p:nvSpPr>
                <p:spPr bwMode="auto">
                  <a:xfrm>
                    <a:off x="2592" y="624"/>
                    <a:ext cx="2880" cy="3264"/>
                  </a:xfrm>
                  <a:custGeom>
                    <a:avLst/>
                    <a:gdLst>
                      <a:gd name="T0" fmla="*/ 558 w 2880"/>
                      <a:gd name="T1" fmla="*/ 300 h 3264"/>
                      <a:gd name="T2" fmla="*/ 648 w 2880"/>
                      <a:gd name="T3" fmla="*/ 372 h 3264"/>
                      <a:gd name="T4" fmla="*/ 600 w 2880"/>
                      <a:gd name="T5" fmla="*/ 354 h 3264"/>
                      <a:gd name="T6" fmla="*/ 498 w 2880"/>
                      <a:gd name="T7" fmla="*/ 432 h 3264"/>
                      <a:gd name="T8" fmla="*/ 432 w 2880"/>
                      <a:gd name="T9" fmla="*/ 588 h 3264"/>
                      <a:gd name="T10" fmla="*/ 384 w 2880"/>
                      <a:gd name="T11" fmla="*/ 714 h 3264"/>
                      <a:gd name="T12" fmla="*/ 336 w 2880"/>
                      <a:gd name="T13" fmla="*/ 786 h 3264"/>
                      <a:gd name="T14" fmla="*/ 420 w 2880"/>
                      <a:gd name="T15" fmla="*/ 966 h 3264"/>
                      <a:gd name="T16" fmla="*/ 516 w 2880"/>
                      <a:gd name="T17" fmla="*/ 1008 h 3264"/>
                      <a:gd name="T18" fmla="*/ 444 w 2880"/>
                      <a:gd name="T19" fmla="*/ 1062 h 3264"/>
                      <a:gd name="T20" fmla="*/ 264 w 2880"/>
                      <a:gd name="T21" fmla="*/ 1110 h 3264"/>
                      <a:gd name="T22" fmla="*/ 96 w 2880"/>
                      <a:gd name="T23" fmla="*/ 1632 h 3264"/>
                      <a:gd name="T24" fmla="*/ 384 w 2880"/>
                      <a:gd name="T25" fmla="*/ 1968 h 3264"/>
                      <a:gd name="T26" fmla="*/ 96 w 2880"/>
                      <a:gd name="T27" fmla="*/ 2112 h 3264"/>
                      <a:gd name="T28" fmla="*/ 0 w 2880"/>
                      <a:gd name="T29" fmla="*/ 2496 h 3264"/>
                      <a:gd name="T30" fmla="*/ 576 w 2880"/>
                      <a:gd name="T31" fmla="*/ 2640 h 3264"/>
                      <a:gd name="T32" fmla="*/ 816 w 2880"/>
                      <a:gd name="T33" fmla="*/ 2736 h 3264"/>
                      <a:gd name="T34" fmla="*/ 576 w 2880"/>
                      <a:gd name="T35" fmla="*/ 2832 h 3264"/>
                      <a:gd name="T36" fmla="*/ 0 w 2880"/>
                      <a:gd name="T37" fmla="*/ 2880 h 3264"/>
                      <a:gd name="T38" fmla="*/ 672 w 2880"/>
                      <a:gd name="T39" fmla="*/ 3264 h 3264"/>
                      <a:gd name="T40" fmla="*/ 1248 w 2880"/>
                      <a:gd name="T41" fmla="*/ 3072 h 3264"/>
                      <a:gd name="T42" fmla="*/ 1548 w 2880"/>
                      <a:gd name="T43" fmla="*/ 2868 h 3264"/>
                      <a:gd name="T44" fmla="*/ 1494 w 2880"/>
                      <a:gd name="T45" fmla="*/ 2766 h 3264"/>
                      <a:gd name="T46" fmla="*/ 1500 w 2880"/>
                      <a:gd name="T47" fmla="*/ 2718 h 3264"/>
                      <a:gd name="T48" fmla="*/ 1524 w 2880"/>
                      <a:gd name="T49" fmla="*/ 2634 h 3264"/>
                      <a:gd name="T50" fmla="*/ 1500 w 2880"/>
                      <a:gd name="T51" fmla="*/ 2580 h 3264"/>
                      <a:gd name="T52" fmla="*/ 1512 w 2880"/>
                      <a:gd name="T53" fmla="*/ 2352 h 3264"/>
                      <a:gd name="T54" fmla="*/ 1506 w 2880"/>
                      <a:gd name="T55" fmla="*/ 2310 h 3264"/>
                      <a:gd name="T56" fmla="*/ 1524 w 2880"/>
                      <a:gd name="T57" fmla="*/ 2196 h 3264"/>
                      <a:gd name="T58" fmla="*/ 1200 w 2880"/>
                      <a:gd name="T59" fmla="*/ 1968 h 3264"/>
                      <a:gd name="T60" fmla="*/ 1536 w 2880"/>
                      <a:gd name="T61" fmla="*/ 2064 h 3264"/>
                      <a:gd name="T62" fmla="*/ 1536 w 2880"/>
                      <a:gd name="T63" fmla="*/ 1728 h 3264"/>
                      <a:gd name="T64" fmla="*/ 2016 w 2880"/>
                      <a:gd name="T65" fmla="*/ 1680 h 3264"/>
                      <a:gd name="T66" fmla="*/ 2016 w 2880"/>
                      <a:gd name="T67" fmla="*/ 1824 h 3264"/>
                      <a:gd name="T68" fmla="*/ 2016 w 2880"/>
                      <a:gd name="T69" fmla="*/ 2016 h 3264"/>
                      <a:gd name="T70" fmla="*/ 1950 w 2880"/>
                      <a:gd name="T71" fmla="*/ 2310 h 3264"/>
                      <a:gd name="T72" fmla="*/ 2064 w 2880"/>
                      <a:gd name="T73" fmla="*/ 2544 h 3264"/>
                      <a:gd name="T74" fmla="*/ 2352 w 2880"/>
                      <a:gd name="T75" fmla="*/ 2508 h 3264"/>
                      <a:gd name="T76" fmla="*/ 2322 w 2880"/>
                      <a:gd name="T77" fmla="*/ 2304 h 3264"/>
                      <a:gd name="T78" fmla="*/ 2346 w 2880"/>
                      <a:gd name="T79" fmla="*/ 2112 h 3264"/>
                      <a:gd name="T80" fmla="*/ 2400 w 2880"/>
                      <a:gd name="T81" fmla="*/ 1920 h 3264"/>
                      <a:gd name="T82" fmla="*/ 2394 w 2880"/>
                      <a:gd name="T83" fmla="*/ 1860 h 3264"/>
                      <a:gd name="T84" fmla="*/ 2364 w 2880"/>
                      <a:gd name="T85" fmla="*/ 1770 h 3264"/>
                      <a:gd name="T86" fmla="*/ 2550 w 2880"/>
                      <a:gd name="T87" fmla="*/ 1626 h 3264"/>
                      <a:gd name="T88" fmla="*/ 2814 w 2880"/>
                      <a:gd name="T89" fmla="*/ 1584 h 3264"/>
                      <a:gd name="T90" fmla="*/ 2880 w 2880"/>
                      <a:gd name="T91" fmla="*/ 0 h 326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880"/>
                      <a:gd name="T139" fmla="*/ 0 h 3264"/>
                      <a:gd name="T140" fmla="*/ 2880 w 2880"/>
                      <a:gd name="T141" fmla="*/ 3264 h 326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880" h="3264">
                        <a:moveTo>
                          <a:pt x="618" y="0"/>
                        </a:moveTo>
                        <a:cubicBezTo>
                          <a:pt x="616" y="61"/>
                          <a:pt x="644" y="257"/>
                          <a:pt x="558" y="300"/>
                        </a:cubicBezTo>
                        <a:cubicBezTo>
                          <a:pt x="538" y="359"/>
                          <a:pt x="561" y="272"/>
                          <a:pt x="654" y="324"/>
                        </a:cubicBezTo>
                        <a:cubicBezTo>
                          <a:pt x="668" y="332"/>
                          <a:pt x="656" y="358"/>
                          <a:pt x="648" y="372"/>
                        </a:cubicBezTo>
                        <a:cubicBezTo>
                          <a:pt x="644" y="379"/>
                          <a:pt x="632" y="376"/>
                          <a:pt x="624" y="378"/>
                        </a:cubicBezTo>
                        <a:cubicBezTo>
                          <a:pt x="612" y="382"/>
                          <a:pt x="570" y="366"/>
                          <a:pt x="600" y="354"/>
                        </a:cubicBezTo>
                        <a:cubicBezTo>
                          <a:pt x="599" y="354"/>
                          <a:pt x="524" y="376"/>
                          <a:pt x="510" y="390"/>
                        </a:cubicBezTo>
                        <a:cubicBezTo>
                          <a:pt x="500" y="400"/>
                          <a:pt x="505" y="419"/>
                          <a:pt x="498" y="432"/>
                        </a:cubicBezTo>
                        <a:cubicBezTo>
                          <a:pt x="484" y="461"/>
                          <a:pt x="468" y="489"/>
                          <a:pt x="450" y="516"/>
                        </a:cubicBezTo>
                        <a:cubicBezTo>
                          <a:pt x="444" y="540"/>
                          <a:pt x="438" y="564"/>
                          <a:pt x="432" y="588"/>
                        </a:cubicBezTo>
                        <a:cubicBezTo>
                          <a:pt x="428" y="604"/>
                          <a:pt x="413" y="615"/>
                          <a:pt x="408" y="630"/>
                        </a:cubicBezTo>
                        <a:cubicBezTo>
                          <a:pt x="405" y="638"/>
                          <a:pt x="392" y="702"/>
                          <a:pt x="384" y="714"/>
                        </a:cubicBezTo>
                        <a:cubicBezTo>
                          <a:pt x="372" y="732"/>
                          <a:pt x="360" y="750"/>
                          <a:pt x="348" y="768"/>
                        </a:cubicBezTo>
                        <a:cubicBezTo>
                          <a:pt x="344" y="774"/>
                          <a:pt x="336" y="786"/>
                          <a:pt x="336" y="786"/>
                        </a:cubicBezTo>
                        <a:cubicBezTo>
                          <a:pt x="330" y="835"/>
                          <a:pt x="334" y="886"/>
                          <a:pt x="312" y="930"/>
                        </a:cubicBezTo>
                        <a:cubicBezTo>
                          <a:pt x="347" y="953"/>
                          <a:pt x="379" y="959"/>
                          <a:pt x="420" y="966"/>
                        </a:cubicBezTo>
                        <a:cubicBezTo>
                          <a:pt x="424" y="972"/>
                          <a:pt x="458" y="994"/>
                          <a:pt x="462" y="996"/>
                        </a:cubicBezTo>
                        <a:cubicBezTo>
                          <a:pt x="478" y="1005"/>
                          <a:pt x="499" y="1002"/>
                          <a:pt x="516" y="1008"/>
                        </a:cubicBezTo>
                        <a:cubicBezTo>
                          <a:pt x="518" y="1014"/>
                          <a:pt x="526" y="1021"/>
                          <a:pt x="522" y="1026"/>
                        </a:cubicBezTo>
                        <a:cubicBezTo>
                          <a:pt x="503" y="1053"/>
                          <a:pt x="471" y="1052"/>
                          <a:pt x="444" y="1062"/>
                        </a:cubicBezTo>
                        <a:cubicBezTo>
                          <a:pt x="415" y="1073"/>
                          <a:pt x="404" y="1076"/>
                          <a:pt x="372" y="1080"/>
                        </a:cubicBezTo>
                        <a:cubicBezTo>
                          <a:pt x="275" y="1091"/>
                          <a:pt x="292" y="1082"/>
                          <a:pt x="264" y="1110"/>
                        </a:cubicBezTo>
                        <a:lnTo>
                          <a:pt x="240" y="1584"/>
                        </a:lnTo>
                        <a:lnTo>
                          <a:pt x="96" y="1632"/>
                        </a:lnTo>
                        <a:lnTo>
                          <a:pt x="96" y="2016"/>
                        </a:lnTo>
                        <a:lnTo>
                          <a:pt x="384" y="1968"/>
                        </a:lnTo>
                        <a:lnTo>
                          <a:pt x="384" y="2064"/>
                        </a:lnTo>
                        <a:lnTo>
                          <a:pt x="96" y="2112"/>
                        </a:lnTo>
                        <a:lnTo>
                          <a:pt x="96" y="2208"/>
                        </a:lnTo>
                        <a:lnTo>
                          <a:pt x="0" y="2496"/>
                        </a:lnTo>
                        <a:lnTo>
                          <a:pt x="48" y="2640"/>
                        </a:lnTo>
                        <a:lnTo>
                          <a:pt x="576" y="2640"/>
                        </a:lnTo>
                        <a:lnTo>
                          <a:pt x="576" y="2496"/>
                        </a:lnTo>
                        <a:lnTo>
                          <a:pt x="816" y="2736"/>
                        </a:lnTo>
                        <a:lnTo>
                          <a:pt x="576" y="2928"/>
                        </a:lnTo>
                        <a:lnTo>
                          <a:pt x="576" y="2832"/>
                        </a:lnTo>
                        <a:lnTo>
                          <a:pt x="48" y="2784"/>
                        </a:lnTo>
                        <a:lnTo>
                          <a:pt x="0" y="2880"/>
                        </a:lnTo>
                        <a:lnTo>
                          <a:pt x="672" y="3072"/>
                        </a:lnTo>
                        <a:lnTo>
                          <a:pt x="672" y="3264"/>
                        </a:lnTo>
                        <a:lnTo>
                          <a:pt x="1248" y="3264"/>
                        </a:lnTo>
                        <a:lnTo>
                          <a:pt x="1248" y="3072"/>
                        </a:lnTo>
                        <a:lnTo>
                          <a:pt x="1584" y="2928"/>
                        </a:lnTo>
                        <a:cubicBezTo>
                          <a:pt x="1593" y="2891"/>
                          <a:pt x="1584" y="2880"/>
                          <a:pt x="1548" y="2868"/>
                        </a:cubicBezTo>
                        <a:cubicBezTo>
                          <a:pt x="1540" y="2846"/>
                          <a:pt x="1533" y="2819"/>
                          <a:pt x="1524" y="2802"/>
                        </a:cubicBezTo>
                        <a:cubicBezTo>
                          <a:pt x="1515" y="2785"/>
                          <a:pt x="1500" y="2776"/>
                          <a:pt x="1494" y="2766"/>
                        </a:cubicBezTo>
                        <a:cubicBezTo>
                          <a:pt x="1480" y="2746"/>
                          <a:pt x="1494" y="2766"/>
                          <a:pt x="1488" y="2742"/>
                        </a:cubicBezTo>
                        <a:cubicBezTo>
                          <a:pt x="1502" y="2687"/>
                          <a:pt x="1470" y="2756"/>
                          <a:pt x="1500" y="2718"/>
                        </a:cubicBezTo>
                        <a:cubicBezTo>
                          <a:pt x="1505" y="2712"/>
                          <a:pt x="1512" y="2672"/>
                          <a:pt x="1512" y="2670"/>
                        </a:cubicBezTo>
                        <a:cubicBezTo>
                          <a:pt x="1515" y="2658"/>
                          <a:pt x="1520" y="2646"/>
                          <a:pt x="1524" y="2634"/>
                        </a:cubicBezTo>
                        <a:cubicBezTo>
                          <a:pt x="1526" y="2628"/>
                          <a:pt x="1530" y="2616"/>
                          <a:pt x="1530" y="2616"/>
                        </a:cubicBezTo>
                        <a:cubicBezTo>
                          <a:pt x="1521" y="2603"/>
                          <a:pt x="1509" y="2593"/>
                          <a:pt x="1500" y="2580"/>
                        </a:cubicBezTo>
                        <a:cubicBezTo>
                          <a:pt x="1488" y="2562"/>
                          <a:pt x="1486" y="2534"/>
                          <a:pt x="1476" y="2514"/>
                        </a:cubicBezTo>
                        <a:cubicBezTo>
                          <a:pt x="1471" y="2450"/>
                          <a:pt x="1454" y="2391"/>
                          <a:pt x="1512" y="2352"/>
                        </a:cubicBezTo>
                        <a:cubicBezTo>
                          <a:pt x="1516" y="2346"/>
                          <a:pt x="1525" y="2341"/>
                          <a:pt x="1524" y="2334"/>
                        </a:cubicBezTo>
                        <a:cubicBezTo>
                          <a:pt x="1523" y="2324"/>
                          <a:pt x="1510" y="2319"/>
                          <a:pt x="1506" y="2310"/>
                        </a:cubicBezTo>
                        <a:cubicBezTo>
                          <a:pt x="1499" y="2297"/>
                          <a:pt x="1499" y="2282"/>
                          <a:pt x="1494" y="2268"/>
                        </a:cubicBezTo>
                        <a:cubicBezTo>
                          <a:pt x="1502" y="2235"/>
                          <a:pt x="1502" y="2218"/>
                          <a:pt x="1524" y="2196"/>
                        </a:cubicBezTo>
                        <a:lnTo>
                          <a:pt x="1200" y="2064"/>
                        </a:lnTo>
                        <a:lnTo>
                          <a:pt x="1200" y="1968"/>
                        </a:lnTo>
                        <a:lnTo>
                          <a:pt x="1536" y="2112"/>
                        </a:lnTo>
                        <a:lnTo>
                          <a:pt x="1536" y="2064"/>
                        </a:lnTo>
                        <a:lnTo>
                          <a:pt x="1554" y="1902"/>
                        </a:lnTo>
                        <a:lnTo>
                          <a:pt x="1536" y="1728"/>
                        </a:lnTo>
                        <a:lnTo>
                          <a:pt x="1920" y="1632"/>
                        </a:lnTo>
                        <a:lnTo>
                          <a:pt x="2016" y="1680"/>
                        </a:lnTo>
                        <a:lnTo>
                          <a:pt x="2016" y="1776"/>
                        </a:lnTo>
                        <a:lnTo>
                          <a:pt x="2016" y="1824"/>
                        </a:lnTo>
                        <a:lnTo>
                          <a:pt x="1968" y="1920"/>
                        </a:lnTo>
                        <a:lnTo>
                          <a:pt x="2016" y="2016"/>
                        </a:lnTo>
                        <a:lnTo>
                          <a:pt x="1968" y="2160"/>
                        </a:lnTo>
                        <a:lnTo>
                          <a:pt x="1950" y="2310"/>
                        </a:lnTo>
                        <a:lnTo>
                          <a:pt x="1968" y="2496"/>
                        </a:lnTo>
                        <a:lnTo>
                          <a:pt x="2064" y="2544"/>
                        </a:lnTo>
                        <a:lnTo>
                          <a:pt x="2190" y="2562"/>
                        </a:lnTo>
                        <a:lnTo>
                          <a:pt x="2352" y="2508"/>
                        </a:lnTo>
                        <a:lnTo>
                          <a:pt x="2352" y="2400"/>
                        </a:lnTo>
                        <a:lnTo>
                          <a:pt x="2322" y="2304"/>
                        </a:lnTo>
                        <a:lnTo>
                          <a:pt x="2376" y="2226"/>
                        </a:lnTo>
                        <a:lnTo>
                          <a:pt x="2346" y="2112"/>
                        </a:lnTo>
                        <a:lnTo>
                          <a:pt x="2448" y="1974"/>
                        </a:lnTo>
                        <a:cubicBezTo>
                          <a:pt x="2411" y="1956"/>
                          <a:pt x="2429" y="1963"/>
                          <a:pt x="2400" y="1920"/>
                        </a:cubicBezTo>
                        <a:cubicBezTo>
                          <a:pt x="2396" y="1914"/>
                          <a:pt x="2388" y="1902"/>
                          <a:pt x="2388" y="1902"/>
                        </a:cubicBezTo>
                        <a:cubicBezTo>
                          <a:pt x="2390" y="1888"/>
                          <a:pt x="2391" y="1874"/>
                          <a:pt x="2394" y="1860"/>
                        </a:cubicBezTo>
                        <a:cubicBezTo>
                          <a:pt x="2395" y="1854"/>
                          <a:pt x="2401" y="1848"/>
                          <a:pt x="2400" y="1842"/>
                        </a:cubicBezTo>
                        <a:cubicBezTo>
                          <a:pt x="2398" y="1828"/>
                          <a:pt x="2370" y="1788"/>
                          <a:pt x="2364" y="1770"/>
                        </a:cubicBezTo>
                        <a:cubicBezTo>
                          <a:pt x="2366" y="1756"/>
                          <a:pt x="2366" y="1742"/>
                          <a:pt x="2370" y="1728"/>
                        </a:cubicBezTo>
                        <a:cubicBezTo>
                          <a:pt x="2391" y="1653"/>
                          <a:pt x="2490" y="1646"/>
                          <a:pt x="2550" y="1626"/>
                        </a:cubicBezTo>
                        <a:cubicBezTo>
                          <a:pt x="2597" y="1610"/>
                          <a:pt x="2639" y="1590"/>
                          <a:pt x="2688" y="1578"/>
                        </a:cubicBezTo>
                        <a:cubicBezTo>
                          <a:pt x="2742" y="1583"/>
                          <a:pt x="2762" y="1591"/>
                          <a:pt x="2814" y="1584"/>
                        </a:cubicBezTo>
                        <a:cubicBezTo>
                          <a:pt x="2835" y="1573"/>
                          <a:pt x="2857" y="1571"/>
                          <a:pt x="2874" y="1554"/>
                        </a:cubicBezTo>
                        <a:lnTo>
                          <a:pt x="2880" y="0"/>
                        </a:lnTo>
                        <a:lnTo>
                          <a:pt x="6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5" name="Freeform 12"/>
                  <p:cNvSpPr>
                    <a:spLocks/>
                  </p:cNvSpPr>
                  <p:nvPr/>
                </p:nvSpPr>
                <p:spPr bwMode="auto">
                  <a:xfrm>
                    <a:off x="1536" y="624"/>
                    <a:ext cx="1680" cy="384"/>
                  </a:xfrm>
                  <a:custGeom>
                    <a:avLst/>
                    <a:gdLst>
                      <a:gd name="T0" fmla="*/ 1680 w 1680"/>
                      <a:gd name="T1" fmla="*/ 0 h 384"/>
                      <a:gd name="T2" fmla="*/ 1674 w 1680"/>
                      <a:gd name="T3" fmla="*/ 156 h 384"/>
                      <a:gd name="T4" fmla="*/ 1578 w 1680"/>
                      <a:gd name="T5" fmla="*/ 132 h 384"/>
                      <a:gd name="T6" fmla="*/ 672 w 1680"/>
                      <a:gd name="T7" fmla="*/ 96 h 384"/>
                      <a:gd name="T8" fmla="*/ 432 w 1680"/>
                      <a:gd name="T9" fmla="*/ 144 h 384"/>
                      <a:gd name="T10" fmla="*/ 96 w 1680"/>
                      <a:gd name="T11" fmla="*/ 288 h 384"/>
                      <a:gd name="T12" fmla="*/ 0 w 1680"/>
                      <a:gd name="T13" fmla="*/ 384 h 384"/>
                      <a:gd name="T14" fmla="*/ 0 w 1680"/>
                      <a:gd name="T15" fmla="*/ 0 h 384"/>
                      <a:gd name="T16" fmla="*/ 1680 w 1680"/>
                      <a:gd name="T17" fmla="*/ 0 h 3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80"/>
                      <a:gd name="T28" fmla="*/ 0 h 384"/>
                      <a:gd name="T29" fmla="*/ 1680 w 1680"/>
                      <a:gd name="T30" fmla="*/ 384 h 3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80" h="384">
                        <a:moveTo>
                          <a:pt x="1680" y="0"/>
                        </a:moveTo>
                        <a:lnTo>
                          <a:pt x="1674" y="156"/>
                        </a:lnTo>
                        <a:lnTo>
                          <a:pt x="1578" y="132"/>
                        </a:lnTo>
                        <a:lnTo>
                          <a:pt x="672" y="96"/>
                        </a:lnTo>
                        <a:lnTo>
                          <a:pt x="432" y="144"/>
                        </a:lnTo>
                        <a:lnTo>
                          <a:pt x="96" y="288"/>
                        </a:lnTo>
                        <a:lnTo>
                          <a:pt x="0" y="384"/>
                        </a:lnTo>
                        <a:lnTo>
                          <a:pt x="0" y="0"/>
                        </a:lnTo>
                        <a:lnTo>
                          <a:pt x="16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6" name="Freeform 13"/>
                  <p:cNvSpPr>
                    <a:spLocks/>
                  </p:cNvSpPr>
                  <p:nvPr/>
                </p:nvSpPr>
                <p:spPr bwMode="auto">
                  <a:xfrm>
                    <a:off x="1530" y="1104"/>
                    <a:ext cx="1734" cy="2784"/>
                  </a:xfrm>
                  <a:custGeom>
                    <a:avLst/>
                    <a:gdLst>
                      <a:gd name="T0" fmla="*/ 6 w 1734"/>
                      <a:gd name="T1" fmla="*/ 0 h 2784"/>
                      <a:gd name="T2" fmla="*/ 150 w 1734"/>
                      <a:gd name="T3" fmla="*/ 96 h 2784"/>
                      <a:gd name="T4" fmla="*/ 162 w 1734"/>
                      <a:gd name="T5" fmla="*/ 114 h 2784"/>
                      <a:gd name="T6" fmla="*/ 144 w 1734"/>
                      <a:gd name="T7" fmla="*/ 150 h 2784"/>
                      <a:gd name="T8" fmla="*/ 138 w 1734"/>
                      <a:gd name="T9" fmla="*/ 282 h 2784"/>
                      <a:gd name="T10" fmla="*/ 108 w 1734"/>
                      <a:gd name="T11" fmla="*/ 330 h 2784"/>
                      <a:gd name="T12" fmla="*/ 102 w 1734"/>
                      <a:gd name="T13" fmla="*/ 720 h 2784"/>
                      <a:gd name="T14" fmla="*/ 102 w 1734"/>
                      <a:gd name="T15" fmla="*/ 864 h 2784"/>
                      <a:gd name="T16" fmla="*/ 150 w 1734"/>
                      <a:gd name="T17" fmla="*/ 1056 h 2784"/>
                      <a:gd name="T18" fmla="*/ 150 w 1734"/>
                      <a:gd name="T19" fmla="*/ 1104 h 2784"/>
                      <a:gd name="T20" fmla="*/ 150 w 1734"/>
                      <a:gd name="T21" fmla="*/ 1152 h 2784"/>
                      <a:gd name="T22" fmla="*/ 150 w 1734"/>
                      <a:gd name="T23" fmla="*/ 2064 h 2784"/>
                      <a:gd name="T24" fmla="*/ 54 w 1734"/>
                      <a:gd name="T25" fmla="*/ 2160 h 2784"/>
                      <a:gd name="T26" fmla="*/ 30 w 1734"/>
                      <a:gd name="T27" fmla="*/ 2244 h 2784"/>
                      <a:gd name="T28" fmla="*/ 54 w 1734"/>
                      <a:gd name="T29" fmla="*/ 2304 h 2784"/>
                      <a:gd name="T30" fmla="*/ 102 w 1734"/>
                      <a:gd name="T31" fmla="*/ 2352 h 2784"/>
                      <a:gd name="T32" fmla="*/ 198 w 1734"/>
                      <a:gd name="T33" fmla="*/ 2352 h 2784"/>
                      <a:gd name="T34" fmla="*/ 246 w 1734"/>
                      <a:gd name="T35" fmla="*/ 2304 h 2784"/>
                      <a:gd name="T36" fmla="*/ 294 w 1734"/>
                      <a:gd name="T37" fmla="*/ 2304 h 2784"/>
                      <a:gd name="T38" fmla="*/ 342 w 1734"/>
                      <a:gd name="T39" fmla="*/ 2400 h 2784"/>
                      <a:gd name="T40" fmla="*/ 438 w 1734"/>
                      <a:gd name="T41" fmla="*/ 2448 h 2784"/>
                      <a:gd name="T42" fmla="*/ 630 w 1734"/>
                      <a:gd name="T43" fmla="*/ 2592 h 2784"/>
                      <a:gd name="T44" fmla="*/ 774 w 1734"/>
                      <a:gd name="T45" fmla="*/ 2592 h 2784"/>
                      <a:gd name="T46" fmla="*/ 870 w 1734"/>
                      <a:gd name="T47" fmla="*/ 2544 h 2784"/>
                      <a:gd name="T48" fmla="*/ 1014 w 1734"/>
                      <a:gd name="T49" fmla="*/ 2496 h 2784"/>
                      <a:gd name="T50" fmla="*/ 1734 w 1734"/>
                      <a:gd name="T51" fmla="*/ 2640 h 2784"/>
                      <a:gd name="T52" fmla="*/ 1734 w 1734"/>
                      <a:gd name="T53" fmla="*/ 2784 h 2784"/>
                      <a:gd name="T54" fmla="*/ 0 w 1734"/>
                      <a:gd name="T55" fmla="*/ 2784 h 2784"/>
                      <a:gd name="T56" fmla="*/ 6 w 1734"/>
                      <a:gd name="T57" fmla="*/ 0 h 278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734"/>
                      <a:gd name="T88" fmla="*/ 0 h 2784"/>
                      <a:gd name="T89" fmla="*/ 1734 w 1734"/>
                      <a:gd name="T90" fmla="*/ 2784 h 278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734" h="2784">
                        <a:moveTo>
                          <a:pt x="6" y="0"/>
                        </a:moveTo>
                        <a:cubicBezTo>
                          <a:pt x="54" y="32"/>
                          <a:pt x="103" y="62"/>
                          <a:pt x="150" y="96"/>
                        </a:cubicBezTo>
                        <a:cubicBezTo>
                          <a:pt x="156" y="100"/>
                          <a:pt x="162" y="107"/>
                          <a:pt x="162" y="114"/>
                        </a:cubicBezTo>
                        <a:cubicBezTo>
                          <a:pt x="162" y="127"/>
                          <a:pt x="148" y="137"/>
                          <a:pt x="144" y="150"/>
                        </a:cubicBezTo>
                        <a:cubicBezTo>
                          <a:pt x="142" y="194"/>
                          <a:pt x="143" y="238"/>
                          <a:pt x="138" y="282"/>
                        </a:cubicBezTo>
                        <a:cubicBezTo>
                          <a:pt x="135" y="305"/>
                          <a:pt x="108" y="311"/>
                          <a:pt x="108" y="330"/>
                        </a:cubicBezTo>
                        <a:lnTo>
                          <a:pt x="102" y="720"/>
                        </a:lnTo>
                        <a:lnTo>
                          <a:pt x="102" y="864"/>
                        </a:lnTo>
                        <a:lnTo>
                          <a:pt x="150" y="1056"/>
                        </a:lnTo>
                        <a:lnTo>
                          <a:pt x="150" y="1104"/>
                        </a:lnTo>
                        <a:lnTo>
                          <a:pt x="150" y="1152"/>
                        </a:lnTo>
                        <a:lnTo>
                          <a:pt x="150" y="2064"/>
                        </a:lnTo>
                        <a:lnTo>
                          <a:pt x="54" y="2160"/>
                        </a:lnTo>
                        <a:lnTo>
                          <a:pt x="30" y="2244"/>
                        </a:lnTo>
                        <a:lnTo>
                          <a:pt x="54" y="2304"/>
                        </a:lnTo>
                        <a:lnTo>
                          <a:pt x="102" y="2352"/>
                        </a:lnTo>
                        <a:lnTo>
                          <a:pt x="198" y="2352"/>
                        </a:lnTo>
                        <a:lnTo>
                          <a:pt x="246" y="2304"/>
                        </a:lnTo>
                        <a:lnTo>
                          <a:pt x="294" y="2304"/>
                        </a:lnTo>
                        <a:lnTo>
                          <a:pt x="342" y="2400"/>
                        </a:lnTo>
                        <a:lnTo>
                          <a:pt x="438" y="2448"/>
                        </a:lnTo>
                        <a:lnTo>
                          <a:pt x="630" y="2592"/>
                        </a:lnTo>
                        <a:lnTo>
                          <a:pt x="774" y="2592"/>
                        </a:lnTo>
                        <a:lnTo>
                          <a:pt x="870" y="2544"/>
                        </a:lnTo>
                        <a:lnTo>
                          <a:pt x="1014" y="2496"/>
                        </a:lnTo>
                        <a:lnTo>
                          <a:pt x="1734" y="2640"/>
                        </a:lnTo>
                        <a:lnTo>
                          <a:pt x="1734" y="2784"/>
                        </a:lnTo>
                        <a:lnTo>
                          <a:pt x="0" y="278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7" name="Freeform 14"/>
                  <p:cNvSpPr>
                    <a:spLocks/>
                  </p:cNvSpPr>
                  <p:nvPr/>
                </p:nvSpPr>
                <p:spPr bwMode="auto">
                  <a:xfrm>
                    <a:off x="3792" y="2160"/>
                    <a:ext cx="1686" cy="1728"/>
                  </a:xfrm>
                  <a:custGeom>
                    <a:avLst/>
                    <a:gdLst>
                      <a:gd name="T0" fmla="*/ 1680 w 1686"/>
                      <a:gd name="T1" fmla="*/ 0 h 1728"/>
                      <a:gd name="T2" fmla="*/ 1536 w 1686"/>
                      <a:gd name="T3" fmla="*/ 0 h 1728"/>
                      <a:gd name="T4" fmla="*/ 1536 w 1686"/>
                      <a:gd name="T5" fmla="*/ 48 h 1728"/>
                      <a:gd name="T6" fmla="*/ 1584 w 1686"/>
                      <a:gd name="T7" fmla="*/ 192 h 1728"/>
                      <a:gd name="T8" fmla="*/ 1584 w 1686"/>
                      <a:gd name="T9" fmla="*/ 240 h 1728"/>
                      <a:gd name="T10" fmla="*/ 1632 w 1686"/>
                      <a:gd name="T11" fmla="*/ 336 h 1728"/>
                      <a:gd name="T12" fmla="*/ 1632 w 1686"/>
                      <a:gd name="T13" fmla="*/ 384 h 1728"/>
                      <a:gd name="T14" fmla="*/ 1650 w 1686"/>
                      <a:gd name="T15" fmla="*/ 528 h 1728"/>
                      <a:gd name="T16" fmla="*/ 1632 w 1686"/>
                      <a:gd name="T17" fmla="*/ 768 h 1728"/>
                      <a:gd name="T18" fmla="*/ 1536 w 1686"/>
                      <a:gd name="T19" fmla="*/ 816 h 1728"/>
                      <a:gd name="T20" fmla="*/ 1614 w 1686"/>
                      <a:gd name="T21" fmla="*/ 870 h 1728"/>
                      <a:gd name="T22" fmla="*/ 1584 w 1686"/>
                      <a:gd name="T23" fmla="*/ 1008 h 1728"/>
                      <a:gd name="T24" fmla="*/ 1584 w 1686"/>
                      <a:gd name="T25" fmla="*/ 1056 h 1728"/>
                      <a:gd name="T26" fmla="*/ 1566 w 1686"/>
                      <a:gd name="T27" fmla="*/ 1158 h 1728"/>
                      <a:gd name="T28" fmla="*/ 1530 w 1686"/>
                      <a:gd name="T29" fmla="*/ 1170 h 1728"/>
                      <a:gd name="T30" fmla="*/ 1488 w 1686"/>
                      <a:gd name="T31" fmla="*/ 1200 h 1728"/>
                      <a:gd name="T32" fmla="*/ 1416 w 1686"/>
                      <a:gd name="T33" fmla="*/ 1398 h 1728"/>
                      <a:gd name="T34" fmla="*/ 1284 w 1686"/>
                      <a:gd name="T35" fmla="*/ 1506 h 1728"/>
                      <a:gd name="T36" fmla="*/ 1152 w 1686"/>
                      <a:gd name="T37" fmla="*/ 1536 h 1728"/>
                      <a:gd name="T38" fmla="*/ 1056 w 1686"/>
                      <a:gd name="T39" fmla="*/ 1488 h 1728"/>
                      <a:gd name="T40" fmla="*/ 996 w 1686"/>
                      <a:gd name="T41" fmla="*/ 1566 h 1728"/>
                      <a:gd name="T42" fmla="*/ 912 w 1686"/>
                      <a:gd name="T43" fmla="*/ 1584 h 1728"/>
                      <a:gd name="T44" fmla="*/ 798 w 1686"/>
                      <a:gd name="T45" fmla="*/ 1578 h 1728"/>
                      <a:gd name="T46" fmla="*/ 720 w 1686"/>
                      <a:gd name="T47" fmla="*/ 1584 h 1728"/>
                      <a:gd name="T48" fmla="*/ 576 w 1686"/>
                      <a:gd name="T49" fmla="*/ 1488 h 1728"/>
                      <a:gd name="T50" fmla="*/ 480 w 1686"/>
                      <a:gd name="T51" fmla="*/ 1440 h 1728"/>
                      <a:gd name="T52" fmla="*/ 0 w 1686"/>
                      <a:gd name="T53" fmla="*/ 1632 h 1728"/>
                      <a:gd name="T54" fmla="*/ 0 w 1686"/>
                      <a:gd name="T55" fmla="*/ 1728 h 1728"/>
                      <a:gd name="T56" fmla="*/ 1680 w 1686"/>
                      <a:gd name="T57" fmla="*/ 1728 h 1728"/>
                      <a:gd name="T58" fmla="*/ 1686 w 1686"/>
                      <a:gd name="T59" fmla="*/ 510 h 1728"/>
                      <a:gd name="T60" fmla="*/ 1680 w 1686"/>
                      <a:gd name="T61" fmla="*/ 0 h 172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686"/>
                      <a:gd name="T94" fmla="*/ 0 h 1728"/>
                      <a:gd name="T95" fmla="*/ 1686 w 1686"/>
                      <a:gd name="T96" fmla="*/ 1728 h 172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686" h="1728">
                        <a:moveTo>
                          <a:pt x="1680" y="0"/>
                        </a:moveTo>
                        <a:lnTo>
                          <a:pt x="1536" y="0"/>
                        </a:lnTo>
                        <a:lnTo>
                          <a:pt x="1536" y="48"/>
                        </a:lnTo>
                        <a:lnTo>
                          <a:pt x="1584" y="192"/>
                        </a:lnTo>
                        <a:lnTo>
                          <a:pt x="1584" y="240"/>
                        </a:lnTo>
                        <a:lnTo>
                          <a:pt x="1632" y="336"/>
                        </a:lnTo>
                        <a:lnTo>
                          <a:pt x="1632" y="384"/>
                        </a:lnTo>
                        <a:lnTo>
                          <a:pt x="1650" y="528"/>
                        </a:lnTo>
                        <a:lnTo>
                          <a:pt x="1632" y="768"/>
                        </a:lnTo>
                        <a:lnTo>
                          <a:pt x="1536" y="816"/>
                        </a:lnTo>
                        <a:lnTo>
                          <a:pt x="1614" y="870"/>
                        </a:lnTo>
                        <a:lnTo>
                          <a:pt x="1584" y="1008"/>
                        </a:lnTo>
                        <a:lnTo>
                          <a:pt x="1584" y="1056"/>
                        </a:lnTo>
                        <a:lnTo>
                          <a:pt x="1566" y="1158"/>
                        </a:lnTo>
                        <a:lnTo>
                          <a:pt x="1530" y="1170"/>
                        </a:lnTo>
                        <a:lnTo>
                          <a:pt x="1488" y="1200"/>
                        </a:lnTo>
                        <a:lnTo>
                          <a:pt x="1416" y="1398"/>
                        </a:lnTo>
                        <a:lnTo>
                          <a:pt x="1284" y="1506"/>
                        </a:lnTo>
                        <a:lnTo>
                          <a:pt x="1152" y="1536"/>
                        </a:lnTo>
                        <a:lnTo>
                          <a:pt x="1056" y="1488"/>
                        </a:lnTo>
                        <a:lnTo>
                          <a:pt x="996" y="1566"/>
                        </a:lnTo>
                        <a:lnTo>
                          <a:pt x="912" y="1584"/>
                        </a:lnTo>
                        <a:lnTo>
                          <a:pt x="798" y="1578"/>
                        </a:lnTo>
                        <a:lnTo>
                          <a:pt x="720" y="1584"/>
                        </a:lnTo>
                        <a:lnTo>
                          <a:pt x="576" y="1488"/>
                        </a:lnTo>
                        <a:lnTo>
                          <a:pt x="480" y="1440"/>
                        </a:lnTo>
                        <a:lnTo>
                          <a:pt x="0" y="1632"/>
                        </a:lnTo>
                        <a:lnTo>
                          <a:pt x="0" y="1728"/>
                        </a:lnTo>
                        <a:lnTo>
                          <a:pt x="1680" y="1728"/>
                        </a:lnTo>
                        <a:lnTo>
                          <a:pt x="1686" y="510"/>
                        </a:lnTo>
                        <a:lnTo>
                          <a:pt x="16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5398" name="Text Box 15"/>
              <p:cNvSpPr txBox="1">
                <a:spLocks noChangeArrowheads="1"/>
              </p:cNvSpPr>
              <p:nvPr/>
            </p:nvSpPr>
            <p:spPr bwMode="auto">
              <a:xfrm>
                <a:off x="2787" y="2035"/>
                <a:ext cx="15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bào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tiết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nhầy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9" name="Text Box 16"/>
              <p:cNvSpPr txBox="1">
                <a:spLocks noChangeArrowheads="1"/>
              </p:cNvSpPr>
              <p:nvPr/>
            </p:nvSpPr>
            <p:spPr bwMode="auto">
              <a:xfrm>
                <a:off x="2665" y="2541"/>
                <a:ext cx="86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bào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tiết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Pepsinogen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0" name="Text Box 17"/>
              <p:cNvSpPr txBox="1">
                <a:spLocks noChangeArrowheads="1"/>
              </p:cNvSpPr>
              <p:nvPr/>
            </p:nvSpPr>
            <p:spPr bwMode="auto">
              <a:xfrm>
                <a:off x="2936" y="3543"/>
                <a:ext cx="75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bào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tiết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1" name="Text Box 18"/>
              <p:cNvSpPr txBox="1">
                <a:spLocks noChangeArrowheads="1"/>
              </p:cNvSpPr>
              <p:nvPr/>
            </p:nvSpPr>
            <p:spPr bwMode="auto">
              <a:xfrm>
                <a:off x="2955" y="1584"/>
                <a:ext cx="5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dirty="0" err="1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Niêm</a:t>
                </a:r>
                <a:r>
                  <a:rPr lang="en-US" sz="20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mạc</a:t>
                </a:r>
                <a:endParaRPr lang="en-US" sz="2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16" y="1152"/>
              <a:ext cx="1056" cy="480"/>
              <a:chOff x="2592" y="1152"/>
              <a:chExt cx="1056" cy="480"/>
            </a:xfrm>
          </p:grpSpPr>
          <p:sp>
            <p:nvSpPr>
              <p:cNvPr id="15395" name="Line 20"/>
              <p:cNvSpPr>
                <a:spLocks noChangeShapeType="1"/>
              </p:cNvSpPr>
              <p:nvPr/>
            </p:nvSpPr>
            <p:spPr bwMode="auto">
              <a:xfrm flipV="1">
                <a:off x="2976" y="1152"/>
                <a:ext cx="672" cy="48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6" name="Line 21"/>
              <p:cNvSpPr>
                <a:spLocks noChangeShapeType="1"/>
              </p:cNvSpPr>
              <p:nvPr/>
            </p:nvSpPr>
            <p:spPr bwMode="auto">
              <a:xfrm flipV="1">
                <a:off x="2592" y="1152"/>
                <a:ext cx="1056" cy="48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5080000" y="5368534"/>
            <a:ext cx="135467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4978401" y="4985947"/>
            <a:ext cx="99484" cy="74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4775201" y="5368534"/>
            <a:ext cx="99484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4673601" y="5139934"/>
            <a:ext cx="99484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3940432" y="4697150"/>
            <a:ext cx="135467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3860801" y="4909747"/>
            <a:ext cx="99484" cy="74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679496" y="763091"/>
            <a:ext cx="4233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Clohidric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3984" name="Oval 16"/>
          <p:cNvSpPr>
            <a:spLocks noChangeArrowheads="1"/>
          </p:cNvSpPr>
          <p:nvPr/>
        </p:nvSpPr>
        <p:spPr bwMode="auto">
          <a:xfrm>
            <a:off x="4900598" y="2982522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5" name="Oval 17"/>
          <p:cNvSpPr>
            <a:spLocks noChangeArrowheads="1"/>
          </p:cNvSpPr>
          <p:nvPr/>
        </p:nvSpPr>
        <p:spPr bwMode="auto">
          <a:xfrm>
            <a:off x="3857139" y="2982522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6" name="Oval 18"/>
          <p:cNvSpPr>
            <a:spLocks noChangeArrowheads="1"/>
          </p:cNvSpPr>
          <p:nvPr/>
        </p:nvSpPr>
        <p:spPr bwMode="auto">
          <a:xfrm>
            <a:off x="4842933" y="3309546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7" name="Oval 19"/>
          <p:cNvSpPr>
            <a:spLocks noChangeArrowheads="1"/>
          </p:cNvSpPr>
          <p:nvPr/>
        </p:nvSpPr>
        <p:spPr bwMode="auto">
          <a:xfrm>
            <a:off x="3725332" y="3196277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8" name="Oval 20"/>
          <p:cNvSpPr>
            <a:spLocks noChangeArrowheads="1"/>
          </p:cNvSpPr>
          <p:nvPr/>
        </p:nvSpPr>
        <p:spPr bwMode="auto">
          <a:xfrm>
            <a:off x="4884409" y="3181989"/>
            <a:ext cx="99483" cy="904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1679496" y="1229037"/>
            <a:ext cx="3132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Pepsinogen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1655805" y="1682574"/>
            <a:ext cx="280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nhầy</a:t>
            </a:r>
            <a:r>
              <a:rPr lang="en-US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5283201" y="4362060"/>
            <a:ext cx="99484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9" name="Oval 11"/>
          <p:cNvSpPr>
            <a:spLocks noChangeArrowheads="1"/>
          </p:cNvSpPr>
          <p:nvPr/>
        </p:nvSpPr>
        <p:spPr bwMode="auto">
          <a:xfrm>
            <a:off x="5140868" y="4154054"/>
            <a:ext cx="13546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5046133" y="4209660"/>
            <a:ext cx="13546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1" name="Oval 13"/>
          <p:cNvSpPr>
            <a:spLocks noChangeArrowheads="1"/>
          </p:cNvSpPr>
          <p:nvPr/>
        </p:nvSpPr>
        <p:spPr bwMode="auto">
          <a:xfrm>
            <a:off x="4975025" y="4259087"/>
            <a:ext cx="99483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3909311" y="4438260"/>
            <a:ext cx="13546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3788777" y="4209660"/>
            <a:ext cx="99483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22" name="AutoShape 110"/>
          <p:cNvSpPr>
            <a:spLocks/>
          </p:cNvSpPr>
          <p:nvPr/>
        </p:nvSpPr>
        <p:spPr bwMode="auto">
          <a:xfrm>
            <a:off x="3149600" y="2471346"/>
            <a:ext cx="2032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23" name="Line 111"/>
          <p:cNvSpPr>
            <a:spLocks noChangeShapeType="1"/>
          </p:cNvSpPr>
          <p:nvPr/>
        </p:nvSpPr>
        <p:spPr bwMode="auto">
          <a:xfrm flipV="1">
            <a:off x="5791200" y="1594022"/>
            <a:ext cx="967946" cy="648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24" name="Line 112"/>
          <p:cNvSpPr>
            <a:spLocks noChangeShapeType="1"/>
          </p:cNvSpPr>
          <p:nvPr/>
        </p:nvSpPr>
        <p:spPr bwMode="auto">
          <a:xfrm flipV="1">
            <a:off x="4267200" y="1532238"/>
            <a:ext cx="2454876" cy="786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8" name="Rectangle 114"/>
          <p:cNvSpPr>
            <a:spLocks noChangeArrowheads="1"/>
          </p:cNvSpPr>
          <p:nvPr/>
        </p:nvSpPr>
        <p:spPr bwMode="auto">
          <a:xfrm>
            <a:off x="2798521" y="5951535"/>
            <a:ext cx="2265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</a:t>
            </a:r>
            <a:endParaRPr lang="en-US" sz="28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110"/>
          <p:cNvSpPr>
            <a:spLocks/>
          </p:cNvSpPr>
          <p:nvPr/>
        </p:nvSpPr>
        <p:spPr bwMode="auto">
          <a:xfrm>
            <a:off x="1507523" y="803189"/>
            <a:ext cx="148281" cy="1334530"/>
          </a:xfrm>
          <a:prstGeom prst="leftBrace">
            <a:avLst>
              <a:gd name="adj1" fmla="val 162500"/>
              <a:gd name="adj2" fmla="val 5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86499" y="646389"/>
            <a:ext cx="14580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C 0.00243 -0.00348 0.01077 -0.0081 0.01424 -0.02014 C 0.01771 -0.03218 0.0191 -0.05857 0.02136 -0.07176 C 0.02361 -0.08496 0.02535 -0.08704 0.02743 -0.09931 C 0.02952 -0.11158 0.02639 -0.13588 0.03438 -0.1456 C 0.04236 -0.15533 0.06684 -0.15556 0.07535 -0.1581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C -0.00156 0.00023 -0.00781 0.00348 -0.00937 0.00209 C -0.01094 0.0007 -0.01094 0.00139 -0.00937 -0.00902 C -0.00781 -0.01944 -0.00278 -0.04791 0.00035 -0.06088 C 0.00347 -0.07384 0.00573 -0.08032 0.00903 -0.08634 C 0.01233 -0.09236 0.01806 -0.09514 0.02049 -0.09745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4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0156 -0.00394 0.00677 -0.0044 0.00972 -0.02384 C 0.01267 -0.04329 0.00798 -0.09421 0.01736 -0.11736 C 0.02673 -0.14051 0.05555 -0.15324 0.06562 -0.1627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8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C -0.00261 -0.0037 -0.01337 -0.01203 -0.01563 -0.02199 C -0.01788 -0.03194 -0.01424 -0.04953 -0.01389 -0.06041 C -0.01354 -0.07129 -0.01736 -0.08125 -0.01354 -0.08727 C -0.00972 -0.09328 0.00399 -0.0949 0.00868 -0.0969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0173 -0.00347 -0.01007 -0.00347 -0.01076 -0.02153 C -0.01145 -0.03958 -0.00503 -0.08935 -0.00416 -0.1081 C -0.0033 -0.12685 -0.00677 -0.12755 -0.0059 -0.13403 C -0.00503 -0.14051 -0.00017 -0.14468 0.00139 -0.1474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-0.00069 -0.00347 -0.00434 -0.01389 -0.00451 -0.02107 C -0.00469 -0.02847 -0.00139 -0.03496 -0.00139 -0.04306 C -0.00139 -0.05139 -0.00382 -0.06343 -0.00416 -0.07037 C -0.00451 -0.07732 -0.00399 -0.07824 -0.00312 -0.08496 C -0.00225 -0.09167 0.00018 -0.10209 0.00139 -0.11019 C 0.00261 -0.11852 0.00313 -0.12315 0.00417 -0.13496 C 0.00521 -0.14676 0.0066 -0.16644 0.00729 -0.18056 C 0.00799 -0.19491 0.00903 -0.2081 0.00834 -0.22107 C 0.00764 -0.23426 0.00608 -0.24722 0.00313 -0.25857 C 0.00018 -0.26991 -0.00798 -0.26922 -0.00972 -0.28982 C -0.01146 -0.31042 -0.00712 -0.36227 -0.00729 -0.38195 C -0.00746 -0.40209 -0.00955 -0.39977 -0.01041 -0.40926 C -0.01128 -0.41898 -0.01215 -0.43172 -0.0125 -0.44051 C -0.01284 -0.44931 -0.01319 -0.45255 -0.0125 -0.4625 C -0.0118 -0.47246 -0.01458 -0.48935 -0.00798 -0.5 C -0.00139 -0.51065 0.02136 -0.51806 0.02709 -0.52639 C 0.03281 -0.53472 0.02674 -0.54514 0.02674 -0.55 " pathEditMode="relative" rAng="0" ptsTypes="aaaaaaaaaaaaaaaaaa">
                                      <p:cBhvr>
                                        <p:cTn id="21" dur="3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27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69 C 0.00086 -0.0037 0.00312 -0.00764 0.00503 -0.01898 C 0.00694 -0.03009 0.00989 -0.04537 0.01198 -0.06898 C 0.01406 -0.09236 0.01944 -0.13241 0.01753 -0.15972 C 0.01562 -0.1868 0.0033 -0.20579 0.00017 -0.23171 C -0.00295 -0.25764 -0.00209 -0.29213 -0.00157 -0.31505 C -0.00105 -0.33773 0.00295 -0.35463 0.00364 -0.36736 C 0.00434 -0.38032 0.00468 -0.38287 0.00295 -0.39329 C 0.00121 -0.40417 -0.00504 -0.42292 -0.00643 -0.43171 C -0.00782 -0.44051 -0.00816 -0.43796 -0.00539 -0.4463 C -0.00261 -0.45463 0.00277 -0.4713 0.00989 -0.48125 C 0.01701 -0.4912 0.03194 -0.50069 0.03767 -0.50579 " pathEditMode="relative" rAng="0" ptsTypes="aaaaaaaaaaaa">
                                      <p:cBhvr>
                                        <p:cTn id="23" dur="3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5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185 C 0.00903 0.00092 0.01354 0.00301 0.01632 -0.00255 C 0.0191 -0.00787 0.02326 -0.01968 0.02448 -0.03009 C 0.02569 -0.04051 0.02257 -0.05023 0.02344 -0.06574 C 0.02431 -0.08148 0.0276 -0.10301 0.02969 -0.12431 C 0.03177 -0.1456 0.03472 -0.17547 0.03559 -0.19352 C 0.03646 -0.21158 0.03611 -0.22222 0.03524 -0.23287 C 0.03437 -0.24375 0.03316 -0.24815 0.03038 -0.2588 C 0.0276 -0.26945 0.01979 -0.27662 0.01823 -0.2963 C 0.01667 -0.31597 0.02083 -0.36065 0.02135 -0.37778 C 0.02187 -0.39398 0.02101 -0.38959 0.02101 -0.39653 C 0.02101 -0.40347 0.02222 -0.41158 0.02135 -0.41991 C 0.02049 -0.42871 0.01545 -0.43519 0.0158 -0.44722 C 0.01615 -0.45926 0.0217 -0.48449 0.02309 -0.49329 C 0.02448 -0.50162 0.02344 -0.49213 0.02448 -0.49815 C 0.02552 -0.50417 0.02691 -0.51968 0.02969 -0.52871 C 0.03247 -0.53773 0.03854 -0.54746 0.0408 -0.55232 " pathEditMode="relative" rAng="0" ptsTypes="aaaaaaaaaaaaaaaaa">
                                      <p:cBhvr>
                                        <p:cTn id="25" dur="3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46 C -0.00139 -0.0037 -0.00747 -0.00486 -0.00851 -0.0199 C -0.00955 -0.03518 -0.00643 -0.06828 -0.00608 -0.09097 C -0.00573 -0.11319 -0.00712 -0.13425 -0.00643 -0.15416 C -0.00573 -0.17407 -0.00365 -0.19838 -0.00157 -0.21064 C 0.00052 -0.22291 0.00104 -0.22083 0.00573 -0.22777 C 0.01041 -0.23472 0.02239 -0.23333 0.02621 -0.25277 C 0.03003 -0.27222 0.02847 -0.31921 0.02916 -0.34444 C 0.02986 -0.36967 0.03003 -0.3875 0.03055 -0.40463 C 0.03107 -0.42175 0.02882 -0.43611 0.03177 -0.44768 C 0.03472 -0.45925 0.04583 -0.46689 0.04843 -0.47407 C 0.05104 -0.48125 0.04809 -0.48588 0.04739 -0.49074 C 0.0467 -0.4956 0.04583 -0.49745 0.04461 -0.5037 C 0.0434 -0.50995 0.04097 -0.52361 0.0401 -0.5287 " pathEditMode="relative" rAng="0" ptsTypes="aaaaaaaaaaaaaa">
                                      <p:cBhvr>
                                        <p:cTn id="27" dur="3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C -0.00156 -0.00301 -0.00781 -0.00093 -0.00886 -0.01667 C -0.0099 -0.03264 -0.00677 -0.07454 -0.00625 -0.09514 C -0.00573 -0.11528 -0.00434 -0.12431 -0.00573 -0.13889 C -0.00712 -0.15347 -0.01302 -0.17037 -0.01424 -0.18287 C -0.01545 -0.19537 -0.01354 -0.20255 -0.01354 -0.21389 C -0.01354 -0.22523 -0.01597 -0.23403 -0.01458 -0.25116 C -0.0132 -0.26852 -0.00625 -0.29514 -0.00521 -0.31713 C -0.00417 -0.33912 -0.01997 -0.36783 -0.00799 -0.3838 C 0.00399 -0.39977 0.04983 -0.40394 0.06632 -0.4125 C 0.08281 -0.42107 0.08524 -0.42801 0.09132 -0.43472 C 0.09739 -0.44144 0.10017 -0.44861 0.10243 -0.45232 " pathEditMode="relative" rAng="0" ptsTypes="aaaaaaaaaaaa">
                                      <p:cBhvr>
                                        <p:cTn id="29" dur="3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22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0.00156 -0.00278 0.00799 -0.00833 0.00955 -0.01713 C 0.01111 -0.02593 0.0092 -0.03912 0.00955 -0.05255 C 0.0099 -0.06597 0.01146 -0.08125 0.01163 -0.09838 C 0.01181 -0.11551 0.01128 -0.13935 0.01059 -0.15532 C 0.0099 -0.1713 0.00816 -0.18148 0.00712 -0.19375 C 0.00608 -0.20602 0.00451 -0.21597 0.00399 -0.2294 C 0.00347 -0.24282 0.00278 -0.25648 0.00417 -0.27431 C 0.00556 -0.29213 0.01042 -0.32037 0.01198 -0.33634 C 0.01354 -0.35232 0.01007 -0.35486 0.01337 -0.36968 C 0.01667 -0.38449 0.0224 -0.41343 0.03177 -0.42523 C 0.04115 -0.43704 0.05503 -0.42732 0.06962 -0.44005 C 0.0842 -0.45278 0.10903 -0.48889 0.11927 -0.50162 " pathEditMode="relative" rAng="0" ptsTypes="aaaaaaaaaaaaa">
                                      <p:cBhvr>
                                        <p:cTn id="31" dur="3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08 C 0.0033 -0.00347 0.01285 -0.00393 0.01459 -0.01111 C 0.01632 -0.01828 0.0132 -0.03125 0.01146 -0.04514 C 0.00973 -0.05902 0.00573 -0.07453 0.00417 -0.09421 C 0.00261 -0.11389 0.00105 -0.14328 0.00209 -0.16319 C 0.00313 -0.1831 0.00886 -0.19814 0.01042 -0.21412 C 0.01198 -0.23009 0.01146 -0.24791 0.01181 -0.25902 C 0.01216 -0.27014 0.01181 -0.27384 0.01216 -0.28032 C 0.0125 -0.2868 0.01285 -0.29004 0.01355 -0.29838 C 0.01424 -0.30671 0.01545 -0.3243 0.01598 -0.33078 C 0.0165 -0.33726 0.01598 -0.33333 0.01667 -0.33773 C 0.01736 -0.34213 0.02118 -0.34976 0.02049 -0.35717 C 0.0198 -0.36458 0.01389 -0.37662 0.01216 -0.38171 " pathEditMode="relative" rAng="0" ptsTypes="aaaaaaaaaaaaa">
                                      <p:cBhvr>
                                        <p:cTn id="38" dur="3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C -0.0052 -0.0007 -0.01041 -0.00116 -0.0125 -0.01297 C -0.01458 -0.02477 -0.01197 -0.05394 -0.0125 -0.07037 C -0.01302 -0.08681 -0.0151 -0.09815 -0.01597 -0.11227 C -0.01684 -0.12639 -0.01822 -0.14028 -0.01805 -0.15556 C -0.01788 -0.17084 -0.01579 -0.1875 -0.01527 -0.20371 C -0.01475 -0.21991 -0.01527 -0.24121 -0.01458 -0.25301 C -0.01388 -0.26482 -0.01163 -0.26852 -0.01111 -0.27477 C -0.01059 -0.28102 -0.0118 -0.28403 -0.01145 -0.29005 C -0.01111 -0.29607 -0.00937 -0.30232 -0.00868 -0.31135 C -0.00798 -0.32037 -0.00711 -0.33681 -0.00763 -0.34468 C -0.00816 -0.35255 -0.01006 -0.35371 -0.0118 -0.35903 C -0.01354 -0.36435 -0.01892 -0.36574 -0.0177 -0.37616 C -0.01649 -0.38658 -0.00694 -0.41181 -0.00416 -0.42107 " pathEditMode="relative" rAng="0" ptsTypes="aaaaaaaaaaaaaa">
                                      <p:cBhvr>
                                        <p:cTn id="40" dur="3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21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-0.00208 -0.00139 -0.01041 -3.7037E-6 -0.0125 -0.00902 C -0.01458 -0.01805 -0.01284 -0.04166 -0.01215 -0.05439 C -0.01145 -0.06713 -0.01302 -0.07569 -0.00868 -0.08541 C -0.00434 -0.09514 0.00955 -0.0956 0.01355 -0.11226 C 0.01754 -0.12893 0.01424 -0.16921 0.01528 -0.18518 C 0.01632 -0.20115 0.01806 -0.19351 0.02014 -0.2081 C 0.02223 -0.22176 0.03039 -0.25486 0.02778 -0.26967 C 0.02518 -0.28449 0.01198 -0.28634 0.00486 -0.29652 C -0.00225 -0.30671 -0.0092 -0.32291 -0.01527 -0.33078 C -0.02135 -0.33865 -0.02639 -0.33981 -0.03159 -0.34421 C -0.0368 -0.34861 -0.04253 -0.35347 -0.04652 -0.35671 C -0.05052 -0.35995 -0.05139 -0.35995 -0.0552 -0.36319 C -0.05902 -0.36643 -0.06684 -0.37338 -0.06979 -0.37615 " pathEditMode="relative" rAng="0" ptsTypes="aaaaaaaaaaaaaa">
                                      <p:cBhvr>
                                        <p:cTn id="42" dur="3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18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C 0.00157 -0.00347 0.00834 -0.0074 0.00955 -0.02152 C 0.01077 -0.03564 0.00955 -0.06944 0.00695 -0.08449 C 0.00434 -0.09953 -0.00416 -0.09444 -0.00659 -0.11226 C -0.00902 -0.13009 -0.00763 -0.16805 -0.00798 -0.19143 C -0.00833 -0.21481 -0.00694 -0.23426 -0.00868 -0.25277 C -0.01041 -0.27129 -0.01319 -0.28912 -0.01805 -0.30254 C -0.02291 -0.31597 -0.03211 -0.32592 -0.0375 -0.33402 C -0.04288 -0.34213 -0.04322 -0.34351 -0.05069 -0.35069 C -0.05816 -0.35787 -0.07552 -0.37129 -0.08194 -0.37662 " pathEditMode="relative" rAng="0" ptsTypes="aaaaaaaaaa">
                                      <p:cBhvr>
                                        <p:cTn id="44" dur="3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18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208 C -0.00313 -0.00232 -0.00556 -0.00533 -0.00712 -0.02477 C -0.00868 -0.04422 -0.0092 -0.09607 -0.01198 -0.11505 C -0.01476 -0.13403 -0.02188 -0.12524 -0.02414 -0.13912 C -0.02639 -0.15301 -0.02518 -0.17223 -0.02552 -0.19838 C -0.02587 -0.22454 -0.0257 -0.27246 -0.02587 -0.29561 C -0.02605 -0.31875 -0.02431 -0.32408 -0.02622 -0.33681 C -0.02813 -0.34954 -0.02674 -0.36088 -0.03733 -0.37246 C -0.04792 -0.38403 -0.07865 -0.39885 -0.08941 -0.40579 " pathEditMode="relative" rAng="0" ptsTypes="aaaaaaaaa">
                                      <p:cBhvr>
                                        <p:cTn id="46" dur="3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20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0.00225 -0.00532 -0.00954 -0.02245 -0.01336 -0.03264 C -0.01718 -0.04282 -0.01927 -0.05023 -0.02256 -0.06088 C -0.02586 -0.07153 -0.03125 -0.07731 -0.03298 -0.09653 C -0.03472 -0.11574 -0.03298 -0.15764 -0.03298 -0.17662 C -0.03298 -0.1956 -0.03177 -0.19699 -0.03263 -0.21042 C -0.0335 -0.22384 -0.03541 -0.23958 -0.03784 -0.25694 C -0.04027 -0.27431 -0.04131 -0.30116 -0.04756 -0.31458 C -0.05381 -0.32801 -0.06649 -0.33356 -0.075 -0.33727 C -0.0835 -0.34097 -0.0934 -0.33727 -0.09826 -0.33727 " pathEditMode="relative" rAng="0" ptsTypes="aaaaaaaaaa">
                                      <p:cBhvr>
                                        <p:cTn id="48" dur="3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2" grpId="0" animBg="1"/>
      <p:bldP spid="83973" grpId="0" animBg="1"/>
      <p:bldP spid="83974" grpId="0" animBg="1"/>
      <p:bldP spid="83975" grpId="0" animBg="1"/>
      <p:bldP spid="83976" grpId="0" animBg="1"/>
      <p:bldP spid="83977" grpId="0"/>
      <p:bldP spid="83984" grpId="0" animBg="1"/>
      <p:bldP spid="83985" grpId="0" animBg="1"/>
      <p:bldP spid="83986" grpId="0" animBg="1"/>
      <p:bldP spid="83987" grpId="0" animBg="1"/>
      <p:bldP spid="83988" grpId="0" animBg="1"/>
      <p:bldP spid="83990" grpId="0"/>
      <p:bldP spid="83993" grpId="0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48" grpId="0" animBg="1"/>
      <p:bldP spid="4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Rectangle 58"/>
          <p:cNvSpPr>
            <a:spLocks noChangeArrowheads="1"/>
          </p:cNvSpPr>
          <p:nvPr/>
        </p:nvSpPr>
        <p:spPr bwMode="auto">
          <a:xfrm>
            <a:off x="1509885" y="0"/>
            <a:ext cx="80048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</a:rPr>
              <a:t>Bài</a:t>
            </a:r>
            <a:r>
              <a:rPr lang="en-US" sz="3200" u="sng" dirty="0">
                <a:solidFill>
                  <a:srgbClr val="FF0000"/>
                </a:solidFill>
              </a:rPr>
              <a:t> 27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TIÊU HÓA Ở DẠ DÀY</a:t>
            </a:r>
          </a:p>
        </p:txBody>
      </p:sp>
      <p:sp>
        <p:nvSpPr>
          <p:cNvPr id="13332" name="Rectangle 59"/>
          <p:cNvSpPr>
            <a:spLocks noChangeArrowheads="1"/>
          </p:cNvSpPr>
          <p:nvPr/>
        </p:nvSpPr>
        <p:spPr bwMode="auto">
          <a:xfrm>
            <a:off x="417668" y="1580112"/>
            <a:ext cx="11042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0" dirty="0" smtClean="0">
                <a:latin typeface="Times New Roman" pitchFamily="18" charset="0"/>
                <a:cs typeface="Times New Roman" pitchFamily="18" charset="0"/>
              </a:rPr>
              <a:t> Quan sát hình trên, em hãy mô tả cấu tạo của dạ dày (có thể gạch chân SGK)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3" name="Rectangle 60"/>
          <p:cNvSpPr>
            <a:spLocks noChangeArrowheads="1"/>
          </p:cNvSpPr>
          <p:nvPr/>
        </p:nvSpPr>
        <p:spPr bwMode="auto">
          <a:xfrm>
            <a:off x="0" y="661087"/>
            <a:ext cx="97136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I. </a:t>
            </a:r>
            <a:r>
              <a:rPr lang="en-US" sz="3200" dirty="0" err="1">
                <a:solidFill>
                  <a:srgbClr val="FF0000"/>
                </a:solidFill>
              </a:rPr>
              <a:t>Cấu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dày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64000" y="3124200"/>
            <a:ext cx="7823200" cy="3549650"/>
            <a:chOff x="960" y="1008"/>
            <a:chExt cx="3840" cy="25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0" y="1008"/>
              <a:ext cx="3840" cy="2572"/>
              <a:chOff x="960" y="1008"/>
              <a:chExt cx="3840" cy="2572"/>
            </a:xfrm>
          </p:grpSpPr>
          <p:pic>
            <p:nvPicPr>
              <p:cNvPr id="18461" name="Picture 4" descr="Picture13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1008"/>
                <a:ext cx="3840" cy="2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88" y="2736"/>
                <a:ext cx="720" cy="144"/>
                <a:chOff x="1488" y="2736"/>
                <a:chExt cx="720" cy="144"/>
              </a:xfrm>
            </p:grpSpPr>
            <p:sp>
              <p:nvSpPr>
                <p:cNvPr id="18463" name="Oval 6"/>
                <p:cNvSpPr>
                  <a:spLocks noChangeArrowheads="1"/>
                </p:cNvSpPr>
                <p:nvPr/>
              </p:nvSpPr>
              <p:spPr bwMode="auto">
                <a:xfrm>
                  <a:off x="1632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4" name="Oval 7"/>
                <p:cNvSpPr>
                  <a:spLocks noChangeArrowheads="1"/>
                </p:cNvSpPr>
                <p:nvPr/>
              </p:nvSpPr>
              <p:spPr bwMode="auto">
                <a:xfrm>
                  <a:off x="148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5" name="Oval 8"/>
                <p:cNvSpPr>
                  <a:spLocks noChangeArrowheads="1"/>
                </p:cNvSpPr>
                <p:nvPr/>
              </p:nvSpPr>
              <p:spPr bwMode="auto">
                <a:xfrm rot="1216954">
                  <a:off x="1632" y="2832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6" name="Oval 9"/>
                <p:cNvSpPr>
                  <a:spLocks noChangeArrowheads="1"/>
                </p:cNvSpPr>
                <p:nvPr/>
              </p:nvSpPr>
              <p:spPr bwMode="auto">
                <a:xfrm>
                  <a:off x="1872" y="2832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7" name="Oval 10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8" name="Oval 11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9" name="Oval 12"/>
                <p:cNvSpPr>
                  <a:spLocks noChangeArrowheads="1"/>
                </p:cNvSpPr>
                <p:nvPr/>
              </p:nvSpPr>
              <p:spPr bwMode="auto">
                <a:xfrm rot="-2083525">
                  <a:off x="1824" y="2784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0" name="Oval 13"/>
                <p:cNvSpPr>
                  <a:spLocks noChangeArrowheads="1"/>
                </p:cNvSpPr>
                <p:nvPr/>
              </p:nvSpPr>
              <p:spPr bwMode="auto">
                <a:xfrm>
                  <a:off x="2112" y="2736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60" name="Freeform 14"/>
            <p:cNvSpPr>
              <a:spLocks/>
            </p:cNvSpPr>
            <p:nvPr/>
          </p:nvSpPr>
          <p:spPr bwMode="auto">
            <a:xfrm>
              <a:off x="1584" y="2784"/>
              <a:ext cx="103" cy="96"/>
            </a:xfrm>
            <a:custGeom>
              <a:avLst/>
              <a:gdLst>
                <a:gd name="T0" fmla="*/ 55 w 103"/>
                <a:gd name="T1" fmla="*/ 0 h 141"/>
                <a:gd name="T2" fmla="*/ 7 w 103"/>
                <a:gd name="T3" fmla="*/ 1 h 141"/>
                <a:gd name="T4" fmla="*/ 14 w 103"/>
                <a:gd name="T5" fmla="*/ 1 h 141"/>
                <a:gd name="T6" fmla="*/ 55 w 103"/>
                <a:gd name="T7" fmla="*/ 1 h 141"/>
                <a:gd name="T8" fmla="*/ 103 w 103"/>
                <a:gd name="T9" fmla="*/ 1 h 141"/>
                <a:gd name="T10" fmla="*/ 55 w 103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41"/>
                <a:gd name="T20" fmla="*/ 103 w 10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41">
                  <a:moveTo>
                    <a:pt x="55" y="0"/>
                  </a:moveTo>
                  <a:cubicBezTo>
                    <a:pt x="39" y="0"/>
                    <a:pt x="14" y="39"/>
                    <a:pt x="7" y="54"/>
                  </a:cubicBezTo>
                  <a:cubicBezTo>
                    <a:pt x="0" y="69"/>
                    <a:pt x="6" y="76"/>
                    <a:pt x="14" y="89"/>
                  </a:cubicBezTo>
                  <a:cubicBezTo>
                    <a:pt x="22" y="102"/>
                    <a:pt x="40" y="141"/>
                    <a:pt x="55" y="135"/>
                  </a:cubicBezTo>
                  <a:cubicBezTo>
                    <a:pt x="70" y="129"/>
                    <a:pt x="103" y="77"/>
                    <a:pt x="103" y="54"/>
                  </a:cubicBezTo>
                  <a:cubicBezTo>
                    <a:pt x="103" y="32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636000" y="5260975"/>
            <a:ext cx="366184" cy="304800"/>
            <a:chOff x="3216" y="2674"/>
            <a:chExt cx="173" cy="192"/>
          </a:xfrm>
        </p:grpSpPr>
        <p:sp>
          <p:nvSpPr>
            <p:cNvPr id="18453" name="Freeform 16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Freeform 17"/>
            <p:cNvSpPr>
              <a:spLocks/>
            </p:cNvSpPr>
            <p:nvPr/>
          </p:nvSpPr>
          <p:spPr bwMode="auto">
            <a:xfrm>
              <a:off x="3235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5" name="Freeform 18"/>
            <p:cNvSpPr>
              <a:spLocks/>
            </p:cNvSpPr>
            <p:nvPr/>
          </p:nvSpPr>
          <p:spPr bwMode="auto">
            <a:xfrm>
              <a:off x="3216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6" name="Freeform 19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7" name="Freeform 20"/>
            <p:cNvSpPr>
              <a:spLocks/>
            </p:cNvSpPr>
            <p:nvPr/>
          </p:nvSpPr>
          <p:spPr bwMode="auto">
            <a:xfrm>
              <a:off x="3312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8" name="Freeform 21"/>
            <p:cNvSpPr>
              <a:spLocks/>
            </p:cNvSpPr>
            <p:nvPr/>
          </p:nvSpPr>
          <p:spPr bwMode="auto">
            <a:xfrm>
              <a:off x="3312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534401" y="3944938"/>
            <a:ext cx="421217" cy="398462"/>
            <a:chOff x="768" y="1344"/>
            <a:chExt cx="199" cy="251"/>
          </a:xfrm>
        </p:grpSpPr>
        <p:sp>
          <p:nvSpPr>
            <p:cNvPr id="18447" name="Freeform 23"/>
            <p:cNvSpPr>
              <a:spLocks/>
            </p:cNvSpPr>
            <p:nvPr/>
          </p:nvSpPr>
          <p:spPr bwMode="auto">
            <a:xfrm>
              <a:off x="768" y="1344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Freeform 24"/>
            <p:cNvSpPr>
              <a:spLocks/>
            </p:cNvSpPr>
            <p:nvPr/>
          </p:nvSpPr>
          <p:spPr bwMode="auto">
            <a:xfrm>
              <a:off x="864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9" name="Freeform 25"/>
            <p:cNvSpPr>
              <a:spLocks/>
            </p:cNvSpPr>
            <p:nvPr/>
          </p:nvSpPr>
          <p:spPr bwMode="auto">
            <a:xfrm>
              <a:off x="816" y="1392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0" name="Freeform 26"/>
            <p:cNvSpPr>
              <a:spLocks/>
            </p:cNvSpPr>
            <p:nvPr/>
          </p:nvSpPr>
          <p:spPr bwMode="auto">
            <a:xfrm>
              <a:off x="912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1" name="Freeform 27"/>
            <p:cNvSpPr>
              <a:spLocks/>
            </p:cNvSpPr>
            <p:nvPr/>
          </p:nvSpPr>
          <p:spPr bwMode="auto">
            <a:xfrm flipH="1">
              <a:off x="823" y="1488"/>
              <a:ext cx="47" cy="96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2" name="Freeform 28"/>
            <p:cNvSpPr>
              <a:spLocks/>
            </p:cNvSpPr>
            <p:nvPr/>
          </p:nvSpPr>
          <p:spPr bwMode="auto">
            <a:xfrm>
              <a:off x="768" y="1488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3454400" y="5359400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 flipH="1">
            <a:off x="6807201" y="3962400"/>
            <a:ext cx="99484" cy="1524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 flipH="1">
            <a:off x="6807201" y="4572000"/>
            <a:ext cx="99484" cy="1524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224790" y="1575930"/>
            <a:ext cx="11785600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0" dirty="0" err="1">
                <a:latin typeface="Times New Roman" panose="02020603050405020304" pitchFamily="18" charset="0"/>
                <a:cs typeface="Times New Roman" pitchFamily="18" charset="0"/>
              </a:rPr>
              <a:t>I.P.Paplôp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” ở con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27.2)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01601" y="2976564"/>
            <a:ext cx="4383617" cy="3798887"/>
            <a:chOff x="1440" y="480"/>
            <a:chExt cx="2071" cy="2393"/>
          </a:xfrm>
        </p:grpSpPr>
        <p:pic>
          <p:nvPicPr>
            <p:cNvPr id="18445" name="Picture 34" descr="41481949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6" y="480"/>
              <a:ext cx="1735" cy="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Text Box 35"/>
            <p:cNvSpPr txBox="1">
              <a:spLocks noChangeArrowheads="1"/>
            </p:cNvSpPr>
            <p:nvPr/>
          </p:nvSpPr>
          <p:spPr bwMode="auto">
            <a:xfrm>
              <a:off x="1440" y="2640"/>
              <a:ext cx="1650" cy="2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Ivan petrovich Paplop (1849 -1936)</a:t>
              </a:r>
            </a:p>
          </p:txBody>
        </p:sp>
      </p:grpSp>
      <p:sp>
        <p:nvSpPr>
          <p:cNvPr id="18442" name="Rectangle 64"/>
          <p:cNvSpPr>
            <a:spLocks noChangeArrowheads="1"/>
          </p:cNvSpPr>
          <p:nvPr/>
        </p:nvSpPr>
        <p:spPr bwMode="auto">
          <a:xfrm>
            <a:off x="141818" y="533400"/>
            <a:ext cx="2941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của dạ dày: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3" name="Rectangle 65"/>
          <p:cNvSpPr>
            <a:spLocks noChangeArrowheads="1"/>
          </p:cNvSpPr>
          <p:nvPr/>
        </p:nvSpPr>
        <p:spPr bwMode="auto">
          <a:xfrm>
            <a:off x="120651" y="914400"/>
            <a:ext cx="290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Tiêu hóa ở dạ dày: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4" name="Rectangle 66"/>
          <p:cNvSpPr>
            <a:spLocks noChangeArrowheads="1"/>
          </p:cNvSpPr>
          <p:nvPr/>
        </p:nvSpPr>
        <p:spPr bwMode="auto">
          <a:xfrm>
            <a:off x="101600" y="1"/>
            <a:ext cx="1188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Ở DẠ DÀY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00741 C 0.16684 -0.02106 0.17534 -0.0493 0.18611 -0.06805 C 0.19687 -0.0868 0.21562 -0.10115 0.22343 -0.10509 C 0.23125 -0.10903 0.23298 -0.11065 0.23316 -0.09213 C 0.23333 -0.07361 0.22604 -0.01018 0.22465 0.00579 " pathEditMode="relative" rAng="0" ptsTypes="aaaaA">
                                      <p:cBhvr>
                                        <p:cTn id="31" dur="3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1.11111E-6 C 0.15434 0.00023 0.1585 0.06204 0.16267 0.12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1 0.00533 C 0.16007 0.04028 0.16233 0.07524 0.16267 0.088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 animBg="1"/>
      <p:bldP spid="15389" grpId="1" animBg="1"/>
      <p:bldP spid="15390" grpId="0" animBg="1"/>
      <p:bldP spid="15390" grpId="1" animBg="1"/>
      <p:bldP spid="15391" grpId="0" animBg="1"/>
      <p:bldP spid="15391" grpId="1" animBg="1"/>
      <p:bldP spid="153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400800" y="3733800"/>
            <a:ext cx="4572000" cy="2743200"/>
            <a:chOff x="960" y="1008"/>
            <a:chExt cx="3840" cy="2572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960" y="1008"/>
              <a:ext cx="3840" cy="2572"/>
              <a:chOff x="960" y="1008"/>
              <a:chExt cx="3840" cy="2572"/>
            </a:xfrm>
          </p:grpSpPr>
          <p:pic>
            <p:nvPicPr>
              <p:cNvPr id="19483" name="Picture 35" descr="Picture13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1008"/>
                <a:ext cx="3840" cy="2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488" y="2736"/>
                <a:ext cx="720" cy="144"/>
                <a:chOff x="1488" y="2736"/>
                <a:chExt cx="720" cy="144"/>
              </a:xfrm>
            </p:grpSpPr>
            <p:sp>
              <p:nvSpPr>
                <p:cNvPr id="19485" name="Oval 37"/>
                <p:cNvSpPr>
                  <a:spLocks noChangeArrowheads="1"/>
                </p:cNvSpPr>
                <p:nvPr/>
              </p:nvSpPr>
              <p:spPr bwMode="auto">
                <a:xfrm>
                  <a:off x="1632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Oval 38"/>
                <p:cNvSpPr>
                  <a:spLocks noChangeArrowheads="1"/>
                </p:cNvSpPr>
                <p:nvPr/>
              </p:nvSpPr>
              <p:spPr bwMode="auto">
                <a:xfrm>
                  <a:off x="148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Oval 39"/>
                <p:cNvSpPr>
                  <a:spLocks noChangeArrowheads="1"/>
                </p:cNvSpPr>
                <p:nvPr/>
              </p:nvSpPr>
              <p:spPr bwMode="auto">
                <a:xfrm rot="1216954">
                  <a:off x="1632" y="2832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8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2832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Oval 41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0" name="Oval 42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1" name="Oval 43"/>
                <p:cNvSpPr>
                  <a:spLocks noChangeArrowheads="1"/>
                </p:cNvSpPr>
                <p:nvPr/>
              </p:nvSpPr>
              <p:spPr bwMode="auto">
                <a:xfrm rot="-2083525">
                  <a:off x="1824" y="2784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2" name="Oval 44"/>
                <p:cNvSpPr>
                  <a:spLocks noChangeArrowheads="1"/>
                </p:cNvSpPr>
                <p:nvPr/>
              </p:nvSpPr>
              <p:spPr bwMode="auto">
                <a:xfrm>
                  <a:off x="2112" y="2736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482" name="Freeform 45"/>
            <p:cNvSpPr>
              <a:spLocks/>
            </p:cNvSpPr>
            <p:nvPr/>
          </p:nvSpPr>
          <p:spPr bwMode="auto">
            <a:xfrm>
              <a:off x="1584" y="2784"/>
              <a:ext cx="103" cy="96"/>
            </a:xfrm>
            <a:custGeom>
              <a:avLst/>
              <a:gdLst>
                <a:gd name="T0" fmla="*/ 55 w 103"/>
                <a:gd name="T1" fmla="*/ 0 h 141"/>
                <a:gd name="T2" fmla="*/ 7 w 103"/>
                <a:gd name="T3" fmla="*/ 1 h 141"/>
                <a:gd name="T4" fmla="*/ 14 w 103"/>
                <a:gd name="T5" fmla="*/ 1 h 141"/>
                <a:gd name="T6" fmla="*/ 55 w 103"/>
                <a:gd name="T7" fmla="*/ 1 h 141"/>
                <a:gd name="T8" fmla="*/ 103 w 103"/>
                <a:gd name="T9" fmla="*/ 1 h 141"/>
                <a:gd name="T10" fmla="*/ 55 w 103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41"/>
                <a:gd name="T20" fmla="*/ 103 w 10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41">
                  <a:moveTo>
                    <a:pt x="55" y="0"/>
                  </a:moveTo>
                  <a:cubicBezTo>
                    <a:pt x="39" y="0"/>
                    <a:pt x="14" y="39"/>
                    <a:pt x="7" y="54"/>
                  </a:cubicBezTo>
                  <a:cubicBezTo>
                    <a:pt x="0" y="69"/>
                    <a:pt x="6" y="76"/>
                    <a:pt x="14" y="89"/>
                  </a:cubicBezTo>
                  <a:cubicBezTo>
                    <a:pt x="22" y="102"/>
                    <a:pt x="40" y="141"/>
                    <a:pt x="55" y="135"/>
                  </a:cubicBezTo>
                  <a:cubicBezTo>
                    <a:pt x="70" y="129"/>
                    <a:pt x="103" y="77"/>
                    <a:pt x="103" y="54"/>
                  </a:cubicBezTo>
                  <a:cubicBezTo>
                    <a:pt x="103" y="32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061452" y="5130801"/>
            <a:ext cx="196849" cy="150813"/>
            <a:chOff x="3216" y="2674"/>
            <a:chExt cx="173" cy="192"/>
          </a:xfrm>
        </p:grpSpPr>
        <p:sp>
          <p:nvSpPr>
            <p:cNvPr id="19475" name="Freeform 47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48"/>
            <p:cNvSpPr>
              <a:spLocks/>
            </p:cNvSpPr>
            <p:nvPr/>
          </p:nvSpPr>
          <p:spPr bwMode="auto">
            <a:xfrm>
              <a:off x="3235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49"/>
            <p:cNvSpPr>
              <a:spLocks/>
            </p:cNvSpPr>
            <p:nvPr/>
          </p:nvSpPr>
          <p:spPr bwMode="auto">
            <a:xfrm>
              <a:off x="3216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50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51"/>
            <p:cNvSpPr>
              <a:spLocks/>
            </p:cNvSpPr>
            <p:nvPr/>
          </p:nvSpPr>
          <p:spPr bwMode="auto">
            <a:xfrm>
              <a:off x="3312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52"/>
            <p:cNvSpPr>
              <a:spLocks/>
            </p:cNvSpPr>
            <p:nvPr/>
          </p:nvSpPr>
          <p:spPr bwMode="auto">
            <a:xfrm>
              <a:off x="3312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9004301" y="4283075"/>
            <a:ext cx="226484" cy="198438"/>
            <a:chOff x="768" y="1344"/>
            <a:chExt cx="199" cy="251"/>
          </a:xfrm>
        </p:grpSpPr>
        <p:sp>
          <p:nvSpPr>
            <p:cNvPr id="19469" name="Freeform 54"/>
            <p:cNvSpPr>
              <a:spLocks/>
            </p:cNvSpPr>
            <p:nvPr/>
          </p:nvSpPr>
          <p:spPr bwMode="auto">
            <a:xfrm>
              <a:off x="768" y="1344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55"/>
            <p:cNvSpPr>
              <a:spLocks/>
            </p:cNvSpPr>
            <p:nvPr/>
          </p:nvSpPr>
          <p:spPr bwMode="auto">
            <a:xfrm>
              <a:off x="864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56"/>
            <p:cNvSpPr>
              <a:spLocks/>
            </p:cNvSpPr>
            <p:nvPr/>
          </p:nvSpPr>
          <p:spPr bwMode="auto">
            <a:xfrm>
              <a:off x="816" y="1392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57"/>
            <p:cNvSpPr>
              <a:spLocks/>
            </p:cNvSpPr>
            <p:nvPr/>
          </p:nvSpPr>
          <p:spPr bwMode="auto">
            <a:xfrm>
              <a:off x="912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58"/>
            <p:cNvSpPr>
              <a:spLocks/>
            </p:cNvSpPr>
            <p:nvPr/>
          </p:nvSpPr>
          <p:spPr bwMode="auto">
            <a:xfrm flipH="1">
              <a:off x="823" y="1488"/>
              <a:ext cx="47" cy="96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59"/>
            <p:cNvSpPr>
              <a:spLocks/>
            </p:cNvSpPr>
            <p:nvPr/>
          </p:nvSpPr>
          <p:spPr bwMode="auto">
            <a:xfrm>
              <a:off x="768" y="1488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7264400" y="5173663"/>
            <a:ext cx="11006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 flipH="1">
            <a:off x="9088967" y="4316413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Freeform 62"/>
          <p:cNvSpPr>
            <a:spLocks/>
          </p:cNvSpPr>
          <p:nvPr/>
        </p:nvSpPr>
        <p:spPr bwMode="auto">
          <a:xfrm flipH="1">
            <a:off x="9101667" y="4835525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0160" y="922583"/>
            <a:ext cx="9858895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54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chạm</a:t>
            </a:r>
            <a:r>
              <a:rPr lang="en-US" sz="5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5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4" name="Picture 19" descr="ban tay chi ph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34" y="1235827"/>
            <a:ext cx="1043569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18244" y="861894"/>
            <a:ext cx="5882507" cy="3634899"/>
          </a:xfrm>
          <a:prstGeom prst="cloudCallout">
            <a:avLst>
              <a:gd name="adj1" fmla="val -36926"/>
              <a:gd name="adj2" fmla="val 80313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lvl="1"/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400800" y="2551382"/>
            <a:ext cx="4572000" cy="2743200"/>
            <a:chOff x="960" y="1008"/>
            <a:chExt cx="3840" cy="2572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960" y="1008"/>
              <a:ext cx="3840" cy="2572"/>
              <a:chOff x="960" y="1008"/>
              <a:chExt cx="3840" cy="2572"/>
            </a:xfrm>
          </p:grpSpPr>
          <p:pic>
            <p:nvPicPr>
              <p:cNvPr id="20506" name="Picture 35" descr="Picture13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1008"/>
                <a:ext cx="3840" cy="2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488" y="2736"/>
                <a:ext cx="720" cy="144"/>
                <a:chOff x="1488" y="2736"/>
                <a:chExt cx="720" cy="144"/>
              </a:xfrm>
            </p:grpSpPr>
            <p:sp>
              <p:nvSpPr>
                <p:cNvPr id="20508" name="Oval 37"/>
                <p:cNvSpPr>
                  <a:spLocks noChangeArrowheads="1"/>
                </p:cNvSpPr>
                <p:nvPr/>
              </p:nvSpPr>
              <p:spPr bwMode="auto">
                <a:xfrm>
                  <a:off x="1632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9" name="Oval 38"/>
                <p:cNvSpPr>
                  <a:spLocks noChangeArrowheads="1"/>
                </p:cNvSpPr>
                <p:nvPr/>
              </p:nvSpPr>
              <p:spPr bwMode="auto">
                <a:xfrm>
                  <a:off x="148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0" name="Oval 39"/>
                <p:cNvSpPr>
                  <a:spLocks noChangeArrowheads="1"/>
                </p:cNvSpPr>
                <p:nvPr/>
              </p:nvSpPr>
              <p:spPr bwMode="auto">
                <a:xfrm rot="1216954">
                  <a:off x="1632" y="2832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1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2832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2" name="Oval 41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3" name="Oval 42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4" name="Oval 43"/>
                <p:cNvSpPr>
                  <a:spLocks noChangeArrowheads="1"/>
                </p:cNvSpPr>
                <p:nvPr/>
              </p:nvSpPr>
              <p:spPr bwMode="auto">
                <a:xfrm rot="-2083525">
                  <a:off x="1824" y="2784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5" name="Oval 44"/>
                <p:cNvSpPr>
                  <a:spLocks noChangeArrowheads="1"/>
                </p:cNvSpPr>
                <p:nvPr/>
              </p:nvSpPr>
              <p:spPr bwMode="auto">
                <a:xfrm>
                  <a:off x="2112" y="2736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05" name="Freeform 45"/>
            <p:cNvSpPr>
              <a:spLocks/>
            </p:cNvSpPr>
            <p:nvPr/>
          </p:nvSpPr>
          <p:spPr bwMode="auto">
            <a:xfrm>
              <a:off x="1584" y="2784"/>
              <a:ext cx="103" cy="96"/>
            </a:xfrm>
            <a:custGeom>
              <a:avLst/>
              <a:gdLst>
                <a:gd name="T0" fmla="*/ 55 w 103"/>
                <a:gd name="T1" fmla="*/ 0 h 141"/>
                <a:gd name="T2" fmla="*/ 7 w 103"/>
                <a:gd name="T3" fmla="*/ 1 h 141"/>
                <a:gd name="T4" fmla="*/ 14 w 103"/>
                <a:gd name="T5" fmla="*/ 1 h 141"/>
                <a:gd name="T6" fmla="*/ 55 w 103"/>
                <a:gd name="T7" fmla="*/ 1 h 141"/>
                <a:gd name="T8" fmla="*/ 103 w 103"/>
                <a:gd name="T9" fmla="*/ 1 h 141"/>
                <a:gd name="T10" fmla="*/ 55 w 103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41"/>
                <a:gd name="T20" fmla="*/ 103 w 10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41">
                  <a:moveTo>
                    <a:pt x="55" y="0"/>
                  </a:moveTo>
                  <a:cubicBezTo>
                    <a:pt x="39" y="0"/>
                    <a:pt x="14" y="39"/>
                    <a:pt x="7" y="54"/>
                  </a:cubicBezTo>
                  <a:cubicBezTo>
                    <a:pt x="0" y="69"/>
                    <a:pt x="6" y="76"/>
                    <a:pt x="14" y="89"/>
                  </a:cubicBezTo>
                  <a:cubicBezTo>
                    <a:pt x="22" y="102"/>
                    <a:pt x="40" y="141"/>
                    <a:pt x="55" y="135"/>
                  </a:cubicBezTo>
                  <a:cubicBezTo>
                    <a:pt x="70" y="129"/>
                    <a:pt x="103" y="77"/>
                    <a:pt x="103" y="54"/>
                  </a:cubicBezTo>
                  <a:cubicBezTo>
                    <a:pt x="103" y="32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061452" y="3979915"/>
            <a:ext cx="196849" cy="150813"/>
            <a:chOff x="3216" y="2674"/>
            <a:chExt cx="173" cy="192"/>
          </a:xfrm>
        </p:grpSpPr>
        <p:sp>
          <p:nvSpPr>
            <p:cNvPr id="20498" name="Freeform 47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48"/>
            <p:cNvSpPr>
              <a:spLocks/>
            </p:cNvSpPr>
            <p:nvPr/>
          </p:nvSpPr>
          <p:spPr bwMode="auto">
            <a:xfrm>
              <a:off x="3235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49"/>
            <p:cNvSpPr>
              <a:spLocks/>
            </p:cNvSpPr>
            <p:nvPr/>
          </p:nvSpPr>
          <p:spPr bwMode="auto">
            <a:xfrm>
              <a:off x="3216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50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51"/>
            <p:cNvSpPr>
              <a:spLocks/>
            </p:cNvSpPr>
            <p:nvPr/>
          </p:nvSpPr>
          <p:spPr bwMode="auto">
            <a:xfrm>
              <a:off x="3312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52"/>
            <p:cNvSpPr>
              <a:spLocks/>
            </p:cNvSpPr>
            <p:nvPr/>
          </p:nvSpPr>
          <p:spPr bwMode="auto">
            <a:xfrm>
              <a:off x="3312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9004301" y="3132189"/>
            <a:ext cx="226484" cy="198438"/>
            <a:chOff x="768" y="1344"/>
            <a:chExt cx="199" cy="251"/>
          </a:xfrm>
        </p:grpSpPr>
        <p:sp>
          <p:nvSpPr>
            <p:cNvPr id="20492" name="Freeform 54"/>
            <p:cNvSpPr>
              <a:spLocks/>
            </p:cNvSpPr>
            <p:nvPr/>
          </p:nvSpPr>
          <p:spPr bwMode="auto">
            <a:xfrm>
              <a:off x="768" y="1344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55"/>
            <p:cNvSpPr>
              <a:spLocks/>
            </p:cNvSpPr>
            <p:nvPr/>
          </p:nvSpPr>
          <p:spPr bwMode="auto">
            <a:xfrm>
              <a:off x="864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56"/>
            <p:cNvSpPr>
              <a:spLocks/>
            </p:cNvSpPr>
            <p:nvPr/>
          </p:nvSpPr>
          <p:spPr bwMode="auto">
            <a:xfrm>
              <a:off x="816" y="1392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57"/>
            <p:cNvSpPr>
              <a:spLocks/>
            </p:cNvSpPr>
            <p:nvPr/>
          </p:nvSpPr>
          <p:spPr bwMode="auto">
            <a:xfrm>
              <a:off x="912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58"/>
            <p:cNvSpPr>
              <a:spLocks/>
            </p:cNvSpPr>
            <p:nvPr/>
          </p:nvSpPr>
          <p:spPr bwMode="auto">
            <a:xfrm flipH="1">
              <a:off x="823" y="1488"/>
              <a:ext cx="47" cy="96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59"/>
            <p:cNvSpPr>
              <a:spLocks/>
            </p:cNvSpPr>
            <p:nvPr/>
          </p:nvSpPr>
          <p:spPr bwMode="auto">
            <a:xfrm>
              <a:off x="768" y="1488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7264400" y="4022777"/>
            <a:ext cx="11006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 flipH="1">
            <a:off x="9088967" y="3165527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Freeform 62"/>
          <p:cNvSpPr>
            <a:spLocks/>
          </p:cNvSpPr>
          <p:nvPr/>
        </p:nvSpPr>
        <p:spPr bwMode="auto">
          <a:xfrm flipH="1">
            <a:off x="9101667" y="3684639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1605</Words>
  <Application>Microsoft Office PowerPoint</Application>
  <PresentationFormat>Custom</PresentationFormat>
  <Paragraphs>242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TOAN</dc:creator>
  <cp:lastModifiedBy>Thao le</cp:lastModifiedBy>
  <cp:revision>334</cp:revision>
  <dcterms:created xsi:type="dcterms:W3CDTF">2016-10-31T01:44:14Z</dcterms:created>
  <dcterms:modified xsi:type="dcterms:W3CDTF">2021-12-01T13:12:38Z</dcterms:modified>
</cp:coreProperties>
</file>