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8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0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D71D-1CDD-4660-8539-01DA84BDECB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21217" y="1815596"/>
            <a:ext cx="7727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ÔN TẬP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CHỦ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vi-VN" altLang="en-US" sz="6000" b="1" dirty="0">
                <a:solidFill>
                  <a:srgbClr val="FF0000"/>
                </a:solidFill>
                <a:latin typeface="Times New Roman" pitchFamily="18" charset="0"/>
              </a:rPr>
              <a:t> 4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:   BIẾN DỊ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>
            <a:off x="7837488" y="141288"/>
            <a:ext cx="116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5400000">
            <a:off x="7954963" y="5661818"/>
            <a:ext cx="11652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16200000">
            <a:off x="192457" y="-113506"/>
            <a:ext cx="11652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10800000">
            <a:off x="35223" y="5870082"/>
            <a:ext cx="116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326"/>
            <a:ext cx="9118212" cy="5937523"/>
          </a:xfr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338437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ND 1: ĐỘT BIẾN GEN</a:t>
            </a:r>
            <a:endParaRPr lang="en-US" sz="2400" dirty="0"/>
          </a:p>
        </p:txBody>
      </p:sp>
      <p:pic>
        <p:nvPicPr>
          <p:cNvPr id="6" name="Picture 1" descr="download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9" y="5049838"/>
            <a:ext cx="2429799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3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96"/>
            <a:ext cx="752432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ND 2: ĐỘT BIẾN NST – ĐỘT BIẾN CẤU TRÚC NST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700"/>
            <a:ext cx="9144001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3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96"/>
            <a:ext cx="745232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ND 2: ĐỘT BIẾN NST – ĐỘT BIẾN SỐ LƯỢNG NST </a:t>
            </a:r>
          </a:p>
          <a:p>
            <a:r>
              <a:rPr lang="vi-VN" sz="2400" dirty="0" smtClean="0"/>
              <a:t>(THỂ DỊ BỘI)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33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0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" y="470196"/>
            <a:ext cx="9144000" cy="6387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531"/>
            <a:ext cx="338437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ND 3: THƯỜNG BIẾN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381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DẶN DÒ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Ôn lại các đơn vị kiến thức trong chủ đề.</a:t>
            </a:r>
          </a:p>
          <a:p>
            <a:r>
              <a:rPr lang="vi-VN" dirty="0" smtClean="0"/>
              <a:t>Hoàn thành luyện tập chủ đề.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TB: </a:t>
            </a:r>
            <a:r>
              <a:rPr lang="vi-VN" dirty="0" smtClean="0">
                <a:solidFill>
                  <a:srgbClr val="FF0000"/>
                </a:solidFill>
              </a:rPr>
              <a:t>KTTX lần </a:t>
            </a:r>
            <a:r>
              <a:rPr lang="vi-VN" dirty="0" smtClean="0">
                <a:solidFill>
                  <a:srgbClr val="FF0000"/>
                </a:solidFill>
              </a:rPr>
              <a:t>2 từ 14g-22g ngày thứ bảy 11/12/21.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58112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CHÚC CÁC EM HỌC TẬP TỐT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>
            <a:off x="7837488" y="141288"/>
            <a:ext cx="116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5400000">
            <a:off x="7954963" y="5661818"/>
            <a:ext cx="11652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16200000">
            <a:off x="192457" y="-113506"/>
            <a:ext cx="11652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10800000">
            <a:off x="35223" y="5870082"/>
            <a:ext cx="116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86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le</dc:creator>
  <cp:lastModifiedBy>Thao le</cp:lastModifiedBy>
  <cp:revision>9</cp:revision>
  <dcterms:created xsi:type="dcterms:W3CDTF">2021-12-03T08:11:35Z</dcterms:created>
  <dcterms:modified xsi:type="dcterms:W3CDTF">2021-12-07T00:22:43Z</dcterms:modified>
</cp:coreProperties>
</file>