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2" r:id="rId2"/>
    <p:sldId id="294" r:id="rId3"/>
    <p:sldId id="293" r:id="rId4"/>
    <p:sldId id="285" r:id="rId5"/>
    <p:sldId id="286" r:id="rId6"/>
    <p:sldId id="265" r:id="rId7"/>
    <p:sldId id="266" r:id="rId8"/>
    <p:sldId id="281" r:id="rId9"/>
    <p:sldId id="291" r:id="rId10"/>
    <p:sldId id="292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CC00"/>
    <a:srgbClr val="FF00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0" autoAdjust="0"/>
    <p:restoredTop sz="94686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0D5B4C-0994-4DA1-A2C2-3BC911E252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79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D6CB00-63CD-49E1-BE6D-D1293E1422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814FF-4FA8-40FB-9D20-8F67027CA96F}" type="slidenum">
              <a:rPr lang="en-US"/>
              <a:pPr/>
              <a:t>3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C677CFE-635B-409E-8BC0-CF729D5D932C}" type="slidenum">
              <a:rPr lang="en-US"/>
              <a:pPr/>
              <a:t>4</a:t>
            </a:fld>
            <a:endParaRPr lang="en-US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DD76F-0A20-4064-8986-E88DFE9DF0D4}" type="slidenum">
              <a:rPr lang="en-US"/>
              <a:pPr/>
              <a:t>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2E03F-0768-4EE4-AC46-86280D81EB83}" type="slidenum">
              <a:rPr lang="en-US"/>
              <a:pPr/>
              <a:t>7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0CFE0-4665-4A14-960D-18F6E648E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41367-3D26-422C-A59B-A14AA36625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2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2BFE8-F4F4-40B3-A12D-6091FC1CC2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912025" y="2822333"/>
            <a:ext cx="5802600" cy="1546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912025" y="4193135"/>
            <a:ext cx="5802600" cy="104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047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51280-DA7A-4738-8715-2C7DEAFCA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4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8892F-AE57-4867-A3ED-74C02FF46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0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C7668-2E73-4585-8959-B898C6860F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1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4BABE-8AA1-4621-B043-97C88960B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8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A79C3-0B41-4CA3-B3CE-1A6008A7D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5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729D9-90E0-41F1-B256-81B54A8A3D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4E39D-8F5E-4EF9-8EA1-C3795DD2CB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C0A39-D912-4487-9174-3AB7AEA7C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8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954CC5-5AB5-4A20-84C3-F240C7EDFD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%5bKARAOKE%5d%20L&#7898;P%20CH&#218;NG%20TA%20&#272;O&#192;N%20K&#7870;T%20-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ảnh nền\lớp họ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138" y="-618186"/>
            <a:ext cx="9717110" cy="748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3" action="ppaction://hlinkfile"/>
          </p:cNvPr>
          <p:cNvSpPr txBox="1"/>
          <p:nvPr/>
        </p:nvSpPr>
        <p:spPr>
          <a:xfrm>
            <a:off x="984575" y="1676400"/>
            <a:ext cx="72041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0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dell\Desktop\ảnh nền\mây x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6700" y="1295400"/>
            <a:ext cx="86106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3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38" y="169459"/>
            <a:ext cx="5204062" cy="389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53562" y="4101881"/>
            <a:ext cx="5729359" cy="278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Quốc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Thắng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1962,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quê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quán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Gòn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sing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TPHCM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Nam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+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phẩm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Búp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bê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nụ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hồng,Em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núi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…</a:t>
            </a:r>
          </a:p>
          <a:p>
            <a:pPr algn="l"/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3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3429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l"/>
            <a:endParaRPr lang="en-US" sz="28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505200"/>
            <a:ext cx="3429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0" y="0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sz="1600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81000" y="533400"/>
            <a:ext cx="2530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28600" y="0"/>
            <a:ext cx="2644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b="1" dirty="0"/>
              <a:t>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2.Tìm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457200" y="1447801"/>
            <a:ext cx="250507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luyến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1400" dirty="0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0" y="2590800"/>
            <a:ext cx="335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0" y="3352800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rê,mi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son, la,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0" y="4191000"/>
            <a:ext cx="337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0" y="5105400"/>
            <a:ext cx="2962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 flipH="1">
            <a:off x="3581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88" name="Picture 32" descr="mai-truong-men-y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791200" cy="6858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8610600" y="3124200"/>
            <a:ext cx="304800" cy="5334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8610600" y="914400"/>
            <a:ext cx="533400" cy="5334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4648200" y="1066800"/>
            <a:ext cx="228600" cy="3810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6400800" y="990600"/>
            <a:ext cx="304800" cy="4572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7848600" y="990600"/>
            <a:ext cx="304800" cy="3810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6096000" y="2362200"/>
            <a:ext cx="304800" cy="5334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5486400" y="914400"/>
            <a:ext cx="304800" cy="4572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8382000" y="1676400"/>
            <a:ext cx="304800" cy="4572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6705600" y="1676400"/>
            <a:ext cx="152400" cy="381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6705600" y="1676400"/>
            <a:ext cx="228600" cy="381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Line 47"/>
          <p:cNvSpPr>
            <a:spLocks noChangeShapeType="1"/>
          </p:cNvSpPr>
          <p:nvPr/>
        </p:nvSpPr>
        <p:spPr bwMode="auto">
          <a:xfrm>
            <a:off x="4191000" y="1524000"/>
            <a:ext cx="472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Line 48"/>
          <p:cNvSpPr>
            <a:spLocks noChangeShapeType="1"/>
          </p:cNvSpPr>
          <p:nvPr/>
        </p:nvSpPr>
        <p:spPr bwMode="auto">
          <a:xfrm>
            <a:off x="3810000" y="2286000"/>
            <a:ext cx="4953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>
            <a:off x="3886200" y="30480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Line 50"/>
          <p:cNvSpPr>
            <a:spLocks noChangeShapeType="1"/>
          </p:cNvSpPr>
          <p:nvPr/>
        </p:nvSpPr>
        <p:spPr bwMode="auto">
          <a:xfrm>
            <a:off x="6934200" y="3048000"/>
            <a:ext cx="2209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Line 51"/>
          <p:cNvSpPr>
            <a:spLocks noChangeShapeType="1"/>
          </p:cNvSpPr>
          <p:nvPr/>
        </p:nvSpPr>
        <p:spPr bwMode="auto">
          <a:xfrm>
            <a:off x="3886200" y="3810000"/>
            <a:ext cx="4876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>
            <a:off x="4038600" y="4495800"/>
            <a:ext cx="5105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>
            <a:off x="3810000" y="5257800"/>
            <a:ext cx="1524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>
            <a:off x="5867400" y="5257800"/>
            <a:ext cx="2895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>
            <a:off x="3886200" y="6019800"/>
            <a:ext cx="5029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Line 56"/>
          <p:cNvSpPr>
            <a:spLocks noChangeShapeType="1"/>
          </p:cNvSpPr>
          <p:nvPr/>
        </p:nvSpPr>
        <p:spPr bwMode="auto">
          <a:xfrm>
            <a:off x="3657600" y="6705600"/>
            <a:ext cx="5181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29" name="Oval 73"/>
          <p:cNvSpPr>
            <a:spLocks noChangeArrowheads="1"/>
          </p:cNvSpPr>
          <p:nvPr/>
        </p:nvSpPr>
        <p:spPr bwMode="auto">
          <a:xfrm>
            <a:off x="8077200" y="1600200"/>
            <a:ext cx="304800" cy="5334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2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2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2000"/>
                                        <p:tgtEl>
                                          <p:spTgt spid="1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20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9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9476" grpId="0"/>
      <p:bldP spid="19479" grpId="0"/>
      <p:bldP spid="19480" grpId="0"/>
      <p:bldP spid="19482" grpId="0"/>
      <p:bldP spid="19491" grpId="0" animBg="1"/>
      <p:bldP spid="19492" grpId="0" animBg="1"/>
      <p:bldP spid="19493" grpId="0" animBg="1"/>
      <p:bldP spid="19494" grpId="0" animBg="1"/>
      <p:bldP spid="19495" grpId="0" animBg="1"/>
      <p:bldP spid="19497" grpId="0" animBg="1"/>
      <p:bldP spid="19498" grpId="0" animBg="1"/>
      <p:bldP spid="19500" grpId="0" animBg="1"/>
      <p:bldP spid="19501" grpId="0"/>
      <p:bldP spid="19501" grpId="1"/>
      <p:bldP spid="19502" grpId="0" animBg="1"/>
      <p:bldP spid="19503" grpId="0" animBg="1"/>
      <p:bldP spid="19504" grpId="0" animBg="1"/>
      <p:bldP spid="19505" grpId="0" animBg="1"/>
      <p:bldP spid="19506" grpId="0" animBg="1"/>
      <p:bldP spid="19507" grpId="0" animBg="1"/>
      <p:bldP spid="19508" grpId="0" animBg="1"/>
      <p:bldP spid="19509" grpId="0" animBg="1"/>
      <p:bldP spid="19510" grpId="0" animBg="1"/>
      <p:bldP spid="19511" grpId="0" animBg="1"/>
      <p:bldP spid="19512" grpId="0" animBg="1"/>
      <p:bldP spid="195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914400" y="304800"/>
            <a:ext cx="734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just" defTabSz="457200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4102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5"/>
          <p:cNvSpPr txBox="1">
            <a:spLocks noChangeArrowheads="1"/>
          </p:cNvSpPr>
          <p:nvPr/>
        </p:nvSpPr>
        <p:spPr bwMode="auto">
          <a:xfrm>
            <a:off x="193272" y="689520"/>
            <a:ext cx="87487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 GIỌNG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Animation02n"/>
          <p:cNvPicPr>
            <a:picLocks noChangeAspect="1" noChangeArrowheads="1" noCrop="1"/>
          </p:cNvPicPr>
          <p:nvPr/>
        </p:nvPicPr>
        <p:blipFill>
          <a:blip r:embed="rId4">
            <a:lum bright="-6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4495800"/>
            <a:ext cx="15335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mi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648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125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10 CÁCH LUYỆN THANH NHẠC CƠ BẢN ĐỂ CÓ GIỌNG HÁT HAY HƠN – Mẹo hay cuộc s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58613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7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 HÁT</a:t>
            </a:r>
          </a:p>
        </p:txBody>
      </p:sp>
    </p:spTree>
    <p:extLst>
      <p:ext uri="{BB962C8B-B14F-4D97-AF65-F5344CB8AC3E}">
        <p14:creationId xmlns:p14="http://schemas.microsoft.com/office/powerpoint/2010/main" val="20836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7" name="Picture 5" descr="mai-truong-men-y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1066800" y="1524000"/>
            <a:ext cx="784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762000" y="22860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685800" y="3048000"/>
            <a:ext cx="457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1066800" y="1676400"/>
            <a:ext cx="7848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762000" y="2362200"/>
            <a:ext cx="16764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124200" y="2362200"/>
            <a:ext cx="5715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762000" y="3124200"/>
            <a:ext cx="4419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5715000" y="3048000"/>
            <a:ext cx="312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838200" y="3810000"/>
            <a:ext cx="75438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685800" y="4495800"/>
            <a:ext cx="82296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838200" y="5257800"/>
            <a:ext cx="2667000" cy="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5638800" y="3124200"/>
            <a:ext cx="3276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838200" y="3886200"/>
            <a:ext cx="7772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762000" y="4572000"/>
            <a:ext cx="815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838200" y="5334000"/>
            <a:ext cx="2667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4038600" y="5334000"/>
            <a:ext cx="4267200" cy="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914400" y="6019800"/>
            <a:ext cx="4495800" cy="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6400800" y="6019800"/>
            <a:ext cx="2514600" cy="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762000" y="6858000"/>
            <a:ext cx="7772400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799" grpId="0" animBg="1"/>
      <p:bldP spid="33801" grpId="0" animBg="1"/>
      <p:bldP spid="33803" grpId="0" animBg="1"/>
      <p:bldP spid="33804" grpId="0" animBg="1"/>
      <p:bldP spid="33805" grpId="0" animBg="1"/>
      <p:bldP spid="33806" grpId="0" animBg="1"/>
      <p:bldP spid="33811" grpId="0" animBg="1"/>
      <p:bldP spid="33812" grpId="0" animBg="1"/>
      <p:bldP spid="33813" grpId="0" animBg="1"/>
      <p:bldP spid="33815" grpId="0" animBg="1"/>
      <p:bldP spid="33816" grpId="0" animBg="1"/>
      <p:bldP spid="33817" grpId="0" animBg="1"/>
      <p:bldP spid="33818" grpId="0" animBg="1"/>
      <p:bldP spid="338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mai-truong-men-y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304800" y="228600"/>
            <a:ext cx="944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II.Nhạc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0668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1905000"/>
            <a:ext cx="9144000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-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1931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1998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l">
              <a:spcBef>
                <a:spcPct val="50000"/>
              </a:spcBef>
              <a:buFontTx/>
              <a:buChar char="-"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Picture 8" descr="thum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276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3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ảnh nền\bầu trờ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1" cy="690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76400" y="393510"/>
            <a:ext cx="6057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3470" y="1676400"/>
            <a:ext cx="8763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Ra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1970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Tày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184920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301</Words>
  <Application>Microsoft Office PowerPoint</Application>
  <PresentationFormat>On-screen Show (4:3)</PresentationFormat>
  <Paragraphs>39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HỌC HÁT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</dc:creator>
  <cp:lastModifiedBy>dell</cp:lastModifiedBy>
  <cp:revision>73</cp:revision>
  <dcterms:created xsi:type="dcterms:W3CDTF">2015-06-10T04:35:16Z</dcterms:created>
  <dcterms:modified xsi:type="dcterms:W3CDTF">2021-08-30T07:51:45Z</dcterms:modified>
</cp:coreProperties>
</file>