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1" r:id="rId1"/>
    <p:sldMasterId id="2147483783" r:id="rId2"/>
    <p:sldMasterId id="2147483795" r:id="rId3"/>
    <p:sldMasterId id="2147483807" r:id="rId4"/>
    <p:sldMasterId id="2147483831" r:id="rId5"/>
    <p:sldMasterId id="2147483843" r:id="rId6"/>
  </p:sldMasterIdLst>
  <p:notesMasterIdLst>
    <p:notesMasterId r:id="rId25"/>
  </p:notesMasterIdLst>
  <p:sldIdLst>
    <p:sldId id="442" r:id="rId7"/>
    <p:sldId id="492" r:id="rId8"/>
    <p:sldId id="489" r:id="rId9"/>
    <p:sldId id="490" r:id="rId10"/>
    <p:sldId id="495" r:id="rId11"/>
    <p:sldId id="483" r:id="rId12"/>
    <p:sldId id="485" r:id="rId13"/>
    <p:sldId id="473" r:id="rId14"/>
    <p:sldId id="486" r:id="rId15"/>
    <p:sldId id="476" r:id="rId16"/>
    <p:sldId id="477" r:id="rId17"/>
    <p:sldId id="497" r:id="rId18"/>
    <p:sldId id="487" r:id="rId19"/>
    <p:sldId id="501" r:id="rId20"/>
    <p:sldId id="498" r:id="rId21"/>
    <p:sldId id="500" r:id="rId22"/>
    <p:sldId id="458" r:id="rId23"/>
    <p:sldId id="460" r:id="rId24"/>
  </p:sldIdLst>
  <p:sldSz cx="12192000" cy="6858000"/>
  <p:notesSz cx="6858000" cy="9144000"/>
  <p:embeddedFontLst>
    <p:embeddedFont>
      <p:font typeface=".VnTime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00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88268" autoAdjust="0"/>
  </p:normalViewPr>
  <p:slideViewPr>
    <p:cSldViewPr snapToGrid="0">
      <p:cViewPr>
        <p:scale>
          <a:sx n="59" d="100"/>
          <a:sy n="59" d="100"/>
        </p:scale>
        <p:origin x="-7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6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8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1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29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5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6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2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7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80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52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21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5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8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08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1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52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25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17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22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22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84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36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2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1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88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14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7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98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77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9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90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8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74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7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68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73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7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67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53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97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7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95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70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2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17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48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4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7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7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73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38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4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31F5-CAC2-4BEA-8D3F-F15BE6544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62A3-EEEC-43F7-9499-8B31414DA1D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31F5-CAC2-4BEA-8D3F-F15BE6544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62A3-EEEC-43F7-9499-8B31414DA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8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123C-1F1A-4E08-9A76-3100BDA902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8463-410F-4F81-A40D-56278E84C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85499">
            <a:off x="3953898" y="206655"/>
            <a:ext cx="10080617" cy="574581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Chào mừng quý thầy cô</a:t>
            </a:r>
          </a:p>
          <a:p>
            <a:r>
              <a:rPr lang="en-US" sz="2800" b="1" smtClean="0">
                <a:solidFill>
                  <a:srgbClr val="002060"/>
                </a:solidFill>
              </a:rPr>
              <a:t>các bạn học sinh đến với tiết Âm nhạc lớp </a:t>
            </a:r>
            <a:r>
              <a:rPr lang="en-US" sz="280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7" name="Picture 4" descr="C:\Users\Administrator\Desktop\hinh nen dep pp\HIH NG NGHEP BAI G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735" y="4088651"/>
            <a:ext cx="2647977" cy="24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05082" y="122964"/>
            <a:ext cx="345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L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uyện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câu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171" name="Picture 3" descr="C:\Users\Administrator\Desktop\dt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989216" cy="41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97792" y="826613"/>
            <a:ext cx="7707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1</a:t>
            </a:r>
            <a:endParaRPr lang="en-US" sz="1600" b="1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220182" y="813909"/>
            <a:ext cx="56878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65569" y="995890"/>
            <a:ext cx="8284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2</a:t>
            </a:r>
            <a:endParaRPr lang="en-US" sz="1600" b="1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403398" y="826613"/>
            <a:ext cx="352827" cy="13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4669" y="2309669"/>
            <a:ext cx="41927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84182" y="2449136"/>
            <a:ext cx="74391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</a:t>
            </a:r>
            <a:r>
              <a:rPr lang="en-US" sz="1600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79728" y="2309669"/>
            <a:ext cx="23764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158" y="3859079"/>
            <a:ext cx="21852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8414" y="3885909"/>
            <a:ext cx="89601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</a:t>
            </a:r>
            <a:r>
              <a:rPr lang="en-US" sz="1600" b="1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521056" y="3859079"/>
            <a:ext cx="47425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9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5394" y="-3285"/>
            <a:ext cx="664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5931" y="0"/>
            <a:ext cx="4012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/>
                <a:ea typeface="Calibri"/>
              </a:rPr>
              <a:t>Hoạt động </a:t>
            </a:r>
            <a:r>
              <a:rPr lang="vi-VN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Luyện </a:t>
            </a:r>
            <a:r>
              <a:rPr lang="vi-VN" sz="3200" b="1" dirty="0">
                <a:solidFill>
                  <a:prstClr val="black"/>
                </a:solidFill>
                <a:latin typeface="Times New Roman"/>
                <a:ea typeface="Calibri"/>
              </a:rPr>
              <a:t>tập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3" descr="C:\Users\Administrator\Desktop\dt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" y="852407"/>
            <a:ext cx="7931392" cy="32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499" y="21143"/>
            <a:ext cx="111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97"/>
            <a:ext cx="6597111" cy="55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66"/>
            <a:ext cx="11210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/>
                <a:ea typeface="Times New Roman"/>
              </a:rPr>
              <a:t>GV tổ chức cho HS tập đọc </a:t>
            </a:r>
            <a:r>
              <a:rPr lang="en-US" sz="2400" smtClean="0">
                <a:latin typeface="Times New Roman"/>
                <a:ea typeface="Times New Roman"/>
              </a:rPr>
              <a:t>nhạc, ghép lời gõ đệm theo phách </a:t>
            </a:r>
            <a:r>
              <a:rPr lang="en-US" sz="2400">
                <a:latin typeface="Times New Roman"/>
                <a:ea typeface="Times New Roman"/>
              </a:rPr>
              <a:t>kết hợp gõ đệm theo phách</a:t>
            </a:r>
            <a:endParaRPr lang="en-US" sz="2400"/>
          </a:p>
        </p:txBody>
      </p:sp>
      <p:pic>
        <p:nvPicPr>
          <p:cNvPr id="10242" name="Picture 2" descr="C:\Users\Administrator\Desktop\z2724501471238_8db5f901d01239c18ed81e807ca46f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0014"/>
            <a:ext cx="7873139" cy="19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Desktop\TROG 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6" y="3057470"/>
            <a:ext cx="5397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TROG 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30" y="3057469"/>
            <a:ext cx="5397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esktop\TROG 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7" y="3057468"/>
            <a:ext cx="5397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esktop\TROG 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79" y="3057470"/>
            <a:ext cx="5397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46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/>
                <a:ea typeface="Times New Roman"/>
              </a:rPr>
              <a:t>HD HS </a:t>
            </a:r>
            <a:r>
              <a:rPr lang="en-US" sz="2800" dirty="0" err="1" smtClean="0">
                <a:latin typeface="Times New Roman"/>
                <a:ea typeface="Times New Roman"/>
              </a:rPr>
              <a:t>hát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vận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động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động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cơ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thể</a:t>
            </a:r>
            <a:r>
              <a:rPr lang="en-US" sz="2800" dirty="0" smtClean="0"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Times New Roman"/>
              </a:rPr>
              <a:t>các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nhóm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thực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hành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luyện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tập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theo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nhóm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sau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đó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lên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biểu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diễn</a:t>
            </a:r>
            <a:endParaRPr lang="en-US" sz="2800" dirty="0"/>
          </a:p>
        </p:txBody>
      </p:sp>
      <p:pic>
        <p:nvPicPr>
          <p:cNvPr id="10242" name="Picture 2" descr="C:\Users\Administrator\Desktop\z2724501471238_8db5f901d01239c18ed81e807ca46f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814"/>
            <a:ext cx="7873139" cy="19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istrator\Desktop\hih ah bo go co the 1\tay pha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5" y="3089976"/>
            <a:ext cx="635091" cy="8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tor\Desktop\hih ah bo go co the 1\tay tr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66" y="3089976"/>
            <a:ext cx="653208" cy="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istrator\Desktop\hih ah bo go co the 1\z2194049381606_3a8932b94c530447de1e1a3be66126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56" y="3089977"/>
            <a:ext cx="907065" cy="7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istrator\Desktop\hih ah bo go co the 1\z2194049381606_3a8932b94c530447de1e1a3be66126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50" y="3159450"/>
            <a:ext cx="907065" cy="7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X47-vector-corel-trong-d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13" y="180888"/>
            <a:ext cx="6472863" cy="64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0109" y="176728"/>
            <a:ext cx="571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02476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Hỏi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ảnh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lời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ca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đọc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nhac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đọc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nhạc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nhắc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đến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ảnh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nhân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vất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?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6925" y="2165536"/>
            <a:ext cx="5045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X47-vector-corel-trong-d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13" y="180888"/>
            <a:ext cx="6472863" cy="64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458" y="284449"/>
            <a:ext cx="11468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5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Administrator\Desktop\golden-lyre-vector-illustration-white-background-774876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30"/>
            <a:ext cx="12192000" cy="57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1531" y="1628800"/>
            <a:ext cx="8544948" cy="39063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Chúc quý thầy cô mạnh khỏe các bạn học sinh </a:t>
            </a:r>
          </a:p>
          <a:p>
            <a:r>
              <a:rPr lang="en-US" b="1" smtClean="0">
                <a:solidFill>
                  <a:srgbClr val="002060"/>
                </a:solidFill>
              </a:rPr>
              <a:t>chăm ngoan học giỏi</a:t>
            </a:r>
            <a:endParaRPr 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11694" y="-25659"/>
            <a:ext cx="4768613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spc="-20">
                <a:solidFill>
                  <a:prstClr val="black"/>
                </a:solidFill>
                <a:latin typeface="Times New Roman"/>
                <a:ea typeface="Times New Roman"/>
              </a:rPr>
              <a:t>Hoạt động </a:t>
            </a:r>
            <a:r>
              <a:rPr lang="en-US" sz="4000" b="1" spc="-20" smtClean="0">
                <a:solidFill>
                  <a:prstClr val="black"/>
                </a:solidFill>
                <a:latin typeface="Times New Roman"/>
                <a:ea typeface="Times New Roman"/>
              </a:rPr>
              <a:t>khởi động</a:t>
            </a:r>
            <a:endParaRPr lang="en-US" sz="4000">
              <a:solidFill>
                <a:prstClr val="black"/>
              </a:solidFill>
              <a:latin typeface="Times New Roman"/>
              <a:ea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369" y="1068069"/>
            <a:ext cx="1056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765" y="2180595"/>
            <a:ext cx="967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trường-Nhạc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9001"/>
            <a:ext cx="2830073" cy="26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5368" y="851147"/>
            <a:ext cx="8406581" cy="5232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ÔN TẬP BÀI MÙA THU NGÀY KHAI TRƯỜNG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096655" y="1251257"/>
            <a:ext cx="7034437" cy="10464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/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en-US" sz="2800" b="1" dirty="0" smtClean="0">
                <a:latin typeface="Times New Roman"/>
                <a:ea typeface="Times New Roman"/>
              </a:rPr>
              <a:t>TẬP ĐỌC NHẠC: SỐ 1</a:t>
            </a:r>
            <a:endParaRPr lang="en-US" sz="2800" b="1" dirty="0">
              <a:latin typeface="Times New Roman"/>
              <a:ea typeface="Times New Roman"/>
            </a:endParaRPr>
          </a:p>
          <a:p>
            <a:pPr marL="3352800"/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      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C:\Users\Administrator\Desktop\tr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39" y="3840641"/>
            <a:ext cx="2338453" cy="30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76120" y="0"/>
            <a:ext cx="20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4719" y="-44719"/>
            <a:ext cx="8189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"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pt-B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Hướng dẫn HS hát lĩnh xướng và hoà giọng, yêu cầu 2 HS khá hát lĩnh xướng đoạn a cả lớp hát đoạn b.</a:t>
            </a:r>
            <a:endParaRPr lang="en-US" sz="2800" dirty="0">
              <a:solidFill>
                <a:srgbClr val="00206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2050" name="Picture 2" descr="C:\Users\Administrator\Desktop\doa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02" y="938885"/>
            <a:ext cx="7485681" cy="2802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doa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02" y="3874576"/>
            <a:ext cx="7485681" cy="298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otched Right Arrow 9"/>
          <p:cNvSpPr/>
          <p:nvPr/>
        </p:nvSpPr>
        <p:spPr>
          <a:xfrm>
            <a:off x="3099661" y="1650568"/>
            <a:ext cx="1177871" cy="16570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5377" y="2340244"/>
            <a:ext cx="79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2 HS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2865001" y="5056941"/>
            <a:ext cx="1647190" cy="16570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96564" y="5692104"/>
            <a:ext cx="12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CẢ LỚP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51" y="1983007"/>
            <a:ext cx="2240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25377" y="2340244"/>
            <a:ext cx="79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2 HS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6564" y="5692104"/>
            <a:ext cx="12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CẢ ỚP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0326" y="525958"/>
            <a:ext cx="5880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Administrator\Desktop\hinh nen dep pp\ah dog\1 CO T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99" y="3350215"/>
            <a:ext cx="4943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c1 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53" y="1456841"/>
            <a:ext cx="8876347" cy="18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hinh nen dep pp\ah dog\1 CO T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05" y="3317575"/>
            <a:ext cx="4943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hinh nen dep pp\ah dog\1 CO T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97" y="3345181"/>
            <a:ext cx="4943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Desktop\hinh nen dep pp\ah dog\1 CO T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92" y="3320162"/>
            <a:ext cx="4943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hinh nen dep pp\ah dog\1 CO T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4" y="3350215"/>
            <a:ext cx="4943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Desktop\hinh nen dep pp\ah dog\1 CO T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07" y="3320161"/>
            <a:ext cx="4943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494"/>
            <a:ext cx="5195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spc="-20">
                <a:solidFill>
                  <a:srgbClr val="002060"/>
                </a:solidFill>
                <a:latin typeface="Times New Roman"/>
                <a:ea typeface="Times New Roman"/>
              </a:rPr>
              <a:t>Hoạt động </a:t>
            </a:r>
            <a:r>
              <a:rPr lang="en-US" sz="2400" b="1" spc="-20" smtClean="0">
                <a:solidFill>
                  <a:srgbClr val="002060"/>
                </a:solidFill>
                <a:latin typeface="Times New Roman"/>
                <a:ea typeface="Times New Roman"/>
              </a:rPr>
              <a:t>Hình </a:t>
            </a:r>
            <a:r>
              <a:rPr lang="en-US" sz="2400" b="1" spc="-20">
                <a:solidFill>
                  <a:srgbClr val="002060"/>
                </a:solidFill>
                <a:latin typeface="Times New Roman"/>
                <a:ea typeface="Times New Roman"/>
              </a:rPr>
              <a:t>thành kiến thức mới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en-US" sz="2400">
              <a:solidFill>
                <a:srgbClr val="002060"/>
              </a:solidFill>
              <a:latin typeface="Times New Roman"/>
              <a:ea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8095" y="35906"/>
            <a:ext cx="62965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hướng dẫn HS khai thác bài thông qua hệ thống câu hỏi sau: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Bài đọc nhạc viết ở nhịp gì? Nêu những hiểu biết của em về nhịp 2/4.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Bài đọc nhạc có những trường độ gì?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Đọc các nốt nhạc xuất hiện theo thứ tự trong Bài đọc nhạc số 1.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Bài đọc nhạc số 1 có âm hình tiết tấu nào mới?</a:t>
            </a: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7923"/>
            <a:ext cx="5738094" cy="61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367" y="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27" y="282997"/>
            <a:ext cx="21122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2/4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212178"/>
            <a:ext cx="30711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3</a:t>
            </a:r>
            <a:r>
              <a:rPr lang="en-US" sz="2400" smtClean="0">
                <a:solidFill>
                  <a:prstClr val="black"/>
                </a:solidFill>
              </a:rPr>
              <a:t>. Chia câu: gồm 4 câu</a:t>
            </a: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6146" name="Picture 2" descr="C:\Users\Administrator\Desktop\z2724501471238_8db5f901d01239c18ed81e807ca46f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" y="2960604"/>
            <a:ext cx="12144671" cy="36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65101" y="6535158"/>
            <a:ext cx="7707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4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29" y="744662"/>
            <a:ext cx="1214467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dirty="0"/>
              <a:t>2.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Cao độ, Trường độ, ký hiệu: E,G,A,C,R, MÍ. nốt đen, móc đơn, chấm rôi, móc kép. Có dấu nhắc lại và dấu luyến.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10315" y="3954081"/>
            <a:ext cx="7707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2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9383" y="5264331"/>
            <a:ext cx="7707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3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3446" y="3647305"/>
            <a:ext cx="7707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CÂU 1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25" name="Picture 2" descr="C:\Users\Administrator\Desktop\2021-08-31_1416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6" y="1180980"/>
            <a:ext cx="3790810" cy="698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29" y="1345467"/>
            <a:ext cx="1287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3.Tiết tấu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12" grpId="0" animBg="1"/>
      <p:bldP spid="5" grpId="0" animBg="1"/>
      <p:bldP spid="15" grpId="0" animBg="1"/>
      <p:bldP spid="16" grpId="0" animBg="1"/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787"/>
            <a:ext cx="8012624" cy="202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7719" y="222165"/>
            <a:ext cx="285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>
                <a:latin typeface="Times New Roman"/>
                <a:ea typeface="Times New Roman"/>
              </a:rPr>
              <a:t>Thang Đô 5 âm.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284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0149" y="-58271"/>
            <a:ext cx="2464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Luyện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tiết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tấu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218" name="Picture 2" descr="C:\Users\Administrator\Desktop\2021-08-31_1416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" y="994210"/>
            <a:ext cx="11255903" cy="20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446</Words>
  <Application>Microsoft Office PowerPoint</Application>
  <PresentationFormat>Custom</PresentationFormat>
  <Paragraphs>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Times New Roman</vt:lpstr>
      <vt:lpstr>.VnTime</vt:lpstr>
      <vt:lpstr>Calibri</vt:lpstr>
      <vt:lpstr>7_Office Theme</vt:lpstr>
      <vt:lpstr>8_Office Theme</vt:lpstr>
      <vt:lpstr>Office Theme</vt:lpstr>
      <vt:lpstr>2_Office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AutoBVT</cp:lastModifiedBy>
  <cp:revision>999</cp:revision>
  <dcterms:created xsi:type="dcterms:W3CDTF">2020-08-30T12:35:12Z</dcterms:created>
  <dcterms:modified xsi:type="dcterms:W3CDTF">2021-09-11T07:00:10Z</dcterms:modified>
</cp:coreProperties>
</file>