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3" r:id="rId2"/>
  </p:sldMasterIdLst>
  <p:notesMasterIdLst>
    <p:notesMasterId r:id="rId5"/>
  </p:notesMasterIdLst>
  <p:sldIdLst>
    <p:sldId id="257" r:id="rId3"/>
    <p:sldId id="259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8" autoAdjust="0"/>
    <p:restoredTop sz="94660"/>
  </p:normalViewPr>
  <p:slideViewPr>
    <p:cSldViewPr snapToGrid="0">
      <p:cViewPr varScale="1">
        <p:scale>
          <a:sx n="74" d="100"/>
          <a:sy n="74" d="100"/>
        </p:scale>
        <p:origin x="12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2F988A-F2EF-4F27-86AE-E287B127AA73}" type="datetimeFigureOut">
              <a:rPr lang="vi-VN" smtClean="0"/>
              <a:t>01/09/2021</a:t>
            </a:fld>
            <a:endParaRPr lang="vi-V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vi-V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F01CD0-292C-4286-B695-63595487B359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1949444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371600" y="1143000"/>
            <a:ext cx="4114800" cy="30861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vi-VN" altLang="en-US" smtClean="0">
              <a:latin typeface="Calibri" panose="020F0502020204030204" pitchFamily="34" charset="0"/>
            </a:endParaRPr>
          </a:p>
        </p:txBody>
      </p:sp>
      <p:sp>
        <p:nvSpPr>
          <p:cNvPr id="33796" name="Slide Number Placeholder 3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DC0A1B3B-6172-4183-8EEA-3EB5B3CAA92E}" type="slidenum">
              <a:rPr lang="en-US" altLang="en-US" smtClean="0">
                <a:solidFill>
                  <a:srgbClr val="000000"/>
                </a:solidFill>
              </a:rPr>
              <a:pPr>
                <a:spcBef>
                  <a:spcPct val="0"/>
                </a:spcBef>
              </a:pPr>
              <a:t>2</a:t>
            </a:fld>
            <a:endParaRPr lang="en-US" altLang="en-US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92560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8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/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A3898C-5B6F-4477-B01D-CCA0E9DD6D3E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9/1/2021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/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/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05D82D-627F-4CA1-A6EC-7DAF517F7CB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686421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/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672690-408E-477F-9745-C17D1F3DFFBC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9/1/2021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/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/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73AE2E-8ED7-4878-89EC-E459C673F55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258102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/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C5783C-622D-46BE-96FA-415BA8044C0A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9/1/2021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/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/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35FD49-03AD-446B-B2BB-BFCFBD26F0C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0008145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Media">
  <p:cSld name="Title, Text and Media Cli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762000"/>
            <a:ext cx="7924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838201" y="2362202"/>
            <a:ext cx="3770313" cy="37242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Media Placeholder 3"/>
          <p:cNvSpPr>
            <a:spLocks noGrp="1"/>
          </p:cNvSpPr>
          <p:nvPr>
            <p:ph type="media" sz="half" idx="2"/>
          </p:nvPr>
        </p:nvSpPr>
        <p:spPr>
          <a:xfrm>
            <a:off x="4760914" y="2362202"/>
            <a:ext cx="3770312" cy="3724275"/>
          </a:xfrm>
        </p:spPr>
        <p:txBody>
          <a:bodyPr rtlCol="0">
            <a:normAutofit/>
          </a:bodyPr>
          <a:lstStyle/>
          <a:p>
            <a:pPr lvl="0"/>
            <a:endParaRPr lang="vi-VN" noProof="0"/>
          </a:p>
        </p:txBody>
      </p:sp>
      <p:sp>
        <p:nvSpPr>
          <p:cNvPr id="5" name="Date Placeholder 4">
            <a:extLst/>
          </p:cNvPr>
          <p:cNvSpPr>
            <a:spLocks noGrp="1"/>
          </p:cNvSpPr>
          <p:nvPr>
            <p:ph type="dt" sz="half" idx="10"/>
          </p:nvPr>
        </p:nvSpPr>
        <p:spPr>
          <a:xfrm>
            <a:off x="2438401" y="6248402"/>
            <a:ext cx="2130425" cy="47466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>
            <a:extLst/>
          </p:cNvPr>
          <p:cNvSpPr>
            <a:spLocks noGrp="1"/>
          </p:cNvSpPr>
          <p:nvPr>
            <p:ph type="ftr" sz="quarter" idx="11"/>
          </p:nvPr>
        </p:nvSpPr>
        <p:spPr>
          <a:xfrm>
            <a:off x="5791200" y="6248402"/>
            <a:ext cx="2897188" cy="47466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>
            <a:extLst/>
          </p:cNvPr>
          <p:cNvSpPr>
            <a:spLocks noGrp="1"/>
          </p:cNvSpPr>
          <p:nvPr>
            <p:ph type="sldNum" sz="quarter" idx="12"/>
          </p:nvPr>
        </p:nvSpPr>
        <p:spPr>
          <a:xfrm>
            <a:off x="84139" y="6242050"/>
            <a:ext cx="587375" cy="4889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31C329-E1DA-43BE-B784-3CADABF23FB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6046986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0A830-301E-45D2-B0D8-C0604E6A6A85}" type="datetimeFigureOut">
              <a:rPr lang="en-US" smtClean="0"/>
              <a:t>9/1/2021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83341-B609-4744-ADA1-F5A405D7EC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322471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0A830-301E-45D2-B0D8-C0604E6A6A85}" type="datetimeFigureOut">
              <a:rPr lang="en-US" smtClean="0"/>
              <a:t>9/1/2021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83341-B609-4744-ADA1-F5A405D7EC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08510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0A830-301E-45D2-B0D8-C0604E6A6A85}" type="datetimeFigureOut">
              <a:rPr lang="en-US" smtClean="0"/>
              <a:t>9/1/2021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83341-B609-4744-ADA1-F5A405D7EC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801538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0A830-301E-45D2-B0D8-C0604E6A6A85}" type="datetimeFigureOut">
              <a:rPr lang="en-US" smtClean="0"/>
              <a:t>9/1/2021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83341-B609-4744-ADA1-F5A405D7EC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099891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0A830-301E-45D2-B0D8-C0604E6A6A85}" type="datetimeFigureOut">
              <a:rPr lang="en-US" smtClean="0"/>
              <a:t>9/1/2021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83341-B609-4744-ADA1-F5A405D7EC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809021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0A830-301E-45D2-B0D8-C0604E6A6A85}" type="datetimeFigureOut">
              <a:rPr lang="en-US" smtClean="0"/>
              <a:t>9/1/2021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83341-B609-4744-ADA1-F5A405D7EC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047117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0A830-301E-45D2-B0D8-C0604E6A6A85}" type="datetimeFigureOut">
              <a:rPr lang="en-US" smtClean="0"/>
              <a:t>9/1/2021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83341-B609-4744-ADA1-F5A405D7EC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00267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/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13AB4B-E1CB-47BF-B627-AD72CE3DA5E3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9/1/2021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/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/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0B2666-D2B5-4E51-A9A9-AFC2892B262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5429738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0A830-301E-45D2-B0D8-C0604E6A6A85}" type="datetimeFigureOut">
              <a:rPr lang="en-US" smtClean="0"/>
              <a:t>9/1/2021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83341-B609-4744-ADA1-F5A405D7EC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620078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0A830-301E-45D2-B0D8-C0604E6A6A85}" type="datetimeFigureOut">
              <a:rPr lang="en-US" smtClean="0"/>
              <a:t>9/1/2021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83341-B609-4744-ADA1-F5A405D7EC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586341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0A830-301E-45D2-B0D8-C0604E6A6A85}" type="datetimeFigureOut">
              <a:rPr lang="en-US" smtClean="0"/>
              <a:t>9/1/2021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83341-B609-4744-ADA1-F5A405D7EC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264087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0A830-301E-45D2-B0D8-C0604E6A6A85}" type="datetimeFigureOut">
              <a:rPr lang="en-US" smtClean="0"/>
              <a:t>9/1/2021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383341-B609-4744-ADA1-F5A405D7EC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7060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3"/>
            <a:ext cx="7772400" cy="1362075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/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9E2F64-8FCC-49E8-B6DA-5E00CD42CA6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9/1/2021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/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/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B5673D-BDB5-4AEF-86AB-9220CC7BB11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386605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3"/>
            <a:ext cx="40386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3"/>
            <a:ext cx="40386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/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9284B9-4B60-4980-A524-93A29B9B54A5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9/1/2021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>
            <a:extLst/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>
            <a:extLst/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38738B-471C-4FFC-B042-51F5B04A07D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778487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5"/>
            <a:ext cx="4040188" cy="639763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1535115"/>
            <a:ext cx="4041775" cy="639763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2174875"/>
            <a:ext cx="4041775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/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BC8F91-E6AF-43B8-A573-9230096D48F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9/1/2021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>
            <a:extLst/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>
            <a:extLst/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388835-6745-4BFB-85E3-226B29493D1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670816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/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81B88A-4AB7-465B-A580-4519BA7F8D0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9/1/2021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>
            <a:extLst/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>
            <a:extLst/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E1DC57-77B3-42B4-8D25-34AB5926FA7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306185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/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98F3FC-3256-4854-86AA-23080E555313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9/1/2021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>
            <a:extLst/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>
            <a:extLst/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FC9651-BD70-4404-91D0-AB71ABB9EE4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685771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51"/>
            <a:ext cx="3008313" cy="1162051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4"/>
            <a:ext cx="5111750" cy="5853113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3"/>
            <a:ext cx="3008313" cy="4691063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/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C95C02-1429-4DD6-842C-9680C0B21B4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9/1/2021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>
            <a:extLst/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>
            <a:extLst/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35A31B-DACA-49AB-B554-304DB48398B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227376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2"/>
            <a:ext cx="5486400" cy="566739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40"/>
            <a:ext cx="5486400" cy="804863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/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6906FB-95B6-48AC-8744-A01F5A00482C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9/1/2021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>
            <a:extLst/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>
            <a:extLst/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AB415C-8E77-4CF1-BAEA-F5B98EC729C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070059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2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" name="Date Placeholder 3">
            <a:extLst/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879905B-F425-4641-81F5-08709E1CC0E4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9/1/2021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>
            <a:extLst/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>
            <a:extLst/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9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D15FB4C-4AB8-464D-85E6-6647FC2CA218}" type="slidenum">
              <a:rPr lang="en-US" altLang="en-US"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79649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5pPr>
      <a:lvl6pPr marL="342900" algn="ctr" rtl="0" fontAlgn="base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6pPr>
      <a:lvl7pPr marL="685800" algn="ctr" rtl="0" fontAlgn="base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7pPr>
      <a:lvl8pPr marL="1028700" algn="ctr" rtl="0" fontAlgn="base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8pPr>
      <a:lvl9pPr marL="1371600" algn="ctr" rtl="0" fontAlgn="base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</a:defRPr>
      </a:lvl9pPr>
    </p:titleStyle>
    <p:bodyStyle>
      <a:lvl1pPr marL="257175" indent="-25717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10A830-301E-45D2-B0D8-C0604E6A6A85}" type="datetimeFigureOut">
              <a:rPr lang="en-US" smtClean="0"/>
              <a:t>9/1/2021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383341-B609-4744-ADA1-F5A405D7EC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29133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39652" y="404908"/>
            <a:ext cx="6372708" cy="1296143"/>
          </a:xfrm>
        </p:spPr>
        <p:txBody>
          <a:bodyPr>
            <a:normAutofit/>
          </a:bodyPr>
          <a:lstStyle/>
          <a:p>
            <a:r>
              <a:rPr lang="en-AU" sz="2700" b="1" dirty="0">
                <a:latin typeface="Times New Roman" panose="02020603050405020304" pitchFamily="18" charset="0"/>
                <a:cs typeface="Times New Roman" pitchFamily="18" charset="0"/>
              </a:rPr>
              <a:t>Môn: Anh Văn – Lớp: </a:t>
            </a:r>
            <a:r>
              <a:rPr lang="en-AU" sz="2700" b="1" dirty="0">
                <a:latin typeface="Times New Roman" pitchFamily="18" charset="0"/>
                <a:cs typeface="Times New Roman" pitchFamily="18" charset="0"/>
              </a:rPr>
              <a:t>7</a:t>
            </a:r>
            <a:r>
              <a:rPr lang="en-AU" sz="27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AU" sz="27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AU" sz="27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Unit </a:t>
            </a:r>
            <a:r>
              <a:rPr lang="en-AU" sz="27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1: BACK TO SCHOOL </a:t>
            </a:r>
            <a:br>
              <a:rPr lang="en-AU" sz="27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AU" sz="27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Friends (A5) - Remember</a:t>
            </a:r>
            <a:endParaRPr lang="en-AU" sz="27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268" y="1621770"/>
            <a:ext cx="9100867" cy="4416725"/>
          </a:xfrm>
        </p:spPr>
        <p:txBody>
          <a:bodyPr>
            <a:noAutofit/>
          </a:bodyPr>
          <a:lstStyle/>
          <a:p>
            <a:pPr marL="342900" indent="-342900" algn="l">
              <a:lnSpc>
                <a:spcPct val="100000"/>
              </a:lnSpc>
              <a:buFont typeface="Wingdings" pitchFamily="2" charset="2"/>
              <a:buChar char="v"/>
            </a:pPr>
            <a:r>
              <a:rPr lang="en-AU" b="1" dirty="0">
                <a:latin typeface="Times New Roman" panose="02020603050405020304" pitchFamily="18" charset="0"/>
                <a:cs typeface="Times New Roman" pitchFamily="18" charset="0"/>
              </a:rPr>
              <a:t>HỌC SINH THỰC HIỆN  CÁC YÊU CẦU SAU:</a:t>
            </a:r>
          </a:p>
          <a:p>
            <a:pPr marL="385763" indent="-385763" algn="l">
              <a:lnSpc>
                <a:spcPct val="100000"/>
              </a:lnSpc>
              <a:buAutoNum type="arabicPeriod"/>
            </a:pPr>
            <a:r>
              <a:rPr lang="en-AU" dirty="0">
                <a:latin typeface="Times New Roman" panose="02020603050405020304" pitchFamily="18" charset="0"/>
                <a:cs typeface="Times New Roman" panose="02020603050405020304" pitchFamily="18" charset="0"/>
              </a:rPr>
              <a:t>Xem tranh SGK </a:t>
            </a:r>
            <a:r>
              <a:rPr lang="en-AU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trang</a:t>
            </a:r>
            <a:r>
              <a:rPr lang="en-A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18</a:t>
            </a:r>
            <a:r>
              <a:rPr lang="en-A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(</a:t>
            </a:r>
            <a:r>
              <a:rPr lang="en-A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A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ở slide </a:t>
            </a:r>
            <a:r>
              <a:rPr lang="en-A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A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AU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A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85763" indent="-385763" algn="l">
              <a:lnSpc>
                <a:spcPct val="100000"/>
              </a:lnSpc>
              <a:buAutoNum type="arabicPeriod"/>
            </a:pPr>
            <a:r>
              <a:rPr lang="en-AU" dirty="0">
                <a:latin typeface="Times New Roman" panose="02020603050405020304" pitchFamily="18" charset="0"/>
                <a:cs typeface="Times New Roman" panose="02020603050405020304" pitchFamily="18" charset="0"/>
              </a:rPr>
              <a:t>Ôn lại các từ chào hỏi: </a:t>
            </a:r>
          </a:p>
          <a:p>
            <a:pPr algn="l" fontAlgn="base">
              <a:lnSpc>
                <a:spcPct val="100000"/>
              </a:lnSpc>
              <a:spcBef>
                <a:spcPts val="900"/>
              </a:spcBef>
              <a:spcAft>
                <a:spcPct val="0"/>
              </a:spcAft>
            </a:pPr>
            <a:r>
              <a:rPr lang="en-US" altLang="en-US" dirty="0">
                <a:solidFill>
                  <a:prstClr val="black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-Pretty </a:t>
            </a:r>
            <a:r>
              <a:rPr lang="en-US" altLang="en-US" dirty="0">
                <a:solidFill>
                  <a:prstClr val="black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good.</a:t>
            </a:r>
          </a:p>
          <a:p>
            <a:pPr algn="l" fontAlgn="base">
              <a:lnSpc>
                <a:spcPct val="100000"/>
              </a:lnSpc>
              <a:spcBef>
                <a:spcPts val="900"/>
              </a:spcBef>
              <a:spcAft>
                <a:spcPct val="0"/>
              </a:spcAft>
            </a:pPr>
            <a:r>
              <a:rPr lang="en-US" altLang="en-US" dirty="0">
                <a:solidFill>
                  <a:prstClr val="black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-How </a:t>
            </a:r>
            <a:r>
              <a:rPr lang="en-US" altLang="en-US" dirty="0">
                <a:solidFill>
                  <a:prstClr val="black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is every thing? </a:t>
            </a:r>
          </a:p>
          <a:p>
            <a:pPr algn="l" fontAlgn="base">
              <a:lnSpc>
                <a:spcPct val="100000"/>
              </a:lnSpc>
              <a:spcBef>
                <a:spcPts val="900"/>
              </a:spcBef>
              <a:spcAft>
                <a:spcPct val="0"/>
              </a:spcAft>
            </a:pPr>
            <a:r>
              <a:rPr lang="en-US" altLang="en-US" dirty="0">
                <a:solidFill>
                  <a:prstClr val="black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-Nice </a:t>
            </a:r>
            <a:r>
              <a:rPr lang="en-US" altLang="en-US" dirty="0">
                <a:solidFill>
                  <a:prstClr val="black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to see you.   </a:t>
            </a:r>
          </a:p>
          <a:p>
            <a:pPr algn="l" fontAlgn="base">
              <a:lnSpc>
                <a:spcPct val="100000"/>
              </a:lnSpc>
              <a:spcBef>
                <a:spcPts val="900"/>
              </a:spcBef>
              <a:spcAft>
                <a:spcPct val="0"/>
              </a:spcAft>
            </a:pPr>
            <a:r>
              <a:rPr lang="en-US" altLang="en-US" dirty="0">
                <a:solidFill>
                  <a:prstClr val="black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-So </a:t>
            </a:r>
            <a:r>
              <a:rPr lang="en-US" altLang="en-US" dirty="0">
                <a:solidFill>
                  <a:prstClr val="black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am I./ Me, too. </a:t>
            </a:r>
          </a:p>
          <a:p>
            <a:pPr algn="l" fontAlgn="base">
              <a:lnSpc>
                <a:spcPct val="100000"/>
              </a:lnSpc>
              <a:spcBef>
                <a:spcPts val="900"/>
              </a:spcBef>
              <a:spcAft>
                <a:spcPct val="0"/>
              </a:spcAft>
            </a:pPr>
            <a:r>
              <a:rPr lang="en-US" altLang="en-US" dirty="0">
                <a:solidFill>
                  <a:prstClr val="black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-Not </a:t>
            </a:r>
            <a:r>
              <a:rPr lang="en-US" altLang="en-US" dirty="0">
                <a:solidFill>
                  <a:prstClr val="black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bad.  </a:t>
            </a:r>
          </a:p>
          <a:p>
            <a:pPr algn="l" fontAlgn="base">
              <a:lnSpc>
                <a:spcPct val="100000"/>
              </a:lnSpc>
              <a:spcBef>
                <a:spcPts val="900"/>
              </a:spcBef>
              <a:spcAft>
                <a:spcPct val="0"/>
              </a:spcAft>
            </a:pPr>
            <a:r>
              <a:rPr lang="en-US" altLang="en-US" dirty="0">
                <a:solidFill>
                  <a:prstClr val="black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-Just </a:t>
            </a:r>
            <a:r>
              <a:rPr lang="en-US" altLang="en-US" dirty="0">
                <a:solidFill>
                  <a:prstClr val="black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fine</a:t>
            </a:r>
            <a:r>
              <a:rPr lang="en-US" altLang="en-US" dirty="0">
                <a:solidFill>
                  <a:prstClr val="black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.</a:t>
            </a:r>
          </a:p>
          <a:p>
            <a:pPr algn="l" fontAlgn="base">
              <a:lnSpc>
                <a:spcPct val="100000"/>
              </a:lnSpc>
              <a:spcBef>
                <a:spcPts val="900"/>
              </a:spcBef>
              <a:spcAft>
                <a:spcPct val="0"/>
              </a:spcAft>
            </a:pPr>
            <a:r>
              <a:rPr lang="en-AU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A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A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hiểu</a:t>
            </a:r>
            <a:r>
              <a:rPr lang="en-A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A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A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A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pháp</a:t>
            </a:r>
            <a:r>
              <a:rPr lang="en-A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 So/Too, Comparatives of short Adjectives (So </a:t>
            </a:r>
            <a:r>
              <a:rPr lang="en-A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sánh</a:t>
            </a:r>
            <a:r>
              <a:rPr lang="en-A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A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A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A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A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A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ngắn</a:t>
            </a:r>
            <a:r>
              <a:rPr lang="en-A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Many /Much/A lot of/Lots of</a:t>
            </a:r>
          </a:p>
          <a:p>
            <a:pPr algn="l" fontAlgn="base">
              <a:lnSpc>
                <a:spcPct val="100000"/>
              </a:lnSpc>
              <a:spcBef>
                <a:spcPts val="900"/>
              </a:spcBef>
              <a:spcAft>
                <a:spcPct val="0"/>
              </a:spcAft>
            </a:pPr>
            <a:endParaRPr lang="en-US" altLang="en-US" dirty="0">
              <a:solidFill>
                <a:prstClr val="black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1547664" y="196478"/>
            <a:ext cx="6156684" cy="378042"/>
          </a:xfrm>
          <a:prstGeom prst="roundRect">
            <a:avLst/>
          </a:prstGeom>
          <a:solidFill>
            <a:srgbClr val="FF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27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HƯỚNG DẪN CHUẨN BỊ BÀI HỌC</a:t>
            </a:r>
            <a:endParaRPr lang="en-US" sz="27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8850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vi-VN" altLang="en-US" smtClean="0">
              <a:latin typeface="Calibri" panose="020F0502020204030204" pitchFamily="34" charset="0"/>
            </a:endParaRPr>
          </a:p>
        </p:txBody>
      </p:sp>
      <p:pic>
        <p:nvPicPr>
          <p:cNvPr id="32771" name="Content Placeholder 3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143000" y="870347"/>
            <a:ext cx="6858000" cy="5143500"/>
          </a:xfrm>
        </p:spPr>
      </p:pic>
      <p:pic>
        <p:nvPicPr>
          <p:cNvPr id="32772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1" y="1428750"/>
            <a:ext cx="2699147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773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7750" y="1428750"/>
            <a:ext cx="2628900" cy="18299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774" name="Picture 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3727847"/>
            <a:ext cx="2571750" cy="176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775" name="Picture 5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7750" y="3714750"/>
            <a:ext cx="2571750" cy="18347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776" name="TextBox 5"/>
          <p:cNvSpPr txBox="1">
            <a:spLocks noChangeArrowheads="1"/>
          </p:cNvSpPr>
          <p:nvPr/>
        </p:nvSpPr>
        <p:spPr bwMode="auto">
          <a:xfrm>
            <a:off x="2743200" y="3143251"/>
            <a:ext cx="514350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en-US" sz="3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</a:t>
            </a:r>
          </a:p>
        </p:txBody>
      </p:sp>
      <p:sp>
        <p:nvSpPr>
          <p:cNvPr id="32777" name="TextBox 6"/>
          <p:cNvSpPr txBox="1">
            <a:spLocks noChangeArrowheads="1"/>
          </p:cNvSpPr>
          <p:nvPr/>
        </p:nvSpPr>
        <p:spPr bwMode="auto">
          <a:xfrm>
            <a:off x="5543550" y="3200401"/>
            <a:ext cx="571500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en-US" sz="3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altLang="en-US" sz="3000" dirty="0">
                <a:solidFill>
                  <a:srgbClr val="000000"/>
                </a:solidFill>
                <a:cs typeface="Arial" panose="020B0604020202020204" pitchFamily="34" charset="0"/>
              </a:rPr>
              <a:t>)</a:t>
            </a:r>
          </a:p>
        </p:txBody>
      </p:sp>
      <p:sp>
        <p:nvSpPr>
          <p:cNvPr id="32778" name="TextBox 7"/>
          <p:cNvSpPr txBox="1">
            <a:spLocks noChangeArrowheads="1"/>
          </p:cNvSpPr>
          <p:nvPr/>
        </p:nvSpPr>
        <p:spPr bwMode="auto">
          <a:xfrm>
            <a:off x="2686050" y="5469732"/>
            <a:ext cx="628650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en-US" sz="3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c)</a:t>
            </a:r>
          </a:p>
        </p:txBody>
      </p:sp>
      <p:sp>
        <p:nvSpPr>
          <p:cNvPr id="32779" name="TextBox 8"/>
          <p:cNvSpPr txBox="1">
            <a:spLocks noChangeArrowheads="1"/>
          </p:cNvSpPr>
          <p:nvPr/>
        </p:nvSpPr>
        <p:spPr bwMode="auto">
          <a:xfrm>
            <a:off x="5486400" y="5469732"/>
            <a:ext cx="628650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en-US" sz="30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d)</a:t>
            </a:r>
          </a:p>
        </p:txBody>
      </p:sp>
      <p:sp>
        <p:nvSpPr>
          <p:cNvPr id="14" name="Rectangle 2">
            <a:extLst/>
          </p:cNvPr>
          <p:cNvSpPr txBox="1">
            <a:spLocks noChangeArrowheads="1"/>
          </p:cNvSpPr>
          <p:nvPr/>
        </p:nvSpPr>
        <p:spPr>
          <a:xfrm>
            <a:off x="1143000" y="857250"/>
            <a:ext cx="6858000" cy="628650"/>
          </a:xfrm>
          <a:prstGeom prst="rect">
            <a:avLst/>
          </a:prstGeom>
        </p:spPr>
        <p:txBody>
          <a:bodyPr/>
          <a:lstStyle/>
          <a:p>
            <a:pPr algn="ctr" eaLnBrk="0" hangingPunct="0">
              <a:defRPr/>
            </a:pPr>
            <a:r>
              <a:rPr lang="en-US" sz="2700" b="1" kern="0" dirty="0">
                <a:solidFill>
                  <a:srgbClr val="FF0000"/>
                </a:solidFill>
                <a:latin typeface="Comic Sans MS" pitchFamily="66" charset="0"/>
                <a:cs typeface="Arial" panose="020B0604020202020204" pitchFamily="34" charset="0"/>
              </a:rPr>
              <a:t>A5.</a:t>
            </a:r>
            <a:r>
              <a:rPr lang="en-US" sz="2700" b="1" u="sng" kern="0" dirty="0">
                <a:solidFill>
                  <a:srgbClr val="FF0000"/>
                </a:solidFill>
                <a:latin typeface="Comic Sans MS" pitchFamily="66" charset="0"/>
                <a:cs typeface="Arial" panose="020B0604020202020204" pitchFamily="34" charset="0"/>
              </a:rPr>
              <a:t>Listen and order the dialogues</a:t>
            </a:r>
            <a:r>
              <a:rPr lang="en-US" sz="2700" b="1" kern="0" dirty="0">
                <a:solidFill>
                  <a:srgbClr val="FF0000"/>
                </a:solidFill>
                <a:latin typeface="Comic Sans MS" pitchFamily="66" charset="0"/>
                <a:cs typeface="Arial" panose="020B0604020202020204" pitchFamily="34" charset="0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17397268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121</Words>
  <Application>Microsoft Office PowerPoint</Application>
  <PresentationFormat>On-screen Show (4:3)</PresentationFormat>
  <Paragraphs>18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10" baseType="lpstr">
      <vt:lpstr>Arial</vt:lpstr>
      <vt:lpstr>Calibri</vt:lpstr>
      <vt:lpstr>Calibri Light</vt:lpstr>
      <vt:lpstr>Comic Sans MS</vt:lpstr>
      <vt:lpstr>Times New Roman</vt:lpstr>
      <vt:lpstr>Wingdings</vt:lpstr>
      <vt:lpstr>1_Office Theme</vt:lpstr>
      <vt:lpstr>Office Theme</vt:lpstr>
      <vt:lpstr>Môn: Anh Văn – Lớp: 7 Unit 1: BACK TO SCHOOL  Friends (A5) - Remember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Môn: Anh Văn – Lớp: 9 Unit 3: A TRIP TO THE COUNTRYSIDE Lesson 3: Read</dc:title>
  <dc:creator>Phương Thảo Trịnh</dc:creator>
  <cp:lastModifiedBy>Phương Thảo Trịnh</cp:lastModifiedBy>
  <cp:revision>8</cp:revision>
  <dcterms:created xsi:type="dcterms:W3CDTF">2021-08-30T03:31:27Z</dcterms:created>
  <dcterms:modified xsi:type="dcterms:W3CDTF">2021-09-01T11:18:19Z</dcterms:modified>
</cp:coreProperties>
</file>