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>
        <p:scale>
          <a:sx n="74" d="100"/>
          <a:sy n="74" d="100"/>
        </p:scale>
        <p:origin x="1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4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5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6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440668"/>
            <a:ext cx="8496944" cy="1728191"/>
          </a:xfrm>
        </p:spPr>
        <p:txBody>
          <a:bodyPr>
            <a:normAutofit/>
          </a:bodyPr>
          <a:lstStyle/>
          <a:p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Môn: Anh Văn – Lớp: </a:t>
            </a:r>
            <a:r>
              <a:rPr lang="en-AU" sz="3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A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BACK TO SCHOOL</a:t>
            </a: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Names and addresses (B1,2,3)</a:t>
            </a:r>
            <a:endParaRPr lang="en-AU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8213" y="1667477"/>
            <a:ext cx="11087010" cy="1653689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endParaRPr lang="en-A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A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đoạn văn SGK trang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slide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2.Tìm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l">
              <a:buFontTx/>
              <a:buChar char="-"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 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family name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Tx/>
              <a:buChar char="-"/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name</a:t>
            </a:r>
          </a:p>
          <a:p>
            <a:pPr marL="457200" indent="-457200" algn="l">
              <a:buFontTx/>
              <a:buChar char="-"/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name 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(SGK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slide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Write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(SGK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slide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Thảo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97148" y="3902643"/>
            <a:ext cx="7620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TRẢ LỜI CÂU HỎI</a:t>
            </a:r>
            <a:endParaRPr lang="en-US" altLang="en-US" sz="28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Who is Hoa talking to? </a:t>
            </a:r>
          </a:p>
          <a:p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What is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Hoa's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family name? </a:t>
            </a:r>
          </a:p>
          <a:p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What is her middle name? </a:t>
            </a:r>
          </a:p>
          <a:p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Where does she live?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7148" y="604319"/>
            <a:ext cx="7177177" cy="310854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Lien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What's your family name, Hoa?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	It’s Pham. My middle name's Thi.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Lien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How old are you?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		I’m 13.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Lien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Where do you live?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		12 Tran Hung Dao Street.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Lien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Thank you, Hoa.</a:t>
            </a:r>
          </a:p>
        </p:txBody>
      </p:sp>
    </p:spTree>
    <p:extLst>
      <p:ext uri="{BB962C8B-B14F-4D97-AF65-F5344CB8AC3E}">
        <p14:creationId xmlns:p14="http://schemas.microsoft.com/office/powerpoint/2010/main" val="82607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81" y="0"/>
            <a:ext cx="1192170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75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120</Words>
  <Application>Microsoft Office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Môn: Anh Văn – Lớp: 7 Unit 1: BACK TO SCHOOL Names and addresses (B1,2,3)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Anh Văn – Lớp: 9 Unit 3: A TRIP TO THE COUNTRYSIDE Lesson 3: Read</dc:title>
  <dc:creator>Phương Thảo Trịnh</dc:creator>
  <cp:lastModifiedBy>Phương Thảo Trịnh</cp:lastModifiedBy>
  <cp:revision>7</cp:revision>
  <dcterms:created xsi:type="dcterms:W3CDTF">2021-08-30T03:31:27Z</dcterms:created>
  <dcterms:modified xsi:type="dcterms:W3CDTF">2021-09-01T11:09:21Z</dcterms:modified>
</cp:coreProperties>
</file>