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2" r:id="rId5"/>
    <p:sldId id="265" r:id="rId6"/>
    <p:sldId id="259" r:id="rId7"/>
    <p:sldId id="263" r:id="rId8"/>
    <p:sldId id="264" r:id="rId9"/>
  </p:sldIdLst>
  <p:sldSz cx="9144000" cy="5143500" type="screen16x9"/>
  <p:notesSz cx="6858000" cy="9144000"/>
  <p:custDataLst>
    <p:tags r:id="rId1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93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03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6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46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79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02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73" r:id="rId5"/>
    <p:sldLayoutId id="2147483660" r:id="rId6"/>
    <p:sldLayoutId id="2147483678" r:id="rId7"/>
    <p:sldLayoutId id="2147483677" r:id="rId8"/>
    <p:sldLayoutId id="2147483676" r:id="rId9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444" y="2499742"/>
            <a:ext cx="496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Names and Addresses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91980" y="1590650"/>
            <a:ext cx="4463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7504" y="843558"/>
            <a:ext cx="8928992" cy="424847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how to ask and answer about means of transports.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ask and answer about distances.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listening and speaking skills.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7504" y="1275606"/>
            <a:ext cx="8928992" cy="201622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7504" y="987574"/>
            <a:ext cx="8928992" cy="415592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how far …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(n)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theater (n)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movie theater (n)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office (n)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(n)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2700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Listen. Then practice with a partner</a:t>
            </a:r>
            <a:br>
              <a:rPr lang="en-US" altLang="ko-KR" sz="2700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2700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700" kern="1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ko-KR" sz="2700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16,17/ </a:t>
            </a:r>
            <a:r>
              <a:rPr lang="en-US" altLang="ko-KR" sz="2700" kern="1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ko-KR" sz="2700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700" kern="1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ko-KR" sz="2700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7)</a:t>
            </a:r>
          </a:p>
        </p:txBody>
      </p:sp>
      <p:sp>
        <p:nvSpPr>
          <p:cNvPr id="59" name="Content Placeholder 4"/>
          <p:cNvSpPr>
            <a:spLocks noGrp="1"/>
          </p:cNvSpPr>
          <p:nvPr>
            <p:ph idx="10"/>
          </p:nvPr>
        </p:nvSpPr>
        <p:spPr>
          <a:xfrm>
            <a:off x="380272" y="1147405"/>
            <a:ext cx="4296033" cy="3754795"/>
          </a:xfrm>
        </p:spPr>
        <p:txBody>
          <a:bodyPr vert="horz" lIns="91440" tIns="45720" rIns="91440" bIns="45720" rtlCol="0">
            <a:noAutofit/>
          </a:bodyPr>
          <a:lstStyle/>
          <a:p>
            <a:pPr latinLnBrk="0">
              <a:lnSpc>
                <a:spcPct val="90000"/>
              </a:lnSpc>
              <a:tabLst>
                <a:tab pos="801688" algn="l"/>
              </a:tabLst>
            </a:pPr>
            <a:r>
              <a:rPr lang="en-US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live,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atinLnBrk="0">
              <a:lnSpc>
                <a:spcPct val="90000"/>
              </a:lnSpc>
              <a:tabLst>
                <a:tab pos="801688" algn="l"/>
              </a:tabLst>
            </a:pPr>
            <a:r>
              <a:rPr lang="en-US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	I live at 12 Tran Hung </a:t>
            </a:r>
          </a:p>
          <a:p>
            <a:pPr latinLnBrk="0">
              <a:lnSpc>
                <a:spcPct val="90000"/>
              </a:lnSpc>
              <a:tabLst>
                <a:tab pos="801688" algn="l"/>
              </a:tabLst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Dao Street.</a:t>
            </a:r>
          </a:p>
          <a:p>
            <a:pPr latinLnBrk="0">
              <a:lnSpc>
                <a:spcPct val="90000"/>
              </a:lnSpc>
              <a:tabLst>
                <a:tab pos="801688" algn="l"/>
              </a:tabLst>
            </a:pPr>
            <a:r>
              <a:rPr lang="en-US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far is it from your </a:t>
            </a:r>
          </a:p>
          <a:p>
            <a:pPr latinLnBrk="0">
              <a:lnSpc>
                <a:spcPct val="90000"/>
              </a:lnSpc>
              <a:tabLst>
                <a:tab pos="801688" algn="l"/>
              </a:tabLst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house to school?</a:t>
            </a:r>
          </a:p>
          <a:p>
            <a:pPr latinLnBrk="0">
              <a:lnSpc>
                <a:spcPct val="90000"/>
              </a:lnSpc>
              <a:tabLst>
                <a:tab pos="801688" algn="l"/>
              </a:tabLst>
            </a:pPr>
            <a:r>
              <a:rPr lang="en-US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not far - about one </a:t>
            </a:r>
          </a:p>
          <a:p>
            <a:pPr latinLnBrk="0">
              <a:lnSpc>
                <a:spcPct val="90000"/>
              </a:lnSpc>
              <a:tabLst>
                <a:tab pos="801688" algn="l"/>
              </a:tabLst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kilometer.</a:t>
            </a:r>
          </a:p>
          <a:p>
            <a:pPr latinLnBrk="0">
              <a:lnSpc>
                <a:spcPct val="90000"/>
              </a:lnSpc>
              <a:tabLst>
                <a:tab pos="801688" algn="l"/>
              </a:tabLst>
            </a:pPr>
            <a:r>
              <a:rPr lang="en-US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do you go to school?</a:t>
            </a:r>
          </a:p>
          <a:p>
            <a:pPr latinLnBrk="0">
              <a:lnSpc>
                <a:spcPct val="90000"/>
              </a:lnSpc>
              <a:tabLst>
                <a:tab pos="801688" algn="l"/>
              </a:tabLst>
            </a:pPr>
            <a:r>
              <a:rPr lang="en-US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go to school by bike.</a:t>
            </a:r>
            <a:endParaRPr lang="en-US" altLang="ko-K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lnSpc>
                <a:spcPct val="90000"/>
              </a:lnSpc>
            </a:pPr>
            <a:endParaRPr lang="en-US" altLang="ko-K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2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51122"/>
            <a:ext cx="760545" cy="1513185"/>
            <a:chOff x="0" y="4601497"/>
            <a:chExt cx="1014060" cy="2017580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map&#10;&#10;Description automatically generated">
            <a:extLst>
              <a:ext uri="{FF2B5EF4-FFF2-40B4-BE49-F238E27FC236}">
                <a16:creationId xmlns:a16="http://schemas.microsoft.com/office/drawing/2014/main" id="{CA989305-C7F4-4C2F-B56A-026C075F9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47" y="2157056"/>
            <a:ext cx="4185853" cy="276962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0"/>
            <a:ext cx="729532" cy="1451482"/>
            <a:chOff x="10918968" y="713127"/>
            <a:chExt cx="1273032" cy="25328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34" y="642338"/>
            <a:ext cx="1630433" cy="12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0" y="-164554"/>
            <a:ext cx="8178799" cy="8518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ko-KR" sz="2700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Ask and answer with a partner. (</a:t>
            </a:r>
            <a:r>
              <a:rPr lang="en-US" altLang="ko-KR" sz="2700" kern="1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ko-KR" sz="2700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17)</a:t>
            </a:r>
          </a:p>
        </p:txBody>
      </p:sp>
      <p:sp>
        <p:nvSpPr>
          <p:cNvPr id="59" name="Content Placeholder 4"/>
          <p:cNvSpPr>
            <a:spLocks noGrp="1"/>
          </p:cNvSpPr>
          <p:nvPr>
            <p:ph idx="10"/>
          </p:nvPr>
        </p:nvSpPr>
        <p:spPr>
          <a:xfrm>
            <a:off x="380272" y="483518"/>
            <a:ext cx="8557228" cy="875260"/>
          </a:xfrm>
        </p:spPr>
        <p:txBody>
          <a:bodyPr vert="horz" lIns="91440" tIns="45720" rIns="91440" bIns="45720" rtlCol="0">
            <a:no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 is it from your house to school?</a:t>
            </a:r>
          </a:p>
          <a:p>
            <a:pPr latinLnBrk="0">
              <a:lnSpc>
                <a:spcPct val="9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…</a:t>
            </a:r>
          </a:p>
        </p:txBody>
      </p:sp>
      <p:grpSp>
        <p:nvGrpSpPr>
          <p:cNvPr id="60" name="Group 2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51122"/>
            <a:ext cx="760545" cy="1513185"/>
            <a:chOff x="0" y="4601497"/>
            <a:chExt cx="1014060" cy="2017580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0"/>
            <a:ext cx="729532" cy="1451482"/>
            <a:chOff x="10918968" y="713127"/>
            <a:chExt cx="1273032" cy="25328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B312135-67C8-4C78-A462-93DCE40BC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2" y="1295082"/>
            <a:ext cx="8312140" cy="37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286" y="192433"/>
            <a:ext cx="2686053" cy="1504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Listen and write. </a:t>
            </a:r>
            <a:br>
              <a:rPr lang="en-US" altLang="ko-KR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32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ko-KR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18)</a:t>
            </a:r>
          </a:p>
        </p:txBody>
      </p:sp>
      <p:sp>
        <p:nvSpPr>
          <p:cNvPr id="59" name="Content Placeholder 4"/>
          <p:cNvSpPr>
            <a:spLocks noGrp="1"/>
          </p:cNvSpPr>
          <p:nvPr>
            <p:ph idx="10"/>
          </p:nvPr>
        </p:nvSpPr>
        <p:spPr>
          <a:xfrm>
            <a:off x="107504" y="1839976"/>
            <a:ext cx="2753530" cy="1307838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atinLnBrk="0">
              <a:lnSpc>
                <a:spcPct val="90000"/>
              </a:lnSpc>
              <a:spcBef>
                <a:spcPts val="1000"/>
              </a:spcBef>
            </a:pPr>
            <a:r>
              <a:rPr lang="en-US" altLang="ko-KR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 is it? Write the four distances.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12135-67C8-4C78-A462-93DCE40BC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88041" y="267494"/>
            <a:ext cx="5796871" cy="4608512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 with low confidence">
            <a:extLst>
              <a:ext uri="{FF2B5EF4-FFF2-40B4-BE49-F238E27FC236}">
                <a16:creationId xmlns:a16="http://schemas.microsoft.com/office/drawing/2014/main" id="{C673F4C3-04E0-49D1-9FD9-35383A0F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00345"/>
            <a:ext cx="1560419" cy="15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063685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182</Words>
  <Application>Microsoft Office PowerPoint</Application>
  <PresentationFormat>On-screen Show (16:9)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맑은 고딕</vt:lpstr>
      <vt:lpstr>Arial</vt:lpstr>
      <vt:lpstr>Calibri</vt:lpstr>
      <vt:lpstr>Symbol</vt:lpstr>
      <vt:lpstr>Times New Roman</vt:lpstr>
      <vt:lpstr>Wingdings</vt:lpstr>
      <vt:lpstr>Office Theme</vt:lpstr>
      <vt:lpstr>Custom Design</vt:lpstr>
      <vt:lpstr>PowerPoint Presentation</vt:lpstr>
      <vt:lpstr>Objectives: Mục tiêu cần đạt</vt:lpstr>
      <vt:lpstr>Chuẩn bị:</vt:lpstr>
      <vt:lpstr>New words:</vt:lpstr>
      <vt:lpstr>4. Listen. Then practice with a partner (trang 16,17/ sách Tiếng Anh 7)</vt:lpstr>
      <vt:lpstr>5. Ask and answer with a partner. (trang 17)</vt:lpstr>
      <vt:lpstr>6. Listen and write.  (trang 18)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HP</cp:lastModifiedBy>
  <cp:revision>41</cp:revision>
  <dcterms:created xsi:type="dcterms:W3CDTF">2014-04-01T16:27:38Z</dcterms:created>
  <dcterms:modified xsi:type="dcterms:W3CDTF">2021-09-02T12:59:20Z</dcterms:modified>
</cp:coreProperties>
</file>