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7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730878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32073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4967883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94709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1985376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380423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725777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434885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50487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996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20761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043485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12787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718783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5022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47920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780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  <p:sldLayoutId id="2147483790" r:id="rId13"/>
    <p:sldLayoutId id="2147483791" r:id="rId14"/>
    <p:sldLayoutId id="2147483792" r:id="rId15"/>
    <p:sldLayoutId id="2147483793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12125325" cy="1370330"/>
          </a:xfrm>
        </p:spPr>
        <p:txBody>
          <a:bodyPr>
            <a:normAutofit fontScale="90000"/>
          </a:bodyPr>
          <a:lstStyle/>
          <a:p>
            <a:pPr algn="ctr"/>
            <a:r>
              <a:rPr lang="vi-VN" alt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</a:t>
            </a:r>
            <a:r>
              <a:rPr lang="en-US" alt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 SINH  </a:t>
            </a:r>
            <a:r>
              <a:rPr lang="vi-VN" alt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CHUẨN BỊ </a:t>
            </a:r>
            <a:br>
              <a:rPr lang="vi-VN" altLang="en-US" b="1" dirty="0"/>
            </a:br>
            <a:r>
              <a:rPr lang="vi-VN" altLang="en-US" sz="3100" b="1" dirty="0">
                <a:solidFill>
                  <a:schemeClr val="tx1"/>
                </a:solidFill>
              </a:rPr>
              <a:t>UNIT TWO</a:t>
            </a:r>
            <a:r>
              <a:rPr lang="vi-VN" altLang="en-US" sz="3100" dirty="0">
                <a:solidFill>
                  <a:schemeClr val="tx1"/>
                </a:solidFill>
              </a:rPr>
              <a:t> </a:t>
            </a:r>
            <a:r>
              <a:rPr lang="vi-VN" altLang="en-US" sz="2800" dirty="0">
                <a:solidFill>
                  <a:schemeClr val="tx1"/>
                </a:solidFill>
              </a:rPr>
              <a:t>:</a:t>
            </a:r>
            <a:r>
              <a:rPr lang="en-US" altLang="en-US" sz="2800" b="1" dirty="0">
                <a:solidFill>
                  <a:schemeClr val="tx1"/>
                </a:solidFill>
              </a:rPr>
              <a:t>PERSONAL INFORMATION</a:t>
            </a:r>
            <a:r>
              <a:rPr lang="vi-VN" altLang="en-US" sz="2800" b="1" dirty="0">
                <a:solidFill>
                  <a:schemeClr val="tx1"/>
                </a:solidFill>
              </a:rPr>
              <a:t> </a:t>
            </a:r>
            <a:r>
              <a:rPr lang="vi-VN" altLang="en-US" sz="2400" i="1" dirty="0">
                <a:solidFill>
                  <a:schemeClr val="tx1"/>
                </a:solidFill>
              </a:rPr>
              <a:t>(</a:t>
            </a:r>
            <a:r>
              <a:rPr lang="en-US" altLang="en-US" sz="2400" b="1" i="1" dirty="0">
                <a:solidFill>
                  <a:schemeClr val="tx1"/>
                </a:solidFill>
              </a:rPr>
              <a:t>A4</a:t>
            </a:r>
            <a:r>
              <a:rPr lang="vi-VN" altLang="en-US" sz="2400" i="1" dirty="0">
                <a:solidFill>
                  <a:schemeClr val="tx1"/>
                </a:solidFill>
              </a:rPr>
              <a:t>/p.21)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4205" y="1370330"/>
            <a:ext cx="10943590" cy="1752600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vi-VN" altLang="en-US" b="1" dirty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  <a:r>
              <a:rPr lang="vi-VN" altLang="en-US" sz="14400" b="1" dirty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.Yêu cầu:</a:t>
            </a:r>
            <a:endParaRPr lang="vi-VN" altLang="en-US" sz="14400" dirty="0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l"/>
            <a:r>
              <a:rPr lang="vi-VN" altLang="en-US" sz="14400" i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►</a:t>
            </a:r>
            <a:r>
              <a:rPr lang="vi-VN" altLang="en-US" sz="14400" b="1" i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Sách giáo khoa Tiếng Anh lớp </a:t>
            </a:r>
            <a:r>
              <a:rPr lang="en-US" altLang="en-US" sz="14400" b="1" i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</a:t>
            </a:r>
            <a:r>
              <a:rPr lang="vi-VN" altLang="en-US" sz="14400" b="1" i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</a:p>
          <a:p>
            <a:pPr algn="l"/>
            <a:r>
              <a:rPr lang="vi-VN" altLang="en-US" sz="14400" b="1" i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►Vở,bút để ghi chép bài đầy đủ.</a:t>
            </a:r>
          </a:p>
          <a:p>
            <a:pPr algn="l"/>
            <a:r>
              <a:rPr lang="vi-VN" altLang="en-US" sz="14400" b="1" i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►Thực hiện đủ và đúng các yêu cầu trong tiết học.</a:t>
            </a:r>
          </a:p>
          <a:p>
            <a:pPr algn="l"/>
            <a:r>
              <a:rPr lang="vi-VN" altLang="en-US" sz="14400" b="1" dirty="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2.Các em cần chuẩn bị:</a:t>
            </a:r>
          </a:p>
          <a:p>
            <a:pPr algn="l"/>
            <a:r>
              <a:rPr lang="vi-VN" altLang="en-US" sz="14400" b="1" i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►Soạn từ mới trong bài</a:t>
            </a:r>
          </a:p>
          <a:p>
            <a:pPr algn="l"/>
            <a:r>
              <a:rPr lang="vi-VN" altLang="en-US" sz="14400" b="1" i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►Tìm hiểu trước </a:t>
            </a:r>
            <a:r>
              <a:rPr lang="en-US" altLang="en-US" sz="14400" b="1" i="1" dirty="0" err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nội</a:t>
            </a:r>
            <a:r>
              <a:rPr lang="en-US" altLang="en-US" sz="14400" b="1" i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dung </a:t>
            </a:r>
            <a:r>
              <a:rPr lang="en-US" altLang="en-US" sz="14400" b="1" i="1" dirty="0" err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bài</a:t>
            </a:r>
            <a:r>
              <a:rPr lang="en-US" altLang="en-US" sz="14400" b="1" i="1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</a:t>
            </a:r>
            <a:r>
              <a:rPr lang="en-US" altLang="en-US" sz="14400" b="1" i="1" dirty="0" err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học</a:t>
            </a:r>
            <a:endParaRPr lang="vi-VN" altLang="en-US" sz="14400" b="1" i="1" dirty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lang="en-US" altLang="en-US" sz="1440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- </a:t>
            </a:r>
            <a:r>
              <a:rPr lang="vi-VN" altLang="en-US" sz="1440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Who </a:t>
            </a:r>
            <a:r>
              <a:rPr lang="en-US" altLang="en-US" sz="1440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will meet tomorrow</a:t>
            </a:r>
            <a:r>
              <a:rPr lang="vi-VN" altLang="en-US" sz="1440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?/</a:t>
            </a:r>
            <a:r>
              <a:rPr lang="en-US" altLang="en-US" sz="1440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 - </a:t>
            </a:r>
            <a:r>
              <a:rPr lang="vi-VN" altLang="en-US" sz="1440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Wh</a:t>
            </a:r>
            <a:r>
              <a:rPr lang="en-US" altLang="en-US" sz="1440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at will they do?</a:t>
            </a:r>
            <a:endParaRPr lang="vi-VN" altLang="en-US" sz="14400" dirty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r>
              <a:rPr lang="en-US" altLang="en-US" sz="1440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- </a:t>
            </a:r>
            <a:r>
              <a:rPr lang="vi-VN" altLang="en-US" sz="1440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What </a:t>
            </a:r>
            <a:r>
              <a:rPr lang="en-US" altLang="en-US" sz="1440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time will they meet</a:t>
            </a:r>
            <a:r>
              <a:rPr lang="vi-VN" altLang="en-US" sz="1440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?/ </a:t>
            </a:r>
            <a:r>
              <a:rPr lang="en-US" altLang="en-US" sz="14400" dirty="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- Where will they meet?</a:t>
            </a:r>
            <a:endParaRPr lang="vi-VN" altLang="en-US" sz="14400" dirty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endParaRPr lang="vi-VN" altLang="en-US" sz="14400" dirty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  <a:p>
            <a:pPr algn="l"/>
            <a:endParaRPr lang="vi-VN" altLang="en-US" sz="2800" b="1" i="1" dirty="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334</TotalTime>
  <Words>105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Tahoma</vt:lpstr>
      <vt:lpstr>Times New Roman</vt:lpstr>
      <vt:lpstr>Trebuchet MS</vt:lpstr>
      <vt:lpstr>Wingdings 3</vt:lpstr>
      <vt:lpstr>Facet</vt:lpstr>
      <vt:lpstr>HƯỚNG DẪN HỌC SINH  CHUẨN BỊ  UNIT TWO :PERSONAL INFORMATION (A4/p.21)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HƯỚNG DẪN CHUẨN BỊ  UNIT TWO : READ/p.21 - 22</dc:title>
  <dc:creator>ASUS</dc:creator>
  <cp:lastModifiedBy>ASUS</cp:lastModifiedBy>
  <cp:revision>6</cp:revision>
  <dcterms:created xsi:type="dcterms:W3CDTF">2021-08-31T14:58:00Z</dcterms:created>
  <dcterms:modified xsi:type="dcterms:W3CDTF">2021-09-06T03:30:26Z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1033-11.2.0.10078</vt:lpwstr>
  </property>
</Properties>
</file>