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73087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32073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967883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94709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985376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38042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72577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3488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50487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996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20761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04348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12787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71878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5022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7920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780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  <p:sldLayoutId id="2147483790" r:id="rId13"/>
    <p:sldLayoutId id="2147483791" r:id="rId14"/>
    <p:sldLayoutId id="2147483792" r:id="rId15"/>
    <p:sldLayoutId id="2147483793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2049" y="90153"/>
            <a:ext cx="7686675" cy="837126"/>
          </a:xfrm>
        </p:spPr>
        <p:txBody>
          <a:bodyPr>
            <a:normAutofit/>
          </a:bodyPr>
          <a:lstStyle/>
          <a:p>
            <a:r>
              <a:rPr lang="vi-VN" altLang="en-US" sz="2400" b="1" dirty="0">
                <a:solidFill>
                  <a:srgbClr val="C00000"/>
                </a:solidFill>
              </a:rPr>
              <a:t>HƯỚNG DẪN CHUẨN BỊ </a:t>
            </a:r>
            <a:r>
              <a:rPr lang="vi-VN" altLang="en-US" sz="2400" b="1" dirty="0"/>
              <a:t/>
            </a:r>
            <a:br>
              <a:rPr lang="vi-VN" altLang="en-US" sz="2400" b="1" dirty="0"/>
            </a:br>
            <a:r>
              <a:rPr lang="vi-VN" altLang="en-US" sz="2400" b="1" u="sng" dirty="0">
                <a:solidFill>
                  <a:schemeClr val="tx1"/>
                </a:solidFill>
              </a:rPr>
              <a:t>UNIT TWO</a:t>
            </a:r>
            <a:r>
              <a:rPr lang="vi-VN" altLang="en-US" sz="2400" u="sng" dirty="0">
                <a:solidFill>
                  <a:schemeClr val="tx1"/>
                </a:solidFill>
              </a:rPr>
              <a:t> </a:t>
            </a:r>
            <a:r>
              <a:rPr lang="vi-VN" altLang="en-US" sz="2400" dirty="0">
                <a:solidFill>
                  <a:schemeClr val="tx1"/>
                </a:solidFill>
              </a:rPr>
              <a:t>:</a:t>
            </a:r>
            <a:r>
              <a:rPr lang="en-US" altLang="en-US" sz="2400" b="1" dirty="0">
                <a:solidFill>
                  <a:schemeClr val="tx1"/>
                </a:solidFill>
              </a:rPr>
              <a:t>PERSONAL INFORMATION</a:t>
            </a:r>
            <a:r>
              <a:rPr lang="vi-VN" altLang="en-US" sz="2400" b="1" dirty="0">
                <a:solidFill>
                  <a:schemeClr val="tx1"/>
                </a:solidFill>
              </a:rPr>
              <a:t> </a:t>
            </a:r>
            <a:r>
              <a:rPr lang="vi-VN" altLang="en-US" sz="2400" i="1" dirty="0">
                <a:solidFill>
                  <a:schemeClr val="tx1"/>
                </a:solidFill>
              </a:rPr>
              <a:t>(</a:t>
            </a:r>
            <a:r>
              <a:rPr lang="en-US" altLang="en-US" sz="2400" b="1" i="1" dirty="0" smtClean="0">
                <a:solidFill>
                  <a:schemeClr val="tx1"/>
                </a:solidFill>
              </a:rPr>
              <a:t>A5-6</a:t>
            </a:r>
            <a:r>
              <a:rPr lang="vi-VN" altLang="en-US" sz="2400" i="1" dirty="0" smtClean="0">
                <a:solidFill>
                  <a:schemeClr val="tx1"/>
                </a:solidFill>
              </a:rPr>
              <a:t>/p.21</a:t>
            </a:r>
            <a:r>
              <a:rPr lang="en-US" altLang="en-US" sz="2400" i="1" dirty="0" smtClean="0">
                <a:solidFill>
                  <a:schemeClr val="tx1"/>
                </a:solidFill>
              </a:rPr>
              <a:t>,22</a:t>
            </a:r>
            <a:r>
              <a:rPr lang="vi-VN" altLang="en-US" sz="2400" i="1" dirty="0" smtClean="0">
                <a:solidFill>
                  <a:schemeClr val="tx1"/>
                </a:solidFill>
              </a:rPr>
              <a:t>)</a:t>
            </a:r>
            <a:endParaRPr lang="vi-VN" altLang="en-US" sz="2400" i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9811" y="837127"/>
            <a:ext cx="10943590" cy="1700011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vi-VN" altLang="en-US" sz="11200" b="1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1.</a:t>
            </a:r>
            <a:r>
              <a:rPr lang="vi-VN" altLang="en-US" sz="11200" b="1" u="sng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Yêu cầu:</a:t>
            </a:r>
            <a:endParaRPr lang="vi-VN" altLang="en-US" sz="11200" u="sng" dirty="0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l"/>
            <a:r>
              <a:rPr lang="vi-VN" altLang="en-US" sz="11200" i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►</a:t>
            </a:r>
            <a:r>
              <a:rPr lang="vi-VN" altLang="en-US" sz="11200" b="1" i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Sách giáo khoa Tiếng Anh lớp </a:t>
            </a:r>
            <a:r>
              <a:rPr lang="en-US" altLang="en-US" sz="11200" b="1" i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</a:t>
            </a:r>
            <a:r>
              <a:rPr lang="vi-VN" altLang="en-US" sz="11200" b="1" i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</a:p>
          <a:p>
            <a:pPr algn="l"/>
            <a:r>
              <a:rPr lang="vi-VN" altLang="en-US" sz="11200" b="1" i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►Vở để ghi chép bài đầy đủ.</a:t>
            </a:r>
          </a:p>
          <a:p>
            <a:pPr algn="l"/>
            <a:r>
              <a:rPr lang="vi-VN" altLang="en-US" sz="11200" b="1" i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►Thực hiện đủ và đúng các yêu cầu trong tiết học.</a:t>
            </a:r>
          </a:p>
          <a:p>
            <a:pPr algn="l"/>
            <a:r>
              <a:rPr lang="vi-VN" altLang="en-US" sz="12800" b="1" u="sng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2.Các em cần chuẩn bị:</a:t>
            </a:r>
          </a:p>
          <a:p>
            <a:pPr algn="l"/>
            <a:r>
              <a:rPr lang="vi-VN" altLang="en-US" sz="12800" b="1" i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►Soạn từ mới trong bài</a:t>
            </a:r>
          </a:p>
          <a:p>
            <a:pPr algn="l"/>
            <a:r>
              <a:rPr lang="vi-VN" altLang="en-US" sz="12800" b="1" i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►Tìm hiểu trước </a:t>
            </a:r>
            <a:r>
              <a:rPr lang="en-US" altLang="en-US" sz="12800" b="1" i="1" dirty="0" err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nội</a:t>
            </a:r>
            <a:r>
              <a:rPr lang="en-US" altLang="en-US" sz="12800" b="1" i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dung </a:t>
            </a:r>
            <a:r>
              <a:rPr lang="en-US" altLang="en-US" sz="12800" b="1" i="1" dirty="0" err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bài</a:t>
            </a:r>
            <a:r>
              <a:rPr lang="en-US" altLang="en-US" sz="12800" b="1" i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12800" b="1" i="1" dirty="0" err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học</a:t>
            </a:r>
            <a:endParaRPr lang="vi-VN" altLang="en-US" sz="12800" b="1" i="1" dirty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lang="en-US" altLang="en-US" sz="128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- </a:t>
            </a:r>
            <a:r>
              <a:rPr lang="en-US" altLang="en-US" sz="12800" dirty="0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Listen :</a:t>
            </a:r>
            <a:r>
              <a:rPr lang="vi-VN" altLang="en-US" sz="12800" dirty="0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Wh</a:t>
            </a:r>
            <a:r>
              <a:rPr lang="en-US" altLang="en-US" sz="12800" dirty="0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at will they see</a:t>
            </a:r>
            <a:r>
              <a:rPr lang="vi-VN" altLang="en-US" sz="12800" dirty="0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?/Wh</a:t>
            </a:r>
            <a:r>
              <a:rPr lang="en-US" altLang="en-US" sz="12800" dirty="0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ere</a:t>
            </a:r>
            <a:r>
              <a:rPr lang="en-US" altLang="en-US" sz="12800" dirty="0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128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will they </a:t>
            </a:r>
            <a:r>
              <a:rPr lang="en-US" altLang="en-US" sz="12800" dirty="0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meet</a:t>
            </a:r>
            <a:r>
              <a:rPr lang="en-US" altLang="en-US" sz="12800" dirty="0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?/How will they go?</a:t>
            </a:r>
            <a:endParaRPr lang="vi-VN" altLang="en-US" sz="12800" dirty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lang="en-US" altLang="en-US" sz="128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- </a:t>
            </a:r>
            <a:r>
              <a:rPr lang="en-US" altLang="en-US" sz="12800" dirty="0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Read:</a:t>
            </a:r>
            <a:r>
              <a:rPr lang="vi-VN" altLang="en-US" sz="12800" dirty="0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Wh</a:t>
            </a:r>
            <a:r>
              <a:rPr lang="en-US" altLang="en-US" sz="12800" dirty="0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 is calling</a:t>
            </a:r>
            <a:r>
              <a:rPr lang="vi-VN" altLang="en-US" sz="12800" dirty="0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?/</a:t>
            </a:r>
            <a:r>
              <a:rPr lang="en-US" altLang="en-US" sz="12800" dirty="0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Who is answering the phone?/When will she be back?/When will </a:t>
            </a:r>
            <a:r>
              <a:rPr lang="en-US" altLang="en-US" sz="12800" dirty="0" err="1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Phong</a:t>
            </a:r>
            <a:r>
              <a:rPr lang="en-US" altLang="en-US" sz="12800" dirty="0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call her again?</a:t>
            </a:r>
            <a:endParaRPr lang="vi-VN" altLang="en-US" sz="12800" dirty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endParaRPr lang="vi-VN" altLang="en-US" sz="14400" dirty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endParaRPr lang="vi-VN" altLang="en-US" sz="2800" b="1" i="1" dirty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</TotalTime>
  <Words>104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Tahoma</vt:lpstr>
      <vt:lpstr>Times New Roman</vt:lpstr>
      <vt:lpstr>Trebuchet MS</vt:lpstr>
      <vt:lpstr>Wingdings 3</vt:lpstr>
      <vt:lpstr>Facet</vt:lpstr>
      <vt:lpstr>HƯỚNG DẪN CHUẨN BỊ  UNIT TWO :PERSONAL INFORMATION (A5-6/p.21,22)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HƯỚNG DẪN CHUẨN BỊ  UNIT TWO : READ/p.21 - 22</dc:title>
  <dc:creator>ASUS</dc:creator>
  <cp:lastModifiedBy>laptoptk</cp:lastModifiedBy>
  <cp:revision>6</cp:revision>
  <dcterms:created xsi:type="dcterms:W3CDTF">2021-08-31T14:58:00Z</dcterms:created>
  <dcterms:modified xsi:type="dcterms:W3CDTF">2021-09-04T22:17:52Z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1033-11.2.0.10078</vt:lpwstr>
  </property>
</Properties>
</file>