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4" r:id="rId4"/>
    <p:sldId id="268" r:id="rId5"/>
    <p:sldId id="266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8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1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1861-298B-45E5-932B-CD677A67934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5FEB-65D0-44D4-9B97-F3B1715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LUYEN\Desktop\luyen\HÌNH POWERPOINT\tai-hinh-nen-powerpoint-dep-don-gian-phu-hop-voi-moi-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09575"/>
            <a:ext cx="9753600" cy="76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99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8600" y="76200"/>
            <a:ext cx="95527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UNIT 2 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PERSONAL INFORMATION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B: MY BIRTHDAY ( B6,7,8 )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0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UYEN\Desktop\luyen\HÌNH POWERPOINT\48c6384f542319b0a28d7059e5c500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143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+ WRITE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4800600" cy="6172200"/>
          </a:xfrm>
          <a:solidFill>
            <a:srgbClr val="FCFBCD"/>
          </a:solidFill>
        </p:spPr>
        <p:txBody>
          <a:bodyPr/>
          <a:lstStyle/>
          <a:p>
            <a:pPr marL="66675" indent="401638" eaLnBrk="1" hangingPunct="1">
              <a:buFontTx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Lan</a:t>
            </a:r>
            <a:r>
              <a:rPr lang="en-US" dirty="0" smtClean="0">
                <a:solidFill>
                  <a:srgbClr val="0000FF"/>
                </a:solidFill>
              </a:rPr>
              <a:t> is 12. She will be 13 on Sunday, May 25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. She will have a party for her birthday. She will invite some of her friends.</a:t>
            </a:r>
          </a:p>
          <a:p>
            <a:pPr marL="66675" indent="401638" eaLnBrk="1" hangingPunct="1">
              <a:buFontTx/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66675" indent="401638"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She lives at 24 Ly </a:t>
            </a:r>
            <a:r>
              <a:rPr lang="en-US" dirty="0" err="1" smtClean="0">
                <a:solidFill>
                  <a:srgbClr val="0000FF"/>
                </a:solidFill>
              </a:rPr>
              <a:t>Thuong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Kiet</a:t>
            </a:r>
            <a:r>
              <a:rPr lang="en-US" dirty="0" smtClean="0">
                <a:solidFill>
                  <a:srgbClr val="0000FF"/>
                </a:solidFill>
              </a:rPr>
              <a:t> street. The party will be at her home. It will start at five o’clock in the evening and finish at nine.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257800" y="547688"/>
            <a:ext cx="2057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u="sng">
                <a:latin typeface=".VnBahamasB" pitchFamily="34" charset="0"/>
              </a:rPr>
              <a:t>Read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295400"/>
            <a:ext cx="37004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1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UYEN\Desktop\luyen\HÌNH POWERPOINT\48c6384f542319b0a28d7059e5c500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838200"/>
            <a:ext cx="75057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■ party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→ have a party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■ invite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→ invitation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→ invitation card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■ join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■ finish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fun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→ have fun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 0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r="6976" b="29395"/>
          <a:stretch>
            <a:fillRect/>
          </a:stretch>
        </p:blipFill>
        <p:spPr bwMode="auto">
          <a:xfrm>
            <a:off x="457200" y="914400"/>
            <a:ext cx="8153400" cy="5715000"/>
          </a:xfrm>
          <a:prstGeom prst="rect">
            <a:avLst/>
          </a:prstGeom>
          <a:noFill/>
          <a:ln w="76200" cmpd="tri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Complete this invitation card to </a:t>
            </a:r>
            <a:r>
              <a:rPr lang="en-US" sz="3200" b="1" dirty="0" err="1" smtClean="0">
                <a:solidFill>
                  <a:srgbClr val="FF0000"/>
                </a:solidFill>
              </a:rPr>
              <a:t>Lan’s</a:t>
            </a:r>
            <a:r>
              <a:rPr lang="en-US" sz="3200" b="1" dirty="0" smtClean="0">
                <a:solidFill>
                  <a:srgbClr val="FF0000"/>
                </a:solidFill>
              </a:rPr>
              <a:t> party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i="1" dirty="0" smtClean="0">
                <a:solidFill>
                  <a:srgbClr val="B41EB4"/>
                </a:solidFill>
              </a:rPr>
              <a:t>Think and write. Imagine you will be a guest at </a:t>
            </a:r>
            <a:r>
              <a:rPr lang="en-US" sz="4000" i="1" dirty="0" err="1" smtClean="0">
                <a:solidFill>
                  <a:srgbClr val="B41EB4"/>
                </a:solidFill>
              </a:rPr>
              <a:t>Lan’s</a:t>
            </a:r>
            <a:r>
              <a:rPr lang="en-US" sz="4000" i="1" dirty="0" smtClean="0">
                <a:solidFill>
                  <a:srgbClr val="B41EB4"/>
                </a:solidFill>
              </a:rPr>
              <a:t> birthday party.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What will you give </a:t>
            </a:r>
            <a:r>
              <a:rPr lang="en-US" sz="4000" dirty="0" err="1" smtClean="0">
                <a:solidFill>
                  <a:srgbClr val="0000FF"/>
                </a:solidFill>
              </a:rPr>
              <a:t>Lan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How will you get to her home?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What games will you play?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What will you eat?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What will you drink?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What time will you leave?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1600" y="6064250"/>
            <a:ext cx="6477000" cy="711200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I will …</a:t>
            </a:r>
          </a:p>
        </p:txBody>
      </p:sp>
    </p:spTree>
    <p:extLst>
      <p:ext uri="{BB962C8B-B14F-4D97-AF65-F5344CB8AC3E}">
        <p14:creationId xmlns:p14="http://schemas.microsoft.com/office/powerpoint/2010/main" val="24344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238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and write. Imagine you will be a guest at Lan’s birthday party.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LUYEN</dc:creator>
  <cp:lastModifiedBy>LUYEN</cp:lastModifiedBy>
  <cp:revision>19</cp:revision>
  <dcterms:created xsi:type="dcterms:W3CDTF">2021-09-01T05:21:48Z</dcterms:created>
  <dcterms:modified xsi:type="dcterms:W3CDTF">2021-09-03T10:51:58Z</dcterms:modified>
</cp:coreProperties>
</file>