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  <p:sldMasterId id="2147483691" r:id="rId2"/>
    <p:sldMasterId id="2147483701" r:id="rId3"/>
    <p:sldMasterId id="2147483714" r:id="rId4"/>
    <p:sldMasterId id="2147483726" r:id="rId5"/>
  </p:sldMasterIdLst>
  <p:notesMasterIdLst>
    <p:notesMasterId r:id="rId20"/>
  </p:notesMasterIdLst>
  <p:sldIdLst>
    <p:sldId id="320" r:id="rId6"/>
    <p:sldId id="321" r:id="rId7"/>
    <p:sldId id="258" r:id="rId8"/>
    <p:sldId id="260" r:id="rId9"/>
    <p:sldId id="266" r:id="rId10"/>
    <p:sldId id="312" r:id="rId11"/>
    <p:sldId id="314" r:id="rId12"/>
    <p:sldId id="313" r:id="rId13"/>
    <p:sldId id="268" r:id="rId14"/>
    <p:sldId id="316" r:id="rId15"/>
    <p:sldId id="317" r:id="rId16"/>
    <p:sldId id="319" r:id="rId17"/>
    <p:sldId id="318" r:id="rId18"/>
    <p:sldId id="32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3CB6FC-F54C-4D6F-BD06-39D90406BECF}">
  <a:tblStyle styleId="{EC3CB6FC-F54C-4D6F-BD06-39D90406BE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292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52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23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59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8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09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51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d7e624923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d7e624923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8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b81aa503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b81aa503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75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13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88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01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0975" y="422150"/>
            <a:ext cx="8804700" cy="3153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0;p2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Google Shape;11;p2"/>
          <p:cNvSpPr/>
          <p:nvPr/>
        </p:nvSpPr>
        <p:spPr>
          <a:xfrm rot="5400000">
            <a:off x="2015250" y="2877650"/>
            <a:ext cx="5113500" cy="5385600"/>
          </a:xfrm>
          <a:prstGeom prst="pie">
            <a:avLst>
              <a:gd name="adj1" fmla="val 5422830"/>
              <a:gd name="adj2" fmla="val 1620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highlight>
                <a:schemeClr val="lt1"/>
              </a:highlight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76700" y="3481700"/>
            <a:ext cx="39906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aleway Thin"/>
              <a:buNone/>
              <a:defRPr sz="1725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038200" y="4695850"/>
            <a:ext cx="5067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053800" y="918700"/>
            <a:ext cx="5036400" cy="2024100"/>
          </a:xfrm>
          <a:prstGeom prst="rect">
            <a:avLst/>
          </a:prstGeom>
          <a:effectLst>
            <a:outerShdw dist="28575" dir="9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icle"/>
              <a:buNone/>
              <a:defRPr sz="3900">
                <a:latin typeface="Chicle"/>
                <a:ea typeface="Chicle"/>
                <a:cs typeface="Chicle"/>
                <a:sym typeface="Chic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3900">
                <a:solidFill>
                  <a:srgbClr val="317965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182650" y="422150"/>
            <a:ext cx="8784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090569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355500"/>
            <a:ext cx="7704000" cy="3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158250" y="1108550"/>
            <a:ext cx="882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15293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6213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  <a:effectLst>
            <a:outerShdw dist="19050" dir="105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68" name="Google Shape;168;p15"/>
          <p:cNvCxnSpPr/>
          <p:nvPr/>
        </p:nvCxnSpPr>
        <p:spPr>
          <a:xfrm>
            <a:off x="158250" y="1108550"/>
            <a:ext cx="8827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15"/>
          <p:cNvSpPr txBox="1">
            <a:spLocks noGrp="1"/>
          </p:cNvSpPr>
          <p:nvPr>
            <p:ph type="title" idx="2"/>
          </p:nvPr>
        </p:nvSpPr>
        <p:spPr>
          <a:xfrm>
            <a:off x="720100" y="1639800"/>
            <a:ext cx="2051400" cy="4293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1"/>
          </p:nvPr>
        </p:nvSpPr>
        <p:spPr>
          <a:xfrm>
            <a:off x="720100" y="2228400"/>
            <a:ext cx="2051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 sz="105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title" idx="3"/>
          </p:nvPr>
        </p:nvSpPr>
        <p:spPr>
          <a:xfrm>
            <a:off x="3546294" y="1640395"/>
            <a:ext cx="2051400" cy="4293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subTitle" idx="4"/>
          </p:nvPr>
        </p:nvSpPr>
        <p:spPr>
          <a:xfrm>
            <a:off x="3546382" y="2228995"/>
            <a:ext cx="2051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 sz="105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title" idx="5"/>
          </p:nvPr>
        </p:nvSpPr>
        <p:spPr>
          <a:xfrm>
            <a:off x="6372738" y="1640395"/>
            <a:ext cx="2051400" cy="4293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"/>
              <a:buNone/>
              <a:defRPr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6"/>
          </p:nvPr>
        </p:nvSpPr>
        <p:spPr>
          <a:xfrm>
            <a:off x="6372826" y="2228995"/>
            <a:ext cx="2051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 sz="105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None/>
              <a:defRPr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1277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5" name="Google Shape;245;p20"/>
          <p:cNvCxnSpPr/>
          <p:nvPr/>
        </p:nvCxnSpPr>
        <p:spPr>
          <a:xfrm>
            <a:off x="158250" y="1108550"/>
            <a:ext cx="882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148258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>
            <a:off x="158250" y="1108550"/>
            <a:ext cx="882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1"/>
          <p:cNvSpPr txBox="1">
            <a:spLocks noGrp="1"/>
          </p:cNvSpPr>
          <p:nvPr>
            <p:ph type="subTitle" idx="1"/>
          </p:nvPr>
        </p:nvSpPr>
        <p:spPr>
          <a:xfrm>
            <a:off x="1406575" y="3922850"/>
            <a:ext cx="2355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2"/>
          </p:nvPr>
        </p:nvSpPr>
        <p:spPr>
          <a:xfrm>
            <a:off x="5381517" y="3922850"/>
            <a:ext cx="2355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3" hasCustomPrompt="1"/>
          </p:nvPr>
        </p:nvSpPr>
        <p:spPr>
          <a:xfrm>
            <a:off x="1701025" y="3048500"/>
            <a:ext cx="1767000" cy="8067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4" hasCustomPrompt="1"/>
          </p:nvPr>
        </p:nvSpPr>
        <p:spPr>
          <a:xfrm>
            <a:off x="5675967" y="3048500"/>
            <a:ext cx="1767000" cy="8067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3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5017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158250" y="160500"/>
            <a:ext cx="8827500" cy="48225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64" name="Google Shape;264;p23"/>
          <p:cNvGrpSpPr/>
          <p:nvPr/>
        </p:nvGrpSpPr>
        <p:grpSpPr>
          <a:xfrm>
            <a:off x="3644054" y="4512050"/>
            <a:ext cx="569000" cy="553717"/>
            <a:chOff x="-8492456" y="12255173"/>
            <a:chExt cx="1591608" cy="1548859"/>
          </a:xfrm>
        </p:grpSpPr>
        <p:sp>
          <p:nvSpPr>
            <p:cNvPr id="265" name="Google Shape;265;p23"/>
            <p:cNvSpPr/>
            <p:nvPr/>
          </p:nvSpPr>
          <p:spPr>
            <a:xfrm>
              <a:off x="-8492456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266;p23"/>
            <p:cNvSpPr/>
            <p:nvPr/>
          </p:nvSpPr>
          <p:spPr>
            <a:xfrm flipH="1">
              <a:off x="-7694947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-7622284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-8419919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809459" y="12506760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-8343366" y="12255173"/>
              <a:ext cx="1269084" cy="598200"/>
              <a:chOff x="-8343366" y="12255173"/>
              <a:chExt cx="1269084" cy="598200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-8343366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-7672482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273" name="Google Shape;273;p23"/>
          <p:cNvSpPr/>
          <p:nvPr/>
        </p:nvSpPr>
        <p:spPr>
          <a:xfrm>
            <a:off x="4287506" y="4781876"/>
            <a:ext cx="283891" cy="28389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74" name="Google Shape;274;p23"/>
          <p:cNvSpPr/>
          <p:nvPr/>
        </p:nvSpPr>
        <p:spPr>
          <a:xfrm flipH="1">
            <a:off x="4572614" y="4781876"/>
            <a:ext cx="283891" cy="28389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75" name="Google Shape;275;p23"/>
          <p:cNvSpPr/>
          <p:nvPr/>
        </p:nvSpPr>
        <p:spPr>
          <a:xfrm>
            <a:off x="4598590" y="4549868"/>
            <a:ext cx="231982" cy="2319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76" name="Google Shape;276;p23"/>
          <p:cNvSpPr/>
          <p:nvPr/>
        </p:nvSpPr>
        <p:spPr>
          <a:xfrm flipH="1">
            <a:off x="4313436" y="4549868"/>
            <a:ext cx="231982" cy="2319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77" name="Google Shape;277;p23"/>
          <p:cNvSpPr/>
          <p:nvPr/>
        </p:nvSpPr>
        <p:spPr>
          <a:xfrm>
            <a:off x="4531677" y="4601992"/>
            <a:ext cx="71965" cy="41377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4340803" y="4512050"/>
            <a:ext cx="453698" cy="213857"/>
            <a:chOff x="-6969799" y="11828880"/>
            <a:chExt cx="1269084" cy="598200"/>
          </a:xfrm>
        </p:grpSpPr>
        <p:sp>
          <p:nvSpPr>
            <p:cNvPr id="279" name="Google Shape;279;p23"/>
            <p:cNvSpPr/>
            <p:nvPr/>
          </p:nvSpPr>
          <p:spPr>
            <a:xfrm>
              <a:off x="-6969799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6298915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4930954" y="4512050"/>
            <a:ext cx="569000" cy="553717"/>
            <a:chOff x="-5745323" y="11402586"/>
            <a:chExt cx="1591608" cy="1548859"/>
          </a:xfrm>
        </p:grpSpPr>
        <p:sp>
          <p:nvSpPr>
            <p:cNvPr id="282" name="Google Shape;282;p23"/>
            <p:cNvSpPr/>
            <p:nvPr/>
          </p:nvSpPr>
          <p:spPr>
            <a:xfrm>
              <a:off x="-5745323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4947814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4875151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-5672786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5062326" y="11654172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7" name="Google Shape;287;p23"/>
            <p:cNvGrpSpPr/>
            <p:nvPr/>
          </p:nvGrpSpPr>
          <p:grpSpPr>
            <a:xfrm>
              <a:off x="-5596233" y="11402586"/>
              <a:ext cx="1269084" cy="598200"/>
              <a:chOff x="-5596233" y="11402586"/>
              <a:chExt cx="1269084" cy="59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-5596233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-4925349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6119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4"/>
          <p:cNvGrpSpPr/>
          <p:nvPr/>
        </p:nvGrpSpPr>
        <p:grpSpPr>
          <a:xfrm>
            <a:off x="158250" y="137422"/>
            <a:ext cx="8827500" cy="4845590"/>
            <a:chOff x="158250" y="137421"/>
            <a:chExt cx="8827500" cy="4845590"/>
          </a:xfrm>
        </p:grpSpPr>
        <p:sp>
          <p:nvSpPr>
            <p:cNvPr id="292" name="Google Shape;292;p24"/>
            <p:cNvSpPr/>
            <p:nvPr/>
          </p:nvSpPr>
          <p:spPr>
            <a:xfrm>
              <a:off x="158250" y="160500"/>
              <a:ext cx="8827500" cy="4822500"/>
            </a:xfrm>
            <a:prstGeom prst="roundRect">
              <a:avLst>
                <a:gd name="adj" fmla="val 79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3" name="Google Shape;293;p24"/>
            <p:cNvSpPr/>
            <p:nvPr/>
          </p:nvSpPr>
          <p:spPr>
            <a:xfrm rot="4027189">
              <a:off x="737466" y="261405"/>
              <a:ext cx="207690" cy="583746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94;p24"/>
            <p:cNvSpPr/>
            <p:nvPr/>
          </p:nvSpPr>
          <p:spPr>
            <a:xfrm rot="4027189">
              <a:off x="595445" y="460088"/>
              <a:ext cx="493936" cy="473640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5" name="Google Shape;295;p24"/>
            <p:cNvSpPr/>
            <p:nvPr/>
          </p:nvSpPr>
          <p:spPr>
            <a:xfrm rot="4027189">
              <a:off x="450309" y="698164"/>
              <a:ext cx="583746" cy="207690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6" name="Google Shape;296;p24"/>
            <p:cNvSpPr/>
            <p:nvPr/>
          </p:nvSpPr>
          <p:spPr>
            <a:xfrm rot="4027189">
              <a:off x="494211" y="220223"/>
              <a:ext cx="493955" cy="473640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7" name="Google Shape;297;p24"/>
            <p:cNvSpPr/>
            <p:nvPr/>
          </p:nvSpPr>
          <p:spPr>
            <a:xfrm rot="4027189">
              <a:off x="304093" y="351687"/>
              <a:ext cx="583746" cy="207690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8" name="Google Shape;298;p24"/>
            <p:cNvSpPr/>
            <p:nvPr/>
          </p:nvSpPr>
          <p:spPr>
            <a:xfrm rot="4027189">
              <a:off x="372584" y="412248"/>
              <a:ext cx="208126" cy="583746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99;p24"/>
            <p:cNvSpPr/>
            <p:nvPr/>
          </p:nvSpPr>
          <p:spPr>
            <a:xfrm rot="4027189">
              <a:off x="332293" y="568327"/>
              <a:ext cx="493936" cy="473640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0" name="Google Shape;300;p24"/>
            <p:cNvSpPr/>
            <p:nvPr/>
          </p:nvSpPr>
          <p:spPr>
            <a:xfrm rot="4027189">
              <a:off x="230769" y="328271"/>
              <a:ext cx="494371" cy="473640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1" name="Google Shape;301;p24"/>
            <p:cNvSpPr/>
            <p:nvPr/>
          </p:nvSpPr>
          <p:spPr>
            <a:xfrm rot="4027189">
              <a:off x="436897" y="395241"/>
              <a:ext cx="462342" cy="462311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2" name="Google Shape;302;p24"/>
            <p:cNvSpPr/>
            <p:nvPr/>
          </p:nvSpPr>
          <p:spPr>
            <a:xfrm rot="4027189">
              <a:off x="8566591" y="4119655"/>
              <a:ext cx="207690" cy="583746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3" name="Google Shape;303;p24"/>
            <p:cNvSpPr/>
            <p:nvPr/>
          </p:nvSpPr>
          <p:spPr>
            <a:xfrm rot="4027189">
              <a:off x="8424570" y="4318338"/>
              <a:ext cx="493936" cy="473640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4" name="Google Shape;304;p24"/>
            <p:cNvSpPr/>
            <p:nvPr/>
          </p:nvSpPr>
          <p:spPr>
            <a:xfrm rot="4027189">
              <a:off x="8279434" y="4556414"/>
              <a:ext cx="583746" cy="207690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5" name="Google Shape;305;p24"/>
            <p:cNvSpPr/>
            <p:nvPr/>
          </p:nvSpPr>
          <p:spPr>
            <a:xfrm rot="4027189">
              <a:off x="8323336" y="4078473"/>
              <a:ext cx="493955" cy="473640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6" name="Google Shape;306;p24"/>
            <p:cNvSpPr/>
            <p:nvPr/>
          </p:nvSpPr>
          <p:spPr>
            <a:xfrm rot="4027189">
              <a:off x="8133218" y="4209937"/>
              <a:ext cx="583746" cy="207690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7" name="Google Shape;307;p24"/>
            <p:cNvSpPr/>
            <p:nvPr/>
          </p:nvSpPr>
          <p:spPr>
            <a:xfrm rot="4027189">
              <a:off x="8201709" y="4270498"/>
              <a:ext cx="208126" cy="583746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8" name="Google Shape;308;p24"/>
            <p:cNvSpPr/>
            <p:nvPr/>
          </p:nvSpPr>
          <p:spPr>
            <a:xfrm rot="4027189">
              <a:off x="8161418" y="4426577"/>
              <a:ext cx="493936" cy="473640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9" name="Google Shape;309;p24"/>
            <p:cNvSpPr/>
            <p:nvPr/>
          </p:nvSpPr>
          <p:spPr>
            <a:xfrm rot="4027189">
              <a:off x="8059894" y="4186521"/>
              <a:ext cx="494371" cy="473640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0" name="Google Shape;310;p24"/>
            <p:cNvSpPr/>
            <p:nvPr/>
          </p:nvSpPr>
          <p:spPr>
            <a:xfrm rot="4027189">
              <a:off x="8266022" y="4253491"/>
              <a:ext cx="462342" cy="462311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2614729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90671-DFE4-4FD7-9876-FB2E39B45DA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7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79DD0-B24F-4919-8AB5-507687702AB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67AB-F4A9-4854-BBE9-A775B303A50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6562-AD47-4349-9032-877BE67282E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3CCF-3E48-4906-84CD-01148FEC408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70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03341-0CF2-4107-9DCD-B4E69EA2DF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1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52CA-7B76-4DC2-B5B0-F16D24A5C04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6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7AD7-315A-4561-A799-6DBCFC2E87E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72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59190-84C2-420C-9D54-2BCD7EE99E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4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DFD2-D39E-4BDE-9A26-A65B9B1CEE7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F2796-6FEB-4B19-8E94-096964164C3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8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654E59C-91E4-4103-84EB-8E7B544A064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2E128A18-6F0E-4FA9-9A43-5A9CB38AA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AFECB3-6128-4BC4-A94B-897A89C0109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104216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0947-D9BD-4D8B-9455-B1915276E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7C63-D285-4304-AF70-8B4579705039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90710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63140-0654-4441-B2F4-144A5B693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E17-015C-48A2-A55D-5D735EC52A37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9701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C1A11-7AB0-4E77-9E7B-D25A1010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9D43-9E5B-438C-B7F2-DF6F8A3DAE82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69142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F16D2-4F8E-4B92-B56F-C8B803C12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3D9F-D9D7-45EA-AF6A-67C0FA8080FD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6975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BE36B-A238-406C-9490-A6A57FE6FE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2382-9ECE-4FEC-9C36-C2E63B6F046A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1531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7C08-0FB1-4BA6-872C-6CA3BC9419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57D9-64B3-4901-92CD-3F60C224521D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0302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BC46B-C1C2-4174-8EDC-75E5EEE0BF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94D8EC-723E-48BF-A2BC-092371A6779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3871577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762D5C0E-01C7-44EA-92C1-36D43FC5D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ED66AB8-5DEE-4449-97D8-13167097D36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249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DB314-B217-405B-AEF7-925348C0C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667-FF40-4370-AE02-E448663B3370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35105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39E0-1603-46BA-B75E-B3C6BF92A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A97D-CF28-4E4F-89F9-A1130EF1B08E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00943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8A18-6F0E-4FA9-9A43-5A9CB38AA9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ECB3-6128-4BC4-A94B-897A89C010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5572756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0947-D9BD-4D8B-9455-B1915276E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D7C63-D285-4304-AF70-8B45797050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56084135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3140-0654-4441-B2F4-144A5B693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65E17-015C-48A2-A55D-5D735EC52A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6689842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1A11-7AB0-4E77-9E7B-D25A1010AC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F9D43-9E5B-438C-B7F2-DF6F8A3DAE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4264410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16D2-4F8E-4B92-B56F-C8B803C120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3D9F-D9D7-45EA-AF6A-67C0FA8080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9575315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E36B-A238-406C-9490-A6A57FE6FE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52382-9ECE-4FEC-9C36-C2E63B6F04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7780368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7C08-0FB1-4BA6-872C-6CA3BC941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557D9-64B3-4901-92CD-3F60C22452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9960436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C46B-C1C2-4174-8EDC-75E5EEE0B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4D8EC-723E-48BF-A2BC-092371A677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8855533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5C0E-01C7-44EA-92C1-36D43FC5D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6AB8-5DEE-4449-97D8-13167097D3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65534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B314-B217-405B-AEF7-925348C0C9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C0667-FF40-4370-AE02-E448663B33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3984861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39E0-1603-46BA-B75E-B3C6BF92AC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7A97D-CF28-4E4F-89F9-A1130EF1B0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5057796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99B9-CC1A-4479-B646-8014DDD409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1ABE0-6435-457F-9F10-5D3A188359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8075012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1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8" r:id="rId4"/>
    <p:sldLayoutId id="2147483682" r:id="rId5"/>
    <p:sldLayoutId id="2147483684" r:id="rId6"/>
    <p:sldLayoutId id="2147483686" r:id="rId7"/>
    <p:sldLayoutId id="2147483687" r:id="rId8"/>
    <p:sldLayoutId id="2147483700" r:id="rId9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icle"/>
              <a:buNone/>
              <a:defRPr sz="3200">
                <a:solidFill>
                  <a:schemeClr val="dk1"/>
                </a:solidFill>
                <a:latin typeface="Chicle"/>
                <a:ea typeface="Chicle"/>
                <a:cs typeface="Chicle"/>
                <a:sym typeface="Chic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Thin"/>
              <a:buChar char="●"/>
              <a:defRPr sz="1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13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vi-VN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vi-VN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E8D50A3-10D8-48DF-8EBB-9F15D870692F}" type="slidenum">
              <a:rPr lang="en-US" altLang="vi-VN" kern="1200" smtClean="0"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8636FA91-0919-4865-AF1E-9D12E8AD3ED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9/8/2021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AA407F-858D-46DD-A685-2F136E361F0C}" type="slidenum">
              <a:rPr lang="en-US" altLang="vi-VN" kern="1200" smtClean="0">
                <a:solidFill>
                  <a:srgbClr val="50B4C8">
                    <a:alpha val="25000"/>
                  </a:srgbClr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solidFill>
                <a:srgbClr val="50B4C8">
                  <a:alpha val="2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edge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00"/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8636FA91-0919-4865-AF1E-9D12E8AD3EDA}" type="datetimeFigureOut"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buClrTx/>
                <a:buFontTx/>
                <a:buNone/>
                <a:defRPr/>
              </a:pPr>
              <a:t>9/8/2021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AA407F-858D-46DD-A685-2F136E361F0C}" type="slidenum">
              <a:rPr lang="en-US" altLang="vi-VN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wedge/>
    <p:sndAc>
      <p:stSnd>
        <p:snd r:embed="rId14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1543050" y="228600"/>
            <a:ext cx="6057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ea typeface="+mn-ea"/>
                <a:cs typeface="+mn-cs"/>
              </a:rPr>
              <a:t>WELCOME TO OUR CLASS</a:t>
            </a:r>
          </a:p>
        </p:txBody>
      </p:sp>
      <p:pic>
        <p:nvPicPr>
          <p:cNvPr id="48134" name="Picture 6" descr="Cartoon_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8701"/>
            <a:ext cx="1771650" cy="17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390918" y="3940935"/>
            <a:ext cx="6442657" cy="516765"/>
          </a:xfrm>
          <a:prstGeom prst="rect">
            <a:avLst/>
          </a:prstGeom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i="1" kern="1200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</a:rPr>
              <a:t>Teacher: NGUYEN THI KIM XUYEN</a:t>
            </a:r>
            <a:endParaRPr lang="vi-VN" sz="3000" b="1" i="1" kern="1200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pattFill prst="dkUpDiag">
                <a:fgClr>
                  <a:srgbClr val="000000"/>
                </a:fgClr>
                <a:bgClr>
                  <a:srgbClr val="0000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7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56"/>
          <p:cNvGrpSpPr/>
          <p:nvPr/>
        </p:nvGrpSpPr>
        <p:grpSpPr>
          <a:xfrm rot="1224312">
            <a:off x="6531695" y="1456986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2383499" y="-1447642"/>
            <a:ext cx="4377004" cy="880527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AEE6360C-42B4-4A60-A792-DE3E3678FD85}"/>
              </a:ext>
            </a:extLst>
          </p:cNvPr>
          <p:cNvSpPr txBox="1"/>
          <p:nvPr/>
        </p:nvSpPr>
        <p:spPr>
          <a:xfrm>
            <a:off x="608861" y="977852"/>
            <a:ext cx="7926256" cy="364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Use many/much/a lot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There isn't ________________ coffee.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________________ eggs are there?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have ________________ things to do.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She has ________________ of books.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Drink as ________________  water as you want.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They won ________________ of money on the lottery.</a:t>
            </a:r>
            <a:endParaRPr lang="vi-VN" sz="3200" dirty="0">
              <a:effectLst/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Google Shape;1893;p71">
            <a:extLst>
              <a:ext uri="{FF2B5EF4-FFF2-40B4-BE49-F238E27FC236}">
                <a16:creationId xmlns="" xmlns:a16="http://schemas.microsoft.com/office/drawing/2014/main" id="{15E7C6C5-2042-4338-8B4E-99A080150869}"/>
              </a:ext>
            </a:extLst>
          </p:cNvPr>
          <p:cNvSpPr/>
          <p:nvPr/>
        </p:nvSpPr>
        <p:spPr>
          <a:xfrm rot="-2236874">
            <a:off x="3275874" y="-611834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iêu đề 26">
            <a:extLst>
              <a:ext uri="{FF2B5EF4-FFF2-40B4-BE49-F238E27FC236}">
                <a16:creationId xmlns="" xmlns:a16="http://schemas.microsoft.com/office/drawing/2014/main" id="{A4566AD6-AE2F-4B25-A74F-6FFF4349D7A9}"/>
              </a:ext>
            </a:extLst>
          </p:cNvPr>
          <p:cNvSpPr txBox="1">
            <a:spLocks/>
          </p:cNvSpPr>
          <p:nvPr/>
        </p:nvSpPr>
        <p:spPr>
          <a:xfrm>
            <a:off x="3243150" y="176727"/>
            <a:ext cx="2657700" cy="48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u="sng">
                <a:solidFill>
                  <a:srgbClr val="000099"/>
                </a:solidFill>
                <a:latin typeface="Comic Sans MS" pitchFamily="66" charset="0"/>
              </a:rPr>
              <a:t>EXERCISE</a:t>
            </a:r>
            <a:endParaRPr lang="vi-VN" dirty="0"/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42CE76B3-B881-4C9C-901C-A20E9AFCCA45}"/>
              </a:ext>
            </a:extLst>
          </p:cNvPr>
          <p:cNvSpPr txBox="1"/>
          <p:nvPr/>
        </p:nvSpPr>
        <p:spPr>
          <a:xfrm>
            <a:off x="2512679" y="1425708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much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E334163-665B-4BFB-9DE1-CF15DBD21C42}"/>
              </a:ext>
            </a:extLst>
          </p:cNvPr>
          <p:cNvSpPr txBox="1"/>
          <p:nvPr/>
        </p:nvSpPr>
        <p:spPr>
          <a:xfrm>
            <a:off x="1801526" y="1940329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many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B178AD76-F9C7-43A8-BE93-B6B7315E27FB}"/>
              </a:ext>
            </a:extLst>
          </p:cNvPr>
          <p:cNvSpPr txBox="1"/>
          <p:nvPr/>
        </p:nvSpPr>
        <p:spPr>
          <a:xfrm>
            <a:off x="2591886" y="2444073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many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00793B09-B547-4344-99AE-75F95302F412}"/>
              </a:ext>
            </a:extLst>
          </p:cNvPr>
          <p:cNvSpPr txBox="1"/>
          <p:nvPr/>
        </p:nvSpPr>
        <p:spPr>
          <a:xfrm>
            <a:off x="2155859" y="2990182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a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lot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30787106-E8C2-42E8-AB11-5844F94194CF}"/>
              </a:ext>
            </a:extLst>
          </p:cNvPr>
          <p:cNvSpPr txBox="1"/>
          <p:nvPr/>
        </p:nvSpPr>
        <p:spPr>
          <a:xfrm>
            <a:off x="2315943" y="3515109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much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12D13537-705D-4035-9198-9554F8D1A04C}"/>
              </a:ext>
            </a:extLst>
          </p:cNvPr>
          <p:cNvSpPr txBox="1"/>
          <p:nvPr/>
        </p:nvSpPr>
        <p:spPr>
          <a:xfrm>
            <a:off x="2476027" y="4040036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a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lot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0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6"/>
          <p:cNvSpPr/>
          <p:nvPr/>
        </p:nvSpPr>
        <p:spPr>
          <a:xfrm rot="10800000" flipH="1">
            <a:off x="2635019" y="-1"/>
            <a:ext cx="4007009" cy="176005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1" name="Google Shape;1241;p56"/>
          <p:cNvGrpSpPr/>
          <p:nvPr/>
        </p:nvGrpSpPr>
        <p:grpSpPr>
          <a:xfrm rot="1224312">
            <a:off x="6531695" y="1456986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2940592" y="-454161"/>
            <a:ext cx="3082888" cy="7802496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6"/>
          <p:cNvSpPr txBox="1">
            <a:spLocks noGrp="1"/>
          </p:cNvSpPr>
          <p:nvPr>
            <p:ph type="title" idx="8"/>
          </p:nvPr>
        </p:nvSpPr>
        <p:spPr>
          <a:xfrm>
            <a:off x="2602528" y="268095"/>
            <a:ext cx="4007009" cy="132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  <a:t>GRAMMAR:</a:t>
            </a:r>
            <a:b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Comparative</a:t>
            </a:r>
            <a:r>
              <a:rPr lang="vi-VN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r>
              <a:rPr lang="vi-VN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short-adj</a:t>
            </a:r>
            <a:endParaRPr lang="vi-VN" sz="40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255" name="Google Shape;1255;p56"/>
          <p:cNvGrpSpPr/>
          <p:nvPr/>
        </p:nvGrpSpPr>
        <p:grpSpPr>
          <a:xfrm rot="-6197897" flipH="1">
            <a:off x="92491" y="-296798"/>
            <a:ext cx="1109609" cy="2575902"/>
            <a:chOff x="-751900" y="2850775"/>
            <a:chExt cx="516875" cy="1199900"/>
          </a:xfrm>
        </p:grpSpPr>
        <p:sp>
          <p:nvSpPr>
            <p:cNvPr id="1256" name="Google Shape;1256;p5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7" name="Google Shape;1257;p5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258" name="Google Shape;1258;p5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AEE6360C-42B4-4A60-A792-DE3E3678FD85}"/>
              </a:ext>
            </a:extLst>
          </p:cNvPr>
          <p:cNvSpPr txBox="1"/>
          <p:nvPr/>
        </p:nvSpPr>
        <p:spPr>
          <a:xfrm>
            <a:off x="568413" y="2086614"/>
            <a:ext cx="8137267" cy="1282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Ex:  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     taller            than Lan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Lan </a:t>
            </a:r>
            <a:r>
              <a:rPr lang="vi-VN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shorter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than Hoa.</a:t>
            </a:r>
            <a:endParaRPr lang="vi-VN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="" xmlns:a16="http://schemas.microsoft.com/office/drawing/2014/main" id="{97998866-03F1-49D2-A4C1-F08F954D0786}"/>
              </a:ext>
            </a:extLst>
          </p:cNvPr>
          <p:cNvSpPr txBox="1"/>
          <p:nvPr/>
        </p:nvSpPr>
        <p:spPr>
          <a:xfrm>
            <a:off x="1021609" y="3576931"/>
            <a:ext cx="648161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S1 + be + Adj + ER + than + S2</a:t>
            </a:r>
            <a:endParaRPr 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" grpId="0"/>
      <p:bldP spid="62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6"/>
          <p:cNvSpPr/>
          <p:nvPr/>
        </p:nvSpPr>
        <p:spPr>
          <a:xfrm rot="10800000" flipH="1">
            <a:off x="2635019" y="0"/>
            <a:ext cx="4007009" cy="158176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1" name="Google Shape;1241;p56"/>
          <p:cNvGrpSpPr/>
          <p:nvPr/>
        </p:nvGrpSpPr>
        <p:grpSpPr>
          <a:xfrm rot="1224312">
            <a:off x="6531695" y="1456986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2867800" y="-526953"/>
            <a:ext cx="3228472" cy="7802496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6"/>
          <p:cNvSpPr txBox="1">
            <a:spLocks noGrp="1"/>
          </p:cNvSpPr>
          <p:nvPr>
            <p:ph type="title" idx="8"/>
          </p:nvPr>
        </p:nvSpPr>
        <p:spPr>
          <a:xfrm>
            <a:off x="2602528" y="198939"/>
            <a:ext cx="4007009" cy="132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  <a:t>GRAMMAR:</a:t>
            </a:r>
            <a:b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Comparative</a:t>
            </a:r>
            <a:r>
              <a:rPr lang="vi-VN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r>
              <a:rPr lang="vi-VN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short-adj</a:t>
            </a:r>
            <a:endParaRPr lang="vi-VN" sz="40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255" name="Google Shape;1255;p56"/>
          <p:cNvGrpSpPr/>
          <p:nvPr/>
        </p:nvGrpSpPr>
        <p:grpSpPr>
          <a:xfrm rot="-6197897" flipH="1">
            <a:off x="92491" y="-296798"/>
            <a:ext cx="1109609" cy="2575902"/>
            <a:chOff x="-751900" y="2850775"/>
            <a:chExt cx="516875" cy="1199900"/>
          </a:xfrm>
        </p:grpSpPr>
        <p:sp>
          <p:nvSpPr>
            <p:cNvPr id="1256" name="Google Shape;1256;p5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7" name="Google Shape;1257;p5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258" name="Google Shape;1258;p5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AEE6360C-42B4-4A60-A792-DE3E3678FD85}"/>
              </a:ext>
            </a:extLst>
          </p:cNvPr>
          <p:cNvSpPr txBox="1"/>
          <p:nvPr/>
        </p:nvSpPr>
        <p:spPr>
          <a:xfrm>
            <a:off x="1371421" y="1918719"/>
            <a:ext cx="6212717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 </a:t>
            </a:r>
            <a:r>
              <a:rPr lang="en-US" sz="280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better		 bad </a:t>
            </a:r>
            <a:r>
              <a:rPr lang="en-US" sz="280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worse</a:t>
            </a:r>
            <a:b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little </a:t>
            </a:r>
            <a:r>
              <a:rPr lang="en-US" sz="280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less			 much </a:t>
            </a:r>
            <a:r>
              <a:rPr lang="en-US" sz="280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more</a:t>
            </a:r>
            <a:b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 </a:t>
            </a:r>
            <a:r>
              <a:rPr lang="en-US" sz="280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farther		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fat =&gt; fatter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happy =&gt; happier		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nice =&gt; nicer</a:t>
            </a:r>
            <a:endParaRPr lang="vi-VN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2400" dirty="0">
              <a:effectLst/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56"/>
          <p:cNvGrpSpPr/>
          <p:nvPr/>
        </p:nvGrpSpPr>
        <p:grpSpPr>
          <a:xfrm rot="1224312">
            <a:off x="6531695" y="1456986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2557345" y="-1273797"/>
            <a:ext cx="4029314" cy="880527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AEE6360C-42B4-4A60-A792-DE3E3678FD85}"/>
              </a:ext>
            </a:extLst>
          </p:cNvPr>
          <p:cNvSpPr txBox="1"/>
          <p:nvPr/>
        </p:nvSpPr>
        <p:spPr>
          <a:xfrm>
            <a:off x="77150" y="1274951"/>
            <a:ext cx="8708619" cy="290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2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Fill in the blank with the correct form of comparatives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Bikes are (cheap) _______________ 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than cars.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66"/>
                </a:solidFill>
                <a:latin typeface="Verdana" panose="020B0604030504040204" pitchFamily="34" charset="0"/>
              </a:rPr>
              <a:t>Her house is </a:t>
            </a: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(far) _______________ 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2200" dirty="0">
                <a:solidFill>
                  <a:srgbClr val="000066"/>
                </a:solidFill>
                <a:latin typeface="Verdana" panose="020B0604030504040204" pitchFamily="34" charset="0"/>
              </a:rPr>
              <a:t>than my house.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My sister is (thin) _______________ 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than my brother.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Sue is (good) _______________ 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at English than me.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Elephants are (heavy) _______________ 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lang="en-US" sz="2200" b="0" i="0" dirty="0"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than giraffes.</a:t>
            </a:r>
          </a:p>
        </p:txBody>
      </p:sp>
      <p:sp>
        <p:nvSpPr>
          <p:cNvPr id="37" name="Google Shape;1893;p71">
            <a:extLst>
              <a:ext uri="{FF2B5EF4-FFF2-40B4-BE49-F238E27FC236}">
                <a16:creationId xmlns="" xmlns:a16="http://schemas.microsoft.com/office/drawing/2014/main" id="{15E7C6C5-2042-4338-8B4E-99A080150869}"/>
              </a:ext>
            </a:extLst>
          </p:cNvPr>
          <p:cNvSpPr/>
          <p:nvPr/>
        </p:nvSpPr>
        <p:spPr>
          <a:xfrm rot="-2236874">
            <a:off x="3275874" y="-611834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iêu đề 26">
            <a:extLst>
              <a:ext uri="{FF2B5EF4-FFF2-40B4-BE49-F238E27FC236}">
                <a16:creationId xmlns="" xmlns:a16="http://schemas.microsoft.com/office/drawing/2014/main" id="{A4566AD6-AE2F-4B25-A74F-6FFF4349D7A9}"/>
              </a:ext>
            </a:extLst>
          </p:cNvPr>
          <p:cNvSpPr txBox="1">
            <a:spLocks/>
          </p:cNvSpPr>
          <p:nvPr/>
        </p:nvSpPr>
        <p:spPr>
          <a:xfrm>
            <a:off x="3243150" y="176727"/>
            <a:ext cx="2657700" cy="48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u="sng">
                <a:solidFill>
                  <a:srgbClr val="000099"/>
                </a:solidFill>
                <a:latin typeface="Comic Sans MS" pitchFamily="66" charset="0"/>
              </a:rPr>
              <a:t>EXERCISE</a:t>
            </a:r>
            <a:endParaRPr lang="vi-VN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CC4AD38-FD83-4C2E-911F-89950CCB3648}"/>
              </a:ext>
            </a:extLst>
          </p:cNvPr>
          <p:cNvSpPr txBox="1"/>
          <p:nvPr/>
        </p:nvSpPr>
        <p:spPr>
          <a:xfrm>
            <a:off x="3484698" y="1643341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</a:rPr>
              <a:t>cheaper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54D04FBE-AF16-4DCC-9812-2AE6E9FE9A5D}"/>
              </a:ext>
            </a:extLst>
          </p:cNvPr>
          <p:cNvSpPr txBox="1"/>
          <p:nvPr/>
        </p:nvSpPr>
        <p:spPr>
          <a:xfrm>
            <a:off x="3484698" y="2138367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farther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06CD25E-9DB8-4BCC-A02A-9CCA76BE1529}"/>
              </a:ext>
            </a:extLst>
          </p:cNvPr>
          <p:cNvSpPr txBox="1"/>
          <p:nvPr/>
        </p:nvSpPr>
        <p:spPr>
          <a:xfrm>
            <a:off x="3344805" y="2634269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thinner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9121BBC0-012E-4E46-BA38-E4CF3A2648FD}"/>
              </a:ext>
            </a:extLst>
          </p:cNvPr>
          <p:cNvSpPr txBox="1"/>
          <p:nvPr/>
        </p:nvSpPr>
        <p:spPr>
          <a:xfrm>
            <a:off x="2888819" y="3113927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</a:rPr>
              <a:t>better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2801F5F6-9BF5-4D86-A22B-4EB4EBE8F4D7}"/>
              </a:ext>
            </a:extLst>
          </p:cNvPr>
          <p:cNvSpPr txBox="1"/>
          <p:nvPr/>
        </p:nvSpPr>
        <p:spPr>
          <a:xfrm>
            <a:off x="4068322" y="3585936"/>
            <a:ext cx="21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heavier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8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KHUN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903936" y="1658541"/>
            <a:ext cx="254912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350" kern="1200">
              <a:solidFill>
                <a:prstClr val="black"/>
              </a:solidFill>
              <a:latin typeface="Verdana" panose="020B0604030504040204" pitchFamily="34" charset="0"/>
              <a:ea typeface="+mn-ea"/>
            </a:endParaRPr>
          </a:p>
        </p:txBody>
      </p:sp>
      <p:pic>
        <p:nvPicPr>
          <p:cNvPr id="17412" name="Picture 4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29" y="1600200"/>
            <a:ext cx="32658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86000"/>
            <a:ext cx="3186113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895600"/>
            <a:ext cx="3186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52825"/>
            <a:ext cx="1828800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200400" y="1714500"/>
            <a:ext cx="2309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300" b="1" kern="120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143250" y="2344341"/>
            <a:ext cx="2309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700" b="1" kern="120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418" name="Picture 10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900"/>
            <a:ext cx="1690688" cy="20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6" y="1887141"/>
            <a:ext cx="1039415" cy="14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572941"/>
            <a:ext cx="1160860" cy="17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7341"/>
            <a:ext cx="1543050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87341"/>
            <a:ext cx="1543050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314700"/>
            <a:ext cx="1314450" cy="15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A5-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144441"/>
            <a:ext cx="1820466" cy="17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2114550" y="457200"/>
            <a:ext cx="4686300" cy="3086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ATTENTION!</a:t>
            </a:r>
          </a:p>
        </p:txBody>
      </p:sp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 rot="5400000">
            <a:off x="628650" y="2628900"/>
            <a:ext cx="2514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b="1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end</a:t>
            </a:r>
          </a:p>
        </p:txBody>
      </p: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 rot="5400000">
            <a:off x="5975152" y="2318743"/>
            <a:ext cx="2594372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b="1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112899658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 animBg="1"/>
      <p:bldP spid="35858" grpId="0" animBg="1"/>
      <p:bldP spid="358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4099" name="Rectangle 3"/>
          <p:cNvSpPr>
            <a:spLocks noGrp="1"/>
          </p:cNvSpPr>
          <p:nvPr>
            <p:ph type="ctrTitle"/>
          </p:nvPr>
        </p:nvSpPr>
        <p:spPr>
          <a:xfrm>
            <a:off x="1657350" y="742950"/>
            <a:ext cx="5886450" cy="857250"/>
          </a:xfrm>
        </p:spPr>
        <p:txBody>
          <a:bodyPr/>
          <a:lstStyle/>
          <a:p>
            <a:pPr eaLnBrk="1" hangingPunct="1"/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endParaRPr lang="en-US" altLang="vi-VN" sz="3000" b="1">
              <a:latin typeface=".VnArial" panose="020B7200000000000000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14750" y="971550"/>
            <a:ext cx="2343150" cy="8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875" b="1" kern="1200" dirty="0">
                <a:solidFill>
                  <a:srgbClr val="800080"/>
                </a:solidFill>
                <a:latin typeface=".VnAristote" panose="020B7200000000000000" pitchFamily="34" charset="0"/>
                <a:ea typeface="+mn-ea"/>
              </a:rPr>
              <a:t>Unit 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35240" y="1657350"/>
            <a:ext cx="55540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500" b="1" kern="1200" dirty="0">
                <a:solidFill>
                  <a:srgbClr val="0000CC"/>
                </a:solidFill>
                <a:latin typeface=".VnRevue" panose="020B7200000000000000" pitchFamily="34" charset="0"/>
                <a:ea typeface="+mn-ea"/>
              </a:rPr>
              <a:t>BACK TO SCHOOL </a:t>
            </a:r>
          </a:p>
        </p:txBody>
      </p:sp>
      <p:pic>
        <p:nvPicPr>
          <p:cNvPr id="4102" name="Picture 6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005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45249" y="2514600"/>
            <a:ext cx="452705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00" b="1" kern="1200" dirty="0">
                <a:solidFill>
                  <a:srgbClr val="FF00FF"/>
                </a:solidFill>
                <a:latin typeface="Berlin Sans FB Demi" pitchFamily="34" charset="0"/>
                <a:ea typeface="+mn-ea"/>
                <a:cs typeface="Arial" charset="0"/>
              </a:rPr>
              <a:t>A- </a:t>
            </a:r>
            <a:r>
              <a:rPr lang="en-US" sz="4050" b="1" kern="1200" dirty="0" smtClean="0">
                <a:solidFill>
                  <a:srgbClr val="FF00FF"/>
                </a:solidFill>
                <a:latin typeface="Berlin Sans FB Demi" pitchFamily="34" charset="0"/>
                <a:ea typeface="+mn-ea"/>
                <a:cs typeface="Arial" charset="0"/>
              </a:rPr>
              <a:t>Friends ( A1,2)</a:t>
            </a:r>
            <a:endParaRPr lang="en-US" sz="4050" b="1" kern="1200" dirty="0">
              <a:solidFill>
                <a:srgbClr val="FF00FF"/>
              </a:solidFill>
              <a:latin typeface="Berlin Sans FB Demi" pitchFamily="34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931462"/>
      </p:ext>
    </p:extLst>
  </p:cSld>
  <p:clrMapOvr>
    <a:masterClrMapping/>
  </p:clrMapOvr>
  <p:transition advTm="21810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6"/>
          <p:cNvSpPr/>
          <p:nvPr/>
        </p:nvSpPr>
        <p:spPr>
          <a:xfrm>
            <a:off x="420914" y="35033"/>
            <a:ext cx="8570685" cy="48617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1291560" y="33009"/>
            <a:ext cx="6553838" cy="474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A1. Read and practice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dialogues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949054" y="28910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Hộp Văn bản 70">
            <a:extLst>
              <a:ext uri="{FF2B5EF4-FFF2-40B4-BE49-F238E27FC236}">
                <a16:creationId xmlns="" xmlns:a16="http://schemas.microsoft.com/office/drawing/2014/main" id="{5304365C-BF67-47CF-ADB9-AE10CC02E5C3}"/>
              </a:ext>
            </a:extLst>
          </p:cNvPr>
          <p:cNvSpPr txBox="1"/>
          <p:nvPr/>
        </p:nvSpPr>
        <p:spPr>
          <a:xfrm>
            <a:off x="-7684" y="681199"/>
            <a:ext cx="4418319" cy="3046988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Ba	: Hello, Nga.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Nga	: Hi, Ba. Nice to see you 	  again.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Ba	: Nice to see you, too.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Nga	: This is our new        classmate. Her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name’s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Ba	: Nice to meet you,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Nice to meet you, too.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43828B19-D209-495D-A612-AEBAF3E898D3}"/>
              </a:ext>
            </a:extLst>
          </p:cNvPr>
          <p:cNvSpPr txBox="1"/>
          <p:nvPr/>
        </p:nvSpPr>
        <p:spPr>
          <a:xfrm>
            <a:off x="4725683" y="727791"/>
            <a:ext cx="4418317" cy="2677656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: Good morning. My name’s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Nam	: Nice to meet you,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	  My name’s Nam.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  Are you a new student?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: Yes. I’m in class 7A.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Nam	: Oh, so am I.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="" xmlns:a16="http://schemas.microsoft.com/office/drawing/2014/main" id="{93C30960-C64E-4DAE-8576-642ECC39DE6C}"/>
              </a:ext>
            </a:extLst>
          </p:cNvPr>
          <p:cNvSpPr txBox="1"/>
          <p:nvPr/>
        </p:nvSpPr>
        <p:spPr>
          <a:xfrm>
            <a:off x="89909" y="3692434"/>
            <a:ext cx="6180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is the new girl’s name?</a:t>
            </a:r>
          </a:p>
          <a:p>
            <a:pPr marL="457200" indent="-457200">
              <a:buFont typeface="Arial"/>
              <a:buAutoNum type="alphaLcParenR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class is she in?</a:t>
            </a:r>
          </a:p>
          <a:p>
            <a:pPr marL="457200" indent="-457200">
              <a:buFont typeface="Arial"/>
              <a:buAutoNum type="alphaLcParenR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Who is also in class 7A?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0A2ADA17-4BC9-4D7D-A3C3-0F405532D65A}"/>
              </a:ext>
            </a:extLst>
          </p:cNvPr>
          <p:cNvSpPr txBox="1"/>
          <p:nvPr/>
        </p:nvSpPr>
        <p:spPr>
          <a:xfrm>
            <a:off x="5033042" y="3692434"/>
            <a:ext cx="3150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/>
                <a:sym typeface="Wingdings" pitchFamily="2" charset="2"/>
              </a:rPr>
              <a:t>Her name is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/>
                <a:sym typeface="Wingdings" pitchFamily="2" charset="2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/>
                <a:sym typeface="Wingdings" pitchFamily="2" charset="2"/>
              </a:rPr>
              <a:t>.</a:t>
            </a:r>
            <a:endParaRPr lang="vi-VN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B02D87B0-5EBC-4D1E-B01F-3B1AB42EFBA3}"/>
              </a:ext>
            </a:extLst>
          </p:cNvPr>
          <p:cNvSpPr txBox="1"/>
          <p:nvPr/>
        </p:nvSpPr>
        <p:spPr>
          <a:xfrm>
            <a:off x="3788229" y="4123321"/>
            <a:ext cx="3281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/>
                <a:sym typeface="Wingdings" pitchFamily="2" charset="2"/>
              </a:rPr>
              <a:t>She’s in class 7A.</a:t>
            </a:r>
            <a:endParaRPr lang="vi-VN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="" xmlns:a16="http://schemas.microsoft.com/office/drawing/2014/main" id="{7B0AA3D1-A654-4577-B660-554508EF93C6}"/>
              </a:ext>
            </a:extLst>
          </p:cNvPr>
          <p:cNvSpPr txBox="1"/>
          <p:nvPr/>
        </p:nvSpPr>
        <p:spPr>
          <a:xfrm>
            <a:off x="4253486" y="4554208"/>
            <a:ext cx="403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/>
                <a:sym typeface="Wingdings" pitchFamily="2" charset="2"/>
              </a:rPr>
              <a:t>Nam is also in class 7A.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/>
      <p:bldP spid="71" grpId="0" animBg="1"/>
      <p:bldP spid="34" grpId="0" animBg="1"/>
      <p:bldP spid="35" grpId="0"/>
      <p:bldP spid="39" grpId="0"/>
      <p:bldP spid="43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689756" y="232476"/>
            <a:ext cx="8122618" cy="4911023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331627" y="-87301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0" name="Google Shape;990;p48"/>
          <p:cNvSpPr/>
          <p:nvPr/>
        </p:nvSpPr>
        <p:spPr>
          <a:xfrm rot="401238">
            <a:off x="25851" y="1908536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2704" y="3351810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8173662" y="4449440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4">
            <a:extLst>
              <a:ext uri="{FF2B5EF4-FFF2-40B4-BE49-F238E27FC236}">
                <a16:creationId xmlns="" xmlns:a16="http://schemas.microsoft.com/office/drawing/2014/main" id="{C2BEF0B3-3A7A-49C4-91C4-B5992F766503}"/>
              </a:ext>
            </a:extLst>
          </p:cNvPr>
          <p:cNvSpPr txBox="1">
            <a:spLocks noChangeArrowheads="1"/>
          </p:cNvSpPr>
          <p:nvPr/>
        </p:nvSpPr>
        <p:spPr>
          <a:xfrm>
            <a:off x="965219" y="450042"/>
            <a:ext cx="7828284" cy="446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609600" indent="-609600" algn="l"/>
            <a:r>
              <a:rPr lang="en-US" altLang="en-US" sz="2400" b="1" i="1" dirty="0">
                <a:solidFill>
                  <a:srgbClr val="F12301"/>
                </a:solidFill>
                <a:latin typeface=".VnTeknical" pitchFamily="34" charset="0"/>
              </a:rPr>
              <a:t>	Exercise: Complete the dialogue: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marL="609600" indent="-609600" algn="l"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</a:rPr>
              <a:t>Good morning. (1)…………………..</a:t>
            </a:r>
          </a:p>
          <a:p>
            <a:pPr marL="609600" indent="-609600" algn="l"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</a:rPr>
              <a:t>(2)…………………… My name’s Tam. Are you a new student?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Yes, I am.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(3) ………………………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I’m from Hue.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Who are you living with?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(4) ………………………….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Why are you unhappy?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(5) …………………………….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But you will have new friends here. Don’t worry.</a:t>
            </a:r>
          </a:p>
          <a:p>
            <a:pPr marL="609600" indent="-609600" algn="l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="" xmlns:a16="http://schemas.microsoft.com/office/drawing/2014/main" id="{B27A9163-0B26-46E4-B823-1E1F825EC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07" y="1395707"/>
            <a:ext cx="23128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12301"/>
                </a:solidFill>
                <a:latin typeface="Times New Roman" panose="02020603050405020304" pitchFamily="18" charset="0"/>
              </a:rPr>
              <a:t>My name’s Nga.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="" xmlns:a16="http://schemas.microsoft.com/office/drawing/2014/main" id="{8EE730B7-7FB3-4B64-82FA-0E28A787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580" y="2617121"/>
            <a:ext cx="240674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12301"/>
                </a:solidFill>
                <a:latin typeface="Times New Roman" panose="02020603050405020304" pitchFamily="18" charset="0"/>
              </a:rPr>
              <a:t>Nice to meet you.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="" xmlns:a16="http://schemas.microsoft.com/office/drawing/2014/main" id="{F582DFB6-22EE-4AB3-8F27-C4DED515D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598" y="3875634"/>
            <a:ext cx="320372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12301"/>
                </a:solidFill>
                <a:latin typeface="Times New Roman" panose="02020603050405020304" pitchFamily="18" charset="0"/>
              </a:rPr>
              <a:t>I live with my parents.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="" xmlns:a16="http://schemas.microsoft.com/office/drawing/2014/main" id="{02851E49-DC39-4B85-9796-95F78D10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918" y="3238675"/>
            <a:ext cx="399840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12301"/>
                </a:solidFill>
                <a:latin typeface="Times New Roman" panose="02020603050405020304" pitchFamily="18" charset="0"/>
              </a:rPr>
              <a:t>Because I miss my old friends.</a:t>
            </a:r>
          </a:p>
        </p:txBody>
      </p:sp>
      <p:sp>
        <p:nvSpPr>
          <p:cNvPr id="38" name="Text Box 19">
            <a:extLst>
              <a:ext uri="{FF2B5EF4-FFF2-40B4-BE49-F238E27FC236}">
                <a16:creationId xmlns="" xmlns:a16="http://schemas.microsoft.com/office/drawing/2014/main" id="{9554CBEC-D068-40FD-BC79-70ABE737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166" y="1975331"/>
            <a:ext cx="306341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12301"/>
                </a:solidFill>
                <a:latin typeface="Times New Roman" panose="02020603050405020304" pitchFamily="18" charset="0"/>
              </a:rPr>
              <a:t>Where are you from?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7284E-7 L -0.30382 -0.156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-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51944 -0.3182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44322 -0.134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1605E-6 L -0.35694 0.119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45729 0.017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 rot="-2703578">
            <a:off x="6921786" y="1112381"/>
            <a:ext cx="2039864" cy="2589117"/>
            <a:chOff x="1154976" y="632775"/>
            <a:chExt cx="2502430" cy="3877954"/>
          </a:xfrm>
        </p:grpSpPr>
        <p:sp>
          <p:nvSpPr>
            <p:cNvPr id="1153" name="Google Shape;1153;p5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54"/>
          <p:cNvSpPr/>
          <p:nvPr/>
        </p:nvSpPr>
        <p:spPr>
          <a:xfrm>
            <a:off x="2357275" y="262652"/>
            <a:ext cx="4429454" cy="52769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54"/>
          <p:cNvGrpSpPr/>
          <p:nvPr/>
        </p:nvGrpSpPr>
        <p:grpSpPr>
          <a:xfrm rot="899962">
            <a:off x="-468060" y="4039186"/>
            <a:ext cx="2876565" cy="1240919"/>
            <a:chOff x="-359358" y="-8"/>
            <a:chExt cx="3461082" cy="1493073"/>
          </a:xfrm>
        </p:grpSpPr>
        <p:sp>
          <p:nvSpPr>
            <p:cNvPr id="1188" name="Google Shape;1188;p54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54"/>
          <p:cNvSpPr/>
          <p:nvPr/>
        </p:nvSpPr>
        <p:spPr>
          <a:xfrm rot="-5400000" flipH="1">
            <a:off x="3096177" y="-1345931"/>
            <a:ext cx="3542316" cy="843452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4"/>
          <p:cNvSpPr txBox="1">
            <a:spLocks noGrp="1"/>
          </p:cNvSpPr>
          <p:nvPr>
            <p:ph type="title" idx="6"/>
          </p:nvPr>
        </p:nvSpPr>
        <p:spPr>
          <a:xfrm>
            <a:off x="2574900" y="261251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solidFill>
                  <a:srgbClr val="FF0000"/>
                </a:solidFill>
              </a:rPr>
              <a:t>New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words</a:t>
            </a:r>
            <a:r>
              <a:rPr lang="vi-VN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9" name="Hộp Văn bản 68">
            <a:extLst>
              <a:ext uri="{FF2B5EF4-FFF2-40B4-BE49-F238E27FC236}">
                <a16:creationId xmlns="" xmlns:a16="http://schemas.microsoft.com/office/drawing/2014/main" id="{94C56B79-A7C5-4D18-9CBA-44F3ACDE3700}"/>
              </a:ext>
            </a:extLst>
          </p:cNvPr>
          <p:cNvSpPr txBox="1"/>
          <p:nvPr/>
        </p:nvSpPr>
        <p:spPr>
          <a:xfrm>
            <a:off x="739382" y="1186771"/>
            <a:ext cx="58297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different (from) (adj)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distance (n) 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unhappy (adj)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(to) miss (v)</a:t>
            </a:r>
          </a:p>
          <a:p>
            <a:pPr marL="609600" indent="-609600" eaLnBrk="1" hangingPunct="1">
              <a:buFont typeface="+mj-lt"/>
              <a:buAutoNum type="arabicPeriod"/>
            </a:pPr>
            <a:endParaRPr lang="en-US" altLang="en-US" sz="32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still (adv)</a:t>
            </a:r>
            <a:endParaRPr lang="vi-VN" sz="3200" b="1" dirty="0"/>
          </a:p>
        </p:txBody>
      </p:sp>
      <p:sp>
        <p:nvSpPr>
          <p:cNvPr id="76" name="Text Box 5">
            <a:extLst>
              <a:ext uri="{FF2B5EF4-FFF2-40B4-BE49-F238E27FC236}">
                <a16:creationId xmlns="" xmlns:a16="http://schemas.microsoft.com/office/drawing/2014/main" id="{CDE4A5C9-5997-47E8-A212-EB129976D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16" y="1218584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biệt</a:t>
            </a:r>
            <a:r>
              <a:rPr lang="en-US" altLang="en-US" sz="3200" b="1" dirty="0"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7" name="Text Box 6">
            <a:extLst>
              <a:ext uri="{FF2B5EF4-FFF2-40B4-BE49-F238E27FC236}">
                <a16:creationId xmlns="" xmlns:a16="http://schemas.microsoft.com/office/drawing/2014/main" id="{15290249-46C3-4D57-9B8C-6BBA93DB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16" y="1719613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cách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8" name="Text Box 7">
            <a:extLst>
              <a:ext uri="{FF2B5EF4-FFF2-40B4-BE49-F238E27FC236}">
                <a16:creationId xmlns="" xmlns:a16="http://schemas.microsoft.com/office/drawing/2014/main" id="{C9FA1D7A-2E9A-485A-B5A6-994AE13B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16" y="2198088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buồn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8">
            <a:extLst>
              <a:ext uri="{FF2B5EF4-FFF2-40B4-BE49-F238E27FC236}">
                <a16:creationId xmlns="" xmlns:a16="http://schemas.microsoft.com/office/drawing/2014/main" id="{07C8BBEF-3A34-44A8-950A-0D2A400E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843" y="2700172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nhớ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80" name="Text Box 9">
            <a:extLst>
              <a:ext uri="{FF2B5EF4-FFF2-40B4-BE49-F238E27FC236}">
                <a16:creationId xmlns="" xmlns:a16="http://schemas.microsoft.com/office/drawing/2014/main" id="{6528240C-A8D6-4EC2-98A3-F52CC851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16" y="3117152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lỡ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81" name="Text Box 10">
            <a:extLst>
              <a:ext uri="{FF2B5EF4-FFF2-40B4-BE49-F238E27FC236}">
                <a16:creationId xmlns="" xmlns:a16="http://schemas.microsoft.com/office/drawing/2014/main" id="{515BC1D8-E16C-4D25-A419-C1615FE2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843" y="3635778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còn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46"/>
          <p:cNvSpPr/>
          <p:nvPr/>
        </p:nvSpPr>
        <p:spPr>
          <a:xfrm>
            <a:off x="193490" y="742527"/>
            <a:ext cx="8575183" cy="4258364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1237129" y="142609"/>
            <a:ext cx="6685110" cy="61723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1291560" y="140584"/>
            <a:ext cx="6553838" cy="6019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A2. Read. Then answer the questions.</a:t>
            </a: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18363307">
            <a:off x="584590" y="671146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6641628">
            <a:off x="8078397" y="4063240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CACB98FD-9D55-40F1-8C03-EB012ACB00AB}"/>
              </a:ext>
            </a:extLst>
          </p:cNvPr>
          <p:cNvSpPr txBox="1"/>
          <p:nvPr/>
        </p:nvSpPr>
        <p:spPr>
          <a:xfrm>
            <a:off x="413420" y="1056262"/>
            <a:ext cx="816895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 is a new student in class 7A. She is from Hue and her parents still live there. She lives with her uncle and aunt in Ha </a:t>
            </a:r>
            <a:r>
              <a:rPr lang="en-US" altLang="en-US" sz="26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 has lots of friends in Hue. But she doesn’t have any friends in  Ha </a:t>
            </a:r>
            <a:r>
              <a:rPr lang="en-US" altLang="en-US" sz="26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. Many things are different. Her new school is bigger than her old school. Her new school has a lot of students. Her old school doesn’t  have many students. </a:t>
            </a:r>
          </a:p>
          <a:p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600" dirty="0">
                <a:solidFill>
                  <a:srgbClr val="6600CC"/>
                </a:solidFill>
                <a:latin typeface="Times New Roman" panose="02020603050405020304" pitchFamily="18" charset="0"/>
              </a:rPr>
              <a:t> is unhappy. She misses her parents and her friends.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3541484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2"/>
          <p:cNvSpPr txBox="1">
            <a:spLocks noGrp="1"/>
          </p:cNvSpPr>
          <p:nvPr>
            <p:ph type="title"/>
          </p:nvPr>
        </p:nvSpPr>
        <p:spPr>
          <a:xfrm>
            <a:off x="1170062" y="521602"/>
            <a:ext cx="6221547" cy="382754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Which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sentence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is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True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j-lt"/>
              </a:rPr>
              <a:t>False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?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87" name="Google Shape;1087;p52"/>
          <p:cNvGrpSpPr/>
          <p:nvPr/>
        </p:nvGrpSpPr>
        <p:grpSpPr>
          <a:xfrm>
            <a:off x="408929" y="2195733"/>
            <a:ext cx="296734" cy="281926"/>
            <a:chOff x="3915098" y="1441150"/>
            <a:chExt cx="1425467" cy="1425447"/>
          </a:xfrm>
        </p:grpSpPr>
        <p:sp>
          <p:nvSpPr>
            <p:cNvPr id="1088" name="Google Shape;1088;p52"/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aphicFrame>
        <p:nvGraphicFramePr>
          <p:cNvPr id="3" name="Bảng 3">
            <a:extLst>
              <a:ext uri="{FF2B5EF4-FFF2-40B4-BE49-F238E27FC236}">
                <a16:creationId xmlns="" xmlns:a16="http://schemas.microsoft.com/office/drawing/2014/main" id="{4F874FD6-1907-4317-B870-735CEDEDD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7601"/>
              </p:ext>
            </p:extLst>
          </p:nvPr>
        </p:nvGraphicFramePr>
        <p:xfrm>
          <a:off x="1170062" y="1456574"/>
          <a:ext cx="7109649" cy="3165325"/>
        </p:xfrm>
        <a:graphic>
          <a:graphicData uri="http://schemas.openxmlformats.org/drawingml/2006/table">
            <a:tbl>
              <a:tblPr firstRow="1" bandRow="1"/>
              <a:tblGrid>
                <a:gridCol w="5399787">
                  <a:extLst>
                    <a:ext uri="{9D8B030D-6E8A-4147-A177-3AD203B41FA5}">
                      <a16:colId xmlns="" xmlns:a16="http://schemas.microsoft.com/office/drawing/2014/main" val="2845158700"/>
                    </a:ext>
                  </a:extLst>
                </a:gridCol>
                <a:gridCol w="891348">
                  <a:extLst>
                    <a:ext uri="{9D8B030D-6E8A-4147-A177-3AD203B41FA5}">
                      <a16:colId xmlns="" xmlns:a16="http://schemas.microsoft.com/office/drawing/2014/main" val="4215350341"/>
                    </a:ext>
                  </a:extLst>
                </a:gridCol>
                <a:gridCol w="818514">
                  <a:extLst>
                    <a:ext uri="{9D8B030D-6E8A-4147-A177-3AD203B41FA5}">
                      <a16:colId xmlns="" xmlns:a16="http://schemas.microsoft.com/office/drawing/2014/main" val="2127429106"/>
                    </a:ext>
                  </a:extLst>
                </a:gridCol>
              </a:tblGrid>
              <a:tr h="549701"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Questions</a:t>
                      </a:r>
                      <a:endParaRPr lang="vi-VN" sz="2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True</a:t>
                      </a:r>
                      <a:endParaRPr lang="vi-VN" sz="2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False</a:t>
                      </a:r>
                      <a:endParaRPr lang="vi-VN" sz="2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297881"/>
                  </a:ext>
                </a:extLst>
              </a:tr>
              <a:tr h="660085">
                <a:tc>
                  <a:txBody>
                    <a:bodyPr/>
                    <a:lstStyle/>
                    <a:p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1. Hoa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studies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in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class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7A.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6860171"/>
                  </a:ext>
                </a:extLst>
              </a:tr>
              <a:tr h="703041">
                <a:tc>
                  <a:txBody>
                    <a:bodyPr/>
                    <a:lstStyle/>
                    <a:p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2.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She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has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lots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of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friends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in Ha Noi.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366288"/>
                  </a:ext>
                </a:extLst>
              </a:tr>
              <a:tr h="607039">
                <a:tc>
                  <a:txBody>
                    <a:bodyPr/>
                    <a:lstStyle/>
                    <a:p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3.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Her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old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school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is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smaller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than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her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new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school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848954"/>
                  </a:ext>
                </a:extLst>
              </a:tr>
              <a:tr h="645459">
                <a:tc>
                  <a:txBody>
                    <a:bodyPr/>
                    <a:lstStyle/>
                    <a:p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4. Hoa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is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not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100" dirty="0" err="1">
                          <a:solidFill>
                            <a:srgbClr val="002060"/>
                          </a:solidFill>
                          <a:latin typeface="+mj-lt"/>
                        </a:rPr>
                        <a:t>happy</a:t>
                      </a:r>
                      <a:r>
                        <a:rPr lang="vi-VN" sz="2100" dirty="0">
                          <a:solidFill>
                            <a:srgbClr val="00206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8645331"/>
                  </a:ext>
                </a:extLst>
              </a:tr>
            </a:tbl>
          </a:graphicData>
        </a:graphic>
      </p:graphicFrame>
      <p:grpSp>
        <p:nvGrpSpPr>
          <p:cNvPr id="92" name="Google Shape;1087;p52">
            <a:extLst>
              <a:ext uri="{FF2B5EF4-FFF2-40B4-BE49-F238E27FC236}">
                <a16:creationId xmlns="" xmlns:a16="http://schemas.microsoft.com/office/drawing/2014/main" id="{20C9557E-D060-4198-A7FD-480286FF4D90}"/>
              </a:ext>
            </a:extLst>
          </p:cNvPr>
          <p:cNvGrpSpPr/>
          <p:nvPr/>
        </p:nvGrpSpPr>
        <p:grpSpPr>
          <a:xfrm>
            <a:off x="408872" y="2613400"/>
            <a:ext cx="296734" cy="281926"/>
            <a:chOff x="3915098" y="1441150"/>
            <a:chExt cx="1425467" cy="1425447"/>
          </a:xfrm>
        </p:grpSpPr>
        <p:sp>
          <p:nvSpPr>
            <p:cNvPr id="93" name="Google Shape;1088;p52">
              <a:extLst>
                <a:ext uri="{FF2B5EF4-FFF2-40B4-BE49-F238E27FC236}">
                  <a16:creationId xmlns="" xmlns:a16="http://schemas.microsoft.com/office/drawing/2014/main" id="{3CD4DB62-D17E-40A8-A7CF-F46A3662C77E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4" name="Google Shape;1089;p52">
              <a:extLst>
                <a:ext uri="{FF2B5EF4-FFF2-40B4-BE49-F238E27FC236}">
                  <a16:creationId xmlns="" xmlns:a16="http://schemas.microsoft.com/office/drawing/2014/main" id="{2AE12350-60E8-4829-B392-DAFF4A8BB088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5" name="Google Shape;1090;p52">
              <a:extLst>
                <a:ext uri="{FF2B5EF4-FFF2-40B4-BE49-F238E27FC236}">
                  <a16:creationId xmlns="" xmlns:a16="http://schemas.microsoft.com/office/drawing/2014/main" id="{AB58DC9E-3674-4EDE-9923-5643A96AF9A9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6" name="Google Shape;1091;p52">
              <a:extLst>
                <a:ext uri="{FF2B5EF4-FFF2-40B4-BE49-F238E27FC236}">
                  <a16:creationId xmlns="" xmlns:a16="http://schemas.microsoft.com/office/drawing/2014/main" id="{2A877A0C-8791-4EF3-A6B7-CDD1A758B756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7" name="Google Shape;1092;p52">
              <a:extLst>
                <a:ext uri="{FF2B5EF4-FFF2-40B4-BE49-F238E27FC236}">
                  <a16:creationId xmlns="" xmlns:a16="http://schemas.microsoft.com/office/drawing/2014/main" id="{0040F86E-E129-4A2A-B65C-D09B2DF66320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98" name="Google Shape;1093;p52">
              <a:extLst>
                <a:ext uri="{FF2B5EF4-FFF2-40B4-BE49-F238E27FC236}">
                  <a16:creationId xmlns="" xmlns:a16="http://schemas.microsoft.com/office/drawing/2014/main" id="{2EE5BD4A-05D4-4E1E-A8BA-7DDB92207D25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99" name="Google Shape;1087;p52">
            <a:extLst>
              <a:ext uri="{FF2B5EF4-FFF2-40B4-BE49-F238E27FC236}">
                <a16:creationId xmlns="" xmlns:a16="http://schemas.microsoft.com/office/drawing/2014/main" id="{C57F2FAA-1AD8-41E9-B7E3-CD036ABC81DE}"/>
              </a:ext>
            </a:extLst>
          </p:cNvPr>
          <p:cNvGrpSpPr/>
          <p:nvPr/>
        </p:nvGrpSpPr>
        <p:grpSpPr>
          <a:xfrm>
            <a:off x="404800" y="3042950"/>
            <a:ext cx="296734" cy="281926"/>
            <a:chOff x="3915098" y="1441150"/>
            <a:chExt cx="1425467" cy="1425447"/>
          </a:xfrm>
        </p:grpSpPr>
        <p:sp>
          <p:nvSpPr>
            <p:cNvPr id="100" name="Google Shape;1088;p52">
              <a:extLst>
                <a:ext uri="{FF2B5EF4-FFF2-40B4-BE49-F238E27FC236}">
                  <a16:creationId xmlns="" xmlns:a16="http://schemas.microsoft.com/office/drawing/2014/main" id="{13D3506E-EE21-46F2-8163-6AD5270B9430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1" name="Google Shape;1089;p52">
              <a:extLst>
                <a:ext uri="{FF2B5EF4-FFF2-40B4-BE49-F238E27FC236}">
                  <a16:creationId xmlns="" xmlns:a16="http://schemas.microsoft.com/office/drawing/2014/main" id="{FFB32780-B7CE-4756-8D5F-9F3565F8B888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2" name="Google Shape;1090;p52">
              <a:extLst>
                <a:ext uri="{FF2B5EF4-FFF2-40B4-BE49-F238E27FC236}">
                  <a16:creationId xmlns="" xmlns:a16="http://schemas.microsoft.com/office/drawing/2014/main" id="{5F8505E1-EE8F-4402-ADE2-3234FE7D5C49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3" name="Google Shape;1091;p52">
              <a:extLst>
                <a:ext uri="{FF2B5EF4-FFF2-40B4-BE49-F238E27FC236}">
                  <a16:creationId xmlns="" xmlns:a16="http://schemas.microsoft.com/office/drawing/2014/main" id="{303E73F4-8503-4CBA-90E7-D61D974ED4E2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4" name="Google Shape;1092;p52">
              <a:extLst>
                <a:ext uri="{FF2B5EF4-FFF2-40B4-BE49-F238E27FC236}">
                  <a16:creationId xmlns="" xmlns:a16="http://schemas.microsoft.com/office/drawing/2014/main" id="{0C4B00EF-E820-4691-8171-05E0BF522F62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5" name="Google Shape;1093;p52">
              <a:extLst>
                <a:ext uri="{FF2B5EF4-FFF2-40B4-BE49-F238E27FC236}">
                  <a16:creationId xmlns="" xmlns:a16="http://schemas.microsoft.com/office/drawing/2014/main" id="{96FEFEB1-A51A-4519-838E-957B922EDBD4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106" name="Google Shape;1087;p52">
            <a:extLst>
              <a:ext uri="{FF2B5EF4-FFF2-40B4-BE49-F238E27FC236}">
                <a16:creationId xmlns="" xmlns:a16="http://schemas.microsoft.com/office/drawing/2014/main" id="{3A31E20E-9254-439D-A1AE-EB7E2553A158}"/>
              </a:ext>
            </a:extLst>
          </p:cNvPr>
          <p:cNvGrpSpPr/>
          <p:nvPr/>
        </p:nvGrpSpPr>
        <p:grpSpPr>
          <a:xfrm>
            <a:off x="404800" y="3472500"/>
            <a:ext cx="296734" cy="281926"/>
            <a:chOff x="3915098" y="1441150"/>
            <a:chExt cx="1425467" cy="1425447"/>
          </a:xfrm>
        </p:grpSpPr>
        <p:sp>
          <p:nvSpPr>
            <p:cNvPr id="107" name="Google Shape;1088;p52">
              <a:extLst>
                <a:ext uri="{FF2B5EF4-FFF2-40B4-BE49-F238E27FC236}">
                  <a16:creationId xmlns="" xmlns:a16="http://schemas.microsoft.com/office/drawing/2014/main" id="{4E10CC6F-2DB0-4052-ABD4-ACB48CDBA87B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8" name="Google Shape;1089;p52">
              <a:extLst>
                <a:ext uri="{FF2B5EF4-FFF2-40B4-BE49-F238E27FC236}">
                  <a16:creationId xmlns="" xmlns:a16="http://schemas.microsoft.com/office/drawing/2014/main" id="{0BF8EEA2-6788-4D46-B99B-3029211C8070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09" name="Google Shape;1090;p52">
              <a:extLst>
                <a:ext uri="{FF2B5EF4-FFF2-40B4-BE49-F238E27FC236}">
                  <a16:creationId xmlns="" xmlns:a16="http://schemas.microsoft.com/office/drawing/2014/main" id="{9443BBB6-A4CB-4254-865E-4AB288C86D89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0" name="Google Shape;1091;p52">
              <a:extLst>
                <a:ext uri="{FF2B5EF4-FFF2-40B4-BE49-F238E27FC236}">
                  <a16:creationId xmlns="" xmlns:a16="http://schemas.microsoft.com/office/drawing/2014/main" id="{90241E4B-A5EA-471D-B3FB-19A7F616C157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" name="Google Shape;1092;p52">
              <a:extLst>
                <a:ext uri="{FF2B5EF4-FFF2-40B4-BE49-F238E27FC236}">
                  <a16:creationId xmlns="" xmlns:a16="http://schemas.microsoft.com/office/drawing/2014/main" id="{ED58EB99-17B3-4B99-99BD-E3E3B627D463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2" name="Google Shape;1093;p52">
              <a:extLst>
                <a:ext uri="{FF2B5EF4-FFF2-40B4-BE49-F238E27FC236}">
                  <a16:creationId xmlns="" xmlns:a16="http://schemas.microsoft.com/office/drawing/2014/main" id="{D66ED579-31E3-4AF3-885B-34F65BF593CD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113" name="Google Shape;1087;p52">
            <a:extLst>
              <a:ext uri="{FF2B5EF4-FFF2-40B4-BE49-F238E27FC236}">
                <a16:creationId xmlns="" xmlns:a16="http://schemas.microsoft.com/office/drawing/2014/main" id="{8A69D776-3684-441A-A7BD-0F950AC05166}"/>
              </a:ext>
            </a:extLst>
          </p:cNvPr>
          <p:cNvGrpSpPr/>
          <p:nvPr/>
        </p:nvGrpSpPr>
        <p:grpSpPr>
          <a:xfrm>
            <a:off x="409569" y="3902051"/>
            <a:ext cx="296734" cy="281926"/>
            <a:chOff x="3915098" y="1441150"/>
            <a:chExt cx="1425467" cy="1425447"/>
          </a:xfrm>
        </p:grpSpPr>
        <p:sp>
          <p:nvSpPr>
            <p:cNvPr id="114" name="Google Shape;1088;p52">
              <a:extLst>
                <a:ext uri="{FF2B5EF4-FFF2-40B4-BE49-F238E27FC236}">
                  <a16:creationId xmlns="" xmlns:a16="http://schemas.microsoft.com/office/drawing/2014/main" id="{1A5D6F10-D547-4491-A00A-63B6817BE81F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5" name="Google Shape;1089;p52">
              <a:extLst>
                <a:ext uri="{FF2B5EF4-FFF2-40B4-BE49-F238E27FC236}">
                  <a16:creationId xmlns="" xmlns:a16="http://schemas.microsoft.com/office/drawing/2014/main" id="{16DBBD19-C497-4333-BADD-7A580668E0E5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6" name="Google Shape;1090;p52">
              <a:extLst>
                <a:ext uri="{FF2B5EF4-FFF2-40B4-BE49-F238E27FC236}">
                  <a16:creationId xmlns="" xmlns:a16="http://schemas.microsoft.com/office/drawing/2014/main" id="{91A1DB01-5555-45E5-B965-C71C705B67B5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7" name="Google Shape;1091;p52">
              <a:extLst>
                <a:ext uri="{FF2B5EF4-FFF2-40B4-BE49-F238E27FC236}">
                  <a16:creationId xmlns="" xmlns:a16="http://schemas.microsoft.com/office/drawing/2014/main" id="{CD4549ED-FF6F-4AD3-A5ED-D537BD55A857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8" name="Google Shape;1092;p52">
              <a:extLst>
                <a:ext uri="{FF2B5EF4-FFF2-40B4-BE49-F238E27FC236}">
                  <a16:creationId xmlns="" xmlns:a16="http://schemas.microsoft.com/office/drawing/2014/main" id="{EEAE87F9-329D-4355-A744-8D24C54997F1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9" name="Google Shape;1093;p52">
              <a:extLst>
                <a:ext uri="{FF2B5EF4-FFF2-40B4-BE49-F238E27FC236}">
                  <a16:creationId xmlns="" xmlns:a16="http://schemas.microsoft.com/office/drawing/2014/main" id="{383B5ECD-3809-4718-994A-B79B9081B02B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120" name="Google Shape;1087;p52">
            <a:extLst>
              <a:ext uri="{FF2B5EF4-FFF2-40B4-BE49-F238E27FC236}">
                <a16:creationId xmlns="" xmlns:a16="http://schemas.microsoft.com/office/drawing/2014/main" id="{A7A64C31-14F8-46A2-A027-2AA4BFF2183D}"/>
              </a:ext>
            </a:extLst>
          </p:cNvPr>
          <p:cNvGrpSpPr/>
          <p:nvPr/>
        </p:nvGrpSpPr>
        <p:grpSpPr>
          <a:xfrm>
            <a:off x="409569" y="1780959"/>
            <a:ext cx="296734" cy="281926"/>
            <a:chOff x="3915098" y="1441150"/>
            <a:chExt cx="1425467" cy="1425447"/>
          </a:xfrm>
        </p:grpSpPr>
        <p:sp>
          <p:nvSpPr>
            <p:cNvPr id="121" name="Google Shape;1088;p52">
              <a:extLst>
                <a:ext uri="{FF2B5EF4-FFF2-40B4-BE49-F238E27FC236}">
                  <a16:creationId xmlns="" xmlns:a16="http://schemas.microsoft.com/office/drawing/2014/main" id="{3F8AA249-BC26-4E1F-BCFB-EA2D1D389867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2" name="Google Shape;1089;p52">
              <a:extLst>
                <a:ext uri="{FF2B5EF4-FFF2-40B4-BE49-F238E27FC236}">
                  <a16:creationId xmlns="" xmlns:a16="http://schemas.microsoft.com/office/drawing/2014/main" id="{B6BED059-444D-456F-88DA-D1DFA6E33A03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3" name="Google Shape;1090;p52">
              <a:extLst>
                <a:ext uri="{FF2B5EF4-FFF2-40B4-BE49-F238E27FC236}">
                  <a16:creationId xmlns="" xmlns:a16="http://schemas.microsoft.com/office/drawing/2014/main" id="{4BE55FEE-0483-43AB-9076-C8E42A98C581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4" name="Google Shape;1091;p52">
              <a:extLst>
                <a:ext uri="{FF2B5EF4-FFF2-40B4-BE49-F238E27FC236}">
                  <a16:creationId xmlns="" xmlns:a16="http://schemas.microsoft.com/office/drawing/2014/main" id="{3423D10F-B779-4D18-B6D3-8852EFB506B3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5" name="Google Shape;1092;p52">
              <a:extLst>
                <a:ext uri="{FF2B5EF4-FFF2-40B4-BE49-F238E27FC236}">
                  <a16:creationId xmlns="" xmlns:a16="http://schemas.microsoft.com/office/drawing/2014/main" id="{33338EAC-DBA0-485B-893C-BE34BB3DD8F0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26" name="Google Shape;1093;p52">
              <a:extLst>
                <a:ext uri="{FF2B5EF4-FFF2-40B4-BE49-F238E27FC236}">
                  <a16:creationId xmlns="" xmlns:a16="http://schemas.microsoft.com/office/drawing/2014/main" id="{11615170-21C4-4305-BAF8-333FE0753C86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1106" name="Google Shape;1106;p52"/>
          <p:cNvGrpSpPr/>
          <p:nvPr/>
        </p:nvGrpSpPr>
        <p:grpSpPr>
          <a:xfrm>
            <a:off x="7462814" y="201678"/>
            <a:ext cx="1435474" cy="870724"/>
            <a:chOff x="6810376" y="3255950"/>
            <a:chExt cx="1916567" cy="1318306"/>
          </a:xfrm>
        </p:grpSpPr>
        <p:sp>
          <p:nvSpPr>
            <p:cNvPr id="1107" name="Google Shape;1107;p52"/>
            <p:cNvSpPr/>
            <p:nvPr/>
          </p:nvSpPr>
          <p:spPr>
            <a:xfrm>
              <a:off x="7741967" y="3255950"/>
              <a:ext cx="57614" cy="168029"/>
            </a:xfrm>
            <a:custGeom>
              <a:avLst/>
              <a:gdLst/>
              <a:ahLst/>
              <a:cxnLst/>
              <a:rect l="l" t="t" r="r" b="b"/>
              <a:pathLst>
                <a:path w="2155" h="6285" extrusionOk="0">
                  <a:moveTo>
                    <a:pt x="1078" y="0"/>
                  </a:moveTo>
                  <a:cubicBezTo>
                    <a:pt x="483" y="0"/>
                    <a:pt x="0" y="472"/>
                    <a:pt x="0" y="1078"/>
                  </a:cubicBezTo>
                  <a:lnTo>
                    <a:pt x="0" y="5207"/>
                  </a:lnTo>
                  <a:cubicBezTo>
                    <a:pt x="0" y="5791"/>
                    <a:pt x="472" y="6284"/>
                    <a:pt x="1078" y="6284"/>
                  </a:cubicBezTo>
                  <a:cubicBezTo>
                    <a:pt x="1683" y="6284"/>
                    <a:pt x="2155" y="5802"/>
                    <a:pt x="2155" y="5196"/>
                  </a:cubicBezTo>
                  <a:lnTo>
                    <a:pt x="2155" y="1078"/>
                  </a:lnTo>
                  <a:cubicBezTo>
                    <a:pt x="2155" y="483"/>
                    <a:pt x="1683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8232787" y="3434520"/>
              <a:ext cx="141348" cy="136161"/>
            </a:xfrm>
            <a:custGeom>
              <a:avLst/>
              <a:gdLst/>
              <a:ahLst/>
              <a:cxnLst/>
              <a:rect l="l" t="t" r="r" b="b"/>
              <a:pathLst>
                <a:path w="5287" h="5093" extrusionOk="0">
                  <a:moveTo>
                    <a:pt x="4103" y="1"/>
                  </a:moveTo>
                  <a:cubicBezTo>
                    <a:pt x="3825" y="1"/>
                    <a:pt x="3547" y="105"/>
                    <a:pt x="3334" y="312"/>
                  </a:cubicBezTo>
                  <a:lnTo>
                    <a:pt x="416" y="3230"/>
                  </a:lnTo>
                  <a:cubicBezTo>
                    <a:pt x="1" y="3656"/>
                    <a:pt x="1" y="4341"/>
                    <a:pt x="416" y="4767"/>
                  </a:cubicBezTo>
                  <a:cubicBezTo>
                    <a:pt x="629" y="4969"/>
                    <a:pt x="910" y="5093"/>
                    <a:pt x="1190" y="5093"/>
                  </a:cubicBezTo>
                  <a:cubicBezTo>
                    <a:pt x="1471" y="5093"/>
                    <a:pt x="1752" y="4992"/>
                    <a:pt x="1954" y="4767"/>
                  </a:cubicBezTo>
                  <a:lnTo>
                    <a:pt x="4871" y="1850"/>
                  </a:lnTo>
                  <a:cubicBezTo>
                    <a:pt x="5286" y="1423"/>
                    <a:pt x="5286" y="739"/>
                    <a:pt x="4871" y="312"/>
                  </a:cubicBezTo>
                  <a:cubicBezTo>
                    <a:pt x="4658" y="105"/>
                    <a:pt x="4380" y="1"/>
                    <a:pt x="410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7166821" y="3434520"/>
              <a:ext cx="141615" cy="136161"/>
            </a:xfrm>
            <a:custGeom>
              <a:avLst/>
              <a:gdLst/>
              <a:ahLst/>
              <a:cxnLst/>
              <a:rect l="l" t="t" r="r" b="b"/>
              <a:pathLst>
                <a:path w="5297" h="5093" extrusionOk="0">
                  <a:moveTo>
                    <a:pt x="1190" y="1"/>
                  </a:moveTo>
                  <a:cubicBezTo>
                    <a:pt x="912" y="1"/>
                    <a:pt x="634" y="105"/>
                    <a:pt x="427" y="312"/>
                  </a:cubicBezTo>
                  <a:cubicBezTo>
                    <a:pt x="0" y="739"/>
                    <a:pt x="0" y="1423"/>
                    <a:pt x="427" y="1850"/>
                  </a:cubicBezTo>
                  <a:lnTo>
                    <a:pt x="3344" y="4767"/>
                  </a:lnTo>
                  <a:cubicBezTo>
                    <a:pt x="3557" y="4969"/>
                    <a:pt x="3838" y="5093"/>
                    <a:pt x="4119" y="5093"/>
                  </a:cubicBezTo>
                  <a:cubicBezTo>
                    <a:pt x="4399" y="5093"/>
                    <a:pt x="4680" y="4992"/>
                    <a:pt x="4870" y="4767"/>
                  </a:cubicBezTo>
                  <a:cubicBezTo>
                    <a:pt x="5297" y="4341"/>
                    <a:pt x="5297" y="3656"/>
                    <a:pt x="4870" y="3230"/>
                  </a:cubicBezTo>
                  <a:lnTo>
                    <a:pt x="1953" y="312"/>
                  </a:lnTo>
                  <a:cubicBezTo>
                    <a:pt x="1745" y="105"/>
                    <a:pt x="1467" y="1"/>
                    <a:pt x="1190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7025494" y="3576541"/>
              <a:ext cx="1451791" cy="743286"/>
            </a:xfrm>
            <a:custGeom>
              <a:avLst/>
              <a:gdLst/>
              <a:ahLst/>
              <a:cxnLst/>
              <a:rect l="l" t="t" r="r" b="b"/>
              <a:pathLst>
                <a:path w="54303" h="27802" extrusionOk="0">
                  <a:moveTo>
                    <a:pt x="26131" y="1"/>
                  </a:moveTo>
                  <a:cubicBezTo>
                    <a:pt x="25986" y="1"/>
                    <a:pt x="25842" y="5"/>
                    <a:pt x="25698" y="16"/>
                  </a:cubicBezTo>
                  <a:cubicBezTo>
                    <a:pt x="11323" y="1127"/>
                    <a:pt x="1" y="13135"/>
                    <a:pt x="1" y="27801"/>
                  </a:cubicBezTo>
                  <a:lnTo>
                    <a:pt x="19583" y="27801"/>
                  </a:lnTo>
                  <a:cubicBezTo>
                    <a:pt x="19583" y="23212"/>
                    <a:pt x="23297" y="19509"/>
                    <a:pt x="27876" y="19509"/>
                  </a:cubicBezTo>
                  <a:cubicBezTo>
                    <a:pt x="32465" y="19509"/>
                    <a:pt x="36157" y="23223"/>
                    <a:pt x="36157" y="27801"/>
                  </a:cubicBezTo>
                  <a:lnTo>
                    <a:pt x="54291" y="27801"/>
                  </a:lnTo>
                  <a:cubicBezTo>
                    <a:pt x="54303" y="12416"/>
                    <a:pt x="43260" y="73"/>
                    <a:pt x="27876" y="73"/>
                  </a:cubicBezTo>
                  <a:cubicBezTo>
                    <a:pt x="27292" y="73"/>
                    <a:pt x="26708" y="1"/>
                    <a:pt x="2613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7210909" y="3759977"/>
              <a:ext cx="1119689" cy="559858"/>
            </a:xfrm>
            <a:custGeom>
              <a:avLst/>
              <a:gdLst/>
              <a:ahLst/>
              <a:cxnLst/>
              <a:rect l="l" t="t" r="r" b="b"/>
              <a:pathLst>
                <a:path w="41881" h="20941" extrusionOk="0">
                  <a:moveTo>
                    <a:pt x="20941" y="1"/>
                  </a:moveTo>
                  <a:cubicBezTo>
                    <a:pt x="9371" y="1"/>
                    <a:pt x="1" y="9371"/>
                    <a:pt x="1" y="20940"/>
                  </a:cubicBezTo>
                  <a:lnTo>
                    <a:pt x="12648" y="20940"/>
                  </a:lnTo>
                  <a:cubicBezTo>
                    <a:pt x="12648" y="16351"/>
                    <a:pt x="16362" y="12648"/>
                    <a:pt x="20941" y="12648"/>
                  </a:cubicBezTo>
                  <a:cubicBezTo>
                    <a:pt x="25530" y="12648"/>
                    <a:pt x="29222" y="16373"/>
                    <a:pt x="29222" y="20940"/>
                  </a:cubicBezTo>
                  <a:lnTo>
                    <a:pt x="41880" y="20940"/>
                  </a:lnTo>
                  <a:cubicBezTo>
                    <a:pt x="41880" y="9371"/>
                    <a:pt x="32510" y="1"/>
                    <a:pt x="2094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7382527" y="3931595"/>
              <a:ext cx="776465" cy="388246"/>
            </a:xfrm>
            <a:custGeom>
              <a:avLst/>
              <a:gdLst/>
              <a:ahLst/>
              <a:cxnLst/>
              <a:rect l="l" t="t" r="r" b="b"/>
              <a:pathLst>
                <a:path w="29043" h="14522" extrusionOk="0">
                  <a:moveTo>
                    <a:pt x="14522" y="1"/>
                  </a:moveTo>
                  <a:cubicBezTo>
                    <a:pt x="6509" y="1"/>
                    <a:pt x="1" y="6498"/>
                    <a:pt x="1" y="14521"/>
                  </a:cubicBezTo>
                  <a:lnTo>
                    <a:pt x="6217" y="14521"/>
                  </a:lnTo>
                  <a:cubicBezTo>
                    <a:pt x="6217" y="9932"/>
                    <a:pt x="9932" y="6229"/>
                    <a:pt x="14499" y="6229"/>
                  </a:cubicBezTo>
                  <a:cubicBezTo>
                    <a:pt x="19089" y="6229"/>
                    <a:pt x="22792" y="9954"/>
                    <a:pt x="22792" y="14521"/>
                  </a:cubicBezTo>
                  <a:lnTo>
                    <a:pt x="29009" y="14521"/>
                  </a:lnTo>
                  <a:cubicBezTo>
                    <a:pt x="29042" y="6498"/>
                    <a:pt x="22545" y="1"/>
                    <a:pt x="14522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7889870" y="4061800"/>
              <a:ext cx="837073" cy="512456"/>
            </a:xfrm>
            <a:custGeom>
              <a:avLst/>
              <a:gdLst/>
              <a:ahLst/>
              <a:cxnLst/>
              <a:rect l="l" t="t" r="r" b="b"/>
              <a:pathLst>
                <a:path w="31310" h="19168" extrusionOk="0">
                  <a:moveTo>
                    <a:pt x="12481" y="0"/>
                  </a:moveTo>
                  <a:cubicBezTo>
                    <a:pt x="12298" y="0"/>
                    <a:pt x="12117" y="14"/>
                    <a:pt x="11940" y="57"/>
                  </a:cubicBezTo>
                  <a:cubicBezTo>
                    <a:pt x="9303" y="708"/>
                    <a:pt x="7340" y="3087"/>
                    <a:pt x="7340" y="5926"/>
                  </a:cubicBezTo>
                  <a:lnTo>
                    <a:pt x="7340" y="8002"/>
                  </a:lnTo>
                  <a:lnTo>
                    <a:pt x="5589" y="8002"/>
                  </a:lnTo>
                  <a:cubicBezTo>
                    <a:pt x="2503" y="8002"/>
                    <a:pt x="1" y="10493"/>
                    <a:pt x="1" y="13579"/>
                  </a:cubicBezTo>
                  <a:cubicBezTo>
                    <a:pt x="1" y="16665"/>
                    <a:pt x="2503" y="19167"/>
                    <a:pt x="5589" y="19167"/>
                  </a:cubicBezTo>
                  <a:lnTo>
                    <a:pt x="24430" y="19167"/>
                  </a:lnTo>
                  <a:cubicBezTo>
                    <a:pt x="27516" y="19167"/>
                    <a:pt x="31298" y="16665"/>
                    <a:pt x="31298" y="13579"/>
                  </a:cubicBezTo>
                  <a:cubicBezTo>
                    <a:pt x="31309" y="10493"/>
                    <a:pt x="28953" y="8136"/>
                    <a:pt x="25889" y="8136"/>
                  </a:cubicBezTo>
                  <a:lnTo>
                    <a:pt x="23398" y="8002"/>
                  </a:lnTo>
                  <a:lnTo>
                    <a:pt x="23263" y="6734"/>
                  </a:lnTo>
                  <a:cubicBezTo>
                    <a:pt x="23263" y="4748"/>
                    <a:pt x="21928" y="3266"/>
                    <a:pt x="19942" y="3266"/>
                  </a:cubicBezTo>
                  <a:lnTo>
                    <a:pt x="18449" y="3266"/>
                  </a:lnTo>
                  <a:cubicBezTo>
                    <a:pt x="17439" y="1347"/>
                    <a:pt x="15711" y="34"/>
                    <a:pt x="13388" y="34"/>
                  </a:cubicBezTo>
                  <a:cubicBezTo>
                    <a:pt x="13077" y="34"/>
                    <a:pt x="12775" y="0"/>
                    <a:pt x="1248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6810376" y="4061800"/>
              <a:ext cx="837073" cy="512456"/>
            </a:xfrm>
            <a:custGeom>
              <a:avLst/>
              <a:gdLst/>
              <a:ahLst/>
              <a:cxnLst/>
              <a:rect l="l" t="t" r="r" b="b"/>
              <a:pathLst>
                <a:path w="31310" h="19168" extrusionOk="0">
                  <a:moveTo>
                    <a:pt x="12475" y="0"/>
                  </a:moveTo>
                  <a:cubicBezTo>
                    <a:pt x="12292" y="0"/>
                    <a:pt x="12111" y="14"/>
                    <a:pt x="11929" y="57"/>
                  </a:cubicBezTo>
                  <a:cubicBezTo>
                    <a:pt x="9292" y="708"/>
                    <a:pt x="7329" y="3087"/>
                    <a:pt x="7329" y="5926"/>
                  </a:cubicBezTo>
                  <a:lnTo>
                    <a:pt x="7329" y="8002"/>
                  </a:lnTo>
                  <a:lnTo>
                    <a:pt x="5578" y="8002"/>
                  </a:lnTo>
                  <a:cubicBezTo>
                    <a:pt x="2492" y="8002"/>
                    <a:pt x="1" y="10493"/>
                    <a:pt x="1" y="13579"/>
                  </a:cubicBezTo>
                  <a:cubicBezTo>
                    <a:pt x="1" y="16665"/>
                    <a:pt x="2492" y="19167"/>
                    <a:pt x="5578" y="19167"/>
                  </a:cubicBezTo>
                  <a:lnTo>
                    <a:pt x="24419" y="19167"/>
                  </a:lnTo>
                  <a:cubicBezTo>
                    <a:pt x="27505" y="19167"/>
                    <a:pt x="31287" y="16665"/>
                    <a:pt x="31287" y="13579"/>
                  </a:cubicBezTo>
                  <a:cubicBezTo>
                    <a:pt x="31309" y="10493"/>
                    <a:pt x="28964" y="8136"/>
                    <a:pt x="25878" y="8136"/>
                  </a:cubicBezTo>
                  <a:lnTo>
                    <a:pt x="23398" y="8002"/>
                  </a:lnTo>
                  <a:lnTo>
                    <a:pt x="23252" y="6734"/>
                  </a:lnTo>
                  <a:cubicBezTo>
                    <a:pt x="23252" y="4748"/>
                    <a:pt x="21917" y="3266"/>
                    <a:pt x="19931" y="3266"/>
                  </a:cubicBezTo>
                  <a:lnTo>
                    <a:pt x="18438" y="3266"/>
                  </a:lnTo>
                  <a:cubicBezTo>
                    <a:pt x="17428" y="1347"/>
                    <a:pt x="15711" y="34"/>
                    <a:pt x="13377" y="34"/>
                  </a:cubicBezTo>
                  <a:cubicBezTo>
                    <a:pt x="13066" y="34"/>
                    <a:pt x="12768" y="0"/>
                    <a:pt x="12475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55" name="Google Shape;1087;p52">
            <a:extLst>
              <a:ext uri="{FF2B5EF4-FFF2-40B4-BE49-F238E27FC236}">
                <a16:creationId xmlns="" xmlns:a16="http://schemas.microsoft.com/office/drawing/2014/main" id="{372B8E99-6755-4EBE-879A-232BAED52821}"/>
              </a:ext>
            </a:extLst>
          </p:cNvPr>
          <p:cNvGrpSpPr/>
          <p:nvPr/>
        </p:nvGrpSpPr>
        <p:grpSpPr>
          <a:xfrm>
            <a:off x="415284" y="1371600"/>
            <a:ext cx="296734" cy="281926"/>
            <a:chOff x="3915098" y="1441150"/>
            <a:chExt cx="1425467" cy="1425447"/>
          </a:xfrm>
        </p:grpSpPr>
        <p:sp>
          <p:nvSpPr>
            <p:cNvPr id="56" name="Google Shape;1088;p52">
              <a:extLst>
                <a:ext uri="{FF2B5EF4-FFF2-40B4-BE49-F238E27FC236}">
                  <a16:creationId xmlns="" xmlns:a16="http://schemas.microsoft.com/office/drawing/2014/main" id="{F31CBC37-97F5-4C13-A238-BFD9B8344846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7" name="Google Shape;1089;p52">
              <a:extLst>
                <a:ext uri="{FF2B5EF4-FFF2-40B4-BE49-F238E27FC236}">
                  <a16:creationId xmlns="" xmlns:a16="http://schemas.microsoft.com/office/drawing/2014/main" id="{DADB6A85-B63C-4C4E-8835-086CDD25695B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8" name="Google Shape;1090;p52">
              <a:extLst>
                <a:ext uri="{FF2B5EF4-FFF2-40B4-BE49-F238E27FC236}">
                  <a16:creationId xmlns="" xmlns:a16="http://schemas.microsoft.com/office/drawing/2014/main" id="{E17B825F-0070-4B63-A535-7244BE72F7DA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59" name="Google Shape;1091;p52">
              <a:extLst>
                <a:ext uri="{FF2B5EF4-FFF2-40B4-BE49-F238E27FC236}">
                  <a16:creationId xmlns="" xmlns:a16="http://schemas.microsoft.com/office/drawing/2014/main" id="{ECC0B170-C985-4651-BEFB-266E6CC76F04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0" name="Google Shape;1092;p52">
              <a:extLst>
                <a:ext uri="{FF2B5EF4-FFF2-40B4-BE49-F238E27FC236}">
                  <a16:creationId xmlns="" xmlns:a16="http://schemas.microsoft.com/office/drawing/2014/main" id="{84E4A593-573F-44B5-9E9E-33182E634541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1" name="Google Shape;1093;p52">
              <a:extLst>
                <a:ext uri="{FF2B5EF4-FFF2-40B4-BE49-F238E27FC236}">
                  <a16:creationId xmlns="" xmlns:a16="http://schemas.microsoft.com/office/drawing/2014/main" id="{EE1829E8-AE1D-4F69-8143-E63925115B34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grpSp>
        <p:nvGrpSpPr>
          <p:cNvPr id="62" name="Google Shape;1087;p52">
            <a:extLst>
              <a:ext uri="{FF2B5EF4-FFF2-40B4-BE49-F238E27FC236}">
                <a16:creationId xmlns="" xmlns:a16="http://schemas.microsoft.com/office/drawing/2014/main" id="{86C560E0-191B-47CF-A626-EB6D7B05B53F}"/>
              </a:ext>
            </a:extLst>
          </p:cNvPr>
          <p:cNvGrpSpPr/>
          <p:nvPr/>
        </p:nvGrpSpPr>
        <p:grpSpPr>
          <a:xfrm>
            <a:off x="408872" y="4333056"/>
            <a:ext cx="296734" cy="281926"/>
            <a:chOff x="3915098" y="1441150"/>
            <a:chExt cx="1425467" cy="1425447"/>
          </a:xfrm>
        </p:grpSpPr>
        <p:sp>
          <p:nvSpPr>
            <p:cNvPr id="63" name="Google Shape;1088;p52">
              <a:extLst>
                <a:ext uri="{FF2B5EF4-FFF2-40B4-BE49-F238E27FC236}">
                  <a16:creationId xmlns="" xmlns:a16="http://schemas.microsoft.com/office/drawing/2014/main" id="{2E23B88F-D926-4CDF-9688-2BE183D9472F}"/>
                </a:ext>
              </a:extLst>
            </p:cNvPr>
            <p:cNvSpPr/>
            <p:nvPr/>
          </p:nvSpPr>
          <p:spPr>
            <a:xfrm>
              <a:off x="3915098" y="1441150"/>
              <a:ext cx="1425467" cy="1425447"/>
            </a:xfrm>
            <a:custGeom>
              <a:avLst/>
              <a:gdLst/>
              <a:ahLst/>
              <a:cxnLst/>
              <a:rect l="l" t="t" r="r" b="b"/>
              <a:pathLst>
                <a:path w="71821" h="71820" extrusionOk="0">
                  <a:moveTo>
                    <a:pt x="35911" y="1"/>
                  </a:moveTo>
                  <a:cubicBezTo>
                    <a:pt x="16082" y="1"/>
                    <a:pt x="1" y="16070"/>
                    <a:pt x="1" y="35910"/>
                  </a:cubicBezTo>
                  <a:cubicBezTo>
                    <a:pt x="1" y="55739"/>
                    <a:pt x="16082" y="71819"/>
                    <a:pt x="35911" y="71819"/>
                  </a:cubicBezTo>
                  <a:cubicBezTo>
                    <a:pt x="55751" y="71819"/>
                    <a:pt x="71820" y="55739"/>
                    <a:pt x="71820" y="35910"/>
                  </a:cubicBezTo>
                  <a:cubicBezTo>
                    <a:pt x="71820" y="16070"/>
                    <a:pt x="55751" y="1"/>
                    <a:pt x="359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4" name="Google Shape;1089;p52">
              <a:extLst>
                <a:ext uri="{FF2B5EF4-FFF2-40B4-BE49-F238E27FC236}">
                  <a16:creationId xmlns="" xmlns:a16="http://schemas.microsoft.com/office/drawing/2014/main" id="{8E7ADF5E-8424-462C-A9FC-0402BC8922B2}"/>
                </a:ext>
              </a:extLst>
            </p:cNvPr>
            <p:cNvSpPr/>
            <p:nvPr/>
          </p:nvSpPr>
          <p:spPr>
            <a:xfrm>
              <a:off x="4331380" y="1870790"/>
              <a:ext cx="109816" cy="109598"/>
            </a:xfrm>
            <a:custGeom>
              <a:avLst/>
              <a:gdLst/>
              <a:ahLst/>
              <a:cxnLst/>
              <a:rect l="l" t="t" r="r" b="b"/>
              <a:pathLst>
                <a:path w="5533" h="5522" extrusionOk="0">
                  <a:moveTo>
                    <a:pt x="2772" y="0"/>
                  </a:moveTo>
                  <a:cubicBezTo>
                    <a:pt x="1235" y="0"/>
                    <a:pt x="0" y="1235"/>
                    <a:pt x="0" y="2761"/>
                  </a:cubicBezTo>
                  <a:cubicBezTo>
                    <a:pt x="0" y="4287"/>
                    <a:pt x="1235" y="5521"/>
                    <a:pt x="2772" y="5521"/>
                  </a:cubicBezTo>
                  <a:cubicBezTo>
                    <a:pt x="4298" y="5521"/>
                    <a:pt x="5533" y="4287"/>
                    <a:pt x="5533" y="2761"/>
                  </a:cubicBezTo>
                  <a:cubicBezTo>
                    <a:pt x="5533" y="1235"/>
                    <a:pt x="4298" y="0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5" name="Google Shape;1090;p52">
              <a:extLst>
                <a:ext uri="{FF2B5EF4-FFF2-40B4-BE49-F238E27FC236}">
                  <a16:creationId xmlns="" xmlns:a16="http://schemas.microsoft.com/office/drawing/2014/main" id="{4D6E8A78-5A0A-4C99-BFE6-4E91900EDCB6}"/>
                </a:ext>
              </a:extLst>
            </p:cNvPr>
            <p:cNvSpPr/>
            <p:nvPr/>
          </p:nvSpPr>
          <p:spPr>
            <a:xfrm>
              <a:off x="4841184" y="1870790"/>
              <a:ext cx="109618" cy="109598"/>
            </a:xfrm>
            <a:custGeom>
              <a:avLst/>
              <a:gdLst/>
              <a:ahLst/>
              <a:cxnLst/>
              <a:rect l="l" t="t" r="r" b="b"/>
              <a:pathLst>
                <a:path w="5523" h="5522" extrusionOk="0">
                  <a:moveTo>
                    <a:pt x="2761" y="0"/>
                  </a:moveTo>
                  <a:cubicBezTo>
                    <a:pt x="1235" y="0"/>
                    <a:pt x="1" y="1235"/>
                    <a:pt x="1" y="2761"/>
                  </a:cubicBezTo>
                  <a:cubicBezTo>
                    <a:pt x="1" y="4287"/>
                    <a:pt x="1235" y="5521"/>
                    <a:pt x="2761" y="5521"/>
                  </a:cubicBezTo>
                  <a:cubicBezTo>
                    <a:pt x="4299" y="5521"/>
                    <a:pt x="5522" y="4287"/>
                    <a:pt x="5522" y="2761"/>
                  </a:cubicBezTo>
                  <a:cubicBezTo>
                    <a:pt x="5522" y="1235"/>
                    <a:pt x="4299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6" name="Google Shape;1091;p52">
              <a:extLst>
                <a:ext uri="{FF2B5EF4-FFF2-40B4-BE49-F238E27FC236}">
                  <a16:creationId xmlns="" xmlns:a16="http://schemas.microsoft.com/office/drawing/2014/main" id="{B8D84669-066B-4217-BB3E-780978A1DCFD}"/>
                </a:ext>
              </a:extLst>
            </p:cNvPr>
            <p:cNvSpPr/>
            <p:nvPr/>
          </p:nvSpPr>
          <p:spPr>
            <a:xfrm>
              <a:off x="4053633" y="2100862"/>
              <a:ext cx="161499" cy="161479"/>
            </a:xfrm>
            <a:custGeom>
              <a:avLst/>
              <a:gdLst/>
              <a:ahLst/>
              <a:cxnLst/>
              <a:rect l="l" t="t" r="r" b="b"/>
              <a:pathLst>
                <a:path w="8137" h="8136" extrusionOk="0">
                  <a:moveTo>
                    <a:pt x="4063" y="0"/>
                  </a:moveTo>
                  <a:cubicBezTo>
                    <a:pt x="1819" y="0"/>
                    <a:pt x="1" y="1829"/>
                    <a:pt x="1" y="4074"/>
                  </a:cubicBezTo>
                  <a:cubicBezTo>
                    <a:pt x="1" y="6318"/>
                    <a:pt x="1819" y="8136"/>
                    <a:pt x="4063" y="8136"/>
                  </a:cubicBezTo>
                  <a:cubicBezTo>
                    <a:pt x="6308" y="8136"/>
                    <a:pt x="8137" y="6318"/>
                    <a:pt x="8137" y="4074"/>
                  </a:cubicBezTo>
                  <a:cubicBezTo>
                    <a:pt x="8137" y="1829"/>
                    <a:pt x="6308" y="0"/>
                    <a:pt x="406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7" name="Google Shape;1092;p52">
              <a:extLst>
                <a:ext uri="{FF2B5EF4-FFF2-40B4-BE49-F238E27FC236}">
                  <a16:creationId xmlns="" xmlns:a16="http://schemas.microsoft.com/office/drawing/2014/main" id="{7B2C8C16-9E76-4B34-9DA4-2C354CC51A9F}"/>
                </a:ext>
              </a:extLst>
            </p:cNvPr>
            <p:cNvSpPr/>
            <p:nvPr/>
          </p:nvSpPr>
          <p:spPr>
            <a:xfrm>
              <a:off x="5041207" y="2100862"/>
              <a:ext cx="161479" cy="161479"/>
            </a:xfrm>
            <a:custGeom>
              <a:avLst/>
              <a:gdLst/>
              <a:ahLst/>
              <a:cxnLst/>
              <a:rect l="l" t="t" r="r" b="b"/>
              <a:pathLst>
                <a:path w="8136" h="8136" extrusionOk="0">
                  <a:moveTo>
                    <a:pt x="4062" y="0"/>
                  </a:moveTo>
                  <a:cubicBezTo>
                    <a:pt x="1818" y="0"/>
                    <a:pt x="0" y="1829"/>
                    <a:pt x="0" y="4074"/>
                  </a:cubicBezTo>
                  <a:cubicBezTo>
                    <a:pt x="0" y="6318"/>
                    <a:pt x="1818" y="8136"/>
                    <a:pt x="4062" y="8136"/>
                  </a:cubicBezTo>
                  <a:cubicBezTo>
                    <a:pt x="6307" y="8136"/>
                    <a:pt x="8136" y="6318"/>
                    <a:pt x="8136" y="4074"/>
                  </a:cubicBezTo>
                  <a:cubicBezTo>
                    <a:pt x="8136" y="1829"/>
                    <a:pt x="6307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  <p:sp>
          <p:nvSpPr>
            <p:cNvPr id="68" name="Google Shape;1093;p52">
              <a:extLst>
                <a:ext uri="{FF2B5EF4-FFF2-40B4-BE49-F238E27FC236}">
                  <a16:creationId xmlns="" xmlns:a16="http://schemas.microsoft.com/office/drawing/2014/main" id="{8D975832-19A5-43F7-AEC0-D95E29BF21F7}"/>
                </a:ext>
              </a:extLst>
            </p:cNvPr>
            <p:cNvSpPr/>
            <p:nvPr/>
          </p:nvSpPr>
          <p:spPr>
            <a:xfrm>
              <a:off x="4337830" y="2247635"/>
              <a:ext cx="607611" cy="325181"/>
            </a:xfrm>
            <a:custGeom>
              <a:avLst/>
              <a:gdLst/>
              <a:ahLst/>
              <a:cxnLst/>
              <a:rect l="l" t="t" r="r" b="b"/>
              <a:pathLst>
                <a:path w="30614" h="16384" extrusionOk="0">
                  <a:moveTo>
                    <a:pt x="1078" y="0"/>
                  </a:moveTo>
                  <a:cubicBezTo>
                    <a:pt x="495" y="0"/>
                    <a:pt x="1" y="483"/>
                    <a:pt x="1" y="1078"/>
                  </a:cubicBezTo>
                  <a:cubicBezTo>
                    <a:pt x="1" y="9528"/>
                    <a:pt x="6857" y="16384"/>
                    <a:pt x="15307" y="16384"/>
                  </a:cubicBezTo>
                  <a:cubicBezTo>
                    <a:pt x="23746" y="16384"/>
                    <a:pt x="30602" y="9528"/>
                    <a:pt x="30614" y="1078"/>
                  </a:cubicBezTo>
                  <a:cubicBezTo>
                    <a:pt x="30614" y="494"/>
                    <a:pt x="30131" y="0"/>
                    <a:pt x="29525" y="0"/>
                  </a:cubicBezTo>
                  <a:cubicBezTo>
                    <a:pt x="28942" y="0"/>
                    <a:pt x="28448" y="483"/>
                    <a:pt x="28448" y="1078"/>
                  </a:cubicBezTo>
                  <a:cubicBezTo>
                    <a:pt x="28448" y="8338"/>
                    <a:pt x="22545" y="14229"/>
                    <a:pt x="15307" y="14229"/>
                  </a:cubicBezTo>
                  <a:cubicBezTo>
                    <a:pt x="8058" y="14229"/>
                    <a:pt x="2167" y="8316"/>
                    <a:pt x="2167" y="1078"/>
                  </a:cubicBezTo>
                  <a:cubicBezTo>
                    <a:pt x="2167" y="494"/>
                    <a:pt x="1684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ea typeface="+mn-ea"/>
              </a:endParaRPr>
            </a:p>
          </p:txBody>
        </p:sp>
      </p:grpSp>
      <p:sp>
        <p:nvSpPr>
          <p:cNvPr id="2" name="Dấu Nhân 1">
            <a:extLst>
              <a:ext uri="{FF2B5EF4-FFF2-40B4-BE49-F238E27FC236}">
                <a16:creationId xmlns="" xmlns:a16="http://schemas.microsoft.com/office/drawing/2014/main" id="{3F6540F3-4BB0-4D6F-A8C3-94DF3B3B0AAE}"/>
              </a:ext>
            </a:extLst>
          </p:cNvPr>
          <p:cNvSpPr/>
          <p:nvPr/>
        </p:nvSpPr>
        <p:spPr>
          <a:xfrm>
            <a:off x="6746581" y="2083026"/>
            <a:ext cx="537882" cy="376017"/>
          </a:xfrm>
          <a:prstGeom prst="mathMultiply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Dấu Nhân 69">
            <a:extLst>
              <a:ext uri="{FF2B5EF4-FFF2-40B4-BE49-F238E27FC236}">
                <a16:creationId xmlns="" xmlns:a16="http://schemas.microsoft.com/office/drawing/2014/main" id="{76B1D088-5736-40D9-91D6-18825C612C49}"/>
              </a:ext>
            </a:extLst>
          </p:cNvPr>
          <p:cNvSpPr/>
          <p:nvPr/>
        </p:nvSpPr>
        <p:spPr>
          <a:xfrm>
            <a:off x="7566911" y="2827983"/>
            <a:ext cx="537882" cy="376017"/>
          </a:xfrm>
          <a:prstGeom prst="mathMultiply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Dấu Nhân 70">
            <a:extLst>
              <a:ext uri="{FF2B5EF4-FFF2-40B4-BE49-F238E27FC236}">
                <a16:creationId xmlns="" xmlns:a16="http://schemas.microsoft.com/office/drawing/2014/main" id="{B7111A6C-E3D4-475C-8C89-B6AA51E37079}"/>
              </a:ext>
            </a:extLst>
          </p:cNvPr>
          <p:cNvSpPr/>
          <p:nvPr/>
        </p:nvSpPr>
        <p:spPr>
          <a:xfrm>
            <a:off x="6746581" y="3476155"/>
            <a:ext cx="537882" cy="376017"/>
          </a:xfrm>
          <a:prstGeom prst="mathMultiply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Dấu Nhân 71">
            <a:extLst>
              <a:ext uri="{FF2B5EF4-FFF2-40B4-BE49-F238E27FC236}">
                <a16:creationId xmlns="" xmlns:a16="http://schemas.microsoft.com/office/drawing/2014/main" id="{83406BCA-D6B5-4351-962D-04CD55B28504}"/>
              </a:ext>
            </a:extLst>
          </p:cNvPr>
          <p:cNvSpPr/>
          <p:nvPr/>
        </p:nvSpPr>
        <p:spPr>
          <a:xfrm>
            <a:off x="6746581" y="4116028"/>
            <a:ext cx="537882" cy="376017"/>
          </a:xfrm>
          <a:prstGeom prst="mathMultiply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73FD200-DFE0-448A-BA74-A89FE4E8926B}"/>
              </a:ext>
            </a:extLst>
          </p:cNvPr>
          <p:cNvSpPr txBox="1"/>
          <p:nvPr/>
        </p:nvSpPr>
        <p:spPr>
          <a:xfrm>
            <a:off x="3665275" y="2939151"/>
            <a:ext cx="185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="" xmlns:a16="http://schemas.microsoft.com/office/drawing/2014/main" id="{98502474-E011-41C5-9193-B045AA690567}"/>
              </a:ext>
            </a:extLst>
          </p:cNvPr>
          <p:cNvCxnSpPr>
            <a:cxnSpLocks/>
          </p:cNvCxnSpPr>
          <p:nvPr/>
        </p:nvCxnSpPr>
        <p:spPr>
          <a:xfrm flipV="1">
            <a:off x="4188325" y="2867958"/>
            <a:ext cx="866853" cy="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0" grpId="0" animBg="1"/>
      <p:bldP spid="71" grpId="0" animBg="1"/>
      <p:bldP spid="7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62"/>
          <p:cNvGrpSpPr/>
          <p:nvPr/>
        </p:nvGrpSpPr>
        <p:grpSpPr>
          <a:xfrm rot="-2069059">
            <a:off x="-786051" y="2719798"/>
            <a:ext cx="2348264" cy="2980596"/>
            <a:chOff x="1154976" y="632775"/>
            <a:chExt cx="2502430" cy="3877954"/>
          </a:xfrm>
        </p:grpSpPr>
        <p:sp>
          <p:nvSpPr>
            <p:cNvPr id="1438" name="Google Shape;1438;p6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62"/>
          <p:cNvSpPr/>
          <p:nvPr/>
        </p:nvSpPr>
        <p:spPr>
          <a:xfrm rot="4764297" flipH="1">
            <a:off x="7653288" y="315068"/>
            <a:ext cx="1368183" cy="2575940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62"/>
          <p:cNvSpPr/>
          <p:nvPr/>
        </p:nvSpPr>
        <p:spPr>
          <a:xfrm>
            <a:off x="634178" y="757232"/>
            <a:ext cx="7876905" cy="4294060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a, Where is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from?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b,Who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is she staying with?</a:t>
            </a:r>
          </a:p>
          <a:p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c,Does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she have a lot of friends in Ha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Noi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</a:p>
          <a:p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d,How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is her new school different from her old school?</a:t>
            </a:r>
          </a:p>
          <a:p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e,Why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itchFamily="18" charset="0"/>
              </a:rPr>
              <a:t> unhappy?</a:t>
            </a:r>
          </a:p>
          <a:p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0DB78A57-369B-453D-938E-7DED38BE4B41}"/>
              </a:ext>
            </a:extLst>
          </p:cNvPr>
          <p:cNvSpPr txBox="1"/>
          <p:nvPr/>
        </p:nvSpPr>
        <p:spPr>
          <a:xfrm>
            <a:off x="3915757" y="716696"/>
            <a:ext cx="2611601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is from Hue.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7E59BC26-E92C-4EA6-9139-946BC7144026}"/>
              </a:ext>
            </a:extLst>
          </p:cNvPr>
          <p:cNvSpPr txBox="1"/>
          <p:nvPr/>
        </p:nvSpPr>
        <p:spPr>
          <a:xfrm>
            <a:off x="632917" y="1597187"/>
            <a:ext cx="7410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She is staying with her uncle and aunt in Ha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Noi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D3B53BF7-623F-401D-A78D-C9F330D5C2C9}"/>
              </a:ext>
            </a:extLst>
          </p:cNvPr>
          <p:cNvSpPr txBox="1"/>
          <p:nvPr/>
        </p:nvSpPr>
        <p:spPr>
          <a:xfrm>
            <a:off x="665771" y="2331194"/>
            <a:ext cx="5636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No, she doesn’t.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1206F4C4-0B4F-476B-9172-C26203359B70}"/>
              </a:ext>
            </a:extLst>
          </p:cNvPr>
          <p:cNvSpPr txBox="1"/>
          <p:nvPr/>
        </p:nvSpPr>
        <p:spPr>
          <a:xfrm>
            <a:off x="665771" y="3402817"/>
            <a:ext cx="7308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Her new school is bigger than her old school.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2881252E-F59B-4030-99D2-CFF878BAC5F0}"/>
              </a:ext>
            </a:extLst>
          </p:cNvPr>
          <p:cNvSpPr txBox="1"/>
          <p:nvPr/>
        </p:nvSpPr>
        <p:spPr>
          <a:xfrm>
            <a:off x="632917" y="4154108"/>
            <a:ext cx="7656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Because she misses her parents and her friends.</a:t>
            </a:r>
            <a:endParaRPr lang="vi-VN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Google Shape;1445;p62">
            <a:extLst>
              <a:ext uri="{FF2B5EF4-FFF2-40B4-BE49-F238E27FC236}">
                <a16:creationId xmlns="" xmlns:a16="http://schemas.microsoft.com/office/drawing/2014/main" id="{34FD4C36-4654-4883-BCF7-78805AB97B77}"/>
              </a:ext>
            </a:extLst>
          </p:cNvPr>
          <p:cNvSpPr/>
          <p:nvPr/>
        </p:nvSpPr>
        <p:spPr>
          <a:xfrm rot="-5400000" flipH="1">
            <a:off x="4452918" y="-2865786"/>
            <a:ext cx="522473" cy="646227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447;p62">
            <a:extLst>
              <a:ext uri="{FF2B5EF4-FFF2-40B4-BE49-F238E27FC236}">
                <a16:creationId xmlns="" xmlns:a16="http://schemas.microsoft.com/office/drawing/2014/main" id="{BEAE9B97-F067-4DA1-B802-EB34EC4C7A27}"/>
              </a:ext>
            </a:extLst>
          </p:cNvPr>
          <p:cNvSpPr txBox="1">
            <a:spLocks/>
          </p:cNvSpPr>
          <p:nvPr/>
        </p:nvSpPr>
        <p:spPr>
          <a:xfrm>
            <a:off x="1483018" y="92100"/>
            <a:ext cx="6354696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vi-V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Answer the questions: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4121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6"/>
          <p:cNvSpPr/>
          <p:nvPr/>
        </p:nvSpPr>
        <p:spPr>
          <a:xfrm rot="10800000" flipH="1">
            <a:off x="2635019" y="191151"/>
            <a:ext cx="4007009" cy="13906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1" name="Google Shape;1241;p56"/>
          <p:cNvGrpSpPr/>
          <p:nvPr/>
        </p:nvGrpSpPr>
        <p:grpSpPr>
          <a:xfrm rot="1224312">
            <a:off x="6531695" y="1456986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3024974" y="-823135"/>
            <a:ext cx="3367479" cy="825585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6"/>
          <p:cNvSpPr txBox="1">
            <a:spLocks noGrp="1"/>
          </p:cNvSpPr>
          <p:nvPr>
            <p:ph type="title" idx="8"/>
          </p:nvPr>
        </p:nvSpPr>
        <p:spPr>
          <a:xfrm>
            <a:off x="2602528" y="329567"/>
            <a:ext cx="4007009" cy="132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  <a:t>GRAMMAR:</a:t>
            </a:r>
            <a:br>
              <a:rPr lang="vi-VN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Indefinite</a:t>
            </a:r>
            <a:r>
              <a:rPr lang="vi-VN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quatifiers</a:t>
            </a:r>
            <a:endParaRPr lang="vi-VN" sz="4000" b="1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255" name="Google Shape;1255;p56"/>
          <p:cNvGrpSpPr/>
          <p:nvPr/>
        </p:nvGrpSpPr>
        <p:grpSpPr>
          <a:xfrm rot="-6197897" flipH="1">
            <a:off x="92491" y="-296798"/>
            <a:ext cx="1109609" cy="2575902"/>
            <a:chOff x="-751900" y="2850775"/>
            <a:chExt cx="516875" cy="1199900"/>
          </a:xfrm>
        </p:grpSpPr>
        <p:sp>
          <p:nvSpPr>
            <p:cNvPr id="1256" name="Google Shape;1256;p5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7" name="Google Shape;1257;p5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258" name="Google Shape;1258;p5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AEE6360C-42B4-4A60-A792-DE3E3678FD85}"/>
              </a:ext>
            </a:extLst>
          </p:cNvPr>
          <p:cNvSpPr txBox="1"/>
          <p:nvPr/>
        </p:nvSpPr>
        <p:spPr>
          <a:xfrm>
            <a:off x="503129" y="1634411"/>
            <a:ext cx="8333510" cy="311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-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many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+ DT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đếm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được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số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nhiều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	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ex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: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many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classmates</a:t>
            </a:r>
            <a:endParaRPr lang="vi-VN" sz="2400" dirty="0">
              <a:effectLst/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-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much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+ DT không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đếm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được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		</a:t>
            </a:r>
            <a:endParaRPr lang="vi-VN" sz="2400" dirty="0"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ex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: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much</a:t>
            </a:r>
            <a:r>
              <a:rPr lang="vi-VN" sz="2400" dirty="0"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sugar</a:t>
            </a:r>
            <a:endParaRPr lang="vi-VN" sz="2400" dirty="0">
              <a:effectLst/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- a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lot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of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lots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of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plenty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of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+ DT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đếm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được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và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không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đếm</a:t>
            </a:r>
            <a:r>
              <a:rPr lang="vi-VN" sz="2400" b="1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được</a:t>
            </a:r>
            <a:endParaRPr lang="vi-VN" sz="2400" b="1" dirty="0"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ex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: a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lot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of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classmates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,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lots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of</a:t>
            </a:r>
            <a:r>
              <a:rPr lang="vi-VN" sz="24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vi-VN" sz="2400" dirty="0" err="1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water</a:t>
            </a:r>
            <a:endParaRPr lang="vi-VN" sz="2400" dirty="0">
              <a:effectLst/>
              <a:latin typeface="+mj-lt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" grpId="0"/>
      <p:bldP spid="6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8|9.9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Make Friends Workshop by Slidesgo">
  <a:themeElements>
    <a:clrScheme name="Simple Light">
      <a:dk1>
        <a:srgbClr val="3B947B"/>
      </a:dk1>
      <a:lt1>
        <a:srgbClr val="FFFFFF"/>
      </a:lt1>
      <a:dk2>
        <a:srgbClr val="9FC5E8"/>
      </a:dk2>
      <a:lt2>
        <a:srgbClr val="666666"/>
      </a:lt2>
      <a:accent1>
        <a:srgbClr val="FFFAED"/>
      </a:accent1>
      <a:accent2>
        <a:srgbClr val="FFD1C8"/>
      </a:accent2>
      <a:accent3>
        <a:srgbClr val="FEF3BE"/>
      </a:accent3>
      <a:accent4>
        <a:srgbClr val="EA9999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430</Words>
  <Application>Microsoft Office PowerPoint</Application>
  <PresentationFormat>On-screen Show (16:9)</PresentationFormat>
  <Paragraphs>124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.VnArial</vt:lpstr>
      <vt:lpstr>.VnAristote</vt:lpstr>
      <vt:lpstr>.VnRevue</vt:lpstr>
      <vt:lpstr>.VnTeknical</vt:lpstr>
      <vt:lpstr>Arial</vt:lpstr>
      <vt:lpstr>Berlin Sans FB Demi</vt:lpstr>
      <vt:lpstr>Calibri</vt:lpstr>
      <vt:lpstr>Calibri Light</vt:lpstr>
      <vt:lpstr>Cambria Math</vt:lpstr>
      <vt:lpstr>Comic Sans MS</vt:lpstr>
      <vt:lpstr>Chicle</vt:lpstr>
      <vt:lpstr>Indie Flower</vt:lpstr>
      <vt:lpstr>MV Boli</vt:lpstr>
      <vt:lpstr>Patrick Hand</vt:lpstr>
      <vt:lpstr>Poppins</vt:lpstr>
      <vt:lpstr>Raleway</vt:lpstr>
      <vt:lpstr>Raleway Thin</vt:lpstr>
      <vt:lpstr>Times New Roman</vt:lpstr>
      <vt:lpstr>Verdana</vt:lpstr>
      <vt:lpstr>Wingdings</vt:lpstr>
      <vt:lpstr>Cute Family Doodle Collage for Marketing by Slidesgo</vt:lpstr>
      <vt:lpstr>How to Make Friends Workshop by Slidesgo</vt:lpstr>
      <vt:lpstr>Default Design</vt:lpstr>
      <vt:lpstr>Metropolitan</vt:lpstr>
      <vt:lpstr>2_Office Theme</vt:lpstr>
      <vt:lpstr>PowerPoint Presentation</vt:lpstr>
      <vt:lpstr>     </vt:lpstr>
      <vt:lpstr>A1. Read and practice these dialogues:</vt:lpstr>
      <vt:lpstr>PowerPoint Presentation</vt:lpstr>
      <vt:lpstr>New words:</vt:lpstr>
      <vt:lpstr>A2. Read. Then answer the questions.</vt:lpstr>
      <vt:lpstr>1. Which sentence is True or False?</vt:lpstr>
      <vt:lpstr>PowerPoint Presentation</vt:lpstr>
      <vt:lpstr>GRAMMAR: Indefinite quatifiers</vt:lpstr>
      <vt:lpstr>PowerPoint Presentation</vt:lpstr>
      <vt:lpstr>GRAMMAR: Comparative with short-adj</vt:lpstr>
      <vt:lpstr>GRAMMAR: Comparative with short-adj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Back to school Part A: Friends A1-2/ P.10-11</dc:title>
  <dc:creator>84988</dc:creator>
  <cp:lastModifiedBy>MyPC</cp:lastModifiedBy>
  <cp:revision>16</cp:revision>
  <dcterms:modified xsi:type="dcterms:W3CDTF">2021-09-08T01:13:41Z</dcterms:modified>
</cp:coreProperties>
</file>