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>
        <p:scale>
          <a:sx n="70" d="100"/>
          <a:sy n="70" d="100"/>
        </p:scale>
        <p:origin x="4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1"/>
            <a:ext cx="12192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064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3472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A2F2693A-660F-406D-BCB4-94516797656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49600" y="3429000"/>
            <a:ext cx="85344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7600" y="1371600"/>
            <a:ext cx="1016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1250938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8D584-A986-44A5-809F-DB8BCC9BA6A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967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52000" y="228600"/>
            <a:ext cx="21336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228600"/>
            <a:ext cx="61976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7638F-1C51-4D15-A9CA-99A29BF4F26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15070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228600"/>
            <a:ext cx="85344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3201" y="6248400"/>
            <a:ext cx="2535767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45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BB03A3C5-F417-4A91-A2F8-ABC8E56B0D2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292632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7B838-64C1-4760-83CE-75D5170AA73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3CA38-6CCE-456E-B6B7-3700A05593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495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D6B04-B204-48B3-9B84-0F75A8C0A47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E430E4-FE2A-4502-9DA9-1466703CB3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E4F32-3219-4A48-BC67-2432CFBF746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20723-D727-4CBF-ACEB-AE29A84549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13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ED7E4-544C-45C8-BF90-D56FB069D28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C34BA-DCA1-43C2-8388-996A8AB096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89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5C67C-8FE0-49CE-B34C-3E4E75351B6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ECBDE-B435-4337-8F5D-E4CA2CD91F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55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97EFB-96EC-4BDC-9A89-5DE46969E07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DEE4F-4754-4776-9D57-A25BF0B36D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733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93252-4C7F-488A-A970-C25E5C5989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7F893-874A-485A-8259-0A6FFE05EF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4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D775D-14D1-41A9-8471-C28946038AA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165843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F3489-AD2D-4063-8362-1EA215B9C01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EEFFB-2701-4E58-B35C-CEACE6087C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235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55856-865F-41DE-9FCF-90520D1FEA3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A9A43-3AFE-4A49-81D3-62AC5E0718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055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06329-8732-451A-BADE-FA4C0882906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61D34-ABAF-4E00-9727-EFDB0CB4B9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1479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82A95-BF53-477D-8122-1DE19A7D76A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029492-55C3-4ED2-B250-BF6BA795E7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123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5EDA6-8865-4BDD-B961-A6B000A367E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321342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D853D-4FE8-468A-8093-5582B9DAE3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955046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B9E61-F91C-46C3-A0D6-976E1ECE929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78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A7CF5-CECF-40B4-BC07-D13C9CFA805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00414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8FEE9-346F-43B0-81AB-4845C62ADF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96899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CEB5F-61D6-4742-A6EA-11BF7BAC157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62875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C6073-A586-4CE6-B027-B910BD4EF2A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60055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0"/>
            <a:ext cx="3556000" cy="6858000"/>
            <a:chOff x="0" y="0"/>
            <a:chExt cx="1680" cy="4320"/>
          </a:xfrm>
        </p:grpSpPr>
        <p:sp>
          <p:nvSpPr>
            <p:cNvPr id="15363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pic>
          <p:nvPicPr>
            <p:cNvPr id="15364" name="Picture 4" descr="slidemaster_med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251200" y="228600"/>
            <a:ext cx="8534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51200" y="1600200"/>
            <a:ext cx="8534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3201" y="6248400"/>
            <a:ext cx="253576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690F31-C176-45EF-869D-3748FBB7C93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70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5CCBE7-FCF3-4AC2-844D-D8D6575A38B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31-Aug-21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88618CD-72E6-4D95-8E76-7E7531AFB3A1}" type="slidenum">
              <a:rPr 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577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0" y="685800"/>
            <a:ext cx="7620000" cy="9906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  <a:ln/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UNIT 1:MY </a:t>
            </a:r>
            <a:r>
              <a:rPr lang="en-US" b="1" dirty="0" smtClean="0">
                <a:solidFill>
                  <a:srgbClr val="FF0000"/>
                </a:solidFill>
              </a:rPr>
              <a:t>FRIENDS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49563" y="1828800"/>
            <a:ext cx="5092874" cy="8382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  <a:ln/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LESSON:    </a:t>
            </a:r>
            <a:r>
              <a:rPr lang="en-US" b="1" dirty="0" smtClean="0">
                <a:solidFill>
                  <a:srgbClr val="FF0000"/>
                </a:solidFill>
              </a:rPr>
              <a:t>READ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403587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4"/>
            <a:ext cx="2247900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622122" y="457200"/>
            <a:ext cx="9569878" cy="64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prstClr val="black"/>
                </a:solidFill>
                <a:cs typeface="Arial" panose="020B0604020202020204" pitchFamily="34" charset="0"/>
              </a:rPr>
              <a:t>Ba is talking about his friends.</a:t>
            </a:r>
            <a:endParaRPr lang="en-US" sz="26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I am lucky enough to have a lot of friends. Of all my friends,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and Song are the ones I spend most of my time with. Each of us, however, has a different character.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is the most sociable. He is also extremely kind and generous. He spends his free time doing volunteer work at a local orphanage, and he is a hard-working student who always gets good grades.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Unlike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and Song are quite reserved in public. Both boys enjoy school, but they prefer to be outside the classroom. Song is our school’s star soccer player, and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Khai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 likes the peace and quiet of the local library.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I am not as outgoing as </a:t>
            </a:r>
            <a:r>
              <a:rPr lang="en-US" sz="2600" dirty="0" err="1">
                <a:solidFill>
                  <a:prstClr val="black"/>
                </a:solidFill>
                <a:cs typeface="Arial" panose="020B0604020202020204" pitchFamily="34" charset="0"/>
              </a:rPr>
              <a:t>Bao</a:t>
            </a: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, but I enjoy telling jokes. My friends usually enjoy my sense of humor. However, sometimes my jokes annoy them.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solidFill>
                  <a:prstClr val="black"/>
                </a:solidFill>
                <a:cs typeface="Arial" panose="020B0604020202020204" pitchFamily="34" charset="0"/>
              </a:rPr>
              <a:t>Although we have quite different characters, the four of us are very close friends.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622122" y="0"/>
            <a:ext cx="6629400" cy="457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1. </a:t>
            </a:r>
            <a:r>
              <a:rPr lang="en-US" sz="2600" b="1" u="sng" dirty="0" smtClean="0">
                <a:solidFill>
                  <a:srgbClr val="C00000"/>
                </a:solidFill>
                <a:cs typeface="Arial" panose="020B0604020202020204" pitchFamily="34" charset="0"/>
              </a:rPr>
              <a:t>Read</a:t>
            </a:r>
            <a:r>
              <a:rPr lang="en-US" sz="2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C00000"/>
                </a:solidFill>
                <a:cs typeface="Arial" panose="020B0604020202020204" pitchFamily="34" charset="0"/>
              </a:rPr>
              <a:t>the text and </a:t>
            </a:r>
            <a:r>
              <a:rPr lang="en-US" sz="2600" b="1" u="sng" dirty="0">
                <a:solidFill>
                  <a:srgbClr val="C00000"/>
                </a:solidFill>
                <a:cs typeface="Arial" panose="020B0604020202020204" pitchFamily="34" charset="0"/>
              </a:rPr>
              <a:t>pick out </a:t>
            </a:r>
            <a:r>
              <a:rPr lang="en-US" sz="2600" b="1" dirty="0">
                <a:solidFill>
                  <a:srgbClr val="C00000"/>
                </a:solidFill>
                <a:cs typeface="Arial" panose="020B0604020202020204" pitchFamily="34" charset="0"/>
              </a:rPr>
              <a:t>the new words.</a:t>
            </a:r>
            <a:endParaRPr lang="vi-VN" sz="2600" b="1" dirty="0">
              <a:solidFill>
                <a:srgbClr val="C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2713633"/>
            <a:ext cx="2285478" cy="209288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2. Does </a:t>
            </a:r>
            <a:r>
              <a:rPr lang="en-US" sz="2600" b="1" dirty="0">
                <a:solidFill>
                  <a:srgbClr val="C00000"/>
                </a:solidFill>
                <a:cs typeface="Arial" panose="020B0604020202020204" pitchFamily="34" charset="0"/>
              </a:rPr>
              <a:t>Ba talk about his friends’ appearances or characters?</a:t>
            </a:r>
            <a:endParaRPr lang="vi-VN" sz="2600" b="1" dirty="0">
              <a:solidFill>
                <a:srgbClr val="C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883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5181600" cy="762000"/>
          </a:xfrm>
        </p:spPr>
        <p:txBody>
          <a:bodyPr/>
          <a:lstStyle/>
          <a:p>
            <a:pPr algn="l"/>
            <a:r>
              <a:rPr lang="en-US" sz="3200" b="1" dirty="0">
                <a:solidFill>
                  <a:schemeClr val="accent2"/>
                </a:solidFill>
              </a:rPr>
              <a:t>Choose the correct answer</a:t>
            </a:r>
            <a:endParaRPr lang="vi-VN" sz="3200" b="1" dirty="0">
              <a:solidFill>
                <a:schemeClr val="accent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24000" y="990600"/>
            <a:ext cx="9144000" cy="990600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FontTx/>
              <a:buAutoNum type="arabicPeriod"/>
              <a:defRPr/>
            </a:pPr>
            <a:r>
              <a:rPr lang="en-US" sz="3200" dirty="0"/>
              <a:t>Ba talks about </a:t>
            </a:r>
            <a:r>
              <a:rPr lang="en-US" sz="3200" u="sng" dirty="0"/>
              <a:t>	</a:t>
            </a:r>
            <a:r>
              <a:rPr lang="en-US" sz="3200" dirty="0"/>
              <a:t> of his friends.</a:t>
            </a:r>
          </a:p>
          <a:p>
            <a:pPr algn="l">
              <a:defRPr/>
            </a:pPr>
            <a:r>
              <a:rPr lang="en-US" sz="3200" dirty="0"/>
              <a:t>A. three		B. all		C. four	D. none</a:t>
            </a:r>
            <a:endParaRPr lang="vi-VN" sz="3200" dirty="0"/>
          </a:p>
        </p:txBody>
      </p:sp>
      <p:sp>
        <p:nvSpPr>
          <p:cNvPr id="5124" name="Title 1"/>
          <p:cNvSpPr txBox="1">
            <a:spLocks/>
          </p:cNvSpPr>
          <p:nvPr/>
        </p:nvSpPr>
        <p:spPr bwMode="auto">
          <a:xfrm>
            <a:off x="1524000" y="1905000"/>
            <a:ext cx="9372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cs typeface="Arial" panose="020B0604020202020204" pitchFamily="34" charset="0"/>
              </a:rPr>
              <a:t>2. </a:t>
            </a:r>
            <a:r>
              <a:rPr lang="en-US" sz="3200" dirty="0" err="1">
                <a:cs typeface="Arial" panose="020B0604020202020204" pitchFamily="34" charset="0"/>
              </a:rPr>
              <a:t>Bao’s</a:t>
            </a:r>
            <a:r>
              <a:rPr lang="en-US" sz="3200" dirty="0">
                <a:cs typeface="Arial" panose="020B0604020202020204" pitchFamily="34" charset="0"/>
              </a:rPr>
              <a:t> volunteer work.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cs typeface="Arial" panose="020B0604020202020204" pitchFamily="34" charset="0"/>
              </a:rPr>
              <a:t>A. helps him make friends	B. causes problem at exam C. doesn’t affect his school	D. takes up a lot of time</a:t>
            </a:r>
            <a:endParaRPr lang="vi-VN" sz="32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125" name="Title 1"/>
          <p:cNvSpPr txBox="1">
            <a:spLocks/>
          </p:cNvSpPr>
          <p:nvPr/>
        </p:nvSpPr>
        <p:spPr bwMode="auto">
          <a:xfrm>
            <a:off x="1502392" y="3469944"/>
            <a:ext cx="929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cs typeface="Arial" panose="020B0604020202020204" pitchFamily="34" charset="0"/>
              </a:rPr>
              <a:t>3. Khai and Song </a:t>
            </a:r>
            <a:r>
              <a:rPr lang="en-US" sz="3200" u="sng">
                <a:cs typeface="Arial" panose="020B0604020202020204" pitchFamily="34" charset="0"/>
              </a:rPr>
              <a:t>			</a:t>
            </a:r>
            <a:r>
              <a:rPr lang="en-US" sz="3200">
                <a:cs typeface="Arial" panose="020B0604020202020204" pitchFamily="34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cs typeface="Arial" panose="020B0604020202020204" pitchFamily="34" charset="0"/>
              </a:rPr>
              <a:t>A. like quiet places		B. don’t talk much in public  C. dislike school			D. enjoy sports</a:t>
            </a:r>
            <a:endParaRPr lang="vi-VN" sz="32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0" y="4890448"/>
            <a:ext cx="9144000" cy="990600"/>
          </a:xfrm>
          <a:prstGeom prst="rect">
            <a:avLst/>
          </a:prstGeom>
        </p:spPr>
        <p:txBody>
          <a:bodyPr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/>
              <a:t>4. Ba ‘s friends sometimes </a:t>
            </a:r>
            <a:r>
              <a:rPr lang="en-US" sz="3200" u="sng" dirty="0"/>
              <a:t>			</a:t>
            </a:r>
            <a:r>
              <a:rPr lang="en-US" sz="3200" dirty="0"/>
              <a:t> his jokes.</a:t>
            </a:r>
          </a:p>
          <a:p>
            <a:pPr algn="l">
              <a:defRPr/>
            </a:pPr>
            <a:r>
              <a:rPr lang="en-US" sz="3200" dirty="0"/>
              <a:t>A. answer	B. do not listen	C. laugh at 	D. get tired of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234169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245</Words>
  <Application>Microsoft Office PowerPoint</Application>
  <PresentationFormat>Widescreen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Proposal</vt:lpstr>
      <vt:lpstr>Office Theme</vt:lpstr>
      <vt:lpstr>UNIT 1:MY FRIENDS</vt:lpstr>
      <vt:lpstr>PowerPoint Presentation</vt:lpstr>
      <vt:lpstr>Choose the correct answer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1:MY FRIENDS</dc:title>
  <dc:creator>Admin</dc:creator>
  <cp:lastModifiedBy>Admin</cp:lastModifiedBy>
  <cp:revision>5</cp:revision>
  <dcterms:created xsi:type="dcterms:W3CDTF">2021-08-31T06:50:47Z</dcterms:created>
  <dcterms:modified xsi:type="dcterms:W3CDTF">2021-08-31T08:21:37Z</dcterms:modified>
</cp:coreProperties>
</file>