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62" d="100"/>
          <a:sy n="62" d="100"/>
        </p:scale>
        <p:origin x="72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1"/>
            <a:ext cx="12192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064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347200" y="6248400"/>
            <a:ext cx="2540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A2F2693A-660F-406D-BCB4-9451679765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49600" y="3429000"/>
            <a:ext cx="85344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117600" y="1371600"/>
            <a:ext cx="1016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1250938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68D584-A986-44A5-809F-DB8BCC9BA6A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967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52000" y="228600"/>
            <a:ext cx="21336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51200" y="228600"/>
            <a:ext cx="61976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7638F-1C51-4D15-A9CA-99A29BF4F2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150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1200" y="228600"/>
            <a:ext cx="85344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201" y="6248400"/>
            <a:ext cx="2535767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245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BB03A3C5-F417-4A91-A2F8-ABC8E56B0D2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292632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71EFB-2B37-4A5F-83FB-929EC22233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136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04C1C-1D56-4C83-B2FD-23DDE4F6723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757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6711C-CBA3-4C22-A219-58801A614D4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641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645DD-0BCB-47C0-877F-42437D2C6E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5274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7B4D1-FF26-4322-80A5-7DF4526BCCF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424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DF101-343C-4EE7-9A35-7016EF0A9E2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8926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83BEA-B8EE-4ADA-84A6-BAA2C6A13E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808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D775D-14D1-41A9-8471-C28946038AA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65843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C0572-CB9D-4DF5-9B4A-17E22CFF582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080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95A65-E5E9-4046-BE22-184A0BEB22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187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C3B08-A96D-4174-9209-E3123D00314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0546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8631B-3DAC-413A-8DD5-D97F1BFD49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3511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639A6698-8AA3-4F67-AC49-76F46B01C76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12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EDA6-8865-4BDD-B961-A6B000A367E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32134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512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600200"/>
            <a:ext cx="4165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D853D-4FE8-468A-8093-5582B9DAE3A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95504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B9E61-F91C-46C3-A0D6-976E1ECE929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78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A7CF5-CECF-40B4-BC07-D13C9CFA805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000414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FEE9-346F-43B0-81AB-4845C62ADF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9689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CEB5F-61D6-4742-A6EA-11BF7BAC15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62875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C6073-A586-4CE6-B027-B910BD4EF2A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600558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0"/>
            <a:ext cx="3556000" cy="6858000"/>
            <a:chOff x="0" y="0"/>
            <a:chExt cx="1680" cy="4320"/>
          </a:xfrm>
        </p:grpSpPr>
        <p:sp>
          <p:nvSpPr>
            <p:cNvPr id="15363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pic>
          <p:nvPicPr>
            <p:cNvPr id="15364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251200" y="228600"/>
            <a:ext cx="8534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51200" y="1600200"/>
            <a:ext cx="8534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3201" y="6248400"/>
            <a:ext cx="253576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5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690F31-C176-45EF-869D-3748FBB7C93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70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B1C881-B387-46BC-B6B2-990C1862600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72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685800"/>
            <a:ext cx="7620000" cy="9906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UNIT 1:MY </a:t>
            </a:r>
            <a:r>
              <a:rPr lang="en-US" b="1" dirty="0" smtClean="0">
                <a:solidFill>
                  <a:srgbClr val="FF0000"/>
                </a:solidFill>
              </a:rPr>
              <a:t>FRIENDS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49563" y="1828800"/>
            <a:ext cx="5092874" cy="838200"/>
          </a:xfr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8100000" scaled="1"/>
            <a:tileRect/>
          </a:gradFill>
          <a:ln/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LESSON:    WRITE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0358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008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1491916" y="3360819"/>
            <a:ext cx="2133600" cy="15240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appearance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2634916" y="4884819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>
            <a:off x="1263316" y="4732419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1110917" y="2979819"/>
            <a:ext cx="625475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2634916" y="2522619"/>
            <a:ext cx="0" cy="858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3320716" y="4656219"/>
            <a:ext cx="744538" cy="630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3396916" y="3132219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6934200" y="3352800"/>
            <a:ext cx="2133600" cy="1524000"/>
          </a:xfrm>
          <a:prstGeom prst="ellipse">
            <a:avLst/>
          </a:prstGeom>
          <a:noFill/>
          <a:ln w="9525">
            <a:solidFill>
              <a:srgbClr val="800000"/>
            </a:solidFill>
            <a:round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800000"/>
                </a:solidFill>
              </a:rPr>
              <a:t>characters</a:t>
            </a:r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001000" y="48768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6553200" y="4648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6477000" y="3127376"/>
            <a:ext cx="60960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>
            <a:off x="8001000" y="2438400"/>
            <a:ext cx="0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8763000" y="4648200"/>
            <a:ext cx="744538" cy="630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 flipH="1">
            <a:off x="8763000" y="2895600"/>
            <a:ext cx="838200" cy="706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385513" y="2692400"/>
            <a:ext cx="628650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33CC"/>
                </a:solidFill>
              </a:rPr>
              <a:t>tall 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2272172" y="2090819"/>
            <a:ext cx="573087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33CC"/>
                </a:solidFill>
              </a:rPr>
              <a:t>fat 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5791201" y="2514600"/>
            <a:ext cx="1338263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generous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9266238" y="2413000"/>
            <a:ext cx="715962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kind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382254" y="4951662"/>
            <a:ext cx="771525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>
            <a:prstShdw prst="shdw17" dist="17961" dir="2700000">
              <a:schemeClr val="accent2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0033CC"/>
                </a:solidFill>
              </a:rPr>
              <a:t>…… </a:t>
            </a:r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 flipH="1">
            <a:off x="6096000" y="4114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 flipH="1">
            <a:off x="90678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511" name="Text Box 55"/>
          <p:cNvSpPr txBox="1">
            <a:spLocks noChangeArrowheads="1"/>
          </p:cNvSpPr>
          <p:nvPr/>
        </p:nvSpPr>
        <p:spPr bwMode="auto">
          <a:xfrm>
            <a:off x="9601201" y="3886200"/>
            <a:ext cx="701675" cy="4064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  <a:effectLst>
            <a:prstShdw prst="shdw17" dist="17961" dir="2700000">
              <a:srgbClr val="800000">
                <a:gamma/>
                <a:shade val="60000"/>
                <a:invGamma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>
                <a:solidFill>
                  <a:srgbClr val="800000"/>
                </a:solidFill>
              </a:rPr>
              <a:t>……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96915" y="673768"/>
            <a:ext cx="4796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Find out more words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14843898"/>
      </p:ext>
    </p:extLst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99" grpId="0" animBg="1"/>
      <p:bldP spid="19500" grpId="0" animBg="1"/>
      <p:bldP spid="19503" grpId="0" animBg="1"/>
      <p:bldP spid="19505" grpId="0" animBg="1"/>
      <p:bldP spid="19507" grpId="0" animBg="1"/>
      <p:bldP spid="195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152400"/>
            <a:ext cx="10907295" cy="1219200"/>
          </a:xfrm>
        </p:spPr>
        <p:txBody>
          <a:bodyPr/>
          <a:lstStyle/>
          <a:p>
            <a:r>
              <a:rPr lang="en-US" sz="3200" u="sng" dirty="0" smtClean="0">
                <a:solidFill>
                  <a:srgbClr val="FF0000"/>
                </a:solidFill>
              </a:rPr>
              <a:t>Answer the following questions</a:t>
            </a:r>
            <a:endParaRPr lang="en-US" sz="3200" u="sng" dirty="0">
              <a:solidFill>
                <a:srgbClr val="FF0000"/>
              </a:solidFill>
            </a:endParaRPr>
          </a:p>
        </p:txBody>
      </p:sp>
      <p:sp>
        <p:nvSpPr>
          <p:cNvPr id="6" name="Rectangle 9"/>
          <p:cNvSpPr txBox="1">
            <a:spLocks noChangeArrowheads="1"/>
          </p:cNvSpPr>
          <p:nvPr/>
        </p:nvSpPr>
        <p:spPr bwMode="auto">
          <a:xfrm>
            <a:off x="222984" y="847824"/>
            <a:ext cx="11969015" cy="601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28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l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What’s your name?</a:t>
            </a:r>
          </a:p>
          <a:p>
            <a:pPr>
              <a:lnSpc>
                <a:spcPct val="80000"/>
              </a:lnSpc>
            </a:pPr>
            <a:r>
              <a:rPr lang="en-US" sz="2800" b="1" i="1" dirty="0" smtClean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How old are you?</a:t>
            </a:r>
          </a:p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What do you  look like?</a:t>
            </a:r>
          </a:p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Where do you live?</a:t>
            </a:r>
          </a:p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Who do you live with?</a:t>
            </a:r>
          </a:p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>
                <a:effectLst/>
              </a:rPr>
              <a:t>(?) Who </a:t>
            </a:r>
            <a:r>
              <a:rPr lang="en-US" sz="2800" b="1" smtClean="0">
                <a:effectLst/>
              </a:rPr>
              <a:t>are your close </a:t>
            </a:r>
            <a:r>
              <a:rPr lang="en-US" sz="2800" b="1" dirty="0" smtClean="0">
                <a:effectLst/>
              </a:rPr>
              <a:t>friends?</a:t>
            </a:r>
          </a:p>
          <a:p>
            <a:pPr>
              <a:lnSpc>
                <a:spcPct val="80000"/>
              </a:lnSpc>
            </a:pPr>
            <a:r>
              <a:rPr lang="en-US" sz="2800" b="1" i="1" dirty="0">
                <a:solidFill>
                  <a:srgbClr val="3333FF"/>
                </a:solidFill>
                <a:effectLst/>
              </a:rPr>
              <a:t>……………………………………………………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73606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66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Wingdings</vt:lpstr>
      <vt:lpstr>Proposal</vt:lpstr>
      <vt:lpstr>Default Design</vt:lpstr>
      <vt:lpstr>UNIT 1:MY FRIENDS</vt:lpstr>
      <vt:lpstr>PowerPoint Presentation</vt:lpstr>
      <vt:lpstr>Answer the following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1:MY FRIENDS</dc:title>
  <dc:creator>Admin</dc:creator>
  <cp:lastModifiedBy>Admin</cp:lastModifiedBy>
  <cp:revision>4</cp:revision>
  <dcterms:created xsi:type="dcterms:W3CDTF">2021-08-31T06:50:47Z</dcterms:created>
  <dcterms:modified xsi:type="dcterms:W3CDTF">2021-08-31T07:27:26Z</dcterms:modified>
</cp:coreProperties>
</file>