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5"/>
  </p:notes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0" roundtripDataSignature="AMtx7mjJEbFWFX5s5Mjzq4ljZrcldUuRS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97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customschemas.google.com/relationships/presentationmetadata" Target="metadata"/><Relationship Id="rId4" Type="http://schemas.openxmlformats.org/officeDocument/2006/relationships/slide" Target="slides/slide3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93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" name="Google Shape;101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0" name="Google Shape;20;p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6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6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77" name="Google Shape;77;p1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9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9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0" name="Google Shape;30;p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0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9"/>
            <a:ext cx="4525962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6" name="Google Shape;36;p1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1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1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11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42" name="Google Shape;42;p11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43" name="Google Shape;43;p1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1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2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2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49" name="Google Shape;49;p12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50" name="Google Shape;50;p1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4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62" name="Google Shape;62;p14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63" name="Google Shape;63;p14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64" name="Google Shape;64;p1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1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70" name="Google Shape;70;p15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71" name="Google Shape;71;p1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rgbClr val="CC00CC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rgbClr val="CC00CC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rgbClr val="CC00CC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rgbClr val="CC00CC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rgbClr val="CC00CC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rgbClr val="CC00CC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rgbClr val="CC00CC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rgbClr val="CC00CC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rgbClr val="CC00CC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9" name="Google Shape;9;p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rgbClr val="CC00CC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rgbClr val="CC00CC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rgbClr val="CC00CC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rgbClr val="CC00CC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rgbClr val="CC00CC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rgbClr val="CC00CC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rgbClr val="CC00CC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rgbClr val="CC00CC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rgbClr val="CC00CC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0" name="Google Shape;10;p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solidFill>
                <a:srgbClr val="000000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"/>
          <p:cNvSpPr txBox="1"/>
          <p:nvPr/>
        </p:nvSpPr>
        <p:spPr>
          <a:xfrm>
            <a:off x="-34925" y="38100"/>
            <a:ext cx="9144000" cy="2308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</a:pPr>
            <a:r>
              <a:rPr lang="en-US" sz="3600" b="1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HƯỚNG DẪN CHUẨN BỊ BÀI HỌC</a:t>
            </a:r>
            <a:endParaRPr sz="3600"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</a:pPr>
            <a:r>
              <a:rPr lang="en-US" sz="3600" b="1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Môn</a:t>
            </a:r>
            <a:r>
              <a:rPr lang="en-US" sz="3600" b="1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Anh </a:t>
            </a:r>
            <a:r>
              <a:rPr lang="en-US" sz="3600" b="1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Văn</a:t>
            </a:r>
            <a:r>
              <a:rPr lang="en-US" sz="3600" b="1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– </a:t>
            </a:r>
            <a:r>
              <a:rPr lang="en-US" sz="3600" b="1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Lớp</a:t>
            </a:r>
            <a:r>
              <a:rPr lang="en-US" sz="3600" b="1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8</a:t>
            </a:r>
            <a:endParaRPr sz="3600"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66"/>
              </a:buClr>
              <a:buSzPts val="5200"/>
              <a:buFont typeface="Times New Roman"/>
              <a:buNone/>
            </a:pPr>
            <a:r>
              <a:rPr lang="en-US" sz="3600" b="1" i="0" u="sng" strike="noStrike" cap="none" dirty="0">
                <a:solidFill>
                  <a:srgbClr val="FF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Unit 1 :</a:t>
            </a:r>
            <a:r>
              <a:rPr lang="en-US" sz="3600" b="1" i="0" u="none" strike="noStrike" cap="none" dirty="0">
                <a:solidFill>
                  <a:srgbClr val="FF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My </a:t>
            </a:r>
            <a:r>
              <a:rPr lang="en-US" sz="3600" b="1" i="0" u="none" strike="noStrike" cap="none" dirty="0" smtClean="0">
                <a:solidFill>
                  <a:srgbClr val="FF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Friends</a:t>
            </a:r>
            <a:endParaRPr sz="3600"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66"/>
              </a:buClr>
              <a:buSzPts val="5200"/>
              <a:buFont typeface="Times New Roman"/>
              <a:buNone/>
            </a:pPr>
            <a:r>
              <a:rPr lang="en-US" sz="3600" b="1" i="0" u="sng" strike="noStrike" cap="none" dirty="0">
                <a:solidFill>
                  <a:srgbClr val="FF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Lesson 1 </a:t>
            </a:r>
            <a:r>
              <a:rPr lang="en-US" sz="3600" b="1" i="0" u="none" strike="noStrike" cap="none" dirty="0">
                <a:solidFill>
                  <a:srgbClr val="FF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:Getting started + Listen and read </a:t>
            </a:r>
            <a:endParaRPr sz="3600" dirty="0"/>
          </a:p>
        </p:txBody>
      </p:sp>
      <p:sp>
        <p:nvSpPr>
          <p:cNvPr id="90" name="Google Shape;90;p2"/>
          <p:cNvSpPr txBox="1"/>
          <p:nvPr/>
        </p:nvSpPr>
        <p:spPr>
          <a:xfrm>
            <a:off x="76200" y="2470150"/>
            <a:ext cx="8915400" cy="4524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❖"/>
            </a:pPr>
            <a:r>
              <a:rPr lang="en-US" sz="2400" b="1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HỌC SINH THỰC HIỆN CÁC YÊU CẦU SAU:</a:t>
            </a:r>
            <a:endParaRPr dirty="0"/>
          </a:p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⮚"/>
            </a:pP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Đọc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đoạn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văn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Listen and read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trong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sách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giáo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khoa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(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đoạn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văn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ở slide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tiếp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theo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 </a:t>
            </a:r>
            <a:endParaRPr dirty="0"/>
          </a:p>
          <a:p>
            <a:pPr marL="457200" indent="-457200">
              <a:buClr>
                <a:schemeClr val="dk1"/>
              </a:buClr>
              <a:buSzPts val="2400"/>
              <a:buFont typeface="Noto Sans Symbols"/>
              <a:buChar char="⮚"/>
            </a:pPr>
            <a:r>
              <a:rPr lang="en-US" sz="2400" dirty="0" err="1">
                <a:solidFill>
                  <a:schemeClr val="dk1"/>
                </a:solidFill>
                <a:latin typeface="Times New Roman"/>
                <a:cs typeface="Times New Roman"/>
                <a:sym typeface="Times New Roman"/>
              </a:rPr>
              <a:t>Trả</a:t>
            </a:r>
            <a:r>
              <a:rPr lang="en-US" sz="2400" dirty="0">
                <a:solidFill>
                  <a:schemeClr val="dk1"/>
                </a:solidFill>
                <a:latin typeface="Times New Roman"/>
                <a:cs typeface="Times New Roman"/>
                <a:sym typeface="Times New Roman"/>
              </a:rPr>
              <a:t> </a:t>
            </a:r>
            <a:r>
              <a:rPr lang="en-US" sz="2400" dirty="0" err="1">
                <a:solidFill>
                  <a:schemeClr val="dk1"/>
                </a:solidFill>
                <a:latin typeface="Times New Roman"/>
                <a:cs typeface="Times New Roman"/>
                <a:sym typeface="Times New Roman"/>
              </a:rPr>
              <a:t>lời</a:t>
            </a:r>
            <a:r>
              <a:rPr lang="en-US" sz="2400" dirty="0">
                <a:solidFill>
                  <a:schemeClr val="dk1"/>
                </a:solidFill>
                <a:latin typeface="Times New Roman"/>
                <a:cs typeface="Times New Roman"/>
                <a:sym typeface="Times New Roman"/>
              </a:rPr>
              <a:t> </a:t>
            </a:r>
            <a:r>
              <a:rPr lang="en-US" sz="2400" dirty="0" err="1">
                <a:solidFill>
                  <a:schemeClr val="dk1"/>
                </a:solidFill>
                <a:latin typeface="Times New Roman"/>
                <a:cs typeface="Times New Roman"/>
                <a:sym typeface="Times New Roman"/>
              </a:rPr>
              <a:t>câu</a:t>
            </a:r>
            <a:r>
              <a:rPr lang="en-US" sz="2400" dirty="0">
                <a:solidFill>
                  <a:schemeClr val="dk1"/>
                </a:solidFill>
                <a:latin typeface="Times New Roman"/>
                <a:cs typeface="Times New Roman"/>
                <a:sym typeface="Times New Roman"/>
              </a:rPr>
              <a:t> </a:t>
            </a:r>
            <a:r>
              <a:rPr lang="en-US" sz="2400" dirty="0" err="1">
                <a:solidFill>
                  <a:schemeClr val="dk1"/>
                </a:solidFill>
                <a:latin typeface="Times New Roman"/>
                <a:cs typeface="Times New Roman"/>
                <a:sym typeface="Times New Roman"/>
              </a:rPr>
              <a:t>hỏi</a:t>
            </a:r>
            <a:r>
              <a:rPr lang="en-US" sz="2400" dirty="0">
                <a:solidFill>
                  <a:schemeClr val="dk1"/>
                </a:solidFill>
                <a:latin typeface="Times New Roman"/>
                <a:cs typeface="Times New Roman"/>
                <a:sym typeface="Times New Roman"/>
              </a:rPr>
              <a:t> (</a:t>
            </a:r>
            <a:r>
              <a:rPr lang="en-US" sz="2400" dirty="0" err="1">
                <a:solidFill>
                  <a:schemeClr val="dk1"/>
                </a:solidFill>
                <a:latin typeface="Times New Roman"/>
                <a:cs typeface="Times New Roman"/>
                <a:sym typeface="Times New Roman"/>
              </a:rPr>
              <a:t>câu</a:t>
            </a:r>
            <a:r>
              <a:rPr lang="en-US" sz="2400" dirty="0">
                <a:solidFill>
                  <a:schemeClr val="dk1"/>
                </a:solidFill>
                <a:latin typeface="Times New Roman"/>
                <a:cs typeface="Times New Roman"/>
                <a:sym typeface="Times New Roman"/>
              </a:rPr>
              <a:t> </a:t>
            </a:r>
            <a:r>
              <a:rPr lang="en-US" sz="2400" dirty="0" err="1">
                <a:solidFill>
                  <a:schemeClr val="dk1"/>
                </a:solidFill>
                <a:latin typeface="Times New Roman"/>
                <a:cs typeface="Times New Roman"/>
                <a:sym typeface="Times New Roman"/>
              </a:rPr>
              <a:t>hỏi</a:t>
            </a:r>
            <a:r>
              <a:rPr lang="en-US" sz="2400" dirty="0">
                <a:solidFill>
                  <a:schemeClr val="dk1"/>
                </a:solidFill>
                <a:latin typeface="Times New Roman"/>
                <a:cs typeface="Times New Roman"/>
                <a:sym typeface="Times New Roman"/>
              </a:rPr>
              <a:t> ở slide </a:t>
            </a:r>
            <a:r>
              <a:rPr lang="en-US" sz="2400" dirty="0" err="1">
                <a:solidFill>
                  <a:schemeClr val="dk1"/>
                </a:solidFill>
                <a:latin typeface="Times New Roman"/>
                <a:cs typeface="Times New Roman"/>
                <a:sym typeface="Times New Roman"/>
              </a:rPr>
              <a:t>tiếp</a:t>
            </a:r>
            <a:r>
              <a:rPr lang="en-US" sz="2400" dirty="0">
                <a:solidFill>
                  <a:schemeClr val="dk1"/>
                </a:solidFill>
                <a:latin typeface="Times New Roman"/>
                <a:cs typeface="Times New Roman"/>
                <a:sym typeface="Times New Roman"/>
              </a:rPr>
              <a:t> </a:t>
            </a:r>
            <a:r>
              <a:rPr lang="en-US" sz="2400" dirty="0" err="1">
                <a:solidFill>
                  <a:schemeClr val="dk1"/>
                </a:solidFill>
                <a:latin typeface="Times New Roman"/>
                <a:cs typeface="Times New Roman"/>
                <a:sym typeface="Times New Roman"/>
              </a:rPr>
              <a:t>theo</a:t>
            </a:r>
            <a:r>
              <a:rPr lang="en-US" sz="2400" dirty="0">
                <a:solidFill>
                  <a:schemeClr val="dk1"/>
                </a:solidFill>
                <a:latin typeface="Times New Roman"/>
                <a:cs typeface="Times New Roman"/>
                <a:sym typeface="Times New Roman"/>
              </a:rPr>
              <a:t>)</a:t>
            </a:r>
            <a:endParaRPr lang="en-US" sz="2400" dirty="0"/>
          </a:p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⮚"/>
            </a:pPr>
            <a:r>
              <a:rPr lang="en-US" sz="2400" b="0" i="0" u="none" strike="noStrike" cap="none" dirty="0" err="1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Tìm</a:t>
            </a:r>
            <a:r>
              <a:rPr lang="en-US" sz="2400" b="0" i="0" u="none" strike="noStrike" cap="none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hiểu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nghĩa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các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từ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sau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</a:t>
            </a:r>
            <a:endParaRPr dirty="0"/>
          </a:p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Seem</a:t>
            </a:r>
            <a:endParaRPr dirty="0"/>
          </a:p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Enough</a:t>
            </a:r>
            <a:endParaRPr dirty="0"/>
          </a:p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Smile</a:t>
            </a:r>
            <a:endParaRPr dirty="0"/>
          </a:p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Next-door</a:t>
            </a:r>
            <a:endParaRPr dirty="0"/>
          </a:p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b="0" i="0" u="none" strike="noStrike" cap="none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Photograph</a:t>
            </a:r>
            <a:endParaRPr dirty="0"/>
          </a:p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⮚"/>
            </a:pP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Tìm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hiểu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cấu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trúc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câu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enough (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đủ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…..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để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làm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gì</a:t>
            </a:r>
            <a:r>
              <a:rPr lang="en-US" sz="2400" b="0" i="0" u="none" strike="noStrike" cap="none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……)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3"/>
          <p:cNvSpPr txBox="1"/>
          <p:nvPr/>
        </p:nvSpPr>
        <p:spPr>
          <a:xfrm>
            <a:off x="283464" y="128016"/>
            <a:ext cx="8668512" cy="6665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200"/>
              <a:buFont typeface="Times New Roman"/>
              <a:buNone/>
            </a:pPr>
            <a:r>
              <a:rPr lang="en-US" sz="2200" b="1" i="0" u="none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Listen </a:t>
            </a:r>
            <a:r>
              <a:rPr lang="en-US" sz="2200" b="1" i="0" u="none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and read</a:t>
            </a:r>
            <a:r>
              <a:rPr lang="en-US" sz="2200" b="1" i="0" u="none" dirty="0">
                <a:solidFill>
                  <a:srgbClr val="CC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sz="2200" dirty="0"/>
          </a:p>
          <a:p>
            <a:pPr marL="0" marR="0" lvl="0" indent="0" algn="l" rtl="0">
              <a:spcBef>
                <a:spcPts val="1100"/>
              </a:spcBef>
              <a:spcAft>
                <a:spcPts val="0"/>
              </a:spcAft>
              <a:buClr>
                <a:srgbClr val="0063C6"/>
              </a:buClr>
              <a:buSzPts val="2200"/>
              <a:buFont typeface="Times New Roman"/>
              <a:buNone/>
            </a:pPr>
            <a:r>
              <a:rPr lang="en-US" sz="2200" b="1" i="0" u="none" dirty="0">
                <a:solidFill>
                  <a:srgbClr val="0063C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Hoa: Hello Lan.</a:t>
            </a:r>
            <a:endParaRPr sz="2200" dirty="0"/>
          </a:p>
          <a:p>
            <a:pPr marL="0" marR="0" lvl="0" indent="0" algn="l" rtl="0"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Times New Roman"/>
              <a:buNone/>
            </a:pPr>
            <a:r>
              <a:rPr lang="en-US" sz="2200" b="1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Lan: Hi, Hoa. You seem happy.</a:t>
            </a:r>
            <a:endParaRPr sz="2200" dirty="0"/>
          </a:p>
          <a:p>
            <a:pPr marL="0" marR="0" lvl="0" indent="0" algn="l" rtl="0">
              <a:spcBef>
                <a:spcPts val="1100"/>
              </a:spcBef>
              <a:spcAft>
                <a:spcPts val="0"/>
              </a:spcAft>
              <a:buClr>
                <a:srgbClr val="0063C6"/>
              </a:buClr>
              <a:buSzPts val="2200"/>
              <a:buFont typeface="Times New Roman"/>
              <a:buNone/>
            </a:pPr>
            <a:r>
              <a:rPr lang="en-US" sz="2200" b="1" i="0" u="none" dirty="0">
                <a:solidFill>
                  <a:srgbClr val="0063C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Hoa: I am. I received a letter from my friend </a:t>
            </a:r>
            <a:r>
              <a:rPr lang="en-US" sz="2200" b="1" i="0" u="none" dirty="0" err="1">
                <a:solidFill>
                  <a:srgbClr val="0063C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Nien</a:t>
            </a:r>
            <a:r>
              <a:rPr lang="en-US" sz="2200" b="1" i="0" u="none" dirty="0">
                <a:solidFill>
                  <a:srgbClr val="0063C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today.</a:t>
            </a:r>
            <a:endParaRPr sz="2200" dirty="0"/>
          </a:p>
          <a:p>
            <a:pPr marL="0" marR="0" lvl="0" indent="0" algn="l" rtl="0"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Times New Roman"/>
              <a:buNone/>
            </a:pPr>
            <a:r>
              <a:rPr lang="en-US" sz="2200" b="1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Lan: Do I know her?</a:t>
            </a:r>
            <a:endParaRPr sz="2200" dirty="0"/>
          </a:p>
          <a:p>
            <a:pPr marL="0" marR="0" lvl="0" indent="0" algn="l" rtl="0">
              <a:spcBef>
                <a:spcPts val="1100"/>
              </a:spcBef>
              <a:spcAft>
                <a:spcPts val="0"/>
              </a:spcAft>
              <a:buClr>
                <a:srgbClr val="0063C6"/>
              </a:buClr>
              <a:buSzPts val="2200"/>
              <a:buFont typeface="Times New Roman"/>
              <a:buNone/>
            </a:pPr>
            <a:r>
              <a:rPr lang="en-US" sz="2200" b="1" i="0" u="none" dirty="0">
                <a:solidFill>
                  <a:srgbClr val="0063C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Hoa: I don’t think so. She was my next-door neighbor in Hue.</a:t>
            </a:r>
            <a:endParaRPr sz="2200" dirty="0"/>
          </a:p>
          <a:p>
            <a:pPr marL="0" marR="0" lvl="0" indent="0" algn="l" rtl="0"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Times New Roman"/>
              <a:buNone/>
            </a:pPr>
            <a:r>
              <a:rPr lang="en-US" sz="2200" b="1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Lan: What does she look like?</a:t>
            </a:r>
            <a:endParaRPr sz="2200" dirty="0"/>
          </a:p>
          <a:p>
            <a:pPr marL="0" marR="0" lvl="0" indent="0" algn="l" rtl="0">
              <a:spcBef>
                <a:spcPts val="1100"/>
              </a:spcBef>
              <a:spcAft>
                <a:spcPts val="0"/>
              </a:spcAft>
              <a:buClr>
                <a:srgbClr val="0063C6"/>
              </a:buClr>
              <a:buSzPts val="2200"/>
              <a:buFont typeface="Times New Roman"/>
              <a:buNone/>
            </a:pPr>
            <a:r>
              <a:rPr lang="en-US" sz="2200" b="1" i="0" u="none" dirty="0">
                <a:solidFill>
                  <a:srgbClr val="0063C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Hoa: Oh. She’s beautiful. Here is her photograph.</a:t>
            </a:r>
            <a:endParaRPr sz="2200" dirty="0"/>
          </a:p>
          <a:p>
            <a:pPr marL="0" marR="0" lvl="0" indent="0" algn="l" rtl="0"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Times New Roman"/>
              <a:buNone/>
            </a:pPr>
            <a:r>
              <a:rPr lang="en-US" sz="2200" b="1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Lan: What a lovely smile! Was she your classmate?</a:t>
            </a:r>
            <a:endParaRPr sz="2200" dirty="0"/>
          </a:p>
          <a:p>
            <a:pPr marL="0" marR="0" lvl="0" indent="0" algn="l" rtl="0">
              <a:spcBef>
                <a:spcPts val="1100"/>
              </a:spcBef>
              <a:spcAft>
                <a:spcPts val="0"/>
              </a:spcAft>
              <a:buClr>
                <a:srgbClr val="0063C6"/>
              </a:buClr>
              <a:buSzPts val="2200"/>
              <a:buFont typeface="Times New Roman"/>
              <a:buNone/>
            </a:pPr>
            <a:r>
              <a:rPr lang="en-US" sz="2200" b="1" i="0" u="none" dirty="0">
                <a:solidFill>
                  <a:srgbClr val="0063C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Hoa: Oh, no. She wasn’t old enough to be in my class.</a:t>
            </a:r>
            <a:endParaRPr sz="2200" dirty="0"/>
          </a:p>
          <a:p>
            <a:pPr marL="0" marR="0" lvl="0" indent="0" algn="l" rtl="0"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Times New Roman"/>
              <a:buNone/>
            </a:pPr>
            <a:r>
              <a:rPr lang="en-US" sz="2200" b="1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Lan: How old is she?</a:t>
            </a:r>
            <a:endParaRPr sz="2200" dirty="0"/>
          </a:p>
          <a:p>
            <a:pPr marL="0" marR="0" lvl="0" indent="0" algn="l" rtl="0">
              <a:spcBef>
                <a:spcPts val="1100"/>
              </a:spcBef>
              <a:spcAft>
                <a:spcPts val="0"/>
              </a:spcAft>
              <a:buClr>
                <a:srgbClr val="0063C6"/>
              </a:buClr>
              <a:buSzPts val="2200"/>
              <a:buFont typeface="Times New Roman"/>
              <a:buNone/>
            </a:pPr>
            <a:r>
              <a:rPr lang="en-US" sz="2200" b="1" i="0" u="none" dirty="0">
                <a:solidFill>
                  <a:srgbClr val="0063C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Hoa: Twelve. She’s going to visit </a:t>
            </a:r>
            <a:r>
              <a:rPr lang="en-US" sz="2200" b="1" i="0" u="none" dirty="0" err="1">
                <a:solidFill>
                  <a:srgbClr val="0063C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me.She’ll</a:t>
            </a:r>
            <a:r>
              <a:rPr lang="en-US" sz="2200" b="1" i="0" u="none" dirty="0">
                <a:solidFill>
                  <a:srgbClr val="0063C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be here at Christmas.</a:t>
            </a:r>
            <a:endParaRPr sz="2200" dirty="0"/>
          </a:p>
          <a:p>
            <a:pPr marL="0" marR="0" lvl="0" indent="0" algn="l" rtl="0">
              <a:spcBef>
                <a:spcPts val="1100"/>
              </a:spcBef>
              <a:spcAft>
                <a:spcPts val="0"/>
              </a:spcAft>
              <a:buClr>
                <a:srgbClr val="0063C6"/>
              </a:buClr>
              <a:buSzPts val="2200"/>
              <a:buFont typeface="Times New Roman"/>
              <a:buNone/>
            </a:pPr>
            <a:r>
              <a:rPr lang="en-US" sz="2200" b="1" i="0" u="none" dirty="0">
                <a:solidFill>
                  <a:srgbClr val="0063C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Would you like to meet her?</a:t>
            </a:r>
            <a:endParaRPr sz="2200" dirty="0"/>
          </a:p>
          <a:p>
            <a:pPr marL="0" marR="0" lvl="0" indent="0" algn="l" rtl="0"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Times New Roman"/>
              <a:buNone/>
            </a:pPr>
            <a:r>
              <a:rPr lang="en-US" sz="2200" b="1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Lan: I’d love to.</a:t>
            </a:r>
            <a:endParaRPr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4"/>
          <p:cNvSpPr txBox="1"/>
          <p:nvPr/>
        </p:nvSpPr>
        <p:spPr>
          <a:xfrm>
            <a:off x="457200" y="701040"/>
            <a:ext cx="83058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99"/>
              </a:buClr>
              <a:buSzPts val="4000"/>
              <a:buFont typeface="Arial"/>
              <a:buNone/>
            </a:pPr>
            <a:r>
              <a:rPr lang="en-US" sz="3600" b="1" i="0" u="none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Answer the following questions :</a:t>
            </a:r>
            <a:endParaRPr sz="36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4" name="Google Shape;104;p4"/>
          <p:cNvSpPr txBox="1"/>
          <p:nvPr/>
        </p:nvSpPr>
        <p:spPr>
          <a:xfrm>
            <a:off x="228600" y="1767840"/>
            <a:ext cx="8610600" cy="312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609600" marR="0" lvl="0" indent="-609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Times New Roman"/>
              <a:buNone/>
            </a:pPr>
            <a:r>
              <a:rPr lang="en-US" sz="3600" b="1" i="0" u="none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1.Where does </a:t>
            </a:r>
            <a:r>
              <a:rPr lang="en-US" sz="3600" b="1" i="0" u="none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Nien</a:t>
            </a:r>
            <a:r>
              <a:rPr lang="en-US" sz="3600" b="1" i="0" u="none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live ?</a:t>
            </a:r>
            <a:endParaRPr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09600" marR="0" lvl="0" indent="-609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Times New Roman"/>
              <a:buNone/>
            </a:pPr>
            <a:r>
              <a:rPr lang="en-US" sz="3600" b="1" i="0" u="none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2.Does Lan know </a:t>
            </a:r>
            <a:r>
              <a:rPr lang="en-US" sz="3600" b="1" i="0" u="none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Nien</a:t>
            </a:r>
            <a:r>
              <a:rPr lang="en-US" sz="3600" b="1" i="0" u="none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?</a:t>
            </a:r>
            <a:endParaRPr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09600" marR="0" lvl="0" indent="-609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Times New Roman"/>
              <a:buNone/>
            </a:pPr>
            <a:r>
              <a:rPr lang="en-US" sz="3600" b="1" i="0" u="none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3.Which sentence tells you that Hoa is older than </a:t>
            </a:r>
            <a:r>
              <a:rPr lang="en-US" sz="3600" b="1" i="0" u="none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Nien</a:t>
            </a:r>
            <a:r>
              <a:rPr lang="en-US" sz="3600" b="1" i="0" u="none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?</a:t>
            </a:r>
            <a:endParaRPr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09600" marR="0" lvl="0" indent="-609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Times New Roman"/>
              <a:buNone/>
            </a:pPr>
            <a:r>
              <a:rPr lang="en-US" sz="3600" b="1" i="0" u="none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4.When is </a:t>
            </a:r>
            <a:r>
              <a:rPr lang="en-US" sz="3600" b="1" i="0" u="none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Nien</a:t>
            </a:r>
            <a:r>
              <a:rPr lang="en-US" sz="3600" b="1" i="0" u="none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going to visit Hoa ?</a:t>
            </a:r>
            <a:endParaRPr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265</Words>
  <Application>Microsoft Office PowerPoint</Application>
  <PresentationFormat>On-screen Show (4:3)</PresentationFormat>
  <Paragraphs>33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Noto Sans Symbols</vt:lpstr>
      <vt:lpstr>Times New Roman</vt:lpstr>
      <vt:lpstr>Default Design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pcV</dc:creator>
  <cp:lastModifiedBy>Phương Thảo Trịnh</cp:lastModifiedBy>
  <cp:revision>6</cp:revision>
  <dcterms:created xsi:type="dcterms:W3CDTF">2008-11-04T02:31:57Z</dcterms:created>
  <dcterms:modified xsi:type="dcterms:W3CDTF">2021-09-02T10:39:11Z</dcterms:modified>
</cp:coreProperties>
</file>