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1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46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97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5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8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94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5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5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6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629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50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555B6-4B85-4BFA-A932-B469C2A9B1D2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E0760-E6BB-4F89-A387-F41E2095F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4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088" y="1369291"/>
            <a:ext cx="8763000" cy="5486400"/>
          </a:xfrm>
        </p:spPr>
        <p:txBody>
          <a:bodyPr>
            <a:normAutofit/>
          </a:bodyPr>
          <a:lstStyle/>
          <a:p>
            <a:pPr lvl="2"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marL="914400" lvl="2" indent="0">
              <a:buFont typeface="Arial" charset="0"/>
              <a:buNone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-The past simple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-The structures of simple past tense ( 3 forms : affirmative form , negative form , interrogative form ) </a:t>
            </a:r>
          </a:p>
          <a:p>
            <a:pPr marL="0" indent="0">
              <a:buNone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past simple with Wish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	-The structures of wish clauses .</a:t>
            </a:r>
          </a:p>
          <a:p>
            <a:pPr lvl="2">
              <a:defRPr/>
            </a:pP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huẩn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+mj-lt"/>
              </a:rPr>
              <a:t>bị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: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	-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Đọc bài (nội dung bài trong slide kế tiếp).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 -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 smtClean="0"/>
          </a:p>
          <a:p>
            <a:pPr>
              <a:buFontTx/>
              <a:buChar char="-"/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2171" y="2311"/>
            <a:ext cx="9014835" cy="129308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vi-VN" sz="3200" b="1" dirty="0" smtClean="0">
                <a:solidFill>
                  <a:schemeClr val="bg1"/>
                </a:solidFill>
              </a:rPr>
              <a:t>UNIT </a:t>
            </a:r>
            <a:r>
              <a:rPr lang="en-US" sz="3200" b="1" dirty="0" smtClean="0">
                <a:solidFill>
                  <a:schemeClr val="bg1"/>
                </a:solidFill>
              </a:rPr>
              <a:t>1 </a:t>
            </a:r>
            <a:r>
              <a:rPr lang="vi-VN" sz="3200" b="1" dirty="0" smtClean="0">
                <a:solidFill>
                  <a:schemeClr val="bg1"/>
                </a:solidFill>
              </a:rPr>
              <a:t>:</a:t>
            </a:r>
            <a:r>
              <a:rPr lang="en-US" sz="3200" b="1" dirty="0" smtClean="0">
                <a:solidFill>
                  <a:schemeClr val="bg1"/>
                </a:solidFill>
              </a:rPr>
              <a:t> A VISIT FROM A PEN PAL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chemeClr val="bg1"/>
                </a:solidFill>
              </a:rPr>
              <a:t>  </a:t>
            </a:r>
            <a:r>
              <a:rPr lang="en-US" sz="3200" b="1" dirty="0">
                <a:solidFill>
                  <a:schemeClr val="bg1"/>
                </a:solidFill>
              </a:rPr>
              <a:t>L</a:t>
            </a:r>
            <a:r>
              <a:rPr lang="en-US" sz="3200" b="1" dirty="0" smtClean="0">
                <a:solidFill>
                  <a:schemeClr val="bg1"/>
                </a:solidFill>
              </a:rPr>
              <a:t>anguage focus  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86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83058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72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229599" cy="702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70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848600" cy="6095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3345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21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PC-Hung</dc:creator>
  <cp:lastModifiedBy>PC-Hung</cp:lastModifiedBy>
  <cp:revision>4</cp:revision>
  <dcterms:created xsi:type="dcterms:W3CDTF">2021-08-30T14:58:31Z</dcterms:created>
  <dcterms:modified xsi:type="dcterms:W3CDTF">2021-08-31T03:35:10Z</dcterms:modified>
</cp:coreProperties>
</file>