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58303-B307-4CC9-A4AA-D2331878F5C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B653C-5B40-40F5-A9A3-4F159C443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29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itchFamily="2" charset="2"/>
              <a:buNone/>
            </a:pPr>
            <a:endParaRPr lang="en-US" sz="2400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B653C-5B40-40F5-A9A3-4F159C4431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1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2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1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6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1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2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9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1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15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4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32A1C-DB42-491A-9FDC-F73C86171F55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7FC64-764B-4986-8481-A57BE47B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5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171" y="2310"/>
            <a:ext cx="9014835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3200" b="1" dirty="0" smtClean="0">
                <a:solidFill>
                  <a:schemeClr val="bg1"/>
                </a:solidFill>
              </a:rPr>
              <a:t>UNIT </a:t>
            </a:r>
            <a:r>
              <a:rPr lang="en-US" sz="3200" b="1" dirty="0" smtClean="0">
                <a:solidFill>
                  <a:schemeClr val="bg1"/>
                </a:solidFill>
              </a:rPr>
              <a:t>1 </a:t>
            </a:r>
            <a:r>
              <a:rPr lang="vi-VN" sz="3200" b="1" dirty="0" smtClean="0">
                <a:solidFill>
                  <a:schemeClr val="bg1"/>
                </a:solidFill>
              </a:rPr>
              <a:t>:</a:t>
            </a:r>
            <a:r>
              <a:rPr lang="en-US" sz="3200" b="1" dirty="0" smtClean="0">
                <a:solidFill>
                  <a:schemeClr val="bg1"/>
                </a:solidFill>
              </a:rPr>
              <a:t> A VISIT FROM A PEN PAL </a:t>
            </a:r>
            <a:r>
              <a:rPr lang="en-US" sz="3200" b="1" dirty="0">
                <a:solidFill>
                  <a:schemeClr val="bg1"/>
                </a:solidFill>
              </a:rPr>
              <a:t>-</a:t>
            </a:r>
            <a:r>
              <a:rPr lang="en-US" sz="3200" b="1" dirty="0" smtClean="0">
                <a:solidFill>
                  <a:schemeClr val="bg1"/>
                </a:solidFill>
              </a:rPr>
              <a:t>WRITE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061" y="990599"/>
            <a:ext cx="8860848" cy="54644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Calibri Light" pitchFamily="34" charset="0"/>
              </a:rPr>
              <a:t>      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Imagine you are visiting your relatives or friends in part of Viet Nam or in a different country . Write a letter to your family  </a:t>
            </a:r>
          </a:p>
          <a:p>
            <a:pPr lvl="1">
              <a:lnSpc>
                <a:spcPct val="150000"/>
              </a:lnSpc>
            </a:pPr>
            <a:r>
              <a:rPr lang="vi-VN" sz="2000" dirty="0" smtClean="0">
                <a:latin typeface="+mj-lt"/>
              </a:rPr>
              <a:t>Hãy </a:t>
            </a:r>
            <a:r>
              <a:rPr lang="vi-VN" sz="2000" dirty="0">
                <a:latin typeface="+mj-lt"/>
              </a:rPr>
              <a:t>tưởng tượng rằng bạn đang đi thăm người thân hay bạn bè ở một vùng khác của Việt Nam hoặc ở một quốc gia khác. Sau đó bạn hãy viết một bức thư gửi cho gia </a:t>
            </a:r>
            <a:r>
              <a:rPr lang="vi-VN" sz="2000" dirty="0" smtClean="0">
                <a:latin typeface="+mj-lt"/>
              </a:rPr>
              <a:t>đình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 smtClean="0">
                <a:latin typeface="+mj-lt"/>
              </a:rPr>
              <a:t>.</a:t>
            </a:r>
            <a:endParaRPr lang="en-US" sz="2000" b="1" dirty="0">
              <a:solidFill>
                <a:srgbClr val="FF0000"/>
              </a:solidFill>
              <a:latin typeface="+mj-lt"/>
            </a:endParaRPr>
          </a:p>
          <a:p>
            <a:pPr lvl="1">
              <a:lnSpc>
                <a:spcPct val="150000"/>
              </a:lnSpc>
            </a:pP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C</a:t>
            </a:r>
            <a:r>
              <a:rPr lang="en-US" sz="2000" b="1" dirty="0" err="1">
                <a:solidFill>
                  <a:srgbClr val="FF0000"/>
                </a:solidFill>
                <a:latin typeface="+mj-lt"/>
              </a:rPr>
              <a:t>huẩn</a:t>
            </a:r>
            <a:r>
              <a:rPr lang="en-US" sz="2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bị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Đọc bài (nội dung bài trong slide kế tiếp).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vào vở.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 slide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) </a:t>
            </a: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vi-VN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Xem yêu cầu đề bài và chuẩn bị các từ vựng về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 --…..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solidFill>
                  <a:srgbClr val="222A3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>
              <a:solidFill>
                <a:srgbClr val="222A3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77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0644" y="138546"/>
            <a:ext cx="9014835" cy="123305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3200" b="1" dirty="0" smtClean="0">
                <a:solidFill>
                  <a:schemeClr val="bg1"/>
                </a:solidFill>
              </a:rPr>
              <a:t>UNIT </a:t>
            </a:r>
            <a:r>
              <a:rPr lang="en-US" sz="3200" b="1" dirty="0" smtClean="0">
                <a:solidFill>
                  <a:schemeClr val="bg1"/>
                </a:solidFill>
              </a:rPr>
              <a:t>1 </a:t>
            </a:r>
            <a:r>
              <a:rPr lang="vi-VN" sz="3200" b="1" dirty="0" smtClean="0">
                <a:solidFill>
                  <a:schemeClr val="bg1"/>
                </a:solidFill>
              </a:rPr>
              <a:t>:</a:t>
            </a:r>
            <a:r>
              <a:rPr lang="en-US" sz="3200" b="1" dirty="0" smtClean="0">
                <a:solidFill>
                  <a:schemeClr val="bg1"/>
                </a:solidFill>
              </a:rPr>
              <a:t> A VISIT FROM A PEN PAL </a:t>
            </a:r>
            <a:endParaRPr lang="en-US" sz="32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</a:rPr>
              <a:t>WRITE </a:t>
            </a:r>
            <a:r>
              <a:rPr lang="vi-VN" sz="3200" b="1" dirty="0" smtClean="0">
                <a:solidFill>
                  <a:schemeClr val="bg1"/>
                </a:solidFill>
              </a:rPr>
              <a:t> (page 1</a:t>
            </a:r>
            <a:r>
              <a:rPr lang="en-US" sz="3200" b="1" dirty="0" smtClean="0">
                <a:solidFill>
                  <a:schemeClr val="bg1"/>
                </a:solidFill>
              </a:rPr>
              <a:t>1</a:t>
            </a:r>
            <a:r>
              <a:rPr lang="vi-VN" sz="3200" b="1" dirty="0" smtClean="0">
                <a:solidFill>
                  <a:schemeClr val="bg1"/>
                </a:solidFill>
              </a:rPr>
              <a:t>)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66863"/>
            <a:ext cx="8686800" cy="437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09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56255" cy="7021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5341" y="838200"/>
            <a:ext cx="8345259" cy="5890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you now 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did you get there 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did you meet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you done 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 What places have you visited 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 Who have you met 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 What kinds of food have you tried ?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 Did you buy souvenirs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5.How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 you feel now ?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6.When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you returning home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7.How many parts of a personal letter are there ?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8.What are the parts of  a personal letter  ?</a:t>
            </a:r>
          </a:p>
          <a:p>
            <a:pPr lvl="0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9.Have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you ever written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letter?</a:t>
            </a:r>
          </a:p>
          <a:p>
            <a:pPr lvl="0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10.Who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 you write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to?</a:t>
            </a:r>
          </a:p>
          <a:p>
            <a:pPr lvl="0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11.What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 you write about?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39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188</Words>
  <Application>Microsoft Office PowerPoint</Application>
  <PresentationFormat>On-screen Show (4:3)</PresentationFormat>
  <Paragraphs>28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PC-Hung</dc:creator>
  <cp:lastModifiedBy>PC-Hung</cp:lastModifiedBy>
  <cp:revision>18</cp:revision>
  <dcterms:created xsi:type="dcterms:W3CDTF">2021-08-30T13:34:26Z</dcterms:created>
  <dcterms:modified xsi:type="dcterms:W3CDTF">2021-08-30T15:11:52Z</dcterms:modified>
</cp:coreProperties>
</file>