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076" r:id="rId4"/>
    <p:sldId id="207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48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298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64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3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851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72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685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60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6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5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4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62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9536" y="692696"/>
            <a:ext cx="8496944" cy="1728191"/>
          </a:xfrm>
        </p:spPr>
        <p:txBody>
          <a:bodyPr>
            <a:normAutofit/>
          </a:bodyPr>
          <a:lstStyle/>
          <a:p>
            <a:r>
              <a:rPr lang="en-AU" sz="3000" b="1" dirty="0">
                <a:latin typeface="Times New Roman" panose="02020603050405020304" pitchFamily="18" charset="0"/>
                <a:cs typeface="Times New Roman" pitchFamily="18" charset="0"/>
              </a:rPr>
              <a:t>Môn: Anh </a:t>
            </a:r>
            <a:r>
              <a:rPr lang="en-AU" sz="3000" b="1" dirty="0" err="1">
                <a:latin typeface="Times New Roman" panose="02020603050405020304" pitchFamily="18" charset="0"/>
                <a:cs typeface="Times New Roman" pitchFamily="18" charset="0"/>
              </a:rPr>
              <a:t>Văn</a:t>
            </a:r>
            <a:r>
              <a:rPr lang="en-AU" sz="3000" b="1" dirty="0">
                <a:latin typeface="Times New Roman" panose="02020603050405020304" pitchFamily="18" charset="0"/>
                <a:cs typeface="Times New Roman" pitchFamily="18" charset="0"/>
              </a:rPr>
              <a:t> – </a:t>
            </a:r>
            <a:r>
              <a:rPr lang="en-AU" sz="3000" b="1" dirty="0" err="1">
                <a:latin typeface="Times New Roman" panose="02020603050405020304" pitchFamily="18" charset="0"/>
                <a:cs typeface="Times New Roman" pitchFamily="18" charset="0"/>
              </a:rPr>
              <a:t>Lớp</a:t>
            </a:r>
            <a:r>
              <a:rPr lang="en-AU" sz="3000" b="1" dirty="0">
                <a:latin typeface="Times New Roman" panose="02020603050405020304" pitchFamily="18" charset="0"/>
                <a:cs typeface="Times New Roman" pitchFamily="18" charset="0"/>
              </a:rPr>
              <a:t>: 6</a:t>
            </a:r>
            <a:br>
              <a:rPr lang="en-A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STARTER UNIT </a:t>
            </a:r>
            <a:br>
              <a:rPr lang="en-A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Lesson 3: </a:t>
            </a:r>
            <a:r>
              <a:rPr lang="en-A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Vocabulary</a:t>
            </a:r>
            <a:r>
              <a:rPr lang="en-US" sz="2800" dirty="0">
                <a:latin typeface="Arial Rounded MT Bold" panose="020F0704030504030204" pitchFamily="34" charset="0"/>
              </a:rPr>
              <a:t>  </a:t>
            </a:r>
            <a:br>
              <a:rPr lang="en-US" sz="2800" dirty="0">
                <a:latin typeface="Arial Rounded MT Bold" panose="020F0704030504030204" pitchFamily="34" charset="0"/>
              </a:rPr>
            </a:b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Prepositions and everyday objects</a:t>
            </a:r>
            <a:endParaRPr lang="en-A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6919" y="2420888"/>
            <a:ext cx="9459257" cy="3376597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en-AU" sz="3000" b="1" dirty="0">
                <a:latin typeface="Times New Roman" panose="02020603050405020304" pitchFamily="18" charset="0"/>
                <a:cs typeface="Times New Roman" pitchFamily="18" charset="0"/>
              </a:rPr>
              <a:t>HỌC SINH THỰC HIỆN  CÁC YÊU CẦU SAU:</a:t>
            </a:r>
          </a:p>
          <a:p>
            <a:pPr marL="514350" indent="-514350" algn="l">
              <a:buAutoNum type="arabicPeriod"/>
            </a:pP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SGK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ử 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  <a:p>
            <a:pPr marL="514350" indent="-514350" algn="l">
              <a:buAutoNum type="arabicPeriod"/>
            </a:pP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ừ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A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 algn="l">
              <a:buAutoNum type="arabicPeriod"/>
            </a:pPr>
            <a:endParaRPr lang="en-A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063552" y="188640"/>
            <a:ext cx="8208912" cy="504056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HƯỚNG DẪN CHUẨN BỊ BÀI HỌC</a:t>
            </a:r>
            <a:endParaRPr lang="en-US" sz="3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850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DE3C8-E7CF-438C-AD41-EA9181C44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A9BE63-9AD5-49AB-BF05-7A55438F73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66" y="0"/>
            <a:ext cx="5622169" cy="6612903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281DB32-E81E-406C-90FF-16CE9E7E2D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850836" y="122548"/>
            <a:ext cx="6059131" cy="6612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14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770A57-2ABD-463F-9324-FCBA154869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41" y="431074"/>
            <a:ext cx="5477647" cy="599585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25E212E-69F8-4A63-B12B-47F5E93455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31074"/>
            <a:ext cx="5610785" cy="5862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566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410365" y="65988"/>
            <a:ext cx="5638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4000" b="1" u="sng" dirty="0">
                <a:solidFill>
                  <a:srgbClr val="FF0000"/>
                </a:solidFill>
                <a:latin typeface=".VnMemorandum" panose="020B7200000000000000" pitchFamily="34" charset="0"/>
              </a:rPr>
              <a:t>NEW WORDS</a:t>
            </a:r>
          </a:p>
        </p:txBody>
      </p:sp>
      <p:sp>
        <p:nvSpPr>
          <p:cNvPr id="3" name="Rectangle 2"/>
          <p:cNvSpPr/>
          <p:nvPr/>
        </p:nvSpPr>
        <p:spPr>
          <a:xfrm>
            <a:off x="441702" y="675588"/>
            <a:ext cx="11308595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en-US" sz="32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NOUNS</a:t>
            </a:r>
          </a:p>
          <a:p>
            <a:pPr lvl="0" indent="457200">
              <a:buFontTx/>
              <a:buAutoNum type="arabicPeriod"/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poster				12.desk</a:t>
            </a:r>
          </a:p>
          <a:p>
            <a:pPr lvl="0" indent="457200">
              <a:buFontTx/>
              <a:buAutoNum type="arabi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Speaker				13. note book		</a:t>
            </a:r>
          </a:p>
          <a:p>
            <a:pPr lvl="0" indent="457200">
              <a:buFontTx/>
              <a:buAutoNum type="arabi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laptop				14.coat</a:t>
            </a:r>
          </a:p>
          <a:p>
            <a:pPr lvl="0" indent="457200">
              <a:buFontTx/>
              <a:buAutoNum type="arabi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table				15.chair</a:t>
            </a:r>
          </a:p>
          <a:p>
            <a:pPr lvl="0" indent="457200">
              <a:buFontTx/>
              <a:buAutoNum type="arabi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drawer				16.bag</a:t>
            </a:r>
          </a:p>
          <a:p>
            <a:pPr lvl="0" indent="457200">
              <a:buFontTx/>
              <a:buAutoNum type="arabi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Mobile phone		</a:t>
            </a:r>
            <a:r>
              <a:rPr lang="en-US" sz="32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PREPOSITIONS</a:t>
            </a:r>
          </a:p>
          <a:p>
            <a:pPr lvl="0" indent="457200">
              <a:buFontTx/>
              <a:buAutoNum type="arabi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clock				17. between		22.opposite</a:t>
            </a:r>
          </a:p>
          <a:p>
            <a:pPr lvl="0"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8. board				18. under			23.in</a:t>
            </a:r>
          </a:p>
          <a:p>
            <a:pPr lvl="0"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9. Dictionary			19.next to</a:t>
            </a:r>
          </a:p>
          <a:p>
            <a:pPr lvl="0"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10.Shelf				20.near</a:t>
            </a:r>
          </a:p>
          <a:p>
            <a:pPr lvl="0"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11.Pen				21. on		 				 </a:t>
            </a:r>
          </a:p>
          <a:p>
            <a:pPr lvl="8"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                    </a:t>
            </a:r>
          </a:p>
          <a:p>
            <a:pPr lvl="0" indent="457200">
              <a:buFontTx/>
              <a:buAutoNum type="arabicPeriod"/>
              <a:defRPr/>
            </a:pP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lvl="0" indent="457200">
              <a:buFontTx/>
              <a:buAutoNum type="arabicPeriod"/>
              <a:defRPr/>
            </a:pP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951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181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.VnMemorandum</vt:lpstr>
      <vt:lpstr>Arial</vt:lpstr>
      <vt:lpstr>Arial Rounded MT Bold</vt:lpstr>
      <vt:lpstr>Calibri</vt:lpstr>
      <vt:lpstr>Calibri Light</vt:lpstr>
      <vt:lpstr>Times New Roman</vt:lpstr>
      <vt:lpstr>Wingdings</vt:lpstr>
      <vt:lpstr>Office Theme</vt:lpstr>
      <vt:lpstr>Môn: Anh Văn – Lớp: 6 STARTER UNIT  Lesson 3: Vocabulary   Prepositions and everyday objects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Môn: Anh Văn – Lớp: 9 Unit 3: A TRIP TO THE COUNTRYSIDE Lesson 3: Read</dc:title>
  <dc:creator>Phương Thảo Trịnh</dc:creator>
  <cp:lastModifiedBy>Administrator</cp:lastModifiedBy>
  <cp:revision>4</cp:revision>
  <dcterms:created xsi:type="dcterms:W3CDTF">2021-08-30T03:31:27Z</dcterms:created>
  <dcterms:modified xsi:type="dcterms:W3CDTF">2021-09-10T07:47:39Z</dcterms:modified>
</cp:coreProperties>
</file>