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  <p:sldMasterId id="2147483744" r:id="rId2"/>
    <p:sldMasterId id="2147483696" r:id="rId3"/>
    <p:sldMasterId id="2147483732" r:id="rId4"/>
    <p:sldMasterId id="2147483708" r:id="rId5"/>
    <p:sldMasterId id="2147483684" r:id="rId6"/>
    <p:sldMasterId id="2147483720" r:id="rId7"/>
    <p:sldMasterId id="2147483768" r:id="rId8"/>
    <p:sldMasterId id="2147483672" r:id="rId9"/>
    <p:sldMasterId id="2147483660" r:id="rId10"/>
  </p:sldMasterIdLst>
  <p:notesMasterIdLst>
    <p:notesMasterId r:id="rId25"/>
  </p:notesMasterIdLst>
  <p:sldIdLst>
    <p:sldId id="434" r:id="rId11"/>
    <p:sldId id="457" r:id="rId12"/>
    <p:sldId id="465" r:id="rId13"/>
    <p:sldId id="458" r:id="rId14"/>
    <p:sldId id="444" r:id="rId15"/>
    <p:sldId id="459" r:id="rId16"/>
    <p:sldId id="460" r:id="rId17"/>
    <p:sldId id="463" r:id="rId18"/>
    <p:sldId id="461" r:id="rId19"/>
    <p:sldId id="415" r:id="rId20"/>
    <p:sldId id="466" r:id="rId21"/>
    <p:sldId id="448" r:id="rId22"/>
    <p:sldId id="449" r:id="rId23"/>
    <p:sldId id="46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hu Van An" panose="02020503050405090304" charset="0"/>
      <p:regular r:id="rId32"/>
      <p:bold r:id="rId33"/>
      <p:italic r:id="rId34"/>
      <p:boldItalic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7AF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9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9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8.m4a"/><Relationship Id="rId7" Type="http://schemas.openxmlformats.org/officeDocument/2006/relationships/image" Target="../media/image2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44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5E5720-9F59-4B35-A292-6A2868064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6"/>
    </mc:Choice>
    <mc:Fallback xmlns="">
      <p:transition spd="slow" advTm="1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DD500F-A751-416A-A72C-1D32FBF7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"/>
    </mc:Choice>
    <mc:Fallback xmlns="">
      <p:transition spd="slow" advTm="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4D0A-139E-4FF9-8E62-BEC17F52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5F68-B59A-4CAB-AB27-21CF2F8F6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87CD9-F0A0-4912-AF42-53EE7789FAB3}"/>
              </a:ext>
            </a:extLst>
          </p:cNvPr>
          <p:cNvSpPr txBox="1"/>
          <p:nvPr/>
        </p:nvSpPr>
        <p:spPr>
          <a:xfrm>
            <a:off x="1266825" y="2352675"/>
            <a:ext cx="8974455" cy="2035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3FD50F-76E7-4390-B1B3-A64C33FA5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5"/>
    </mc:Choice>
    <mc:Fallback xmlns="">
      <p:transition spd="slow" advTm="2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18E3C4-D178-483A-B179-9668AC03B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 advTm="70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187C0B-047A-41D4-8ED7-703A65F7F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"/>
    </mc:Choice>
    <mc:Fallback xmlns=""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AF1C0-C556-471A-BFA5-2DFAE9CB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3A8C0-18F7-4B0D-9AE4-948759073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0B8275-46C4-4C53-8DB9-AF0898284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7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1"/>
    </mc:Choice>
    <mc:Fallback xmlns="">
      <p:transition spd="slow" advTm="5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5FA8ED-0845-4337-B038-FC3039E44C7D}"/>
              </a:ext>
            </a:extLst>
          </p:cNvPr>
          <p:cNvSpPr txBox="1"/>
          <p:nvPr/>
        </p:nvSpPr>
        <p:spPr>
          <a:xfrm>
            <a:off x="1114425" y="483594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14183-6B76-49EB-A6BB-4BD9DC95EF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4648106" y="869822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FCC8E6C-5F39-42D2-8FC6-B5E6384623F8}"/>
              </a:ext>
            </a:extLst>
          </p:cNvPr>
          <p:cNvSpPr/>
          <p:nvPr/>
        </p:nvSpPr>
        <p:spPr>
          <a:xfrm>
            <a:off x="187875" y="2745565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1.Có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F9D2148-F2A9-4570-BAE4-D28406019965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rgbClr val="FF00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2.Với 3 ô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79A528-62C5-446E-BE4B-AD57590422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7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9"/>
    </mc:Choice>
    <mc:Fallback xmlns="">
      <p:transition spd="slow" advTm="3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639C77-F657-4AEE-B78B-257F18EFB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4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8"/>
    </mc:Choice>
    <mc:Fallback xmlns="">
      <p:transition spd="slow" advTm="1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1CC3E7-3A2D-4F38-9F10-16AEAE512381}"/>
              </a:ext>
            </a:extLst>
          </p:cNvPr>
          <p:cNvSpPr txBox="1"/>
          <p:nvPr/>
        </p:nvSpPr>
        <p:spPr>
          <a:xfrm>
            <a:off x="542925" y="1263134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B34C53-FF60-4C7C-AAE3-8F262E9CC668}"/>
              </a:ext>
            </a:extLst>
          </p:cNvPr>
          <p:cNvSpPr/>
          <p:nvPr/>
        </p:nvSpPr>
        <p:spPr>
          <a:xfrm>
            <a:off x="5857875" y="2229624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1.Văn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8D4C1-29C8-4DEC-B251-BCECB64C891F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CA6A47-DDBA-40EB-8A8A-632B6F1930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2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5"/>
    </mc:Choice>
    <mc:Fallback xmlns="">
      <p:transition spd="slow" advTm="2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A8CEA0-6D38-4126-BCAC-B2371ADF8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5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5"/>
    </mc:Choice>
    <mc:Fallback xmlns="">
      <p:transition spd="slow" advTm="1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49D5C4-69F2-42E5-8C0C-9AA12EFEB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599600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A9F1FFE-FCF9-4E41-AA00-9E26ACBFECA4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C6BAF6-0BCA-404C-874F-7F26A8CB7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9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5"/>
    </mc:Choice>
    <mc:Fallback xmlns="">
      <p:transition spd="slow" advTm="2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135EC6-B863-4957-8C9D-34D9C0B7501D}"/>
              </a:ext>
            </a:extLst>
          </p:cNvPr>
          <p:cNvSpPr txBox="1"/>
          <p:nvPr/>
        </p:nvSpPr>
        <p:spPr>
          <a:xfrm>
            <a:off x="838200" y="1178919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DF6228B-6E1A-47BA-A95B-921F4A2DC4DC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A7D89AD-7982-46A1-B736-01F003491C3D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FB67FD-C99F-462B-85EA-F08D2B7B03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8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6"/>
    </mc:Choice>
    <mc:Fallback xmlns="">
      <p:transition spd="slow" advTm="1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D25236-831B-4480-BC3D-4ADE6AC154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23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5"/>
    </mc:Choice>
    <mc:Fallback xmlns="">
      <p:transition spd="slow" advTm="2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10D3DF-2658-4093-855B-17ABCCB323E0}"/>
              </a:ext>
            </a:extLst>
          </p:cNvPr>
          <p:cNvSpPr txBox="1"/>
          <p:nvPr/>
        </p:nvSpPr>
        <p:spPr>
          <a:xfrm>
            <a:off x="819150" y="245469"/>
            <a:ext cx="609600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C3577-8227-475F-80CA-D320F7158800}"/>
              </a:ext>
            </a:extLst>
          </p:cNvPr>
          <p:cNvSpPr txBox="1"/>
          <p:nvPr/>
        </p:nvSpPr>
        <p:spPr>
          <a:xfrm>
            <a:off x="819150" y="1299097"/>
            <a:ext cx="6096000" cy="223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9D5F265-1BBD-46F7-B121-5D1E24B9F2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4" y="3074023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C7FFD-796A-4329-9513-16D378502737}"/>
              </a:ext>
            </a:extLst>
          </p:cNvPr>
          <p:cNvSpPr txBox="1"/>
          <p:nvPr/>
        </p:nvSpPr>
        <p:spPr>
          <a:xfrm>
            <a:off x="2229754" y="6069606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64026F-B5CA-41F9-A300-8D620F981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1"/>
    </mc:Choice>
    <mc:Fallback xmlns="">
      <p:transition spd="slow" advTm="31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6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4|4.4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3201</TotalTime>
  <Words>738</Words>
  <Application>Microsoft Office PowerPoint</Application>
  <PresentationFormat>Widescreen</PresentationFormat>
  <Paragraphs>188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Chu Van An</vt:lpstr>
      <vt:lpstr>Calibri Light</vt:lpstr>
      <vt:lpstr>Times New Roman</vt:lpstr>
      <vt:lpstr>Calibri</vt:lpstr>
      <vt:lpstr>Arial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Luu Kim Oanh</dc:creator>
  <cp:lastModifiedBy>Luu Kim Oanh</cp:lastModifiedBy>
  <cp:revision>313</cp:revision>
  <dcterms:created xsi:type="dcterms:W3CDTF">2021-06-22T15:39:08Z</dcterms:created>
  <dcterms:modified xsi:type="dcterms:W3CDTF">2021-09-25T09:32:08Z</dcterms:modified>
</cp:coreProperties>
</file>