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58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717" autoAdjust="0"/>
  </p:normalViewPr>
  <p:slideViewPr>
    <p:cSldViewPr>
      <p:cViewPr varScale="1">
        <p:scale>
          <a:sx n="73" d="100"/>
          <a:sy n="7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01828-3679-485C-B4CC-FF0ED38DF3F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DBDD6-271A-48B5-A537-56084F595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70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Google Shape;1171;gb88de76cc8_2_2367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78851" name="Google Shape;1172;gb88de76cc8_2_2367:note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Google Shape;1291;g7989b4430a_3_356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80899" name="Google Shape;1292;g7989b4430a_3_356:note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Google Shape;1291;g7989b4430a_3_356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96259" name="Google Shape;1292;g7989b4430a_3_356:note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21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2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68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5;p3"/>
          <p:cNvSpPr/>
          <p:nvPr/>
        </p:nvSpPr>
        <p:spPr>
          <a:xfrm>
            <a:off x="7650163" y="2662238"/>
            <a:ext cx="249237" cy="330200"/>
          </a:xfrm>
          <a:custGeom>
            <a:avLst/>
            <a:gdLst/>
            <a:ahLst/>
            <a:cxnLst/>
            <a:rect l="l" t="t" r="r" b="b"/>
            <a:pathLst>
              <a:path w="7151" h="6469" extrusionOk="0">
                <a:moveTo>
                  <a:pt x="5487" y="0"/>
                </a:moveTo>
                <a:cubicBezTo>
                  <a:pt x="5187" y="0"/>
                  <a:pt x="4865" y="147"/>
                  <a:pt x="4607" y="332"/>
                </a:cubicBezTo>
                <a:cubicBezTo>
                  <a:pt x="4060" y="729"/>
                  <a:pt x="3856" y="1441"/>
                  <a:pt x="3757" y="2097"/>
                </a:cubicBezTo>
                <a:lnTo>
                  <a:pt x="3757" y="2097"/>
                </a:lnTo>
                <a:cubicBezTo>
                  <a:pt x="3783" y="1858"/>
                  <a:pt x="3368" y="1109"/>
                  <a:pt x="3265" y="897"/>
                </a:cubicBezTo>
                <a:cubicBezTo>
                  <a:pt x="3100" y="566"/>
                  <a:pt x="2863" y="346"/>
                  <a:pt x="2518" y="177"/>
                </a:cubicBezTo>
                <a:cubicBezTo>
                  <a:pt x="2324" y="80"/>
                  <a:pt x="2100" y="15"/>
                  <a:pt x="1884" y="15"/>
                </a:cubicBezTo>
                <a:cubicBezTo>
                  <a:pt x="1710" y="15"/>
                  <a:pt x="1542" y="57"/>
                  <a:pt x="1400" y="160"/>
                </a:cubicBezTo>
                <a:cubicBezTo>
                  <a:pt x="1133" y="352"/>
                  <a:pt x="1032" y="714"/>
                  <a:pt x="1048" y="1042"/>
                </a:cubicBezTo>
                <a:cubicBezTo>
                  <a:pt x="1082" y="1745"/>
                  <a:pt x="1616" y="2391"/>
                  <a:pt x="2298" y="2559"/>
                </a:cubicBezTo>
                <a:cubicBezTo>
                  <a:pt x="1589" y="2583"/>
                  <a:pt x="917" y="2718"/>
                  <a:pt x="376" y="3178"/>
                </a:cubicBezTo>
                <a:cubicBezTo>
                  <a:pt x="264" y="3269"/>
                  <a:pt x="102" y="3482"/>
                  <a:pt x="68" y="3634"/>
                </a:cubicBezTo>
                <a:cubicBezTo>
                  <a:pt x="1" y="3949"/>
                  <a:pt x="68" y="4289"/>
                  <a:pt x="318" y="4492"/>
                </a:cubicBezTo>
                <a:cubicBezTo>
                  <a:pt x="565" y="4699"/>
                  <a:pt x="899" y="4766"/>
                  <a:pt x="1221" y="4773"/>
                </a:cubicBezTo>
                <a:cubicBezTo>
                  <a:pt x="1232" y="4773"/>
                  <a:pt x="1243" y="4773"/>
                  <a:pt x="1254" y="4773"/>
                </a:cubicBezTo>
                <a:cubicBezTo>
                  <a:pt x="1544" y="4773"/>
                  <a:pt x="1829" y="4732"/>
                  <a:pt x="2106" y="4651"/>
                </a:cubicBezTo>
                <a:cubicBezTo>
                  <a:pt x="2380" y="4567"/>
                  <a:pt x="2616" y="4387"/>
                  <a:pt x="2880" y="4300"/>
                </a:cubicBezTo>
                <a:lnTo>
                  <a:pt x="2880" y="4300"/>
                </a:lnTo>
                <a:cubicBezTo>
                  <a:pt x="2751" y="4648"/>
                  <a:pt x="2643" y="4972"/>
                  <a:pt x="2633" y="5340"/>
                </a:cubicBezTo>
                <a:cubicBezTo>
                  <a:pt x="2623" y="5658"/>
                  <a:pt x="2728" y="5992"/>
                  <a:pt x="2968" y="6209"/>
                </a:cubicBezTo>
                <a:cubicBezTo>
                  <a:pt x="3161" y="6382"/>
                  <a:pt x="3419" y="6468"/>
                  <a:pt x="3677" y="6468"/>
                </a:cubicBezTo>
                <a:cubicBezTo>
                  <a:pt x="3798" y="6468"/>
                  <a:pt x="3918" y="6449"/>
                  <a:pt x="4032" y="6412"/>
                </a:cubicBezTo>
                <a:cubicBezTo>
                  <a:pt x="4154" y="6374"/>
                  <a:pt x="4268" y="6317"/>
                  <a:pt x="4370" y="6240"/>
                </a:cubicBezTo>
                <a:cubicBezTo>
                  <a:pt x="4607" y="6053"/>
                  <a:pt x="4745" y="5760"/>
                  <a:pt x="4779" y="5462"/>
                </a:cubicBezTo>
                <a:cubicBezTo>
                  <a:pt x="4809" y="5212"/>
                  <a:pt x="4772" y="4958"/>
                  <a:pt x="4698" y="4722"/>
                </a:cubicBezTo>
                <a:cubicBezTo>
                  <a:pt x="4633" y="4502"/>
                  <a:pt x="4573" y="4296"/>
                  <a:pt x="4454" y="4094"/>
                </a:cubicBezTo>
                <a:lnTo>
                  <a:pt x="4454" y="4094"/>
                </a:lnTo>
                <a:cubicBezTo>
                  <a:pt x="4917" y="4391"/>
                  <a:pt x="5256" y="4786"/>
                  <a:pt x="5837" y="4830"/>
                </a:cubicBezTo>
                <a:cubicBezTo>
                  <a:pt x="5871" y="4833"/>
                  <a:pt x="5906" y="4834"/>
                  <a:pt x="5940" y="4834"/>
                </a:cubicBezTo>
                <a:cubicBezTo>
                  <a:pt x="6370" y="4834"/>
                  <a:pt x="6779" y="4635"/>
                  <a:pt x="6952" y="4219"/>
                </a:cubicBezTo>
                <a:cubicBezTo>
                  <a:pt x="7151" y="3735"/>
                  <a:pt x="6912" y="3117"/>
                  <a:pt x="6441" y="2894"/>
                </a:cubicBezTo>
                <a:cubicBezTo>
                  <a:pt x="6276" y="2816"/>
                  <a:pt x="6093" y="2782"/>
                  <a:pt x="5914" y="2748"/>
                </a:cubicBezTo>
                <a:cubicBezTo>
                  <a:pt x="5715" y="2715"/>
                  <a:pt x="5516" y="2678"/>
                  <a:pt x="5316" y="2640"/>
                </a:cubicBezTo>
                <a:cubicBezTo>
                  <a:pt x="5861" y="2330"/>
                  <a:pt x="6238" y="1742"/>
                  <a:pt x="6293" y="1116"/>
                </a:cubicBezTo>
                <a:cubicBezTo>
                  <a:pt x="6316" y="883"/>
                  <a:pt x="6293" y="636"/>
                  <a:pt x="6178" y="434"/>
                </a:cubicBezTo>
                <a:cubicBezTo>
                  <a:pt x="6007" y="119"/>
                  <a:pt x="5756" y="0"/>
                  <a:pt x="54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Google Shape;146;p3"/>
          <p:cNvSpPr>
            <a:spLocks/>
          </p:cNvSpPr>
          <p:nvPr/>
        </p:nvSpPr>
        <p:spPr bwMode="auto">
          <a:xfrm rot="19198952">
            <a:off x="7613650" y="4176713"/>
            <a:ext cx="330200" cy="255587"/>
          </a:xfrm>
          <a:custGeom>
            <a:avLst/>
            <a:gdLst>
              <a:gd name="T0" fmla="*/ 2147483647 w 5732"/>
              <a:gd name="T1" fmla="*/ 2147483647 h 3324"/>
              <a:gd name="T2" fmla="*/ 2147483647 w 5732"/>
              <a:gd name="T3" fmla="*/ 2147483647 h 3324"/>
              <a:gd name="T4" fmla="*/ 2147483647 w 5732"/>
              <a:gd name="T5" fmla="*/ 2147483647 h 3324"/>
              <a:gd name="T6" fmla="*/ 2147483647 w 5732"/>
              <a:gd name="T7" fmla="*/ 2147483647 h 3324"/>
              <a:gd name="T8" fmla="*/ 2147483647 w 5732"/>
              <a:gd name="T9" fmla="*/ 2147483647 h 3324"/>
              <a:gd name="T10" fmla="*/ 2147483647 w 5732"/>
              <a:gd name="T11" fmla="*/ 2147483647 h 3324"/>
              <a:gd name="T12" fmla="*/ 2147483647 w 5732"/>
              <a:gd name="T13" fmla="*/ 2147483647 h 3324"/>
              <a:gd name="T14" fmla="*/ 2147483647 w 5732"/>
              <a:gd name="T15" fmla="*/ 2147483647 h 3324"/>
              <a:gd name="T16" fmla="*/ 2147483647 w 5732"/>
              <a:gd name="T17" fmla="*/ 2147483647 h 3324"/>
              <a:gd name="T18" fmla="*/ 2147483647 w 5732"/>
              <a:gd name="T19" fmla="*/ 2147483647 h 3324"/>
              <a:gd name="T20" fmla="*/ 2147483647 w 5732"/>
              <a:gd name="T21" fmla="*/ 2147483647 h 3324"/>
              <a:gd name="T22" fmla="*/ 2147483647 w 5732"/>
              <a:gd name="T23" fmla="*/ 2147483647 h 3324"/>
              <a:gd name="T24" fmla="*/ 2147483647 w 5732"/>
              <a:gd name="T25" fmla="*/ 2147483647 h 3324"/>
              <a:gd name="T26" fmla="*/ 2147483647 w 5732"/>
              <a:gd name="T27" fmla="*/ 2147483647 h 3324"/>
              <a:gd name="T28" fmla="*/ 2147483647 w 5732"/>
              <a:gd name="T29" fmla="*/ 2147483647 h 3324"/>
              <a:gd name="T30" fmla="*/ 2147483647 w 5732"/>
              <a:gd name="T31" fmla="*/ 0 h 3324"/>
              <a:gd name="T32" fmla="*/ 2147483647 w 5732"/>
              <a:gd name="T33" fmla="*/ 2147483647 h 3324"/>
              <a:gd name="T34" fmla="*/ 2147483647 w 5732"/>
              <a:gd name="T35" fmla="*/ 2147483647 h 3324"/>
              <a:gd name="T36" fmla="*/ 2147483647 w 5732"/>
              <a:gd name="T37" fmla="*/ 2147483647 h 3324"/>
              <a:gd name="T38" fmla="*/ 2147483647 w 5732"/>
              <a:gd name="T39" fmla="*/ 2147483647 h 3324"/>
              <a:gd name="T40" fmla="*/ 2147483647 w 5732"/>
              <a:gd name="T41" fmla="*/ 2147483647 h 3324"/>
              <a:gd name="T42" fmla="*/ 2147483647 w 5732"/>
              <a:gd name="T43" fmla="*/ 2147483647 h 3324"/>
              <a:gd name="T44" fmla="*/ 2147483647 w 5732"/>
              <a:gd name="T45" fmla="*/ 2147483647 h 3324"/>
              <a:gd name="T46" fmla="*/ 2147483647 w 5732"/>
              <a:gd name="T47" fmla="*/ 0 h 332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grpSp>
        <p:nvGrpSpPr>
          <p:cNvPr id="7" name="Google Shape;147;p3"/>
          <p:cNvGrpSpPr>
            <a:grpSpLocks/>
          </p:cNvGrpSpPr>
          <p:nvPr/>
        </p:nvGrpSpPr>
        <p:grpSpPr bwMode="auto">
          <a:xfrm rot="-640298">
            <a:off x="7143750" y="1066800"/>
            <a:ext cx="947738" cy="1204913"/>
            <a:chOff x="984375" y="2346230"/>
            <a:chExt cx="468336" cy="446495"/>
          </a:xfrm>
        </p:grpSpPr>
        <p:sp>
          <p:nvSpPr>
            <p:cNvPr id="8" name="Google Shape;148;p3"/>
            <p:cNvSpPr/>
            <p:nvPr/>
          </p:nvSpPr>
          <p:spPr>
            <a:xfrm>
              <a:off x="1135797" y="2342794"/>
              <a:ext cx="313009" cy="368255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9" name="Google Shape;149;p3"/>
            <p:cNvSpPr>
              <a:spLocks/>
            </p:cNvSpPr>
            <p:nvPr/>
          </p:nvSpPr>
          <p:spPr bwMode="auto">
            <a:xfrm>
              <a:off x="1211160" y="2434726"/>
              <a:ext cx="65495" cy="68029"/>
            </a:xfrm>
            <a:custGeom>
              <a:avLst/>
              <a:gdLst>
                <a:gd name="T0" fmla="*/ 2147483647 w 1680"/>
                <a:gd name="T1" fmla="*/ 2147483647 h 1745"/>
                <a:gd name="T2" fmla="*/ 2147483647 w 1680"/>
                <a:gd name="T3" fmla="*/ 2147483647 h 1745"/>
                <a:gd name="T4" fmla="*/ 2147483647 w 1680"/>
                <a:gd name="T5" fmla="*/ 2147483647 h 1745"/>
                <a:gd name="T6" fmla="*/ 2147483647 w 1680"/>
                <a:gd name="T7" fmla="*/ 2147483647 h 1745"/>
                <a:gd name="T8" fmla="*/ 2147483647 w 1680"/>
                <a:gd name="T9" fmla="*/ 2147483647 h 1745"/>
                <a:gd name="T10" fmla="*/ 2147483647 w 1680"/>
                <a:gd name="T11" fmla="*/ 2147483647 h 1745"/>
                <a:gd name="T12" fmla="*/ 2147483647 w 1680"/>
                <a:gd name="T13" fmla="*/ 2147483647 h 1745"/>
                <a:gd name="T14" fmla="*/ 2147483647 w 1680"/>
                <a:gd name="T15" fmla="*/ 2147483647 h 17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" name="Google Shape;150;p3"/>
            <p:cNvSpPr>
              <a:spLocks/>
            </p:cNvSpPr>
            <p:nvPr/>
          </p:nvSpPr>
          <p:spPr bwMode="auto">
            <a:xfrm>
              <a:off x="1272016" y="2615733"/>
              <a:ext cx="71031" cy="50953"/>
            </a:xfrm>
            <a:custGeom>
              <a:avLst/>
              <a:gdLst>
                <a:gd name="T0" fmla="*/ 2147483647 w 1822"/>
                <a:gd name="T1" fmla="*/ 0 h 1307"/>
                <a:gd name="T2" fmla="*/ 2147483647 w 1822"/>
                <a:gd name="T3" fmla="*/ 2147483647 h 1307"/>
                <a:gd name="T4" fmla="*/ 2147483647 w 1822"/>
                <a:gd name="T5" fmla="*/ 2147483647 h 1307"/>
                <a:gd name="T6" fmla="*/ 2147483647 w 1822"/>
                <a:gd name="T7" fmla="*/ 2147483647 h 1307"/>
                <a:gd name="T8" fmla="*/ 2147483647 w 1822"/>
                <a:gd name="T9" fmla="*/ 2147483647 h 1307"/>
                <a:gd name="T10" fmla="*/ 2147483647 w 1822"/>
                <a:gd name="T11" fmla="*/ 2147483647 h 1307"/>
                <a:gd name="T12" fmla="*/ 2147483647 w 1822"/>
                <a:gd name="T13" fmla="*/ 0 h 13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" name="Google Shape;151;p3"/>
            <p:cNvSpPr>
              <a:spLocks/>
            </p:cNvSpPr>
            <p:nvPr/>
          </p:nvSpPr>
          <p:spPr bwMode="auto">
            <a:xfrm>
              <a:off x="984375" y="2470319"/>
              <a:ext cx="249543" cy="322406"/>
            </a:xfrm>
            <a:custGeom>
              <a:avLst/>
              <a:gdLst>
                <a:gd name="T0" fmla="*/ 2147483647 w 6401"/>
                <a:gd name="T1" fmla="*/ 0 h 8270"/>
                <a:gd name="T2" fmla="*/ 2147483647 w 6401"/>
                <a:gd name="T3" fmla="*/ 2147483647 h 8270"/>
                <a:gd name="T4" fmla="*/ 2147483647 w 6401"/>
                <a:gd name="T5" fmla="*/ 2147483647 h 8270"/>
                <a:gd name="T6" fmla="*/ 2147483647 w 6401"/>
                <a:gd name="T7" fmla="*/ 2147483647 h 8270"/>
                <a:gd name="T8" fmla="*/ 2147483647 w 6401"/>
                <a:gd name="T9" fmla="*/ 2147483647 h 8270"/>
                <a:gd name="T10" fmla="*/ 2147483647 w 6401"/>
                <a:gd name="T11" fmla="*/ 2147483647 h 8270"/>
                <a:gd name="T12" fmla="*/ 2147483647 w 6401"/>
                <a:gd name="T13" fmla="*/ 2147483647 h 8270"/>
                <a:gd name="T14" fmla="*/ 2147483647 w 6401"/>
                <a:gd name="T15" fmla="*/ 2147483647 h 8270"/>
                <a:gd name="T16" fmla="*/ 2147483647 w 6401"/>
                <a:gd name="T17" fmla="*/ 2147483647 h 8270"/>
                <a:gd name="T18" fmla="*/ 2147483647 w 6401"/>
                <a:gd name="T19" fmla="*/ 2147483647 h 8270"/>
                <a:gd name="T20" fmla="*/ 2147483647 w 6401"/>
                <a:gd name="T21" fmla="*/ 2147483647 h 8270"/>
                <a:gd name="T22" fmla="*/ 2147483647 w 6401"/>
                <a:gd name="T23" fmla="*/ 2147483647 h 8270"/>
                <a:gd name="T24" fmla="*/ 2147483647 w 6401"/>
                <a:gd name="T25" fmla="*/ 2147483647 h 8270"/>
                <a:gd name="T26" fmla="*/ 2147483647 w 6401"/>
                <a:gd name="T27" fmla="*/ 2147483647 h 8270"/>
                <a:gd name="T28" fmla="*/ 2147483647 w 6401"/>
                <a:gd name="T29" fmla="*/ 2147483647 h 8270"/>
                <a:gd name="T30" fmla="*/ 2147483647 w 6401"/>
                <a:gd name="T31" fmla="*/ 2147483647 h 8270"/>
                <a:gd name="T32" fmla="*/ 2147483647 w 6401"/>
                <a:gd name="T33" fmla="*/ 2147483647 h 8270"/>
                <a:gd name="T34" fmla="*/ 2147483647 w 6401"/>
                <a:gd name="T35" fmla="*/ 2147483647 h 8270"/>
                <a:gd name="T36" fmla="*/ 2147483647 w 6401"/>
                <a:gd name="T37" fmla="*/ 2147483647 h 8270"/>
                <a:gd name="T38" fmla="*/ 2147483647 w 6401"/>
                <a:gd name="T39" fmla="*/ 2147483647 h 8270"/>
                <a:gd name="T40" fmla="*/ 2147483647 w 6401"/>
                <a:gd name="T41" fmla="*/ 2147483647 h 8270"/>
                <a:gd name="T42" fmla="*/ 2147483647 w 6401"/>
                <a:gd name="T43" fmla="*/ 2147483647 h 8270"/>
                <a:gd name="T44" fmla="*/ 2147483647 w 6401"/>
                <a:gd name="T45" fmla="*/ 2147483647 h 8270"/>
                <a:gd name="T46" fmla="*/ 2147483647 w 6401"/>
                <a:gd name="T47" fmla="*/ 2147483647 h 8270"/>
                <a:gd name="T48" fmla="*/ 2147483647 w 6401"/>
                <a:gd name="T49" fmla="*/ 2147483647 h 8270"/>
                <a:gd name="T50" fmla="*/ 2147483647 w 6401"/>
                <a:gd name="T51" fmla="*/ 0 h 82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grpSp>
        <p:nvGrpSpPr>
          <p:cNvPr id="12" name="Google Shape;152;p3"/>
          <p:cNvGrpSpPr>
            <a:grpSpLocks/>
          </p:cNvGrpSpPr>
          <p:nvPr/>
        </p:nvGrpSpPr>
        <p:grpSpPr bwMode="auto">
          <a:xfrm>
            <a:off x="7572375" y="4438650"/>
            <a:ext cx="1155700" cy="2060575"/>
            <a:chOff x="1517975" y="4132611"/>
            <a:chExt cx="698732" cy="933635"/>
          </a:xfrm>
        </p:grpSpPr>
        <p:sp>
          <p:nvSpPr>
            <p:cNvPr id="13" name="Google Shape;153;p3"/>
            <p:cNvSpPr/>
            <p:nvPr/>
          </p:nvSpPr>
          <p:spPr>
            <a:xfrm>
              <a:off x="1597638" y="4490097"/>
              <a:ext cx="138211" cy="138103"/>
            </a:xfrm>
            <a:custGeom>
              <a:avLst/>
              <a:gdLst/>
              <a:ahLst/>
              <a:cxnLst/>
              <a:rect l="l" t="t" r="r" b="b"/>
              <a:pathLst>
                <a:path w="2859" h="2863" extrusionOk="0">
                  <a:moveTo>
                    <a:pt x="1429" y="0"/>
                  </a:moveTo>
                  <a:cubicBezTo>
                    <a:pt x="638" y="0"/>
                    <a:pt x="0" y="642"/>
                    <a:pt x="0" y="1429"/>
                  </a:cubicBezTo>
                  <a:cubicBezTo>
                    <a:pt x="0" y="2220"/>
                    <a:pt x="638" y="2862"/>
                    <a:pt x="1429" y="2862"/>
                  </a:cubicBezTo>
                  <a:cubicBezTo>
                    <a:pt x="2220" y="2862"/>
                    <a:pt x="2859" y="2220"/>
                    <a:pt x="2859" y="1429"/>
                  </a:cubicBezTo>
                  <a:cubicBezTo>
                    <a:pt x="2859" y="642"/>
                    <a:pt x="2220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14" name="Google Shape;154;p3"/>
            <p:cNvSpPr/>
            <p:nvPr/>
          </p:nvSpPr>
          <p:spPr>
            <a:xfrm>
              <a:off x="1932607" y="4188715"/>
              <a:ext cx="106538" cy="106455"/>
            </a:xfrm>
            <a:custGeom>
              <a:avLst/>
              <a:gdLst/>
              <a:ahLst/>
              <a:cxnLst/>
              <a:rect l="l" t="t" r="r" b="b"/>
              <a:pathLst>
                <a:path w="2215" h="2214" extrusionOk="0">
                  <a:moveTo>
                    <a:pt x="1106" y="0"/>
                  </a:moveTo>
                  <a:cubicBezTo>
                    <a:pt x="495" y="0"/>
                    <a:pt x="1" y="494"/>
                    <a:pt x="1" y="1106"/>
                  </a:cubicBezTo>
                  <a:cubicBezTo>
                    <a:pt x="1" y="1717"/>
                    <a:pt x="495" y="2214"/>
                    <a:pt x="1106" y="2214"/>
                  </a:cubicBezTo>
                  <a:cubicBezTo>
                    <a:pt x="1718" y="2214"/>
                    <a:pt x="2214" y="1717"/>
                    <a:pt x="2214" y="1106"/>
                  </a:cubicBezTo>
                  <a:cubicBezTo>
                    <a:pt x="2214" y="494"/>
                    <a:pt x="1718" y="0"/>
                    <a:pt x="11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15" name="Google Shape;155;p3"/>
            <p:cNvSpPr>
              <a:spLocks/>
            </p:cNvSpPr>
            <p:nvPr/>
          </p:nvSpPr>
          <p:spPr bwMode="auto">
            <a:xfrm>
              <a:off x="1539335" y="4751068"/>
              <a:ext cx="151250" cy="63885"/>
            </a:xfrm>
            <a:custGeom>
              <a:avLst/>
              <a:gdLst>
                <a:gd name="T0" fmla="*/ 2147483647 w 3137"/>
                <a:gd name="T1" fmla="*/ 0 h 1325"/>
                <a:gd name="T2" fmla="*/ 2147483647 w 3137"/>
                <a:gd name="T3" fmla="*/ 2147483647 h 1325"/>
                <a:gd name="T4" fmla="*/ 2147483647 w 3137"/>
                <a:gd name="T5" fmla="*/ 2147483647 h 1325"/>
                <a:gd name="T6" fmla="*/ 2147483647 w 3137"/>
                <a:gd name="T7" fmla="*/ 2147483647 h 1325"/>
                <a:gd name="T8" fmla="*/ 2147483647 w 3137"/>
                <a:gd name="T9" fmla="*/ 2147483647 h 1325"/>
                <a:gd name="T10" fmla="*/ 2147483647 w 3137"/>
                <a:gd name="T11" fmla="*/ 0 h 13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37" h="1325" extrusionOk="0">
                  <a:moveTo>
                    <a:pt x="1252" y="0"/>
                  </a:moveTo>
                  <a:cubicBezTo>
                    <a:pt x="1197" y="0"/>
                    <a:pt x="1141" y="4"/>
                    <a:pt x="1085" y="11"/>
                  </a:cubicBezTo>
                  <a:cubicBezTo>
                    <a:pt x="1" y="156"/>
                    <a:pt x="400" y="992"/>
                    <a:pt x="1524" y="1228"/>
                  </a:cubicBezTo>
                  <a:cubicBezTo>
                    <a:pt x="1869" y="1299"/>
                    <a:pt x="2154" y="1324"/>
                    <a:pt x="2383" y="1324"/>
                  </a:cubicBezTo>
                  <a:cubicBezTo>
                    <a:pt x="2901" y="1324"/>
                    <a:pt x="3137" y="1198"/>
                    <a:pt x="3137" y="1198"/>
                  </a:cubicBezTo>
                  <a:cubicBezTo>
                    <a:pt x="3137" y="1198"/>
                    <a:pt x="2267" y="0"/>
                    <a:pt x="12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" name="Google Shape;156;p3"/>
            <p:cNvSpPr>
              <a:spLocks/>
            </p:cNvSpPr>
            <p:nvPr/>
          </p:nvSpPr>
          <p:spPr bwMode="auto">
            <a:xfrm>
              <a:off x="1829882" y="4540367"/>
              <a:ext cx="125455" cy="87848"/>
            </a:xfrm>
            <a:custGeom>
              <a:avLst/>
              <a:gdLst>
                <a:gd name="T0" fmla="*/ 2147483647 w 2602"/>
                <a:gd name="T1" fmla="*/ 2147483647 h 1822"/>
                <a:gd name="T2" fmla="*/ 2147483647 w 2602"/>
                <a:gd name="T3" fmla="*/ 2147483647 h 1822"/>
                <a:gd name="T4" fmla="*/ 2147483647 w 2602"/>
                <a:gd name="T5" fmla="*/ 2147483647 h 1822"/>
                <a:gd name="T6" fmla="*/ 2147483647 w 2602"/>
                <a:gd name="T7" fmla="*/ 2147483647 h 1822"/>
                <a:gd name="T8" fmla="*/ 2147483647 w 2602"/>
                <a:gd name="T9" fmla="*/ 2147483647 h 1822"/>
                <a:gd name="T10" fmla="*/ 2147483647 w 2602"/>
                <a:gd name="T11" fmla="*/ 2147483647 h 18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02" h="1822" extrusionOk="0">
                  <a:moveTo>
                    <a:pt x="755" y="1"/>
                  </a:moveTo>
                  <a:cubicBezTo>
                    <a:pt x="0" y="1"/>
                    <a:pt x="177" y="798"/>
                    <a:pt x="1068" y="1323"/>
                  </a:cubicBezTo>
                  <a:cubicBezTo>
                    <a:pt x="1820" y="1769"/>
                    <a:pt x="2317" y="1822"/>
                    <a:pt x="2511" y="1822"/>
                  </a:cubicBezTo>
                  <a:cubicBezTo>
                    <a:pt x="2571" y="1822"/>
                    <a:pt x="2601" y="1817"/>
                    <a:pt x="2601" y="1817"/>
                  </a:cubicBezTo>
                  <a:cubicBezTo>
                    <a:pt x="2601" y="1817"/>
                    <a:pt x="2119" y="242"/>
                    <a:pt x="1044" y="32"/>
                  </a:cubicBezTo>
                  <a:cubicBezTo>
                    <a:pt x="936" y="11"/>
                    <a:pt x="840" y="1"/>
                    <a:pt x="7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" name="Google Shape;157;p3"/>
            <p:cNvSpPr>
              <a:spLocks/>
            </p:cNvSpPr>
            <p:nvPr/>
          </p:nvSpPr>
          <p:spPr bwMode="auto">
            <a:xfrm>
              <a:off x="1742853" y="4814857"/>
              <a:ext cx="125841" cy="87462"/>
            </a:xfrm>
            <a:custGeom>
              <a:avLst/>
              <a:gdLst>
                <a:gd name="T0" fmla="*/ 2147483647 w 2610"/>
                <a:gd name="T1" fmla="*/ 0 h 1814"/>
                <a:gd name="T2" fmla="*/ 2147483647 w 2610"/>
                <a:gd name="T3" fmla="*/ 2147483647 h 1814"/>
                <a:gd name="T4" fmla="*/ 0 w 2610"/>
                <a:gd name="T5" fmla="*/ 2147483647 h 1814"/>
                <a:gd name="T6" fmla="*/ 2147483647 w 2610"/>
                <a:gd name="T7" fmla="*/ 2147483647 h 1814"/>
                <a:gd name="T8" fmla="*/ 2147483647 w 2610"/>
                <a:gd name="T9" fmla="*/ 2147483647 h 1814"/>
                <a:gd name="T10" fmla="*/ 2147483647 w 2610"/>
                <a:gd name="T11" fmla="*/ 0 h 18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10" h="1814" extrusionOk="0">
                  <a:moveTo>
                    <a:pt x="1846" y="0"/>
                  </a:moveTo>
                  <a:cubicBezTo>
                    <a:pt x="1763" y="0"/>
                    <a:pt x="1670" y="10"/>
                    <a:pt x="1565" y="30"/>
                  </a:cubicBezTo>
                  <a:cubicBezTo>
                    <a:pt x="490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9" y="1813"/>
                  </a:cubicBezTo>
                  <a:cubicBezTo>
                    <a:pt x="297" y="1813"/>
                    <a:pt x="791" y="1759"/>
                    <a:pt x="1535" y="1324"/>
                  </a:cubicBezTo>
                  <a:cubicBezTo>
                    <a:pt x="2431" y="800"/>
                    <a:pt x="2609" y="0"/>
                    <a:pt x="18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8" name="Google Shape;158;p3"/>
            <p:cNvSpPr>
              <a:spLocks/>
            </p:cNvSpPr>
            <p:nvPr/>
          </p:nvSpPr>
          <p:spPr bwMode="auto">
            <a:xfrm>
              <a:off x="1983641" y="4683036"/>
              <a:ext cx="125841" cy="87462"/>
            </a:xfrm>
            <a:custGeom>
              <a:avLst/>
              <a:gdLst>
                <a:gd name="T0" fmla="*/ 2147483647 w 2610"/>
                <a:gd name="T1" fmla="*/ 2147483647 h 1814"/>
                <a:gd name="T2" fmla="*/ 2147483647 w 2610"/>
                <a:gd name="T3" fmla="*/ 2147483647 h 1814"/>
                <a:gd name="T4" fmla="*/ 0 w 2610"/>
                <a:gd name="T5" fmla="*/ 2147483647 h 1814"/>
                <a:gd name="T6" fmla="*/ 2147483647 w 2610"/>
                <a:gd name="T7" fmla="*/ 2147483647 h 1814"/>
                <a:gd name="T8" fmla="*/ 2147483647 w 2610"/>
                <a:gd name="T9" fmla="*/ 2147483647 h 1814"/>
                <a:gd name="T10" fmla="*/ 2147483647 w 2610"/>
                <a:gd name="T11" fmla="*/ 2147483647 h 18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10" h="1814" extrusionOk="0">
                  <a:moveTo>
                    <a:pt x="1849" y="1"/>
                  </a:moveTo>
                  <a:cubicBezTo>
                    <a:pt x="1766" y="1"/>
                    <a:pt x="1671" y="10"/>
                    <a:pt x="1566" y="30"/>
                  </a:cubicBezTo>
                  <a:cubicBezTo>
                    <a:pt x="491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8" y="1813"/>
                  </a:cubicBezTo>
                  <a:cubicBezTo>
                    <a:pt x="296" y="1813"/>
                    <a:pt x="791" y="1759"/>
                    <a:pt x="1535" y="1321"/>
                  </a:cubicBezTo>
                  <a:cubicBezTo>
                    <a:pt x="2431" y="797"/>
                    <a:pt x="2610" y="1"/>
                    <a:pt x="184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9" name="Google Shape;159;p3"/>
            <p:cNvSpPr>
              <a:spLocks/>
            </p:cNvSpPr>
            <p:nvPr/>
          </p:nvSpPr>
          <p:spPr bwMode="auto">
            <a:xfrm>
              <a:off x="1517975" y="4132611"/>
              <a:ext cx="698732" cy="933635"/>
            </a:xfrm>
            <a:custGeom>
              <a:avLst/>
              <a:gdLst>
                <a:gd name="T0" fmla="*/ 2147483647 w 14492"/>
                <a:gd name="T1" fmla="*/ 0 h 19364"/>
                <a:gd name="T2" fmla="*/ 2147483647 w 14492"/>
                <a:gd name="T3" fmla="*/ 2147483647 h 19364"/>
                <a:gd name="T4" fmla="*/ 2147483647 w 14492"/>
                <a:gd name="T5" fmla="*/ 2147483647 h 19364"/>
                <a:gd name="T6" fmla="*/ 2147483647 w 14492"/>
                <a:gd name="T7" fmla="*/ 2147483647 h 19364"/>
                <a:gd name="T8" fmla="*/ 2147483647 w 14492"/>
                <a:gd name="T9" fmla="*/ 2147483647 h 19364"/>
                <a:gd name="T10" fmla="*/ 2147483647 w 14492"/>
                <a:gd name="T11" fmla="*/ 2147483647 h 19364"/>
                <a:gd name="T12" fmla="*/ 2147483647 w 14492"/>
                <a:gd name="T13" fmla="*/ 2147483647 h 19364"/>
                <a:gd name="T14" fmla="*/ 2147483647 w 14492"/>
                <a:gd name="T15" fmla="*/ 2147483647 h 19364"/>
                <a:gd name="T16" fmla="*/ 2147483647 w 14492"/>
                <a:gd name="T17" fmla="*/ 2147483647 h 19364"/>
                <a:gd name="T18" fmla="*/ 2147483647 w 14492"/>
                <a:gd name="T19" fmla="*/ 2147483647 h 19364"/>
                <a:gd name="T20" fmla="*/ 2147483647 w 14492"/>
                <a:gd name="T21" fmla="*/ 2147483647 h 19364"/>
                <a:gd name="T22" fmla="*/ 2147483647 w 14492"/>
                <a:gd name="T23" fmla="*/ 2147483647 h 19364"/>
                <a:gd name="T24" fmla="*/ 2147483647 w 14492"/>
                <a:gd name="T25" fmla="*/ 2147483647 h 19364"/>
                <a:gd name="T26" fmla="*/ 2147483647 w 14492"/>
                <a:gd name="T27" fmla="*/ 2147483647 h 19364"/>
                <a:gd name="T28" fmla="*/ 2147483647 w 14492"/>
                <a:gd name="T29" fmla="*/ 2147483647 h 19364"/>
                <a:gd name="T30" fmla="*/ 2147483647 w 14492"/>
                <a:gd name="T31" fmla="*/ 2147483647 h 19364"/>
                <a:gd name="T32" fmla="*/ 2147483647 w 14492"/>
                <a:gd name="T33" fmla="*/ 2147483647 h 19364"/>
                <a:gd name="T34" fmla="*/ 2147483647 w 14492"/>
                <a:gd name="T35" fmla="*/ 2147483647 h 19364"/>
                <a:gd name="T36" fmla="*/ 2147483647 w 14492"/>
                <a:gd name="T37" fmla="*/ 2147483647 h 19364"/>
                <a:gd name="T38" fmla="*/ 2147483647 w 14492"/>
                <a:gd name="T39" fmla="*/ 2147483647 h 19364"/>
                <a:gd name="T40" fmla="*/ 2147483647 w 14492"/>
                <a:gd name="T41" fmla="*/ 2147483647 h 19364"/>
                <a:gd name="T42" fmla="*/ 2147483647 w 14492"/>
                <a:gd name="T43" fmla="*/ 2147483647 h 19364"/>
                <a:gd name="T44" fmla="*/ 2147483647 w 14492"/>
                <a:gd name="T45" fmla="*/ 2147483647 h 19364"/>
                <a:gd name="T46" fmla="*/ 2147483647 w 14492"/>
                <a:gd name="T47" fmla="*/ 2147483647 h 19364"/>
                <a:gd name="T48" fmla="*/ 2147483647 w 14492"/>
                <a:gd name="T49" fmla="*/ 2147483647 h 19364"/>
                <a:gd name="T50" fmla="*/ 2147483647 w 14492"/>
                <a:gd name="T51" fmla="*/ 2147483647 h 19364"/>
                <a:gd name="T52" fmla="*/ 2147483647 w 14492"/>
                <a:gd name="T53" fmla="*/ 2147483647 h 19364"/>
                <a:gd name="T54" fmla="*/ 2147483647 w 14492"/>
                <a:gd name="T55" fmla="*/ 2147483647 h 19364"/>
                <a:gd name="T56" fmla="*/ 2147483647 w 14492"/>
                <a:gd name="T57" fmla="*/ 2147483647 h 19364"/>
                <a:gd name="T58" fmla="*/ 2147483647 w 14492"/>
                <a:gd name="T59" fmla="*/ 2147483647 h 19364"/>
                <a:gd name="T60" fmla="*/ 2147483647 w 14492"/>
                <a:gd name="T61" fmla="*/ 2147483647 h 19364"/>
                <a:gd name="T62" fmla="*/ 2147483647 w 14492"/>
                <a:gd name="T63" fmla="*/ 2147483647 h 19364"/>
                <a:gd name="T64" fmla="*/ 2147483647 w 14492"/>
                <a:gd name="T65" fmla="*/ 2147483647 h 19364"/>
                <a:gd name="T66" fmla="*/ 2147483647 w 14492"/>
                <a:gd name="T67" fmla="*/ 2147483647 h 19364"/>
                <a:gd name="T68" fmla="*/ 2147483647 w 14492"/>
                <a:gd name="T69" fmla="*/ 2147483647 h 19364"/>
                <a:gd name="T70" fmla="*/ 2147483647 w 14492"/>
                <a:gd name="T71" fmla="*/ 2147483647 h 19364"/>
                <a:gd name="T72" fmla="*/ 2147483647 w 14492"/>
                <a:gd name="T73" fmla="*/ 2147483647 h 19364"/>
                <a:gd name="T74" fmla="*/ 2147483647 w 14492"/>
                <a:gd name="T75" fmla="*/ 2147483647 h 19364"/>
                <a:gd name="T76" fmla="*/ 2147483647 w 14492"/>
                <a:gd name="T77" fmla="*/ 2147483647 h 19364"/>
                <a:gd name="T78" fmla="*/ 2147483647 w 14492"/>
                <a:gd name="T79" fmla="*/ 2147483647 h 19364"/>
                <a:gd name="T80" fmla="*/ 2147483647 w 14492"/>
                <a:gd name="T81" fmla="*/ 2147483647 h 19364"/>
                <a:gd name="T82" fmla="*/ 2147483647 w 14492"/>
                <a:gd name="T83" fmla="*/ 2147483647 h 19364"/>
                <a:gd name="T84" fmla="*/ 2147483647 w 14492"/>
                <a:gd name="T85" fmla="*/ 2147483647 h 19364"/>
                <a:gd name="T86" fmla="*/ 2147483647 w 14492"/>
                <a:gd name="T87" fmla="*/ 2147483647 h 19364"/>
                <a:gd name="T88" fmla="*/ 2147483647 w 14492"/>
                <a:gd name="T89" fmla="*/ 2147483647 h 19364"/>
                <a:gd name="T90" fmla="*/ 2147483647 w 14492"/>
                <a:gd name="T91" fmla="*/ 2147483647 h 19364"/>
                <a:gd name="T92" fmla="*/ 2147483647 w 14492"/>
                <a:gd name="T93" fmla="*/ 2147483647 h 19364"/>
                <a:gd name="T94" fmla="*/ 2147483647 w 14492"/>
                <a:gd name="T95" fmla="*/ 2147483647 h 19364"/>
                <a:gd name="T96" fmla="*/ 2147483647 w 14492"/>
                <a:gd name="T97" fmla="*/ 2147483647 h 19364"/>
                <a:gd name="T98" fmla="*/ 2147483647 w 14492"/>
                <a:gd name="T99" fmla="*/ 2147483647 h 19364"/>
                <a:gd name="T100" fmla="*/ 2147483647 w 14492"/>
                <a:gd name="T101" fmla="*/ 2147483647 h 19364"/>
                <a:gd name="T102" fmla="*/ 2147483647 w 14492"/>
                <a:gd name="T103" fmla="*/ 2147483647 h 19364"/>
                <a:gd name="T104" fmla="*/ 2147483647 w 14492"/>
                <a:gd name="T105" fmla="*/ 2147483647 h 19364"/>
                <a:gd name="T106" fmla="*/ 2147483647 w 14492"/>
                <a:gd name="T107" fmla="*/ 2147483647 h 19364"/>
                <a:gd name="T108" fmla="*/ 2147483647 w 14492"/>
                <a:gd name="T109" fmla="*/ 0 h 1936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4492" h="19364" extrusionOk="0">
                  <a:moveTo>
                    <a:pt x="9912" y="0"/>
                  </a:moveTo>
                  <a:cubicBezTo>
                    <a:pt x="9056" y="0"/>
                    <a:pt x="8186" y="459"/>
                    <a:pt x="7688" y="1146"/>
                  </a:cubicBezTo>
                  <a:cubicBezTo>
                    <a:pt x="6969" y="2143"/>
                    <a:pt x="7270" y="3674"/>
                    <a:pt x="8401" y="4232"/>
                  </a:cubicBezTo>
                  <a:cubicBezTo>
                    <a:pt x="8764" y="4408"/>
                    <a:pt x="9190" y="4493"/>
                    <a:pt x="9619" y="4493"/>
                  </a:cubicBezTo>
                  <a:cubicBezTo>
                    <a:pt x="9643" y="4493"/>
                    <a:pt x="9666" y="4492"/>
                    <a:pt x="9689" y="4492"/>
                  </a:cubicBezTo>
                  <a:cubicBezTo>
                    <a:pt x="9602" y="5597"/>
                    <a:pt x="9625" y="6705"/>
                    <a:pt x="9521" y="7810"/>
                  </a:cubicBezTo>
                  <a:cubicBezTo>
                    <a:pt x="9412" y="9000"/>
                    <a:pt x="9345" y="10189"/>
                    <a:pt x="9223" y="11375"/>
                  </a:cubicBezTo>
                  <a:cubicBezTo>
                    <a:pt x="8986" y="13657"/>
                    <a:pt x="8777" y="15940"/>
                    <a:pt x="8733" y="18232"/>
                  </a:cubicBezTo>
                  <a:cubicBezTo>
                    <a:pt x="8480" y="18229"/>
                    <a:pt x="8228" y="18227"/>
                    <a:pt x="7979" y="18227"/>
                  </a:cubicBezTo>
                  <a:cubicBezTo>
                    <a:pt x="7876" y="18227"/>
                    <a:pt x="7774" y="18227"/>
                    <a:pt x="7671" y="18228"/>
                  </a:cubicBezTo>
                  <a:cubicBezTo>
                    <a:pt x="6698" y="18242"/>
                    <a:pt x="5725" y="18232"/>
                    <a:pt x="4756" y="18286"/>
                  </a:cubicBezTo>
                  <a:cubicBezTo>
                    <a:pt x="4404" y="16025"/>
                    <a:pt x="4289" y="13727"/>
                    <a:pt x="3904" y="11467"/>
                  </a:cubicBezTo>
                  <a:cubicBezTo>
                    <a:pt x="5104" y="11257"/>
                    <a:pt x="5941" y="10483"/>
                    <a:pt x="5979" y="9057"/>
                  </a:cubicBezTo>
                  <a:cubicBezTo>
                    <a:pt x="6012" y="7678"/>
                    <a:pt x="4926" y="6282"/>
                    <a:pt x="3504" y="6282"/>
                  </a:cubicBezTo>
                  <a:cubicBezTo>
                    <a:pt x="3481" y="6282"/>
                    <a:pt x="3457" y="6282"/>
                    <a:pt x="3434" y="6283"/>
                  </a:cubicBezTo>
                  <a:cubicBezTo>
                    <a:pt x="3276" y="6289"/>
                    <a:pt x="3373" y="6515"/>
                    <a:pt x="3488" y="6529"/>
                  </a:cubicBezTo>
                  <a:cubicBezTo>
                    <a:pt x="4708" y="6637"/>
                    <a:pt x="5577" y="7841"/>
                    <a:pt x="5563" y="9017"/>
                  </a:cubicBezTo>
                  <a:cubicBezTo>
                    <a:pt x="5550" y="10368"/>
                    <a:pt x="4661" y="11112"/>
                    <a:pt x="3326" y="11115"/>
                  </a:cubicBezTo>
                  <a:cubicBezTo>
                    <a:pt x="3318" y="11115"/>
                    <a:pt x="3310" y="11115"/>
                    <a:pt x="3303" y="11115"/>
                  </a:cubicBezTo>
                  <a:cubicBezTo>
                    <a:pt x="2056" y="11115"/>
                    <a:pt x="750" y="10529"/>
                    <a:pt x="656" y="9131"/>
                  </a:cubicBezTo>
                  <a:cubicBezTo>
                    <a:pt x="565" y="7746"/>
                    <a:pt x="1258" y="6715"/>
                    <a:pt x="2684" y="6506"/>
                  </a:cubicBezTo>
                  <a:cubicBezTo>
                    <a:pt x="2860" y="6482"/>
                    <a:pt x="2724" y="6252"/>
                    <a:pt x="2599" y="6245"/>
                  </a:cubicBezTo>
                  <a:cubicBezTo>
                    <a:pt x="2548" y="6243"/>
                    <a:pt x="2498" y="6241"/>
                    <a:pt x="2449" y="6241"/>
                  </a:cubicBezTo>
                  <a:cubicBezTo>
                    <a:pt x="1058" y="6241"/>
                    <a:pt x="300" y="7287"/>
                    <a:pt x="169" y="8635"/>
                  </a:cubicBezTo>
                  <a:cubicBezTo>
                    <a:pt x="1" y="10416"/>
                    <a:pt x="1319" y="11456"/>
                    <a:pt x="3015" y="11520"/>
                  </a:cubicBezTo>
                  <a:cubicBezTo>
                    <a:pt x="3071" y="11522"/>
                    <a:pt x="3126" y="11523"/>
                    <a:pt x="3180" y="11523"/>
                  </a:cubicBezTo>
                  <a:cubicBezTo>
                    <a:pt x="3346" y="11523"/>
                    <a:pt x="3506" y="11514"/>
                    <a:pt x="3664" y="11497"/>
                  </a:cubicBezTo>
                  <a:cubicBezTo>
                    <a:pt x="3559" y="12740"/>
                    <a:pt x="3941" y="14129"/>
                    <a:pt x="4073" y="15360"/>
                  </a:cubicBezTo>
                  <a:cubicBezTo>
                    <a:pt x="4168" y="16221"/>
                    <a:pt x="4036" y="17478"/>
                    <a:pt x="4431" y="18313"/>
                  </a:cubicBezTo>
                  <a:cubicBezTo>
                    <a:pt x="4195" y="18330"/>
                    <a:pt x="3961" y="18347"/>
                    <a:pt x="3728" y="18373"/>
                  </a:cubicBezTo>
                  <a:cubicBezTo>
                    <a:pt x="2748" y="18489"/>
                    <a:pt x="1504" y="18553"/>
                    <a:pt x="595" y="18952"/>
                  </a:cubicBezTo>
                  <a:cubicBezTo>
                    <a:pt x="527" y="18981"/>
                    <a:pt x="560" y="19121"/>
                    <a:pt x="635" y="19121"/>
                  </a:cubicBezTo>
                  <a:cubicBezTo>
                    <a:pt x="638" y="19121"/>
                    <a:pt x="640" y="19121"/>
                    <a:pt x="643" y="19120"/>
                  </a:cubicBezTo>
                  <a:cubicBezTo>
                    <a:pt x="2905" y="18774"/>
                    <a:pt x="5224" y="18541"/>
                    <a:pt x="7535" y="18541"/>
                  </a:cubicBezTo>
                  <a:cubicBezTo>
                    <a:pt x="9846" y="18541"/>
                    <a:pt x="12151" y="18774"/>
                    <a:pt x="14387" y="19361"/>
                  </a:cubicBezTo>
                  <a:cubicBezTo>
                    <a:pt x="14394" y="19362"/>
                    <a:pt x="14401" y="19363"/>
                    <a:pt x="14408" y="19363"/>
                  </a:cubicBezTo>
                  <a:cubicBezTo>
                    <a:pt x="14491" y="19363"/>
                    <a:pt x="14466" y="19210"/>
                    <a:pt x="14396" y="19181"/>
                  </a:cubicBezTo>
                  <a:cubicBezTo>
                    <a:pt x="12761" y="18512"/>
                    <a:pt x="10899" y="18292"/>
                    <a:pt x="9101" y="18242"/>
                  </a:cubicBezTo>
                  <a:cubicBezTo>
                    <a:pt x="9148" y="15917"/>
                    <a:pt x="9375" y="13605"/>
                    <a:pt x="9594" y="11291"/>
                  </a:cubicBezTo>
                  <a:cubicBezTo>
                    <a:pt x="9808" y="9054"/>
                    <a:pt x="10115" y="6729"/>
                    <a:pt x="9889" y="4478"/>
                  </a:cubicBezTo>
                  <a:cubicBezTo>
                    <a:pt x="10659" y="4411"/>
                    <a:pt x="11402" y="4056"/>
                    <a:pt x="11778" y="3397"/>
                  </a:cubicBezTo>
                  <a:cubicBezTo>
                    <a:pt x="12345" y="2407"/>
                    <a:pt x="12041" y="838"/>
                    <a:pt x="10821" y="568"/>
                  </a:cubicBezTo>
                  <a:cubicBezTo>
                    <a:pt x="10810" y="566"/>
                    <a:pt x="10799" y="564"/>
                    <a:pt x="10790" y="564"/>
                  </a:cubicBezTo>
                  <a:cubicBezTo>
                    <a:pt x="10669" y="564"/>
                    <a:pt x="10710" y="751"/>
                    <a:pt x="10798" y="798"/>
                  </a:cubicBezTo>
                  <a:cubicBezTo>
                    <a:pt x="11642" y="1261"/>
                    <a:pt x="11778" y="2650"/>
                    <a:pt x="11230" y="3377"/>
                  </a:cubicBezTo>
                  <a:cubicBezTo>
                    <a:pt x="10874" y="3847"/>
                    <a:pt x="10212" y="4095"/>
                    <a:pt x="9571" y="4095"/>
                  </a:cubicBezTo>
                  <a:cubicBezTo>
                    <a:pt x="9178" y="4095"/>
                    <a:pt x="8792" y="4002"/>
                    <a:pt x="8490" y="3809"/>
                  </a:cubicBezTo>
                  <a:cubicBezTo>
                    <a:pt x="7668" y="3285"/>
                    <a:pt x="7554" y="2099"/>
                    <a:pt x="8097" y="1345"/>
                  </a:cubicBezTo>
                  <a:cubicBezTo>
                    <a:pt x="8585" y="670"/>
                    <a:pt x="9386" y="333"/>
                    <a:pt x="10197" y="333"/>
                  </a:cubicBezTo>
                  <a:cubicBezTo>
                    <a:pt x="10410" y="333"/>
                    <a:pt x="10623" y="356"/>
                    <a:pt x="10831" y="403"/>
                  </a:cubicBezTo>
                  <a:cubicBezTo>
                    <a:pt x="10838" y="404"/>
                    <a:pt x="10844" y="405"/>
                    <a:pt x="10850" y="405"/>
                  </a:cubicBezTo>
                  <a:cubicBezTo>
                    <a:pt x="10942" y="405"/>
                    <a:pt x="10908" y="235"/>
                    <a:pt x="10842" y="203"/>
                  </a:cubicBezTo>
                  <a:cubicBezTo>
                    <a:pt x="10547" y="64"/>
                    <a:pt x="10231" y="0"/>
                    <a:pt x="99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grpSp>
        <p:nvGrpSpPr>
          <p:cNvPr id="20" name="Google Shape;160;p3"/>
          <p:cNvGrpSpPr>
            <a:grpSpLocks/>
          </p:cNvGrpSpPr>
          <p:nvPr/>
        </p:nvGrpSpPr>
        <p:grpSpPr bwMode="auto">
          <a:xfrm>
            <a:off x="430213" y="439738"/>
            <a:ext cx="1098550" cy="1484312"/>
            <a:chOff x="918850" y="1629150"/>
            <a:chExt cx="442250" cy="453124"/>
          </a:xfrm>
        </p:grpSpPr>
        <p:sp>
          <p:nvSpPr>
            <p:cNvPr id="21" name="Google Shape;161;p3"/>
            <p:cNvSpPr/>
            <p:nvPr/>
          </p:nvSpPr>
          <p:spPr>
            <a:xfrm>
              <a:off x="1015992" y="1742067"/>
              <a:ext cx="267778" cy="24522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22" name="Google Shape;162;p3"/>
            <p:cNvSpPr>
              <a:spLocks/>
            </p:cNvSpPr>
            <p:nvPr/>
          </p:nvSpPr>
          <p:spPr bwMode="auto">
            <a:xfrm>
              <a:off x="1016680" y="1729347"/>
              <a:ext cx="282406" cy="275153"/>
            </a:xfrm>
            <a:custGeom>
              <a:avLst/>
              <a:gdLst>
                <a:gd name="T0" fmla="*/ 2147483647 w 8839"/>
                <a:gd name="T1" fmla="*/ 2147483647 h 8612"/>
                <a:gd name="T2" fmla="*/ 2147483647 w 8839"/>
                <a:gd name="T3" fmla="*/ 2147483647 h 8612"/>
                <a:gd name="T4" fmla="*/ 2147483647 w 8839"/>
                <a:gd name="T5" fmla="*/ 2147483647 h 8612"/>
                <a:gd name="T6" fmla="*/ 2147483647 w 8839"/>
                <a:gd name="T7" fmla="*/ 2147483647 h 8612"/>
                <a:gd name="T8" fmla="*/ 2147483647 w 8839"/>
                <a:gd name="T9" fmla="*/ 2147483647 h 8612"/>
                <a:gd name="T10" fmla="*/ 2147483647 w 8839"/>
                <a:gd name="T11" fmla="*/ 2147483647 h 8612"/>
                <a:gd name="T12" fmla="*/ 2147483647 w 8839"/>
                <a:gd name="T13" fmla="*/ 2147483647 h 8612"/>
                <a:gd name="T14" fmla="*/ 2147483647 w 8839"/>
                <a:gd name="T15" fmla="*/ 2147483647 h 8612"/>
                <a:gd name="T16" fmla="*/ 2147483647 w 8839"/>
                <a:gd name="T17" fmla="*/ 2147483647 h 8612"/>
                <a:gd name="T18" fmla="*/ 2147483647 w 8839"/>
                <a:gd name="T19" fmla="*/ 2147483647 h 8612"/>
                <a:gd name="T20" fmla="*/ 2147483647 w 8839"/>
                <a:gd name="T21" fmla="*/ 2147483647 h 8612"/>
                <a:gd name="T22" fmla="*/ 2147483647 w 8839"/>
                <a:gd name="T23" fmla="*/ 2147483647 h 8612"/>
                <a:gd name="T24" fmla="*/ 2147483647 w 8839"/>
                <a:gd name="T25" fmla="*/ 2147483647 h 8612"/>
                <a:gd name="T26" fmla="*/ 2147483647 w 8839"/>
                <a:gd name="T27" fmla="*/ 2147483647 h 8612"/>
                <a:gd name="T28" fmla="*/ 2147483647 w 8839"/>
                <a:gd name="T29" fmla="*/ 2147483647 h 8612"/>
                <a:gd name="T30" fmla="*/ 2147483647 w 8839"/>
                <a:gd name="T31" fmla="*/ 2147483647 h 8612"/>
                <a:gd name="T32" fmla="*/ 2147483647 w 8839"/>
                <a:gd name="T33" fmla="*/ 2147483647 h 8612"/>
                <a:gd name="T34" fmla="*/ 2147483647 w 8839"/>
                <a:gd name="T35" fmla="*/ 2147483647 h 8612"/>
                <a:gd name="T36" fmla="*/ 2147483647 w 8839"/>
                <a:gd name="T37" fmla="*/ 2147483647 h 8612"/>
                <a:gd name="T38" fmla="*/ 2147483647 w 8839"/>
                <a:gd name="T39" fmla="*/ 2147483647 h 8612"/>
                <a:gd name="T40" fmla="*/ 2147483647 w 8839"/>
                <a:gd name="T41" fmla="*/ 2147483647 h 8612"/>
                <a:gd name="T42" fmla="*/ 2147483647 w 8839"/>
                <a:gd name="T43" fmla="*/ 2147483647 h 8612"/>
                <a:gd name="T44" fmla="*/ 2147483647 w 8839"/>
                <a:gd name="T45" fmla="*/ 2147483647 h 8612"/>
                <a:gd name="T46" fmla="*/ 2147483647 w 8839"/>
                <a:gd name="T47" fmla="*/ 2147483647 h 8612"/>
                <a:gd name="T48" fmla="*/ 2147483647 w 8839"/>
                <a:gd name="T49" fmla="*/ 2147483647 h 8612"/>
                <a:gd name="T50" fmla="*/ 2147483647 w 8839"/>
                <a:gd name="T51" fmla="*/ 2147483647 h 8612"/>
                <a:gd name="T52" fmla="*/ 2147483647 w 8839"/>
                <a:gd name="T53" fmla="*/ 2147483647 h 8612"/>
                <a:gd name="T54" fmla="*/ 2147483647 w 8839"/>
                <a:gd name="T55" fmla="*/ 2147483647 h 8612"/>
                <a:gd name="T56" fmla="*/ 2147483647 w 8839"/>
                <a:gd name="T57" fmla="*/ 2147483647 h 8612"/>
                <a:gd name="T58" fmla="*/ 2147483647 w 8839"/>
                <a:gd name="T59" fmla="*/ 2147483647 h 8612"/>
                <a:gd name="T60" fmla="*/ 2147483647 w 8839"/>
                <a:gd name="T61" fmla="*/ 2147483647 h 8612"/>
                <a:gd name="T62" fmla="*/ 2147483647 w 8839"/>
                <a:gd name="T63" fmla="*/ 2147483647 h 8612"/>
                <a:gd name="T64" fmla="*/ 2147483647 w 8839"/>
                <a:gd name="T65" fmla="*/ 2147483647 h 861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3" name="Google Shape;163;p3"/>
            <p:cNvSpPr>
              <a:spLocks/>
            </p:cNvSpPr>
            <p:nvPr/>
          </p:nvSpPr>
          <p:spPr bwMode="auto">
            <a:xfrm>
              <a:off x="1150678" y="1629150"/>
              <a:ext cx="11694" cy="53037"/>
            </a:xfrm>
            <a:custGeom>
              <a:avLst/>
              <a:gdLst>
                <a:gd name="T0" fmla="*/ 2147483647 w 366"/>
                <a:gd name="T1" fmla="*/ 0 h 1660"/>
                <a:gd name="T2" fmla="*/ 2147483647 w 366"/>
                <a:gd name="T3" fmla="*/ 2147483647 h 1660"/>
                <a:gd name="T4" fmla="*/ 2147483647 w 366"/>
                <a:gd name="T5" fmla="*/ 2147483647 h 1660"/>
                <a:gd name="T6" fmla="*/ 2147483647 w 366"/>
                <a:gd name="T7" fmla="*/ 2147483647 h 1660"/>
                <a:gd name="T8" fmla="*/ 2147483647 w 366"/>
                <a:gd name="T9" fmla="*/ 2147483647 h 1660"/>
                <a:gd name="T10" fmla="*/ 2147483647 w 366"/>
                <a:gd name="T11" fmla="*/ 2147483647 h 1660"/>
                <a:gd name="T12" fmla="*/ 2147483647 w 366"/>
                <a:gd name="T13" fmla="*/ 0 h 16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4" name="Google Shape;164;p3"/>
            <p:cNvSpPr>
              <a:spLocks/>
            </p:cNvSpPr>
            <p:nvPr/>
          </p:nvSpPr>
          <p:spPr bwMode="auto">
            <a:xfrm>
              <a:off x="1248317" y="1682188"/>
              <a:ext cx="31151" cy="46296"/>
            </a:xfrm>
            <a:custGeom>
              <a:avLst/>
              <a:gdLst>
                <a:gd name="T0" fmla="*/ 2147483647 w 975"/>
                <a:gd name="T1" fmla="*/ 0 h 1449"/>
                <a:gd name="T2" fmla="*/ 2147483647 w 975"/>
                <a:gd name="T3" fmla="*/ 2147483647 h 1449"/>
                <a:gd name="T4" fmla="*/ 2147483647 w 975"/>
                <a:gd name="T5" fmla="*/ 2147483647 h 1449"/>
                <a:gd name="T6" fmla="*/ 2147483647 w 975"/>
                <a:gd name="T7" fmla="*/ 2147483647 h 1449"/>
                <a:gd name="T8" fmla="*/ 2147483647 w 975"/>
                <a:gd name="T9" fmla="*/ 2147483647 h 1449"/>
                <a:gd name="T10" fmla="*/ 2147483647 w 975"/>
                <a:gd name="T11" fmla="*/ 2147483647 h 1449"/>
                <a:gd name="T12" fmla="*/ 2147483647 w 975"/>
                <a:gd name="T13" fmla="*/ 2147483647 h 1449"/>
                <a:gd name="T14" fmla="*/ 2147483647 w 975"/>
                <a:gd name="T15" fmla="*/ 0 h 14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5" name="Google Shape;165;p3"/>
            <p:cNvSpPr>
              <a:spLocks/>
            </p:cNvSpPr>
            <p:nvPr/>
          </p:nvSpPr>
          <p:spPr bwMode="auto">
            <a:xfrm>
              <a:off x="1308638" y="1782322"/>
              <a:ext cx="52462" cy="28084"/>
            </a:xfrm>
            <a:custGeom>
              <a:avLst/>
              <a:gdLst>
                <a:gd name="T0" fmla="*/ 2147483647 w 1642"/>
                <a:gd name="T1" fmla="*/ 0 h 879"/>
                <a:gd name="T2" fmla="*/ 2147483647 w 1642"/>
                <a:gd name="T3" fmla="*/ 2147483647 h 879"/>
                <a:gd name="T4" fmla="*/ 2147483647 w 1642"/>
                <a:gd name="T5" fmla="*/ 2147483647 h 879"/>
                <a:gd name="T6" fmla="*/ 0 w 1642"/>
                <a:gd name="T7" fmla="*/ 2147483647 h 879"/>
                <a:gd name="T8" fmla="*/ 2147483647 w 1642"/>
                <a:gd name="T9" fmla="*/ 2147483647 h 879"/>
                <a:gd name="T10" fmla="*/ 2147483647 w 1642"/>
                <a:gd name="T11" fmla="*/ 2147483647 h 879"/>
                <a:gd name="T12" fmla="*/ 2147483647 w 1642"/>
                <a:gd name="T13" fmla="*/ 2147483647 h 879"/>
                <a:gd name="T14" fmla="*/ 2147483647 w 1642"/>
                <a:gd name="T15" fmla="*/ 2147483647 h 879"/>
                <a:gd name="T16" fmla="*/ 2147483647 w 1642"/>
                <a:gd name="T17" fmla="*/ 2147483647 h 879"/>
                <a:gd name="T18" fmla="*/ 2147483647 w 1642"/>
                <a:gd name="T19" fmla="*/ 0 h 87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6" name="Google Shape;166;p3"/>
            <p:cNvSpPr>
              <a:spLocks/>
            </p:cNvSpPr>
            <p:nvPr/>
          </p:nvSpPr>
          <p:spPr bwMode="auto">
            <a:xfrm>
              <a:off x="1297711" y="1901817"/>
              <a:ext cx="51056" cy="23004"/>
            </a:xfrm>
            <a:custGeom>
              <a:avLst/>
              <a:gdLst>
                <a:gd name="T0" fmla="*/ 2147483647 w 1598"/>
                <a:gd name="T1" fmla="*/ 2147483647 h 720"/>
                <a:gd name="T2" fmla="*/ 2147483647 w 1598"/>
                <a:gd name="T3" fmla="*/ 2147483647 h 720"/>
                <a:gd name="T4" fmla="*/ 2147483647 w 1598"/>
                <a:gd name="T5" fmla="*/ 2147483647 h 720"/>
                <a:gd name="T6" fmla="*/ 2147483647 w 1598"/>
                <a:gd name="T7" fmla="*/ 2147483647 h 720"/>
                <a:gd name="T8" fmla="*/ 2147483647 w 1598"/>
                <a:gd name="T9" fmla="*/ 2147483647 h 720"/>
                <a:gd name="T10" fmla="*/ 2147483647 w 1598"/>
                <a:gd name="T11" fmla="*/ 2147483647 h 720"/>
                <a:gd name="T12" fmla="*/ 2147483647 w 1598"/>
                <a:gd name="T13" fmla="*/ 2147483647 h 720"/>
                <a:gd name="T14" fmla="*/ 2147483647 w 1598"/>
                <a:gd name="T15" fmla="*/ 2147483647 h 720"/>
                <a:gd name="T16" fmla="*/ 2147483647 w 1598"/>
                <a:gd name="T17" fmla="*/ 2147483647 h 720"/>
                <a:gd name="T18" fmla="*/ 2147483647 w 1598"/>
                <a:gd name="T19" fmla="*/ 2147483647 h 720"/>
                <a:gd name="T20" fmla="*/ 2147483647 w 1598"/>
                <a:gd name="T21" fmla="*/ 2147483647 h 720"/>
                <a:gd name="T22" fmla="*/ 2147483647 w 1598"/>
                <a:gd name="T23" fmla="*/ 2147483647 h 7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7" name="Google Shape;167;p3"/>
            <p:cNvSpPr>
              <a:spLocks/>
            </p:cNvSpPr>
            <p:nvPr/>
          </p:nvSpPr>
          <p:spPr bwMode="auto">
            <a:xfrm>
              <a:off x="1208444" y="2023454"/>
              <a:ext cx="40321" cy="45401"/>
            </a:xfrm>
            <a:custGeom>
              <a:avLst/>
              <a:gdLst>
                <a:gd name="T0" fmla="*/ 2147483647 w 1262"/>
                <a:gd name="T1" fmla="*/ 0 h 1421"/>
                <a:gd name="T2" fmla="*/ 2147483647 w 1262"/>
                <a:gd name="T3" fmla="*/ 2147483647 h 1421"/>
                <a:gd name="T4" fmla="*/ 2147483647 w 1262"/>
                <a:gd name="T5" fmla="*/ 2147483647 h 1421"/>
                <a:gd name="T6" fmla="*/ 2147483647 w 1262"/>
                <a:gd name="T7" fmla="*/ 2147483647 h 1421"/>
                <a:gd name="T8" fmla="*/ 2147483647 w 1262"/>
                <a:gd name="T9" fmla="*/ 2147483647 h 1421"/>
                <a:gd name="T10" fmla="*/ 2147483647 w 1262"/>
                <a:gd name="T11" fmla="*/ 2147483647 h 1421"/>
                <a:gd name="T12" fmla="*/ 2147483647 w 1262"/>
                <a:gd name="T13" fmla="*/ 2147483647 h 1421"/>
                <a:gd name="T14" fmla="*/ 2147483647 w 1262"/>
                <a:gd name="T15" fmla="*/ 2147483647 h 1421"/>
                <a:gd name="T16" fmla="*/ 2147483647 w 1262"/>
                <a:gd name="T17" fmla="*/ 0 h 14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8" name="Google Shape;168;p3"/>
            <p:cNvSpPr>
              <a:spLocks/>
            </p:cNvSpPr>
            <p:nvPr/>
          </p:nvSpPr>
          <p:spPr bwMode="auto">
            <a:xfrm>
              <a:off x="1102721" y="2034636"/>
              <a:ext cx="14282" cy="47637"/>
            </a:xfrm>
            <a:custGeom>
              <a:avLst/>
              <a:gdLst>
                <a:gd name="T0" fmla="*/ 2147483647 w 447"/>
                <a:gd name="T1" fmla="*/ 2147483647 h 1491"/>
                <a:gd name="T2" fmla="*/ 2147483647 w 447"/>
                <a:gd name="T3" fmla="*/ 2147483647 h 1491"/>
                <a:gd name="T4" fmla="*/ 2147483647 w 447"/>
                <a:gd name="T5" fmla="*/ 2147483647 h 1491"/>
                <a:gd name="T6" fmla="*/ 2147483647 w 447"/>
                <a:gd name="T7" fmla="*/ 2147483647 h 1491"/>
                <a:gd name="T8" fmla="*/ 2147483647 w 447"/>
                <a:gd name="T9" fmla="*/ 2147483647 h 1491"/>
                <a:gd name="T10" fmla="*/ 2147483647 w 447"/>
                <a:gd name="T11" fmla="*/ 2147483647 h 1491"/>
                <a:gd name="T12" fmla="*/ 2147483647 w 447"/>
                <a:gd name="T13" fmla="*/ 2147483647 h 1491"/>
                <a:gd name="T14" fmla="*/ 2147483647 w 447"/>
                <a:gd name="T15" fmla="*/ 2147483647 h 1491"/>
                <a:gd name="T16" fmla="*/ 2147483647 w 447"/>
                <a:gd name="T17" fmla="*/ 2147483647 h 14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9" name="Google Shape;169;p3"/>
            <p:cNvSpPr>
              <a:spLocks/>
            </p:cNvSpPr>
            <p:nvPr/>
          </p:nvSpPr>
          <p:spPr bwMode="auto">
            <a:xfrm>
              <a:off x="950896" y="2001408"/>
              <a:ext cx="62271" cy="34059"/>
            </a:xfrm>
            <a:custGeom>
              <a:avLst/>
              <a:gdLst>
                <a:gd name="T0" fmla="*/ 2147483647 w 1949"/>
                <a:gd name="T1" fmla="*/ 2147483647 h 1066"/>
                <a:gd name="T2" fmla="*/ 2147483647 w 1949"/>
                <a:gd name="T3" fmla="*/ 2147483647 h 1066"/>
                <a:gd name="T4" fmla="*/ 2147483647 w 1949"/>
                <a:gd name="T5" fmla="*/ 2147483647 h 1066"/>
                <a:gd name="T6" fmla="*/ 2147483647 w 1949"/>
                <a:gd name="T7" fmla="*/ 2147483647 h 1066"/>
                <a:gd name="T8" fmla="*/ 2147483647 w 1949"/>
                <a:gd name="T9" fmla="*/ 2147483647 h 1066"/>
                <a:gd name="T10" fmla="*/ 2147483647 w 1949"/>
                <a:gd name="T11" fmla="*/ 2147483647 h 1066"/>
                <a:gd name="T12" fmla="*/ 2147483647 w 1949"/>
                <a:gd name="T13" fmla="*/ 2147483647 h 1066"/>
                <a:gd name="T14" fmla="*/ 2147483647 w 1949"/>
                <a:gd name="T15" fmla="*/ 2147483647 h 10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0" name="Google Shape;170;p3"/>
            <p:cNvSpPr>
              <a:spLocks/>
            </p:cNvSpPr>
            <p:nvPr/>
          </p:nvSpPr>
          <p:spPr bwMode="auto">
            <a:xfrm>
              <a:off x="923483" y="1883030"/>
              <a:ext cx="68724" cy="14026"/>
            </a:xfrm>
            <a:custGeom>
              <a:avLst/>
              <a:gdLst>
                <a:gd name="T0" fmla="*/ 2147483647 w 2151"/>
                <a:gd name="T1" fmla="*/ 2147483647 h 439"/>
                <a:gd name="T2" fmla="*/ 2147483647 w 2151"/>
                <a:gd name="T3" fmla="*/ 2147483647 h 439"/>
                <a:gd name="T4" fmla="*/ 2147483647 w 2151"/>
                <a:gd name="T5" fmla="*/ 2147483647 h 439"/>
                <a:gd name="T6" fmla="*/ 2147483647 w 2151"/>
                <a:gd name="T7" fmla="*/ 2147483647 h 439"/>
                <a:gd name="T8" fmla="*/ 2147483647 w 2151"/>
                <a:gd name="T9" fmla="*/ 2147483647 h 439"/>
                <a:gd name="T10" fmla="*/ 2147483647 w 2151"/>
                <a:gd name="T11" fmla="*/ 2147483647 h 439"/>
                <a:gd name="T12" fmla="*/ 2147483647 w 2151"/>
                <a:gd name="T13" fmla="*/ 2147483647 h 43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1" name="Google Shape;171;p3"/>
            <p:cNvSpPr>
              <a:spLocks/>
            </p:cNvSpPr>
            <p:nvPr/>
          </p:nvSpPr>
          <p:spPr bwMode="auto">
            <a:xfrm>
              <a:off x="918850" y="1768104"/>
              <a:ext cx="74507" cy="19170"/>
            </a:xfrm>
            <a:custGeom>
              <a:avLst/>
              <a:gdLst>
                <a:gd name="T0" fmla="*/ 2147483647 w 2332"/>
                <a:gd name="T1" fmla="*/ 2147483647 h 600"/>
                <a:gd name="T2" fmla="*/ 2147483647 w 2332"/>
                <a:gd name="T3" fmla="*/ 2147483647 h 600"/>
                <a:gd name="T4" fmla="*/ 2147483647 w 2332"/>
                <a:gd name="T5" fmla="*/ 2147483647 h 600"/>
                <a:gd name="T6" fmla="*/ 2147483647 w 2332"/>
                <a:gd name="T7" fmla="*/ 2147483647 h 600"/>
                <a:gd name="T8" fmla="*/ 2147483647 w 2332"/>
                <a:gd name="T9" fmla="*/ 2147483647 h 600"/>
                <a:gd name="T10" fmla="*/ 2147483647 w 2332"/>
                <a:gd name="T11" fmla="*/ 2147483647 h 600"/>
                <a:gd name="T12" fmla="*/ 2147483647 w 2332"/>
                <a:gd name="T13" fmla="*/ 2147483647 h 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2" name="Google Shape;172;p3"/>
            <p:cNvSpPr>
              <a:spLocks/>
            </p:cNvSpPr>
            <p:nvPr/>
          </p:nvSpPr>
          <p:spPr bwMode="auto">
            <a:xfrm>
              <a:off x="1011505" y="1660877"/>
              <a:ext cx="34921" cy="38691"/>
            </a:xfrm>
            <a:custGeom>
              <a:avLst/>
              <a:gdLst>
                <a:gd name="T0" fmla="*/ 2147483647 w 1093"/>
                <a:gd name="T1" fmla="*/ 2147483647 h 1211"/>
                <a:gd name="T2" fmla="*/ 2147483647 w 1093"/>
                <a:gd name="T3" fmla="*/ 2147483647 h 1211"/>
                <a:gd name="T4" fmla="*/ 2147483647 w 1093"/>
                <a:gd name="T5" fmla="*/ 2147483647 h 1211"/>
                <a:gd name="T6" fmla="*/ 2147483647 w 1093"/>
                <a:gd name="T7" fmla="*/ 2147483647 h 1211"/>
                <a:gd name="T8" fmla="*/ 2147483647 w 1093"/>
                <a:gd name="T9" fmla="*/ 2147483647 h 1211"/>
                <a:gd name="T10" fmla="*/ 2147483647 w 1093"/>
                <a:gd name="T11" fmla="*/ 2147483647 h 1211"/>
                <a:gd name="T12" fmla="*/ 2147483647 w 1093"/>
                <a:gd name="T13" fmla="*/ 2147483647 h 1211"/>
                <a:gd name="T14" fmla="*/ 2147483647 w 1093"/>
                <a:gd name="T15" fmla="*/ 2147483647 h 1211"/>
                <a:gd name="T16" fmla="*/ 2147483647 w 1093"/>
                <a:gd name="T17" fmla="*/ 2147483647 h 1211"/>
                <a:gd name="T18" fmla="*/ 2147483647 w 1093"/>
                <a:gd name="T19" fmla="*/ 2147483647 h 12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sp>
        <p:nvSpPr>
          <p:cNvPr id="33" name="Google Shape;173;p3"/>
          <p:cNvSpPr>
            <a:spLocks/>
          </p:cNvSpPr>
          <p:nvPr/>
        </p:nvSpPr>
        <p:spPr bwMode="auto">
          <a:xfrm>
            <a:off x="430213" y="4545013"/>
            <a:ext cx="180975" cy="238125"/>
          </a:xfrm>
          <a:custGeom>
            <a:avLst/>
            <a:gdLst>
              <a:gd name="T0" fmla="*/ 2147483647 w 7736"/>
              <a:gd name="T1" fmla="*/ 2147483647 h 6918"/>
              <a:gd name="T2" fmla="*/ 2147483647 w 7736"/>
              <a:gd name="T3" fmla="*/ 2147483647 h 6918"/>
              <a:gd name="T4" fmla="*/ 2147483647 w 7736"/>
              <a:gd name="T5" fmla="*/ 2147483647 h 6918"/>
              <a:gd name="T6" fmla="*/ 2147483647 w 7736"/>
              <a:gd name="T7" fmla="*/ 2147483647 h 6918"/>
              <a:gd name="T8" fmla="*/ 2147483647 w 7736"/>
              <a:gd name="T9" fmla="*/ 2147483647 h 6918"/>
              <a:gd name="T10" fmla="*/ 2147483647 w 7736"/>
              <a:gd name="T11" fmla="*/ 2147483647 h 6918"/>
              <a:gd name="T12" fmla="*/ 2147483647 w 7736"/>
              <a:gd name="T13" fmla="*/ 2147483647 h 6918"/>
              <a:gd name="T14" fmla="*/ 2147483647 w 7736"/>
              <a:gd name="T15" fmla="*/ 2147483647 h 6918"/>
              <a:gd name="T16" fmla="*/ 2147483647 w 7736"/>
              <a:gd name="T17" fmla="*/ 2147483647 h 6918"/>
              <a:gd name="T18" fmla="*/ 2147483647 w 7736"/>
              <a:gd name="T19" fmla="*/ 2147483647 h 6918"/>
              <a:gd name="T20" fmla="*/ 2147483647 w 7736"/>
              <a:gd name="T21" fmla="*/ 2147483647 h 6918"/>
              <a:gd name="T22" fmla="*/ 2147483647 w 7736"/>
              <a:gd name="T23" fmla="*/ 2147483647 h 6918"/>
              <a:gd name="T24" fmla="*/ 2147483647 w 7736"/>
              <a:gd name="T25" fmla="*/ 2147483647 h 6918"/>
              <a:gd name="T26" fmla="*/ 2147483647 w 7736"/>
              <a:gd name="T27" fmla="*/ 2147483647 h 6918"/>
              <a:gd name="T28" fmla="*/ 2147483647 w 7736"/>
              <a:gd name="T29" fmla="*/ 2147483647 h 6918"/>
              <a:gd name="T30" fmla="*/ 2147483647 w 7736"/>
              <a:gd name="T31" fmla="*/ 2147483647 h 6918"/>
              <a:gd name="T32" fmla="*/ 2147483647 w 7736"/>
              <a:gd name="T33" fmla="*/ 2147483647 h 691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7736" h="6918" extrusionOk="0">
                <a:moveTo>
                  <a:pt x="3151" y="1"/>
                </a:moveTo>
                <a:cubicBezTo>
                  <a:pt x="3143" y="1"/>
                  <a:pt x="3136" y="1"/>
                  <a:pt x="3129" y="2"/>
                </a:cubicBezTo>
                <a:cubicBezTo>
                  <a:pt x="2720" y="28"/>
                  <a:pt x="2867" y="2512"/>
                  <a:pt x="2740" y="2512"/>
                </a:cubicBezTo>
                <a:cubicBezTo>
                  <a:pt x="2739" y="2512"/>
                  <a:pt x="2738" y="2512"/>
                  <a:pt x="2737" y="2512"/>
                </a:cubicBezTo>
                <a:cubicBezTo>
                  <a:pt x="2735" y="2511"/>
                  <a:pt x="2731" y="2511"/>
                  <a:pt x="2727" y="2511"/>
                </a:cubicBezTo>
                <a:cubicBezTo>
                  <a:pt x="2509" y="2511"/>
                  <a:pt x="124" y="3290"/>
                  <a:pt x="64" y="3661"/>
                </a:cubicBezTo>
                <a:cubicBezTo>
                  <a:pt x="0" y="4043"/>
                  <a:pt x="2697" y="4422"/>
                  <a:pt x="2697" y="4422"/>
                </a:cubicBezTo>
                <a:cubicBezTo>
                  <a:pt x="2697" y="4422"/>
                  <a:pt x="2173" y="6736"/>
                  <a:pt x="2653" y="6908"/>
                </a:cubicBezTo>
                <a:cubicBezTo>
                  <a:pt x="2671" y="6915"/>
                  <a:pt x="2689" y="6918"/>
                  <a:pt x="2709" y="6918"/>
                </a:cubicBezTo>
                <a:cubicBezTo>
                  <a:pt x="3220" y="6918"/>
                  <a:pt x="4390" y="4813"/>
                  <a:pt x="4390" y="4813"/>
                </a:cubicBezTo>
                <a:cubicBezTo>
                  <a:pt x="4390" y="4813"/>
                  <a:pt x="6002" y="5796"/>
                  <a:pt x="6657" y="5796"/>
                </a:cubicBezTo>
                <a:cubicBezTo>
                  <a:pt x="6747" y="5796"/>
                  <a:pt x="6819" y="5778"/>
                  <a:pt x="6866" y="5736"/>
                </a:cubicBezTo>
                <a:cubicBezTo>
                  <a:pt x="7256" y="5388"/>
                  <a:pt x="5650" y="3661"/>
                  <a:pt x="5650" y="3661"/>
                </a:cubicBezTo>
                <a:cubicBezTo>
                  <a:pt x="5650" y="3661"/>
                  <a:pt x="7735" y="2218"/>
                  <a:pt x="7515" y="1782"/>
                </a:cubicBezTo>
                <a:cubicBezTo>
                  <a:pt x="7468" y="1687"/>
                  <a:pt x="7316" y="1650"/>
                  <a:pt x="7109" y="1650"/>
                </a:cubicBezTo>
                <a:cubicBezTo>
                  <a:pt x="6367" y="1650"/>
                  <a:pt x="4910" y="2120"/>
                  <a:pt x="4910" y="2120"/>
                </a:cubicBezTo>
                <a:cubicBezTo>
                  <a:pt x="4910" y="2120"/>
                  <a:pt x="3847" y="1"/>
                  <a:pt x="3151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34" name="Google Shape;174;p3"/>
          <p:cNvSpPr/>
          <p:nvPr/>
        </p:nvSpPr>
        <p:spPr>
          <a:xfrm>
            <a:off x="-4763" y="1562100"/>
            <a:ext cx="723901" cy="1484313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5" name="Google Shape;175;p3"/>
          <p:cNvSpPr>
            <a:spLocks/>
          </p:cNvSpPr>
          <p:nvPr/>
        </p:nvSpPr>
        <p:spPr bwMode="auto">
          <a:xfrm>
            <a:off x="1022350" y="2146300"/>
            <a:ext cx="282575" cy="371475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36" name="Google Shape;176;p3"/>
          <p:cNvSpPr/>
          <p:nvPr/>
        </p:nvSpPr>
        <p:spPr>
          <a:xfrm>
            <a:off x="719138" y="2905125"/>
            <a:ext cx="282575" cy="327025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7" name="Google Shape;177;p3"/>
          <p:cNvSpPr>
            <a:spLocks/>
          </p:cNvSpPr>
          <p:nvPr/>
        </p:nvSpPr>
        <p:spPr bwMode="auto">
          <a:xfrm>
            <a:off x="8382000" y="3938588"/>
            <a:ext cx="214313" cy="333375"/>
          </a:xfrm>
          <a:custGeom>
            <a:avLst/>
            <a:gdLst>
              <a:gd name="T0" fmla="*/ 2147483647 w 6128"/>
              <a:gd name="T1" fmla="*/ 2147483647 h 7092"/>
              <a:gd name="T2" fmla="*/ 2147483647 w 6128"/>
              <a:gd name="T3" fmla="*/ 2147483647 h 7092"/>
              <a:gd name="T4" fmla="*/ 2147483647 w 6128"/>
              <a:gd name="T5" fmla="*/ 2147483647 h 7092"/>
              <a:gd name="T6" fmla="*/ 2147483647 w 6128"/>
              <a:gd name="T7" fmla="*/ 2147483647 h 7092"/>
              <a:gd name="T8" fmla="*/ 2147483647 w 6128"/>
              <a:gd name="T9" fmla="*/ 2147483647 h 7092"/>
              <a:gd name="T10" fmla="*/ 2147483647 w 6128"/>
              <a:gd name="T11" fmla="*/ 2147483647 h 7092"/>
              <a:gd name="T12" fmla="*/ 2147483647 w 6128"/>
              <a:gd name="T13" fmla="*/ 2147483647 h 7092"/>
              <a:gd name="T14" fmla="*/ 2147483647 w 6128"/>
              <a:gd name="T15" fmla="*/ 2147483647 h 7092"/>
              <a:gd name="T16" fmla="*/ 2147483647 w 6128"/>
              <a:gd name="T17" fmla="*/ 2147483647 h 7092"/>
              <a:gd name="T18" fmla="*/ 2147483647 w 6128"/>
              <a:gd name="T19" fmla="*/ 2147483647 h 7092"/>
              <a:gd name="T20" fmla="*/ 2147483647 w 6128"/>
              <a:gd name="T21" fmla="*/ 2147483647 h 709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38" name="Google Shape;178;p3"/>
          <p:cNvSpPr>
            <a:spLocks/>
          </p:cNvSpPr>
          <p:nvPr/>
        </p:nvSpPr>
        <p:spPr bwMode="auto">
          <a:xfrm>
            <a:off x="8601075" y="4273550"/>
            <a:ext cx="136525" cy="211138"/>
          </a:xfrm>
          <a:custGeom>
            <a:avLst/>
            <a:gdLst>
              <a:gd name="T0" fmla="*/ 2147483647 w 3884"/>
              <a:gd name="T1" fmla="*/ 2147483647 h 4495"/>
              <a:gd name="T2" fmla="*/ 2147483647 w 3884"/>
              <a:gd name="T3" fmla="*/ 2147483647 h 4495"/>
              <a:gd name="T4" fmla="*/ 2147483647 w 3884"/>
              <a:gd name="T5" fmla="*/ 2147483647 h 4495"/>
              <a:gd name="T6" fmla="*/ 2147483647 w 3884"/>
              <a:gd name="T7" fmla="*/ 2147483647 h 4495"/>
              <a:gd name="T8" fmla="*/ 2147483647 w 3884"/>
              <a:gd name="T9" fmla="*/ 2147483647 h 4495"/>
              <a:gd name="T10" fmla="*/ 2147483647 w 3884"/>
              <a:gd name="T11" fmla="*/ 2147483647 h 4495"/>
              <a:gd name="T12" fmla="*/ 2147483647 w 3884"/>
              <a:gd name="T13" fmla="*/ 2147483647 h 4495"/>
              <a:gd name="T14" fmla="*/ 2147483647 w 3884"/>
              <a:gd name="T15" fmla="*/ 2147483647 h 4495"/>
              <a:gd name="T16" fmla="*/ 2147483647 w 3884"/>
              <a:gd name="T17" fmla="*/ 2147483647 h 4495"/>
              <a:gd name="T18" fmla="*/ 2147483647 w 3884"/>
              <a:gd name="T19" fmla="*/ 2147483647 h 4495"/>
              <a:gd name="T20" fmla="*/ 2147483647 w 3884"/>
              <a:gd name="T21" fmla="*/ 2147483647 h 449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39" name="Google Shape;179;p3"/>
          <p:cNvSpPr>
            <a:spLocks/>
          </p:cNvSpPr>
          <p:nvPr/>
        </p:nvSpPr>
        <p:spPr bwMode="auto">
          <a:xfrm rot="737986">
            <a:off x="882650" y="3776663"/>
            <a:ext cx="374650" cy="658812"/>
          </a:xfrm>
          <a:custGeom>
            <a:avLst/>
            <a:gdLst>
              <a:gd name="T0" fmla="*/ 2147483647 w 9852"/>
              <a:gd name="T1" fmla="*/ 2147483647 h 13001"/>
              <a:gd name="T2" fmla="*/ 2147483647 w 9852"/>
              <a:gd name="T3" fmla="*/ 2147483647 h 13001"/>
              <a:gd name="T4" fmla="*/ 2147483647 w 9852"/>
              <a:gd name="T5" fmla="*/ 2147483647 h 13001"/>
              <a:gd name="T6" fmla="*/ 2147483647 w 9852"/>
              <a:gd name="T7" fmla="*/ 2147483647 h 13001"/>
              <a:gd name="T8" fmla="*/ 2147483647 w 9852"/>
              <a:gd name="T9" fmla="*/ 2147483647 h 13001"/>
              <a:gd name="T10" fmla="*/ 2147483647 w 9852"/>
              <a:gd name="T11" fmla="*/ 2147483647 h 13001"/>
              <a:gd name="T12" fmla="*/ 2147483647 w 9852"/>
              <a:gd name="T13" fmla="*/ 2147483647 h 13001"/>
              <a:gd name="T14" fmla="*/ 2147483647 w 9852"/>
              <a:gd name="T15" fmla="*/ 2147483647 h 13001"/>
              <a:gd name="T16" fmla="*/ 2147483647 w 9852"/>
              <a:gd name="T17" fmla="*/ 2147483647 h 13001"/>
              <a:gd name="T18" fmla="*/ 2147483647 w 9852"/>
              <a:gd name="T19" fmla="*/ 2147483647 h 13001"/>
              <a:gd name="T20" fmla="*/ 2147483647 w 9852"/>
              <a:gd name="T21" fmla="*/ 2147483647 h 13001"/>
              <a:gd name="T22" fmla="*/ 2147483647 w 9852"/>
              <a:gd name="T23" fmla="*/ 2147483647 h 13001"/>
              <a:gd name="T24" fmla="*/ 2147483647 w 9852"/>
              <a:gd name="T25" fmla="*/ 2147483647 h 13001"/>
              <a:gd name="T26" fmla="*/ 2147483647 w 9852"/>
              <a:gd name="T27" fmla="*/ 2147483647 h 13001"/>
              <a:gd name="T28" fmla="*/ 2147483647 w 9852"/>
              <a:gd name="T29" fmla="*/ 2147483647 h 13001"/>
              <a:gd name="T30" fmla="*/ 2147483647 w 9852"/>
              <a:gd name="T31" fmla="*/ 2147483647 h 13001"/>
              <a:gd name="T32" fmla="*/ 2147483647 w 9852"/>
              <a:gd name="T33" fmla="*/ 2147483647 h 13001"/>
              <a:gd name="T34" fmla="*/ 2147483647 w 9852"/>
              <a:gd name="T35" fmla="*/ 2147483647 h 13001"/>
              <a:gd name="T36" fmla="*/ 2147483647 w 9852"/>
              <a:gd name="T37" fmla="*/ 2147483647 h 13001"/>
              <a:gd name="T38" fmla="*/ 2147483647 w 9852"/>
              <a:gd name="T39" fmla="*/ 2147483647 h 13001"/>
              <a:gd name="T40" fmla="*/ 2147483647 w 9852"/>
              <a:gd name="T41" fmla="*/ 2147483647 h 13001"/>
              <a:gd name="T42" fmla="*/ 2147483647 w 9852"/>
              <a:gd name="T43" fmla="*/ 2147483647 h 13001"/>
              <a:gd name="T44" fmla="*/ 2147483647 w 9852"/>
              <a:gd name="T45" fmla="*/ 2147483647 h 13001"/>
              <a:gd name="T46" fmla="*/ 2147483647 w 9852"/>
              <a:gd name="T47" fmla="*/ 2147483647 h 13001"/>
              <a:gd name="T48" fmla="*/ 2147483647 w 9852"/>
              <a:gd name="T49" fmla="*/ 2147483647 h 13001"/>
              <a:gd name="T50" fmla="*/ 2147483647 w 9852"/>
              <a:gd name="T51" fmla="*/ 2147483647 h 13001"/>
              <a:gd name="T52" fmla="*/ 2147483647 w 9852"/>
              <a:gd name="T53" fmla="*/ 2147483647 h 13001"/>
              <a:gd name="T54" fmla="*/ 2147483647 w 9852"/>
              <a:gd name="T55" fmla="*/ 2147483647 h 13001"/>
              <a:gd name="T56" fmla="*/ 2147483647 w 9852"/>
              <a:gd name="T57" fmla="*/ 2147483647 h 13001"/>
              <a:gd name="T58" fmla="*/ 2147483647 w 9852"/>
              <a:gd name="T59" fmla="*/ 2147483647 h 13001"/>
              <a:gd name="T60" fmla="*/ 2147483647 w 9852"/>
              <a:gd name="T61" fmla="*/ 2147483647 h 13001"/>
              <a:gd name="T62" fmla="*/ 2147483647 w 9852"/>
              <a:gd name="T63" fmla="*/ 2147483647 h 13001"/>
              <a:gd name="T64" fmla="*/ 2147483647 w 9852"/>
              <a:gd name="T65" fmla="*/ 2147483647 h 13001"/>
              <a:gd name="T66" fmla="*/ 2147483647 w 9852"/>
              <a:gd name="T67" fmla="*/ 2147483647 h 13001"/>
              <a:gd name="T68" fmla="*/ 2147483647 w 9852"/>
              <a:gd name="T69" fmla="*/ 2147483647 h 13001"/>
              <a:gd name="T70" fmla="*/ 2147483647 w 9852"/>
              <a:gd name="T71" fmla="*/ 2147483647 h 13001"/>
              <a:gd name="T72" fmla="*/ 2147483647 w 9852"/>
              <a:gd name="T73" fmla="*/ 2147483647 h 13001"/>
              <a:gd name="T74" fmla="*/ 2147483647 w 9852"/>
              <a:gd name="T75" fmla="*/ 2147483647 h 13001"/>
              <a:gd name="T76" fmla="*/ 2147483647 w 9852"/>
              <a:gd name="T77" fmla="*/ 2147483647 h 13001"/>
              <a:gd name="T78" fmla="*/ 2147483647 w 9852"/>
              <a:gd name="T79" fmla="*/ 2147483647 h 13001"/>
              <a:gd name="T80" fmla="*/ 2147483647 w 9852"/>
              <a:gd name="T81" fmla="*/ 2147483647 h 13001"/>
              <a:gd name="T82" fmla="*/ 2147483647 w 9852"/>
              <a:gd name="T83" fmla="*/ 2147483647 h 13001"/>
              <a:gd name="T84" fmla="*/ 2147483647 w 9852"/>
              <a:gd name="T85" fmla="*/ 2147483647 h 13001"/>
              <a:gd name="T86" fmla="*/ 2147483647 w 9852"/>
              <a:gd name="T87" fmla="*/ 2147483647 h 13001"/>
              <a:gd name="T88" fmla="*/ 2147483647 w 9852"/>
              <a:gd name="T89" fmla="*/ 2147483647 h 13001"/>
              <a:gd name="T90" fmla="*/ 2147483647 w 9852"/>
              <a:gd name="T91" fmla="*/ 2147483647 h 13001"/>
              <a:gd name="T92" fmla="*/ 2147483647 w 9852"/>
              <a:gd name="T93" fmla="*/ 2147483647 h 13001"/>
              <a:gd name="T94" fmla="*/ 2147483647 w 9852"/>
              <a:gd name="T95" fmla="*/ 2147483647 h 13001"/>
              <a:gd name="T96" fmla="*/ 2147483647 w 9852"/>
              <a:gd name="T97" fmla="*/ 2147483647 h 13001"/>
              <a:gd name="T98" fmla="*/ 2147483647 w 9852"/>
              <a:gd name="T99" fmla="*/ 2147483647 h 13001"/>
              <a:gd name="T100" fmla="*/ 2147483647 w 9852"/>
              <a:gd name="T101" fmla="*/ 2147483647 h 13001"/>
              <a:gd name="T102" fmla="*/ 2147483647 w 9852"/>
              <a:gd name="T103" fmla="*/ 2147483647 h 13001"/>
              <a:gd name="T104" fmla="*/ 2147483647 w 9852"/>
              <a:gd name="T105" fmla="*/ 2147483647 h 13001"/>
              <a:gd name="T106" fmla="*/ 2147483647 w 9852"/>
              <a:gd name="T107" fmla="*/ 2147483647 h 13001"/>
              <a:gd name="T108" fmla="*/ 2147483647 w 9852"/>
              <a:gd name="T109" fmla="*/ 2147483647 h 13001"/>
              <a:gd name="T110" fmla="*/ 2147483647 w 9852"/>
              <a:gd name="T111" fmla="*/ 2147483647 h 13001"/>
              <a:gd name="T112" fmla="*/ 2147483647 w 9852"/>
              <a:gd name="T113" fmla="*/ 2147483647 h 13001"/>
              <a:gd name="T114" fmla="*/ 2147483647 w 9852"/>
              <a:gd name="T115" fmla="*/ 2147483647 h 1300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9852" h="13001" extrusionOk="0">
                <a:moveTo>
                  <a:pt x="9327" y="222"/>
                </a:moveTo>
                <a:cubicBezTo>
                  <a:pt x="9344" y="3338"/>
                  <a:pt x="9324" y="6524"/>
                  <a:pt x="7479" y="9201"/>
                </a:cubicBezTo>
                <a:cubicBezTo>
                  <a:pt x="5989" y="11357"/>
                  <a:pt x="3580" y="12283"/>
                  <a:pt x="1069" y="12618"/>
                </a:cubicBezTo>
                <a:cubicBezTo>
                  <a:pt x="1302" y="11526"/>
                  <a:pt x="1691" y="10458"/>
                  <a:pt x="2177" y="9434"/>
                </a:cubicBezTo>
                <a:cubicBezTo>
                  <a:pt x="3046" y="9386"/>
                  <a:pt x="3904" y="9150"/>
                  <a:pt x="4749" y="8957"/>
                </a:cubicBezTo>
                <a:cubicBezTo>
                  <a:pt x="5573" y="8775"/>
                  <a:pt x="6387" y="8542"/>
                  <a:pt x="7101" y="8079"/>
                </a:cubicBezTo>
                <a:cubicBezTo>
                  <a:pt x="7132" y="8060"/>
                  <a:pt x="7123" y="7979"/>
                  <a:pt x="7086" y="7979"/>
                </a:cubicBezTo>
                <a:cubicBezTo>
                  <a:pt x="7083" y="7979"/>
                  <a:pt x="7080" y="7980"/>
                  <a:pt x="7077" y="7981"/>
                </a:cubicBezTo>
                <a:cubicBezTo>
                  <a:pt x="5570" y="8458"/>
                  <a:pt x="3948" y="8957"/>
                  <a:pt x="2352" y="9082"/>
                </a:cubicBezTo>
                <a:cubicBezTo>
                  <a:pt x="2803" y="8177"/>
                  <a:pt x="3316" y="7302"/>
                  <a:pt x="3857" y="6477"/>
                </a:cubicBezTo>
                <a:cubicBezTo>
                  <a:pt x="4096" y="6109"/>
                  <a:pt x="4350" y="5757"/>
                  <a:pt x="4603" y="5403"/>
                </a:cubicBezTo>
                <a:cubicBezTo>
                  <a:pt x="5344" y="5321"/>
                  <a:pt x="6091" y="5017"/>
                  <a:pt x="6790" y="4781"/>
                </a:cubicBezTo>
                <a:cubicBezTo>
                  <a:pt x="7340" y="4595"/>
                  <a:pt x="7817" y="4399"/>
                  <a:pt x="8237" y="3993"/>
                </a:cubicBezTo>
                <a:cubicBezTo>
                  <a:pt x="8257" y="3973"/>
                  <a:pt x="8260" y="3911"/>
                  <a:pt x="8231" y="3911"/>
                </a:cubicBezTo>
                <a:cubicBezTo>
                  <a:pt x="8227" y="3911"/>
                  <a:pt x="8222" y="3913"/>
                  <a:pt x="8216" y="3916"/>
                </a:cubicBezTo>
                <a:cubicBezTo>
                  <a:pt x="7655" y="4223"/>
                  <a:pt x="7053" y="4419"/>
                  <a:pt x="6438" y="4592"/>
                </a:cubicBezTo>
                <a:cubicBezTo>
                  <a:pt x="5952" y="4730"/>
                  <a:pt x="5374" y="4818"/>
                  <a:pt x="4877" y="5011"/>
                </a:cubicBezTo>
                <a:cubicBezTo>
                  <a:pt x="5222" y="4548"/>
                  <a:pt x="5576" y="4091"/>
                  <a:pt x="5941" y="3639"/>
                </a:cubicBezTo>
                <a:cubicBezTo>
                  <a:pt x="6682" y="2726"/>
                  <a:pt x="7588" y="1999"/>
                  <a:pt x="8374" y="1131"/>
                </a:cubicBezTo>
                <a:cubicBezTo>
                  <a:pt x="8386" y="1120"/>
                  <a:pt x="8386" y="1082"/>
                  <a:pt x="8369" y="1082"/>
                </a:cubicBezTo>
                <a:cubicBezTo>
                  <a:pt x="8366" y="1082"/>
                  <a:pt x="8363" y="1084"/>
                  <a:pt x="8358" y="1087"/>
                </a:cubicBezTo>
                <a:cubicBezTo>
                  <a:pt x="7563" y="1733"/>
                  <a:pt x="6833" y="2395"/>
                  <a:pt x="6151" y="3091"/>
                </a:cubicBezTo>
                <a:cubicBezTo>
                  <a:pt x="6164" y="2909"/>
                  <a:pt x="6148" y="2726"/>
                  <a:pt x="6151" y="2544"/>
                </a:cubicBezTo>
                <a:cubicBezTo>
                  <a:pt x="6158" y="2236"/>
                  <a:pt x="6178" y="1925"/>
                  <a:pt x="6209" y="1625"/>
                </a:cubicBezTo>
                <a:cubicBezTo>
                  <a:pt x="6211" y="1595"/>
                  <a:pt x="6193" y="1576"/>
                  <a:pt x="6175" y="1576"/>
                </a:cubicBezTo>
                <a:cubicBezTo>
                  <a:pt x="6162" y="1576"/>
                  <a:pt x="6150" y="1585"/>
                  <a:pt x="6144" y="1608"/>
                </a:cubicBezTo>
                <a:cubicBezTo>
                  <a:pt x="6060" y="1952"/>
                  <a:pt x="6013" y="2300"/>
                  <a:pt x="5992" y="2655"/>
                </a:cubicBezTo>
                <a:cubicBezTo>
                  <a:pt x="5982" y="2845"/>
                  <a:pt x="5908" y="3101"/>
                  <a:pt x="5966" y="3291"/>
                </a:cubicBezTo>
                <a:cubicBezTo>
                  <a:pt x="5256" y="4038"/>
                  <a:pt x="4600" y="4832"/>
                  <a:pt x="3992" y="5693"/>
                </a:cubicBezTo>
                <a:cubicBezTo>
                  <a:pt x="3938" y="5399"/>
                  <a:pt x="3820" y="5098"/>
                  <a:pt x="3756" y="4824"/>
                </a:cubicBezTo>
                <a:cubicBezTo>
                  <a:pt x="3667" y="4443"/>
                  <a:pt x="3654" y="3987"/>
                  <a:pt x="3495" y="3625"/>
                </a:cubicBezTo>
                <a:lnTo>
                  <a:pt x="3492" y="3625"/>
                </a:lnTo>
                <a:cubicBezTo>
                  <a:pt x="3343" y="3905"/>
                  <a:pt x="3424" y="4321"/>
                  <a:pt x="3464" y="4622"/>
                </a:cubicBezTo>
                <a:cubicBezTo>
                  <a:pt x="3525" y="5058"/>
                  <a:pt x="3606" y="5538"/>
                  <a:pt x="3820" y="5933"/>
                </a:cubicBezTo>
                <a:cubicBezTo>
                  <a:pt x="3610" y="6237"/>
                  <a:pt x="3404" y="6548"/>
                  <a:pt x="3204" y="6869"/>
                </a:cubicBezTo>
                <a:cubicBezTo>
                  <a:pt x="2917" y="7335"/>
                  <a:pt x="2630" y="7822"/>
                  <a:pt x="2360" y="8319"/>
                </a:cubicBezTo>
                <a:cubicBezTo>
                  <a:pt x="2296" y="8025"/>
                  <a:pt x="2177" y="7734"/>
                  <a:pt x="2123" y="7444"/>
                </a:cubicBezTo>
                <a:cubicBezTo>
                  <a:pt x="2045" y="7055"/>
                  <a:pt x="1995" y="6660"/>
                  <a:pt x="1992" y="6261"/>
                </a:cubicBezTo>
                <a:cubicBezTo>
                  <a:pt x="1992" y="6230"/>
                  <a:pt x="1974" y="6210"/>
                  <a:pt x="1956" y="6210"/>
                </a:cubicBezTo>
                <a:cubicBezTo>
                  <a:pt x="1942" y="6210"/>
                  <a:pt x="1928" y="6222"/>
                  <a:pt x="1920" y="6248"/>
                </a:cubicBezTo>
                <a:cubicBezTo>
                  <a:pt x="1741" y="6953"/>
                  <a:pt x="1914" y="7927"/>
                  <a:pt x="2211" y="8606"/>
                </a:cubicBezTo>
                <a:cubicBezTo>
                  <a:pt x="2116" y="8785"/>
                  <a:pt x="2025" y="8968"/>
                  <a:pt x="1934" y="9150"/>
                </a:cubicBezTo>
                <a:cubicBezTo>
                  <a:pt x="1914" y="9171"/>
                  <a:pt x="1900" y="9194"/>
                  <a:pt x="1900" y="9224"/>
                </a:cubicBezTo>
                <a:cubicBezTo>
                  <a:pt x="1417" y="10225"/>
                  <a:pt x="1025" y="11269"/>
                  <a:pt x="812" y="12334"/>
                </a:cubicBezTo>
                <a:cubicBezTo>
                  <a:pt x="275" y="11100"/>
                  <a:pt x="464" y="9363"/>
                  <a:pt x="680" y="8123"/>
                </a:cubicBezTo>
                <a:cubicBezTo>
                  <a:pt x="933" y="6663"/>
                  <a:pt x="1532" y="5264"/>
                  <a:pt x="2397" y="4064"/>
                </a:cubicBezTo>
                <a:cubicBezTo>
                  <a:pt x="4086" y="1712"/>
                  <a:pt x="6509" y="523"/>
                  <a:pt x="9327" y="222"/>
                </a:cubicBezTo>
                <a:close/>
                <a:moveTo>
                  <a:pt x="9392" y="1"/>
                </a:moveTo>
                <a:cubicBezTo>
                  <a:pt x="9378" y="1"/>
                  <a:pt x="9365" y="4"/>
                  <a:pt x="9355" y="12"/>
                </a:cubicBezTo>
                <a:cubicBezTo>
                  <a:pt x="9237" y="7"/>
                  <a:pt x="9119" y="4"/>
                  <a:pt x="9002" y="4"/>
                </a:cubicBezTo>
                <a:cubicBezTo>
                  <a:pt x="5921" y="4"/>
                  <a:pt x="3055" y="2028"/>
                  <a:pt x="1535" y="4626"/>
                </a:cubicBezTo>
                <a:cubicBezTo>
                  <a:pt x="755" y="5957"/>
                  <a:pt x="284" y="7450"/>
                  <a:pt x="173" y="8991"/>
                </a:cubicBezTo>
                <a:cubicBezTo>
                  <a:pt x="86" y="10222"/>
                  <a:pt x="1" y="11705"/>
                  <a:pt x="690" y="12789"/>
                </a:cubicBezTo>
                <a:cubicBezTo>
                  <a:pt x="697" y="12886"/>
                  <a:pt x="800" y="13000"/>
                  <a:pt x="930" y="13000"/>
                </a:cubicBezTo>
                <a:cubicBezTo>
                  <a:pt x="937" y="13000"/>
                  <a:pt x="943" y="13000"/>
                  <a:pt x="950" y="13000"/>
                </a:cubicBezTo>
                <a:cubicBezTo>
                  <a:pt x="3600" y="12776"/>
                  <a:pt x="6242" y="11698"/>
                  <a:pt x="7807" y="9461"/>
                </a:cubicBezTo>
                <a:cubicBezTo>
                  <a:pt x="9733" y="6707"/>
                  <a:pt x="9851" y="3344"/>
                  <a:pt x="9530" y="120"/>
                </a:cubicBezTo>
                <a:cubicBezTo>
                  <a:pt x="9525" y="59"/>
                  <a:pt x="9448" y="1"/>
                  <a:pt x="9392" y="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40" name="Google Shape;180;p3"/>
          <p:cNvSpPr>
            <a:spLocks/>
          </p:cNvSpPr>
          <p:nvPr/>
        </p:nvSpPr>
        <p:spPr bwMode="auto">
          <a:xfrm>
            <a:off x="180975" y="295275"/>
            <a:ext cx="180975" cy="239713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41" name="Google Shape;181;p3"/>
          <p:cNvSpPr/>
          <p:nvPr/>
        </p:nvSpPr>
        <p:spPr>
          <a:xfrm>
            <a:off x="7572375" y="357188"/>
            <a:ext cx="274638" cy="319087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grpSp>
        <p:nvGrpSpPr>
          <p:cNvPr id="42" name="Google Shape;182;p3"/>
          <p:cNvGrpSpPr>
            <a:grpSpLocks/>
          </p:cNvGrpSpPr>
          <p:nvPr/>
        </p:nvGrpSpPr>
        <p:grpSpPr bwMode="auto">
          <a:xfrm rot="18434104" flipH="1">
            <a:off x="8222456" y="2185195"/>
            <a:ext cx="593725" cy="715962"/>
            <a:chOff x="304350" y="3911000"/>
            <a:chExt cx="581394" cy="933655"/>
          </a:xfrm>
        </p:grpSpPr>
        <p:sp>
          <p:nvSpPr>
            <p:cNvPr id="43" name="Google Shape;183;p3"/>
            <p:cNvSpPr/>
            <p:nvPr/>
          </p:nvSpPr>
          <p:spPr>
            <a:xfrm>
              <a:off x="318029" y="3995144"/>
              <a:ext cx="90163" cy="113861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44" name="Google Shape;184;p3"/>
            <p:cNvSpPr/>
            <p:nvPr/>
          </p:nvSpPr>
          <p:spPr>
            <a:xfrm>
              <a:off x="440691" y="4036996"/>
              <a:ext cx="96381" cy="157334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45" name="Google Shape;185;p3"/>
            <p:cNvSpPr/>
            <p:nvPr/>
          </p:nvSpPr>
          <p:spPr>
            <a:xfrm>
              <a:off x="295254" y="4175913"/>
              <a:ext cx="144572" cy="10972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46" name="Google Shape;186;p3"/>
            <p:cNvSpPr/>
            <p:nvPr/>
          </p:nvSpPr>
          <p:spPr>
            <a:xfrm>
              <a:off x="505914" y="4198059"/>
              <a:ext cx="111926" cy="188387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47" name="Google Shape;187;p3"/>
            <p:cNvSpPr/>
            <p:nvPr/>
          </p:nvSpPr>
          <p:spPr>
            <a:xfrm>
              <a:off x="304233" y="4374701"/>
              <a:ext cx="234734" cy="118000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48" name="Google Shape;188;p3"/>
            <p:cNvSpPr/>
            <p:nvPr/>
          </p:nvSpPr>
          <p:spPr>
            <a:xfrm>
              <a:off x="602110" y="4319169"/>
              <a:ext cx="115035" cy="219440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49" name="Google Shape;189;p3"/>
            <p:cNvSpPr/>
            <p:nvPr/>
          </p:nvSpPr>
          <p:spPr>
            <a:xfrm>
              <a:off x="350907" y="4535810"/>
              <a:ext cx="298470" cy="105579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50" name="Google Shape;190;p3"/>
            <p:cNvSpPr/>
            <p:nvPr/>
          </p:nvSpPr>
          <p:spPr>
            <a:xfrm>
              <a:off x="717765" y="4494731"/>
              <a:ext cx="129025" cy="194598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51" name="Google Shape;191;p3"/>
            <p:cNvSpPr/>
            <p:nvPr/>
          </p:nvSpPr>
          <p:spPr>
            <a:xfrm>
              <a:off x="432813" y="4678862"/>
              <a:ext cx="329560" cy="86948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52" name="Google Shape;192;p3"/>
            <p:cNvSpPr>
              <a:spLocks/>
            </p:cNvSpPr>
            <p:nvPr/>
          </p:nvSpPr>
          <p:spPr bwMode="auto">
            <a:xfrm>
              <a:off x="402349" y="3911000"/>
              <a:ext cx="483395" cy="933655"/>
            </a:xfrm>
            <a:custGeom>
              <a:avLst/>
              <a:gdLst>
                <a:gd name="T0" fmla="*/ 2147483647 w 11000"/>
                <a:gd name="T1" fmla="*/ 0 h 21246"/>
                <a:gd name="T2" fmla="*/ 2147483647 w 11000"/>
                <a:gd name="T3" fmla="*/ 2147483647 h 21246"/>
                <a:gd name="T4" fmla="*/ 2147483647 w 11000"/>
                <a:gd name="T5" fmla="*/ 2147483647 h 21246"/>
                <a:gd name="T6" fmla="*/ 2147483647 w 11000"/>
                <a:gd name="T7" fmla="*/ 2147483647 h 21246"/>
                <a:gd name="T8" fmla="*/ 2147483647 w 11000"/>
                <a:gd name="T9" fmla="*/ 2147483647 h 21246"/>
                <a:gd name="T10" fmla="*/ 2147483647 w 11000"/>
                <a:gd name="T11" fmla="*/ 2147483647 h 21246"/>
                <a:gd name="T12" fmla="*/ 2147483647 w 11000"/>
                <a:gd name="T13" fmla="*/ 2147483647 h 21246"/>
                <a:gd name="T14" fmla="*/ 2147483647 w 11000"/>
                <a:gd name="T15" fmla="*/ 2147483647 h 21246"/>
                <a:gd name="T16" fmla="*/ 2147483647 w 11000"/>
                <a:gd name="T17" fmla="*/ 2147483647 h 21246"/>
                <a:gd name="T18" fmla="*/ 2147483647 w 11000"/>
                <a:gd name="T19" fmla="*/ 2147483647 h 21246"/>
                <a:gd name="T20" fmla="*/ 2147483647 w 11000"/>
                <a:gd name="T21" fmla="*/ 2147483647 h 21246"/>
                <a:gd name="T22" fmla="*/ 2147483647 w 11000"/>
                <a:gd name="T23" fmla="*/ 2147483647 h 21246"/>
                <a:gd name="T24" fmla="*/ 2147483647 w 11000"/>
                <a:gd name="T25" fmla="*/ 2147483647 h 21246"/>
                <a:gd name="T26" fmla="*/ 2147483647 w 11000"/>
                <a:gd name="T27" fmla="*/ 2147483647 h 21246"/>
                <a:gd name="T28" fmla="*/ 2147483647 w 11000"/>
                <a:gd name="T29" fmla="*/ 2147483647 h 21246"/>
                <a:gd name="T30" fmla="*/ 2147483647 w 11000"/>
                <a:gd name="T31" fmla="*/ 2147483647 h 21246"/>
                <a:gd name="T32" fmla="*/ 2147483647 w 11000"/>
                <a:gd name="T33" fmla="*/ 2147483647 h 21246"/>
                <a:gd name="T34" fmla="*/ 2147483647 w 11000"/>
                <a:gd name="T35" fmla="*/ 2147483647 h 21246"/>
                <a:gd name="T36" fmla="*/ 2147483647 w 11000"/>
                <a:gd name="T37" fmla="*/ 2147483647 h 21246"/>
                <a:gd name="T38" fmla="*/ 2147483647 w 11000"/>
                <a:gd name="T39" fmla="*/ 2147483647 h 21246"/>
                <a:gd name="T40" fmla="*/ 2147483647 w 11000"/>
                <a:gd name="T41" fmla="*/ 2147483647 h 21246"/>
                <a:gd name="T42" fmla="*/ 2147483647 w 11000"/>
                <a:gd name="T43" fmla="*/ 2147483647 h 21246"/>
                <a:gd name="T44" fmla="*/ 2147483647 w 11000"/>
                <a:gd name="T45" fmla="*/ 2147483647 h 21246"/>
                <a:gd name="T46" fmla="*/ 2147483647 w 11000"/>
                <a:gd name="T47" fmla="*/ 2147483647 h 21246"/>
                <a:gd name="T48" fmla="*/ 2147483647 w 11000"/>
                <a:gd name="T49" fmla="*/ 2147483647 h 21246"/>
                <a:gd name="T50" fmla="*/ 2147483647 w 11000"/>
                <a:gd name="T51" fmla="*/ 2147483647 h 21246"/>
                <a:gd name="T52" fmla="*/ 2147483647 w 11000"/>
                <a:gd name="T53" fmla="*/ 2147483647 h 21246"/>
                <a:gd name="T54" fmla="*/ 2147483647 w 11000"/>
                <a:gd name="T55" fmla="*/ 2147483647 h 21246"/>
                <a:gd name="T56" fmla="*/ 2147483647 w 11000"/>
                <a:gd name="T57" fmla="*/ 2147483647 h 21246"/>
                <a:gd name="T58" fmla="*/ 2147483647 w 11000"/>
                <a:gd name="T59" fmla="*/ 2147483647 h 21246"/>
                <a:gd name="T60" fmla="*/ 2147483647 w 11000"/>
                <a:gd name="T61" fmla="*/ 2147483647 h 21246"/>
                <a:gd name="T62" fmla="*/ 2147483647 w 11000"/>
                <a:gd name="T63" fmla="*/ 0 h 2124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sp>
        <p:nvSpPr>
          <p:cNvPr id="53" name="Google Shape;193;p3"/>
          <p:cNvSpPr>
            <a:spLocks/>
          </p:cNvSpPr>
          <p:nvPr/>
        </p:nvSpPr>
        <p:spPr bwMode="auto">
          <a:xfrm>
            <a:off x="8129588" y="436563"/>
            <a:ext cx="180975" cy="239712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4" name="Google Shape;194;p3"/>
          <p:cNvSpPr>
            <a:spLocks/>
          </p:cNvSpPr>
          <p:nvPr/>
        </p:nvSpPr>
        <p:spPr bwMode="auto">
          <a:xfrm rot="19199010">
            <a:off x="8293100" y="1033463"/>
            <a:ext cx="274638" cy="212725"/>
          </a:xfrm>
          <a:custGeom>
            <a:avLst/>
            <a:gdLst>
              <a:gd name="T0" fmla="*/ 2147483647 w 5732"/>
              <a:gd name="T1" fmla="*/ 2147483647 h 3324"/>
              <a:gd name="T2" fmla="*/ 2147483647 w 5732"/>
              <a:gd name="T3" fmla="*/ 2147483647 h 3324"/>
              <a:gd name="T4" fmla="*/ 2147483647 w 5732"/>
              <a:gd name="T5" fmla="*/ 2147483647 h 3324"/>
              <a:gd name="T6" fmla="*/ 2147483647 w 5732"/>
              <a:gd name="T7" fmla="*/ 2147483647 h 3324"/>
              <a:gd name="T8" fmla="*/ 2147483647 w 5732"/>
              <a:gd name="T9" fmla="*/ 2147483647 h 3324"/>
              <a:gd name="T10" fmla="*/ 2147483647 w 5732"/>
              <a:gd name="T11" fmla="*/ 2147483647 h 3324"/>
              <a:gd name="T12" fmla="*/ 2147483647 w 5732"/>
              <a:gd name="T13" fmla="*/ 2147483647 h 3324"/>
              <a:gd name="T14" fmla="*/ 2147483647 w 5732"/>
              <a:gd name="T15" fmla="*/ 2147483647 h 3324"/>
              <a:gd name="T16" fmla="*/ 2147483647 w 5732"/>
              <a:gd name="T17" fmla="*/ 2147483647 h 3324"/>
              <a:gd name="T18" fmla="*/ 2147483647 w 5732"/>
              <a:gd name="T19" fmla="*/ 2147483647 h 3324"/>
              <a:gd name="T20" fmla="*/ 2147483647 w 5732"/>
              <a:gd name="T21" fmla="*/ 2147483647 h 3324"/>
              <a:gd name="T22" fmla="*/ 2147483647 w 5732"/>
              <a:gd name="T23" fmla="*/ 2147483647 h 3324"/>
              <a:gd name="T24" fmla="*/ 2147483647 w 5732"/>
              <a:gd name="T25" fmla="*/ 2147483647 h 3324"/>
              <a:gd name="T26" fmla="*/ 2147483647 w 5732"/>
              <a:gd name="T27" fmla="*/ 2147483647 h 3324"/>
              <a:gd name="T28" fmla="*/ 2147483647 w 5732"/>
              <a:gd name="T29" fmla="*/ 2147483647 h 3324"/>
              <a:gd name="T30" fmla="*/ 2147483647 w 5732"/>
              <a:gd name="T31" fmla="*/ 0 h 3324"/>
              <a:gd name="T32" fmla="*/ 2147483647 w 5732"/>
              <a:gd name="T33" fmla="*/ 2147483647 h 3324"/>
              <a:gd name="T34" fmla="*/ 2147483647 w 5732"/>
              <a:gd name="T35" fmla="*/ 2147483647 h 3324"/>
              <a:gd name="T36" fmla="*/ 2147483647 w 5732"/>
              <a:gd name="T37" fmla="*/ 2147483647 h 3324"/>
              <a:gd name="T38" fmla="*/ 2147483647 w 5732"/>
              <a:gd name="T39" fmla="*/ 2147483647 h 3324"/>
              <a:gd name="T40" fmla="*/ 2147483647 w 5732"/>
              <a:gd name="T41" fmla="*/ 2147483647 h 3324"/>
              <a:gd name="T42" fmla="*/ 2147483647 w 5732"/>
              <a:gd name="T43" fmla="*/ 2147483647 h 3324"/>
              <a:gd name="T44" fmla="*/ 2147483647 w 5732"/>
              <a:gd name="T45" fmla="*/ 2147483647 h 3324"/>
              <a:gd name="T46" fmla="*/ 2147483647 w 5732"/>
              <a:gd name="T47" fmla="*/ 0 h 332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5" name="Google Shape;195;p3"/>
          <p:cNvSpPr>
            <a:spLocks/>
          </p:cNvSpPr>
          <p:nvPr/>
        </p:nvSpPr>
        <p:spPr bwMode="auto">
          <a:xfrm rot="20330316">
            <a:off x="8201025" y="3032125"/>
            <a:ext cx="400050" cy="754063"/>
          </a:xfrm>
          <a:custGeom>
            <a:avLst/>
            <a:gdLst>
              <a:gd name="T0" fmla="*/ 2147483647 w 12330"/>
              <a:gd name="T1" fmla="*/ 2147483647 h 17374"/>
              <a:gd name="T2" fmla="*/ 2147483647 w 12330"/>
              <a:gd name="T3" fmla="*/ 2147483647 h 17374"/>
              <a:gd name="T4" fmla="*/ 2147483647 w 12330"/>
              <a:gd name="T5" fmla="*/ 2147483647 h 17374"/>
              <a:gd name="T6" fmla="*/ 2147483647 w 12330"/>
              <a:gd name="T7" fmla="*/ 2147483647 h 17374"/>
              <a:gd name="T8" fmla="*/ 2147483647 w 12330"/>
              <a:gd name="T9" fmla="*/ 2147483647 h 17374"/>
              <a:gd name="T10" fmla="*/ 2147483647 w 12330"/>
              <a:gd name="T11" fmla="*/ 2147483647 h 17374"/>
              <a:gd name="T12" fmla="*/ 2147483647 w 12330"/>
              <a:gd name="T13" fmla="*/ 2147483647 h 17374"/>
              <a:gd name="T14" fmla="*/ 2147483647 w 12330"/>
              <a:gd name="T15" fmla="*/ 2147483647 h 17374"/>
              <a:gd name="T16" fmla="*/ 2147483647 w 12330"/>
              <a:gd name="T17" fmla="*/ 2147483647 h 17374"/>
              <a:gd name="T18" fmla="*/ 2147483647 w 12330"/>
              <a:gd name="T19" fmla="*/ 2147483647 h 17374"/>
              <a:gd name="T20" fmla="*/ 2147483647 w 12330"/>
              <a:gd name="T21" fmla="*/ 2147483647 h 17374"/>
              <a:gd name="T22" fmla="*/ 2147483647 w 12330"/>
              <a:gd name="T23" fmla="*/ 0 h 17374"/>
              <a:gd name="T24" fmla="*/ 2147483647 w 12330"/>
              <a:gd name="T25" fmla="*/ 2147483647 h 17374"/>
              <a:gd name="T26" fmla="*/ 2147483647 w 12330"/>
              <a:gd name="T27" fmla="*/ 2147483647 h 17374"/>
              <a:gd name="T28" fmla="*/ 2147483647 w 12330"/>
              <a:gd name="T29" fmla="*/ 2147483647 h 17374"/>
              <a:gd name="T30" fmla="*/ 2147483647 w 12330"/>
              <a:gd name="T31" fmla="*/ 2147483647 h 17374"/>
              <a:gd name="T32" fmla="*/ 2147483647 w 12330"/>
              <a:gd name="T33" fmla="*/ 2147483647 h 17374"/>
              <a:gd name="T34" fmla="*/ 2147483647 w 12330"/>
              <a:gd name="T35" fmla="*/ 2147483647 h 17374"/>
              <a:gd name="T36" fmla="*/ 2147483647 w 12330"/>
              <a:gd name="T37" fmla="*/ 2147483647 h 17374"/>
              <a:gd name="T38" fmla="*/ 2147483647 w 12330"/>
              <a:gd name="T39" fmla="*/ 2147483647 h 17374"/>
              <a:gd name="T40" fmla="*/ 2147483647 w 12330"/>
              <a:gd name="T41" fmla="*/ 2147483647 h 17374"/>
              <a:gd name="T42" fmla="*/ 2147483647 w 12330"/>
              <a:gd name="T43" fmla="*/ 2147483647 h 17374"/>
              <a:gd name="T44" fmla="*/ 2147483647 w 12330"/>
              <a:gd name="T45" fmla="*/ 2147483647 h 17374"/>
              <a:gd name="T46" fmla="*/ 2147483647 w 12330"/>
              <a:gd name="T47" fmla="*/ 2147483647 h 17374"/>
              <a:gd name="T48" fmla="*/ 2147483647 w 12330"/>
              <a:gd name="T49" fmla="*/ 2147483647 h 17374"/>
              <a:gd name="T50" fmla="*/ 2147483647 w 12330"/>
              <a:gd name="T51" fmla="*/ 2147483647 h 17374"/>
              <a:gd name="T52" fmla="*/ 2147483647 w 12330"/>
              <a:gd name="T53" fmla="*/ 2147483647 h 17374"/>
              <a:gd name="T54" fmla="*/ 2147483647 w 12330"/>
              <a:gd name="T55" fmla="*/ 2147483647 h 17374"/>
              <a:gd name="T56" fmla="*/ 2147483647 w 12330"/>
              <a:gd name="T57" fmla="*/ 2147483647 h 17374"/>
              <a:gd name="T58" fmla="*/ 2147483647 w 12330"/>
              <a:gd name="T59" fmla="*/ 2147483647 h 17374"/>
              <a:gd name="T60" fmla="*/ 2147483647 w 12330"/>
              <a:gd name="T61" fmla="*/ 2147483647 h 17374"/>
              <a:gd name="T62" fmla="*/ 2147483647 w 12330"/>
              <a:gd name="T63" fmla="*/ 2147483647 h 17374"/>
              <a:gd name="T64" fmla="*/ 2147483647 w 12330"/>
              <a:gd name="T65" fmla="*/ 0 h 1737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2330" h="17374" extrusionOk="0">
                <a:moveTo>
                  <a:pt x="5744" y="2943"/>
                </a:moveTo>
                <a:cubicBezTo>
                  <a:pt x="6000" y="2943"/>
                  <a:pt x="6253" y="3008"/>
                  <a:pt x="6486" y="3160"/>
                </a:cubicBezTo>
                <a:cubicBezTo>
                  <a:pt x="7064" y="3542"/>
                  <a:pt x="6932" y="4475"/>
                  <a:pt x="6557" y="4917"/>
                </a:cubicBezTo>
                <a:cubicBezTo>
                  <a:pt x="6236" y="5296"/>
                  <a:pt x="5799" y="5401"/>
                  <a:pt x="5317" y="5451"/>
                </a:cubicBezTo>
                <a:cubicBezTo>
                  <a:pt x="5119" y="5474"/>
                  <a:pt x="4907" y="5486"/>
                  <a:pt x="4688" y="5486"/>
                </a:cubicBezTo>
                <a:cubicBezTo>
                  <a:pt x="4214" y="5486"/>
                  <a:pt x="3705" y="5430"/>
                  <a:pt x="3224" y="5303"/>
                </a:cubicBezTo>
                <a:cubicBezTo>
                  <a:pt x="3411" y="4721"/>
                  <a:pt x="3711" y="4174"/>
                  <a:pt x="4087" y="3762"/>
                </a:cubicBezTo>
                <a:cubicBezTo>
                  <a:pt x="4479" y="3328"/>
                  <a:pt x="5119" y="2943"/>
                  <a:pt x="5744" y="2943"/>
                </a:cubicBezTo>
                <a:close/>
                <a:moveTo>
                  <a:pt x="7668" y="7415"/>
                </a:moveTo>
                <a:cubicBezTo>
                  <a:pt x="7916" y="7415"/>
                  <a:pt x="8150" y="7471"/>
                  <a:pt x="8341" y="7611"/>
                </a:cubicBezTo>
                <a:cubicBezTo>
                  <a:pt x="9486" y="8449"/>
                  <a:pt x="7439" y="9199"/>
                  <a:pt x="6911" y="9307"/>
                </a:cubicBezTo>
                <a:cubicBezTo>
                  <a:pt x="6670" y="9357"/>
                  <a:pt x="6423" y="9382"/>
                  <a:pt x="6177" y="9382"/>
                </a:cubicBezTo>
                <a:cubicBezTo>
                  <a:pt x="5805" y="9382"/>
                  <a:pt x="5435" y="9325"/>
                  <a:pt x="5083" y="9216"/>
                </a:cubicBezTo>
                <a:cubicBezTo>
                  <a:pt x="5330" y="8726"/>
                  <a:pt x="5685" y="8290"/>
                  <a:pt x="6117" y="7972"/>
                </a:cubicBezTo>
                <a:cubicBezTo>
                  <a:pt x="6485" y="7701"/>
                  <a:pt x="7111" y="7415"/>
                  <a:pt x="7668" y="7415"/>
                </a:cubicBezTo>
                <a:close/>
                <a:moveTo>
                  <a:pt x="9861" y="12548"/>
                </a:moveTo>
                <a:cubicBezTo>
                  <a:pt x="10332" y="12548"/>
                  <a:pt x="10823" y="12858"/>
                  <a:pt x="10639" y="13386"/>
                </a:cubicBezTo>
                <a:cubicBezTo>
                  <a:pt x="10386" y="14119"/>
                  <a:pt x="9312" y="14414"/>
                  <a:pt x="8609" y="14414"/>
                </a:cubicBezTo>
                <a:cubicBezTo>
                  <a:pt x="8589" y="14414"/>
                  <a:pt x="8570" y="14413"/>
                  <a:pt x="8550" y="14413"/>
                </a:cubicBezTo>
                <a:cubicBezTo>
                  <a:pt x="8527" y="14413"/>
                  <a:pt x="8503" y="14410"/>
                  <a:pt x="8483" y="14410"/>
                </a:cubicBezTo>
                <a:cubicBezTo>
                  <a:pt x="8513" y="14102"/>
                  <a:pt x="8588" y="13801"/>
                  <a:pt x="8716" y="13524"/>
                </a:cubicBezTo>
                <a:cubicBezTo>
                  <a:pt x="8872" y="13187"/>
                  <a:pt x="9098" y="12828"/>
                  <a:pt x="9439" y="12646"/>
                </a:cubicBezTo>
                <a:cubicBezTo>
                  <a:pt x="9563" y="12580"/>
                  <a:pt x="9711" y="12548"/>
                  <a:pt x="9861" y="12548"/>
                </a:cubicBezTo>
                <a:close/>
                <a:moveTo>
                  <a:pt x="3123" y="0"/>
                </a:moveTo>
                <a:cubicBezTo>
                  <a:pt x="3122" y="0"/>
                  <a:pt x="3121" y="0"/>
                  <a:pt x="3120" y="0"/>
                </a:cubicBezTo>
                <a:cubicBezTo>
                  <a:pt x="1112" y="48"/>
                  <a:pt x="1" y="3069"/>
                  <a:pt x="1214" y="4546"/>
                </a:cubicBezTo>
                <a:cubicBezTo>
                  <a:pt x="1549" y="4951"/>
                  <a:pt x="2065" y="5289"/>
                  <a:pt x="2664" y="5532"/>
                </a:cubicBezTo>
                <a:cubicBezTo>
                  <a:pt x="2464" y="6468"/>
                  <a:pt x="2563" y="7455"/>
                  <a:pt x="3049" y="8209"/>
                </a:cubicBezTo>
                <a:cubicBezTo>
                  <a:pt x="3411" y="8766"/>
                  <a:pt x="3931" y="9175"/>
                  <a:pt x="4522" y="9439"/>
                </a:cubicBezTo>
                <a:cubicBezTo>
                  <a:pt x="4174" y="10389"/>
                  <a:pt x="4181" y="11466"/>
                  <a:pt x="4671" y="12362"/>
                </a:cubicBezTo>
                <a:cubicBezTo>
                  <a:pt x="5313" y="13544"/>
                  <a:pt x="6648" y="14488"/>
                  <a:pt x="8034" y="14714"/>
                </a:cubicBezTo>
                <a:cubicBezTo>
                  <a:pt x="8047" y="15312"/>
                  <a:pt x="8220" y="15904"/>
                  <a:pt x="8571" y="16367"/>
                </a:cubicBezTo>
                <a:cubicBezTo>
                  <a:pt x="9169" y="17154"/>
                  <a:pt x="9912" y="17373"/>
                  <a:pt x="10724" y="17373"/>
                </a:cubicBezTo>
                <a:cubicBezTo>
                  <a:pt x="11173" y="17373"/>
                  <a:pt x="11643" y="17306"/>
                  <a:pt x="12122" y="17231"/>
                </a:cubicBezTo>
                <a:cubicBezTo>
                  <a:pt x="12329" y="17199"/>
                  <a:pt x="12214" y="16934"/>
                  <a:pt x="12047" y="16934"/>
                </a:cubicBezTo>
                <a:cubicBezTo>
                  <a:pt x="12042" y="16934"/>
                  <a:pt x="12037" y="16934"/>
                  <a:pt x="12031" y="16934"/>
                </a:cubicBezTo>
                <a:cubicBezTo>
                  <a:pt x="11605" y="16982"/>
                  <a:pt x="11179" y="17046"/>
                  <a:pt x="10767" y="17046"/>
                </a:cubicBezTo>
                <a:cubicBezTo>
                  <a:pt x="10208" y="17046"/>
                  <a:pt x="9674" y="16927"/>
                  <a:pt x="9196" y="16484"/>
                </a:cubicBezTo>
                <a:cubicBezTo>
                  <a:pt x="8713" y="16042"/>
                  <a:pt x="8480" y="15403"/>
                  <a:pt x="8466" y="14761"/>
                </a:cubicBezTo>
                <a:cubicBezTo>
                  <a:pt x="8527" y="14764"/>
                  <a:pt x="8589" y="14765"/>
                  <a:pt x="8650" y="14765"/>
                </a:cubicBezTo>
                <a:cubicBezTo>
                  <a:pt x="9094" y="14765"/>
                  <a:pt x="9533" y="14686"/>
                  <a:pt x="9946" y="14508"/>
                </a:cubicBezTo>
                <a:cubicBezTo>
                  <a:pt x="10713" y="14183"/>
                  <a:pt x="11609" y="13196"/>
                  <a:pt x="10798" y="12393"/>
                </a:cubicBezTo>
                <a:cubicBezTo>
                  <a:pt x="10589" y="12183"/>
                  <a:pt x="10331" y="12098"/>
                  <a:pt x="10064" y="12098"/>
                </a:cubicBezTo>
                <a:cubicBezTo>
                  <a:pt x="9562" y="12098"/>
                  <a:pt x="9026" y="12399"/>
                  <a:pt x="8713" y="12747"/>
                </a:cubicBezTo>
                <a:cubicBezTo>
                  <a:pt x="8318" y="13183"/>
                  <a:pt x="8101" y="13764"/>
                  <a:pt x="8047" y="14359"/>
                </a:cubicBezTo>
                <a:cubicBezTo>
                  <a:pt x="6682" y="14119"/>
                  <a:pt x="5276" y="13071"/>
                  <a:pt x="4846" y="11791"/>
                </a:cubicBezTo>
                <a:cubicBezTo>
                  <a:pt x="4607" y="11081"/>
                  <a:pt x="4661" y="10297"/>
                  <a:pt x="4924" y="9590"/>
                </a:cubicBezTo>
                <a:cubicBezTo>
                  <a:pt x="5343" y="9725"/>
                  <a:pt x="5787" y="9793"/>
                  <a:pt x="6231" y="9793"/>
                </a:cubicBezTo>
                <a:cubicBezTo>
                  <a:pt x="6987" y="9793"/>
                  <a:pt x="7743" y="9596"/>
                  <a:pt x="8371" y="9196"/>
                </a:cubicBezTo>
                <a:cubicBezTo>
                  <a:pt x="8929" y="8837"/>
                  <a:pt x="9426" y="8097"/>
                  <a:pt x="8865" y="7516"/>
                </a:cubicBezTo>
                <a:cubicBezTo>
                  <a:pt x="8558" y="7195"/>
                  <a:pt x="8089" y="7075"/>
                  <a:pt x="7622" y="7075"/>
                </a:cubicBezTo>
                <a:cubicBezTo>
                  <a:pt x="7296" y="7075"/>
                  <a:pt x="6971" y="7133"/>
                  <a:pt x="6702" y="7222"/>
                </a:cubicBezTo>
                <a:cubicBezTo>
                  <a:pt x="5796" y="7519"/>
                  <a:pt x="5094" y="8219"/>
                  <a:pt x="4681" y="9063"/>
                </a:cubicBezTo>
                <a:cubicBezTo>
                  <a:pt x="3968" y="8736"/>
                  <a:pt x="3387" y="8161"/>
                  <a:pt x="3140" y="7347"/>
                </a:cubicBezTo>
                <a:cubicBezTo>
                  <a:pt x="2985" y="6830"/>
                  <a:pt x="2998" y="6252"/>
                  <a:pt x="3120" y="5691"/>
                </a:cubicBezTo>
                <a:cubicBezTo>
                  <a:pt x="3657" y="5856"/>
                  <a:pt x="4233" y="5947"/>
                  <a:pt x="4783" y="5947"/>
                </a:cubicBezTo>
                <a:cubicBezTo>
                  <a:pt x="5500" y="5947"/>
                  <a:pt x="6175" y="5792"/>
                  <a:pt x="6668" y="5445"/>
                </a:cubicBezTo>
                <a:cubicBezTo>
                  <a:pt x="7334" y="4972"/>
                  <a:pt x="7567" y="3961"/>
                  <a:pt x="7117" y="3261"/>
                </a:cubicBezTo>
                <a:cubicBezTo>
                  <a:pt x="6808" y="2776"/>
                  <a:pt x="6260" y="2579"/>
                  <a:pt x="5700" y="2579"/>
                </a:cubicBezTo>
                <a:cubicBezTo>
                  <a:pt x="5336" y="2579"/>
                  <a:pt x="4966" y="2663"/>
                  <a:pt x="4654" y="2805"/>
                </a:cubicBezTo>
                <a:cubicBezTo>
                  <a:pt x="3745" y="3221"/>
                  <a:pt x="3076" y="4133"/>
                  <a:pt x="2765" y="5150"/>
                </a:cubicBezTo>
                <a:cubicBezTo>
                  <a:pt x="2170" y="4921"/>
                  <a:pt x="1660" y="4552"/>
                  <a:pt x="1370" y="4008"/>
                </a:cubicBezTo>
                <a:cubicBezTo>
                  <a:pt x="707" y="2762"/>
                  <a:pt x="1674" y="376"/>
                  <a:pt x="3208" y="298"/>
                </a:cubicBezTo>
                <a:cubicBezTo>
                  <a:pt x="3426" y="288"/>
                  <a:pt x="3294" y="0"/>
                  <a:pt x="3123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6" name="Google Shape;196;p3"/>
          <p:cNvSpPr>
            <a:spLocks/>
          </p:cNvSpPr>
          <p:nvPr/>
        </p:nvSpPr>
        <p:spPr bwMode="auto">
          <a:xfrm>
            <a:off x="231775" y="5534025"/>
            <a:ext cx="250825" cy="301625"/>
          </a:xfrm>
          <a:custGeom>
            <a:avLst/>
            <a:gdLst>
              <a:gd name="T0" fmla="*/ 2147483647 w 6135"/>
              <a:gd name="T1" fmla="*/ 0 h 5548"/>
              <a:gd name="T2" fmla="*/ 2147483647 w 6135"/>
              <a:gd name="T3" fmla="*/ 2147483647 h 5548"/>
              <a:gd name="T4" fmla="*/ 2147483647 w 6135"/>
              <a:gd name="T5" fmla="*/ 2147483647 h 5548"/>
              <a:gd name="T6" fmla="*/ 2147483647 w 6135"/>
              <a:gd name="T7" fmla="*/ 2147483647 h 5548"/>
              <a:gd name="T8" fmla="*/ 2147483647 w 6135"/>
              <a:gd name="T9" fmla="*/ 2147483647 h 5548"/>
              <a:gd name="T10" fmla="*/ 2147483647 w 6135"/>
              <a:gd name="T11" fmla="*/ 2147483647 h 5548"/>
              <a:gd name="T12" fmla="*/ 2147483647 w 6135"/>
              <a:gd name="T13" fmla="*/ 2147483647 h 5548"/>
              <a:gd name="T14" fmla="*/ 2147483647 w 6135"/>
              <a:gd name="T15" fmla="*/ 2147483647 h 5548"/>
              <a:gd name="T16" fmla="*/ 2147483647 w 6135"/>
              <a:gd name="T17" fmla="*/ 2147483647 h 5548"/>
              <a:gd name="T18" fmla="*/ 2147483647 w 6135"/>
              <a:gd name="T19" fmla="*/ 2147483647 h 5548"/>
              <a:gd name="T20" fmla="*/ 2147483647 w 6135"/>
              <a:gd name="T21" fmla="*/ 2147483647 h 5548"/>
              <a:gd name="T22" fmla="*/ 2147483647 w 6135"/>
              <a:gd name="T23" fmla="*/ 2147483647 h 5548"/>
              <a:gd name="T24" fmla="*/ 2147483647 w 6135"/>
              <a:gd name="T25" fmla="*/ 2147483647 h 5548"/>
              <a:gd name="T26" fmla="*/ 2147483647 w 6135"/>
              <a:gd name="T27" fmla="*/ 2147483647 h 5548"/>
              <a:gd name="T28" fmla="*/ 2147483647 w 6135"/>
              <a:gd name="T29" fmla="*/ 2147483647 h 5548"/>
              <a:gd name="T30" fmla="*/ 2147483647 w 6135"/>
              <a:gd name="T31" fmla="*/ 2147483647 h 5548"/>
              <a:gd name="T32" fmla="*/ 2147483647 w 6135"/>
              <a:gd name="T33" fmla="*/ 2147483647 h 5548"/>
              <a:gd name="T34" fmla="*/ 2147483647 w 6135"/>
              <a:gd name="T35" fmla="*/ 2147483647 h 5548"/>
              <a:gd name="T36" fmla="*/ 2147483647 w 6135"/>
              <a:gd name="T37" fmla="*/ 2147483647 h 5548"/>
              <a:gd name="T38" fmla="*/ 2147483647 w 6135"/>
              <a:gd name="T39" fmla="*/ 2147483647 h 5548"/>
              <a:gd name="T40" fmla="*/ 2147483647 w 6135"/>
              <a:gd name="T41" fmla="*/ 2147483647 h 5548"/>
              <a:gd name="T42" fmla="*/ 2147483647 w 6135"/>
              <a:gd name="T43" fmla="*/ 2147483647 h 5548"/>
              <a:gd name="T44" fmla="*/ 2147483647 w 6135"/>
              <a:gd name="T45" fmla="*/ 2147483647 h 5548"/>
              <a:gd name="T46" fmla="*/ 2147483647 w 6135"/>
              <a:gd name="T47" fmla="*/ 2147483647 h 5548"/>
              <a:gd name="T48" fmla="*/ 2147483647 w 6135"/>
              <a:gd name="T49" fmla="*/ 2147483647 h 5548"/>
              <a:gd name="T50" fmla="*/ 2147483647 w 6135"/>
              <a:gd name="T51" fmla="*/ 2147483647 h 5548"/>
              <a:gd name="T52" fmla="*/ 2147483647 w 6135"/>
              <a:gd name="T53" fmla="*/ 2147483647 h 5548"/>
              <a:gd name="T54" fmla="*/ 2147483647 w 6135"/>
              <a:gd name="T55" fmla="*/ 2147483647 h 5548"/>
              <a:gd name="T56" fmla="*/ 2147483647 w 6135"/>
              <a:gd name="T57" fmla="*/ 2147483647 h 5548"/>
              <a:gd name="T58" fmla="*/ 2147483647 w 6135"/>
              <a:gd name="T59" fmla="*/ 2147483647 h 5548"/>
              <a:gd name="T60" fmla="*/ 2147483647 w 6135"/>
              <a:gd name="T61" fmla="*/ 2147483647 h 5548"/>
              <a:gd name="T62" fmla="*/ 2147483647 w 6135"/>
              <a:gd name="T63" fmla="*/ 2147483647 h 5548"/>
              <a:gd name="T64" fmla="*/ 2147483647 w 6135"/>
              <a:gd name="T65" fmla="*/ 2147483647 h 5548"/>
              <a:gd name="T66" fmla="*/ 2147483647 w 6135"/>
              <a:gd name="T67" fmla="*/ 2147483647 h 5548"/>
              <a:gd name="T68" fmla="*/ 2147483647 w 6135"/>
              <a:gd name="T69" fmla="*/ 2147483647 h 5548"/>
              <a:gd name="T70" fmla="*/ 2147483647 w 6135"/>
              <a:gd name="T71" fmla="*/ 0 h 5548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135" h="5548" extrusionOk="0">
                <a:moveTo>
                  <a:pt x="4708" y="0"/>
                </a:moveTo>
                <a:cubicBezTo>
                  <a:pt x="4451" y="0"/>
                  <a:pt x="4174" y="126"/>
                  <a:pt x="3951" y="285"/>
                </a:cubicBezTo>
                <a:cubicBezTo>
                  <a:pt x="3481" y="624"/>
                  <a:pt x="3308" y="1237"/>
                  <a:pt x="3223" y="1798"/>
                </a:cubicBezTo>
                <a:cubicBezTo>
                  <a:pt x="3245" y="1595"/>
                  <a:pt x="2892" y="950"/>
                  <a:pt x="2799" y="768"/>
                </a:cubicBezTo>
                <a:cubicBezTo>
                  <a:pt x="2657" y="484"/>
                  <a:pt x="2454" y="295"/>
                  <a:pt x="2160" y="150"/>
                </a:cubicBezTo>
                <a:cubicBezTo>
                  <a:pt x="1994" y="68"/>
                  <a:pt x="1802" y="12"/>
                  <a:pt x="1617" y="12"/>
                </a:cubicBezTo>
                <a:cubicBezTo>
                  <a:pt x="1468" y="12"/>
                  <a:pt x="1323" y="49"/>
                  <a:pt x="1200" y="136"/>
                </a:cubicBezTo>
                <a:cubicBezTo>
                  <a:pt x="971" y="302"/>
                  <a:pt x="883" y="612"/>
                  <a:pt x="900" y="893"/>
                </a:cubicBezTo>
                <a:cubicBezTo>
                  <a:pt x="930" y="1495"/>
                  <a:pt x="1387" y="2049"/>
                  <a:pt x="1971" y="2194"/>
                </a:cubicBezTo>
                <a:cubicBezTo>
                  <a:pt x="1362" y="2214"/>
                  <a:pt x="788" y="2333"/>
                  <a:pt x="322" y="2725"/>
                </a:cubicBezTo>
                <a:cubicBezTo>
                  <a:pt x="227" y="2802"/>
                  <a:pt x="89" y="2985"/>
                  <a:pt x="58" y="3117"/>
                </a:cubicBezTo>
                <a:cubicBezTo>
                  <a:pt x="1" y="3387"/>
                  <a:pt x="58" y="3681"/>
                  <a:pt x="275" y="3853"/>
                </a:cubicBezTo>
                <a:cubicBezTo>
                  <a:pt x="487" y="4029"/>
                  <a:pt x="771" y="4087"/>
                  <a:pt x="1048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7"/>
                  <a:pt x="1805" y="3989"/>
                </a:cubicBezTo>
                <a:cubicBezTo>
                  <a:pt x="2042" y="3917"/>
                  <a:pt x="2245" y="3763"/>
                  <a:pt x="2471" y="3688"/>
                </a:cubicBezTo>
                <a:cubicBezTo>
                  <a:pt x="2360" y="3986"/>
                  <a:pt x="2268" y="4262"/>
                  <a:pt x="2258" y="4580"/>
                </a:cubicBezTo>
                <a:cubicBezTo>
                  <a:pt x="2248" y="4854"/>
                  <a:pt x="2340" y="5141"/>
                  <a:pt x="2546" y="5324"/>
                </a:cubicBezTo>
                <a:cubicBezTo>
                  <a:pt x="2713" y="5473"/>
                  <a:pt x="2935" y="5548"/>
                  <a:pt x="3156" y="5548"/>
                </a:cubicBezTo>
                <a:cubicBezTo>
                  <a:pt x="3260" y="5548"/>
                  <a:pt x="3363" y="5531"/>
                  <a:pt x="3461" y="5499"/>
                </a:cubicBezTo>
                <a:cubicBezTo>
                  <a:pt x="3563" y="5466"/>
                  <a:pt x="3661" y="5418"/>
                  <a:pt x="3748" y="5351"/>
                </a:cubicBezTo>
                <a:cubicBezTo>
                  <a:pt x="3951" y="5192"/>
                  <a:pt x="4069" y="4942"/>
                  <a:pt x="4099" y="4685"/>
                </a:cubicBezTo>
                <a:cubicBezTo>
                  <a:pt x="4124" y="4472"/>
                  <a:pt x="4093" y="4252"/>
                  <a:pt x="4032" y="4050"/>
                </a:cubicBezTo>
                <a:cubicBezTo>
                  <a:pt x="3975" y="3861"/>
                  <a:pt x="3921" y="3685"/>
                  <a:pt x="3823" y="3509"/>
                </a:cubicBezTo>
                <a:cubicBezTo>
                  <a:pt x="4218" y="3766"/>
                  <a:pt x="4505" y="4104"/>
                  <a:pt x="5005" y="4140"/>
                </a:cubicBezTo>
                <a:cubicBezTo>
                  <a:pt x="5036" y="4143"/>
                  <a:pt x="5067" y="4144"/>
                  <a:pt x="5098" y="4144"/>
                </a:cubicBezTo>
                <a:cubicBezTo>
                  <a:pt x="5467" y="4144"/>
                  <a:pt x="5815" y="3973"/>
                  <a:pt x="5962" y="3617"/>
                </a:cubicBezTo>
                <a:cubicBezTo>
                  <a:pt x="6134" y="3205"/>
                  <a:pt x="5928" y="2671"/>
                  <a:pt x="5523" y="2482"/>
                </a:cubicBezTo>
                <a:cubicBezTo>
                  <a:pt x="5384" y="2414"/>
                  <a:pt x="5228" y="2387"/>
                  <a:pt x="5073" y="2356"/>
                </a:cubicBezTo>
                <a:cubicBezTo>
                  <a:pt x="4901" y="2326"/>
                  <a:pt x="4732" y="2295"/>
                  <a:pt x="4559" y="2265"/>
                </a:cubicBezTo>
                <a:cubicBezTo>
                  <a:pt x="5026" y="1999"/>
                  <a:pt x="5350" y="1492"/>
                  <a:pt x="5397" y="957"/>
                </a:cubicBezTo>
                <a:cubicBezTo>
                  <a:pt x="5417" y="754"/>
                  <a:pt x="5397" y="545"/>
                  <a:pt x="5300" y="369"/>
                </a:cubicBezTo>
                <a:cubicBezTo>
                  <a:pt x="5153" y="101"/>
                  <a:pt x="4938" y="0"/>
                  <a:pt x="47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7" name="Google Shape;197;p3"/>
          <p:cNvSpPr>
            <a:spLocks/>
          </p:cNvSpPr>
          <p:nvPr/>
        </p:nvSpPr>
        <p:spPr bwMode="auto">
          <a:xfrm rot="19198911">
            <a:off x="290513" y="3784600"/>
            <a:ext cx="336550" cy="260350"/>
          </a:xfrm>
          <a:custGeom>
            <a:avLst/>
            <a:gdLst>
              <a:gd name="T0" fmla="*/ 2147483647 w 5732"/>
              <a:gd name="T1" fmla="*/ 2147483647 h 3324"/>
              <a:gd name="T2" fmla="*/ 2147483647 w 5732"/>
              <a:gd name="T3" fmla="*/ 2147483647 h 3324"/>
              <a:gd name="T4" fmla="*/ 2147483647 w 5732"/>
              <a:gd name="T5" fmla="*/ 2147483647 h 3324"/>
              <a:gd name="T6" fmla="*/ 2147483647 w 5732"/>
              <a:gd name="T7" fmla="*/ 2147483647 h 3324"/>
              <a:gd name="T8" fmla="*/ 2147483647 w 5732"/>
              <a:gd name="T9" fmla="*/ 2147483647 h 3324"/>
              <a:gd name="T10" fmla="*/ 2147483647 w 5732"/>
              <a:gd name="T11" fmla="*/ 2147483647 h 3324"/>
              <a:gd name="T12" fmla="*/ 2147483647 w 5732"/>
              <a:gd name="T13" fmla="*/ 2147483647 h 3324"/>
              <a:gd name="T14" fmla="*/ 2147483647 w 5732"/>
              <a:gd name="T15" fmla="*/ 2147483647 h 3324"/>
              <a:gd name="T16" fmla="*/ 2147483647 w 5732"/>
              <a:gd name="T17" fmla="*/ 2147483647 h 3324"/>
              <a:gd name="T18" fmla="*/ 2147483647 w 5732"/>
              <a:gd name="T19" fmla="*/ 2147483647 h 3324"/>
              <a:gd name="T20" fmla="*/ 2147483647 w 5732"/>
              <a:gd name="T21" fmla="*/ 2147483647 h 3324"/>
              <a:gd name="T22" fmla="*/ 2147483647 w 5732"/>
              <a:gd name="T23" fmla="*/ 2147483647 h 3324"/>
              <a:gd name="T24" fmla="*/ 2147483647 w 5732"/>
              <a:gd name="T25" fmla="*/ 2147483647 h 3324"/>
              <a:gd name="T26" fmla="*/ 2147483647 w 5732"/>
              <a:gd name="T27" fmla="*/ 2147483647 h 3324"/>
              <a:gd name="T28" fmla="*/ 2147483647 w 5732"/>
              <a:gd name="T29" fmla="*/ 2147483647 h 3324"/>
              <a:gd name="T30" fmla="*/ 2147483647 w 5732"/>
              <a:gd name="T31" fmla="*/ 0 h 3324"/>
              <a:gd name="T32" fmla="*/ 2147483647 w 5732"/>
              <a:gd name="T33" fmla="*/ 2147483647 h 3324"/>
              <a:gd name="T34" fmla="*/ 2147483647 w 5732"/>
              <a:gd name="T35" fmla="*/ 2147483647 h 3324"/>
              <a:gd name="T36" fmla="*/ 2147483647 w 5732"/>
              <a:gd name="T37" fmla="*/ 2147483647 h 3324"/>
              <a:gd name="T38" fmla="*/ 2147483647 w 5732"/>
              <a:gd name="T39" fmla="*/ 2147483647 h 3324"/>
              <a:gd name="T40" fmla="*/ 2147483647 w 5732"/>
              <a:gd name="T41" fmla="*/ 2147483647 h 3324"/>
              <a:gd name="T42" fmla="*/ 2147483647 w 5732"/>
              <a:gd name="T43" fmla="*/ 2147483647 h 3324"/>
              <a:gd name="T44" fmla="*/ 2147483647 w 5732"/>
              <a:gd name="T45" fmla="*/ 2147483647 h 3324"/>
              <a:gd name="T46" fmla="*/ 2147483647 w 5732"/>
              <a:gd name="T47" fmla="*/ 0 h 332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grpSp>
        <p:nvGrpSpPr>
          <p:cNvPr id="58" name="Google Shape;198;p3"/>
          <p:cNvGrpSpPr>
            <a:grpSpLocks/>
          </p:cNvGrpSpPr>
          <p:nvPr/>
        </p:nvGrpSpPr>
        <p:grpSpPr bwMode="auto">
          <a:xfrm>
            <a:off x="584200" y="5022850"/>
            <a:ext cx="882650" cy="1238250"/>
            <a:chOff x="2553549" y="1320203"/>
            <a:chExt cx="470564" cy="580913"/>
          </a:xfrm>
        </p:grpSpPr>
        <p:sp>
          <p:nvSpPr>
            <p:cNvPr id="59" name="Google Shape;199;p3"/>
            <p:cNvSpPr/>
            <p:nvPr/>
          </p:nvSpPr>
          <p:spPr>
            <a:xfrm>
              <a:off x="2562859" y="1336588"/>
              <a:ext cx="451945" cy="321736"/>
            </a:xfrm>
            <a:custGeom>
              <a:avLst/>
              <a:gdLst/>
              <a:ahLst/>
              <a:cxnLst/>
              <a:rect l="l" t="t" r="r" b="b"/>
              <a:pathLst>
                <a:path w="10021" h="7344" extrusionOk="0">
                  <a:moveTo>
                    <a:pt x="10021" y="0"/>
                  </a:moveTo>
                  <a:cubicBezTo>
                    <a:pt x="9716" y="85"/>
                    <a:pt x="1" y="1231"/>
                    <a:pt x="1" y="1231"/>
                  </a:cubicBezTo>
                  <a:lnTo>
                    <a:pt x="3216" y="3108"/>
                  </a:lnTo>
                  <a:lnTo>
                    <a:pt x="3333" y="6323"/>
                  </a:lnTo>
                  <a:lnTo>
                    <a:pt x="5212" y="5327"/>
                  </a:lnTo>
                  <a:lnTo>
                    <a:pt x="6776" y="7344"/>
                  </a:lnTo>
                  <a:lnTo>
                    <a:pt x="100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grpSp>
          <p:nvGrpSpPr>
            <p:cNvPr id="60" name="Google Shape;200;p3"/>
            <p:cNvGrpSpPr>
              <a:grpSpLocks/>
            </p:cNvGrpSpPr>
            <p:nvPr/>
          </p:nvGrpSpPr>
          <p:grpSpPr bwMode="auto">
            <a:xfrm>
              <a:off x="2553549" y="1320203"/>
              <a:ext cx="470564" cy="580913"/>
              <a:chOff x="2555011" y="1332053"/>
              <a:chExt cx="470564" cy="580913"/>
            </a:xfrm>
          </p:grpSpPr>
          <p:grpSp>
            <p:nvGrpSpPr>
              <p:cNvPr id="61" name="Google Shape;201;p3"/>
              <p:cNvGrpSpPr>
                <a:grpSpLocks/>
              </p:cNvGrpSpPr>
              <p:nvPr/>
            </p:nvGrpSpPr>
            <p:grpSpPr bwMode="auto">
              <a:xfrm>
                <a:off x="2555011" y="1332053"/>
                <a:ext cx="470564" cy="342462"/>
                <a:chOff x="2555011" y="1332053"/>
                <a:chExt cx="470564" cy="342462"/>
              </a:xfrm>
            </p:grpSpPr>
            <p:sp>
              <p:nvSpPr>
                <p:cNvPr id="64" name="Google Shape;202;p3"/>
                <p:cNvSpPr>
                  <a:spLocks/>
                </p:cNvSpPr>
                <p:nvPr/>
              </p:nvSpPr>
              <p:spPr bwMode="auto">
                <a:xfrm>
                  <a:off x="2770988" y="1547372"/>
                  <a:ext cx="103209" cy="126108"/>
                </a:xfrm>
                <a:custGeom>
                  <a:avLst/>
                  <a:gdLst>
                    <a:gd name="T0" fmla="*/ 2147483647 w 2292"/>
                    <a:gd name="T1" fmla="*/ 0 h 2880"/>
                    <a:gd name="T2" fmla="*/ 2147483647 w 2292"/>
                    <a:gd name="T3" fmla="*/ 2147483647 h 2880"/>
                    <a:gd name="T4" fmla="*/ 2147483647 w 2292"/>
                    <a:gd name="T5" fmla="*/ 2147483647 h 2880"/>
                    <a:gd name="T6" fmla="*/ 2147483647 w 2292"/>
                    <a:gd name="T7" fmla="*/ 2147483647 h 2880"/>
                    <a:gd name="T8" fmla="*/ 2147483647 w 2292"/>
                    <a:gd name="T9" fmla="*/ 2147483647 h 2880"/>
                    <a:gd name="T10" fmla="*/ 2147483647 w 2292"/>
                    <a:gd name="T11" fmla="*/ 2147483647 h 2880"/>
                    <a:gd name="T12" fmla="*/ 2147483647 w 2292"/>
                    <a:gd name="T13" fmla="*/ 2147483647 h 2880"/>
                    <a:gd name="T14" fmla="*/ 2147483647 w 2292"/>
                    <a:gd name="T15" fmla="*/ 2147483647 h 2880"/>
                    <a:gd name="T16" fmla="*/ 2147483647 w 2292"/>
                    <a:gd name="T17" fmla="*/ 0 h 288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292" h="2880" extrusionOk="0">
                      <a:moveTo>
                        <a:pt x="75" y="0"/>
                      </a:moveTo>
                      <a:cubicBezTo>
                        <a:pt x="31" y="0"/>
                        <a:pt x="0" y="74"/>
                        <a:pt x="30" y="127"/>
                      </a:cubicBezTo>
                      <a:cubicBezTo>
                        <a:pt x="323" y="629"/>
                        <a:pt x="733" y="1045"/>
                        <a:pt x="1088" y="1504"/>
                      </a:cubicBezTo>
                      <a:cubicBezTo>
                        <a:pt x="1429" y="1946"/>
                        <a:pt x="1727" y="2419"/>
                        <a:pt x="2102" y="2836"/>
                      </a:cubicBezTo>
                      <a:cubicBezTo>
                        <a:pt x="2130" y="2867"/>
                        <a:pt x="2157" y="2879"/>
                        <a:pt x="2181" y="2879"/>
                      </a:cubicBezTo>
                      <a:cubicBezTo>
                        <a:pt x="2251" y="2879"/>
                        <a:pt x="2291" y="2771"/>
                        <a:pt x="2222" y="2694"/>
                      </a:cubicBezTo>
                      <a:cubicBezTo>
                        <a:pt x="1846" y="2277"/>
                        <a:pt x="1550" y="1803"/>
                        <a:pt x="1206" y="1361"/>
                      </a:cubicBezTo>
                      <a:cubicBezTo>
                        <a:pt x="855" y="910"/>
                        <a:pt x="473" y="484"/>
                        <a:pt x="123" y="30"/>
                      </a:cubicBezTo>
                      <a:cubicBezTo>
                        <a:pt x="107" y="9"/>
                        <a:pt x="90" y="0"/>
                        <a:pt x="75" y="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grpSp>
              <p:nvGrpSpPr>
                <p:cNvPr id="65" name="Google Shape;203;p3"/>
                <p:cNvGrpSpPr>
                  <a:grpSpLocks/>
                </p:cNvGrpSpPr>
                <p:nvPr/>
              </p:nvGrpSpPr>
              <p:grpSpPr bwMode="auto"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66" name="Google Shape;204;p3"/>
                  <p:cNvSpPr>
                    <a:spLocks/>
                  </p:cNvSpPr>
                  <p:nvPr/>
                </p:nvSpPr>
                <p:spPr bwMode="auto">
                  <a:xfrm>
                    <a:off x="2765855" y="1336081"/>
                    <a:ext cx="250412" cy="218543"/>
                  </a:xfrm>
                  <a:custGeom>
                    <a:avLst/>
                    <a:gdLst>
                      <a:gd name="T0" fmla="*/ 2147483647 w 5561"/>
                      <a:gd name="T1" fmla="*/ 0 h 4991"/>
                      <a:gd name="T2" fmla="*/ 2147483647 w 5561"/>
                      <a:gd name="T3" fmla="*/ 2147483647 h 4991"/>
                      <a:gd name="T4" fmla="*/ 2147483647 w 5561"/>
                      <a:gd name="T5" fmla="*/ 2147483647 h 4991"/>
                      <a:gd name="T6" fmla="*/ 2147483647 w 5561"/>
                      <a:gd name="T7" fmla="*/ 2147483647 h 4991"/>
                      <a:gd name="T8" fmla="*/ 2147483647 w 5561"/>
                      <a:gd name="T9" fmla="*/ 2147483647 h 4991"/>
                      <a:gd name="T10" fmla="*/ 2147483647 w 5561"/>
                      <a:gd name="T11" fmla="*/ 2147483647 h 4991"/>
                      <a:gd name="T12" fmla="*/ 2147483647 w 5561"/>
                      <a:gd name="T13" fmla="*/ 2147483647 h 4991"/>
                      <a:gd name="T14" fmla="*/ 2147483647 w 5561"/>
                      <a:gd name="T15" fmla="*/ 2147483647 h 4991"/>
                      <a:gd name="T16" fmla="*/ 2147483647 w 5561"/>
                      <a:gd name="T17" fmla="*/ 0 h 499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561" h="4991" extrusionOk="0">
                        <a:moveTo>
                          <a:pt x="5523" y="0"/>
                        </a:moveTo>
                        <a:cubicBezTo>
                          <a:pt x="5520" y="0"/>
                          <a:pt x="5517" y="1"/>
                          <a:pt x="5514" y="2"/>
                        </a:cubicBezTo>
                        <a:cubicBezTo>
                          <a:pt x="4834" y="215"/>
                          <a:pt x="4062" y="1273"/>
                          <a:pt x="3545" y="1751"/>
                        </a:cubicBezTo>
                        <a:cubicBezTo>
                          <a:pt x="2432" y="2780"/>
                          <a:pt x="1299" y="3833"/>
                          <a:pt x="93" y="4748"/>
                        </a:cubicBezTo>
                        <a:cubicBezTo>
                          <a:pt x="1" y="4818"/>
                          <a:pt x="102" y="4991"/>
                          <a:pt x="199" y="4991"/>
                        </a:cubicBezTo>
                        <a:cubicBezTo>
                          <a:pt x="216" y="4991"/>
                          <a:pt x="233" y="4986"/>
                          <a:pt x="249" y="4973"/>
                        </a:cubicBezTo>
                        <a:cubicBezTo>
                          <a:pt x="1455" y="4047"/>
                          <a:pt x="2585" y="2978"/>
                          <a:pt x="3694" y="1936"/>
                        </a:cubicBezTo>
                        <a:cubicBezTo>
                          <a:pt x="4245" y="1420"/>
                          <a:pt x="5230" y="772"/>
                          <a:pt x="5549" y="81"/>
                        </a:cubicBezTo>
                        <a:cubicBezTo>
                          <a:pt x="5561" y="59"/>
                          <a:pt x="5555" y="0"/>
                          <a:pt x="5523" y="0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lIns="91425" tIns="91425" rIns="91425" bIns="91425" anchor="ctr"/>
                  <a:lstStyle/>
                  <a:p>
                    <a:endParaRPr lang="en-US"/>
                  </a:p>
                </p:txBody>
              </p:sp>
              <p:sp>
                <p:nvSpPr>
                  <p:cNvPr id="67" name="Google Shape;205;p3"/>
                  <p:cNvSpPr>
                    <a:spLocks/>
                  </p:cNvSpPr>
                  <p:nvPr/>
                </p:nvSpPr>
                <p:spPr bwMode="auto">
                  <a:xfrm>
                    <a:off x="2858307" y="1334461"/>
                    <a:ext cx="163144" cy="340054"/>
                  </a:xfrm>
                  <a:custGeom>
                    <a:avLst/>
                    <a:gdLst>
                      <a:gd name="T0" fmla="*/ 2147483647 w 3623"/>
                      <a:gd name="T1" fmla="*/ 2147483647 h 7766"/>
                      <a:gd name="T2" fmla="*/ 2147483647 w 3623"/>
                      <a:gd name="T3" fmla="*/ 2147483647 h 7766"/>
                      <a:gd name="T4" fmla="*/ 2147483647 w 3623"/>
                      <a:gd name="T5" fmla="*/ 2147483647 h 7766"/>
                      <a:gd name="T6" fmla="*/ 2147483647 w 3623"/>
                      <a:gd name="T7" fmla="*/ 2147483647 h 7766"/>
                      <a:gd name="T8" fmla="*/ 2147483647 w 3623"/>
                      <a:gd name="T9" fmla="*/ 2147483647 h 7766"/>
                      <a:gd name="T10" fmla="*/ 2147483647 w 3623"/>
                      <a:gd name="T11" fmla="*/ 2147483647 h 7766"/>
                      <a:gd name="T12" fmla="*/ 2147483647 w 3623"/>
                      <a:gd name="T13" fmla="*/ 2147483647 h 7766"/>
                      <a:gd name="T14" fmla="*/ 2147483647 w 3623"/>
                      <a:gd name="T15" fmla="*/ 2147483647 h 7766"/>
                      <a:gd name="T16" fmla="*/ 2147483647 w 3623"/>
                      <a:gd name="T17" fmla="*/ 2147483647 h 776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623" h="7766" extrusionOk="0">
                        <a:moveTo>
                          <a:pt x="3549" y="1"/>
                        </a:moveTo>
                        <a:cubicBezTo>
                          <a:pt x="3538" y="1"/>
                          <a:pt x="3526" y="8"/>
                          <a:pt x="3515" y="25"/>
                        </a:cubicBezTo>
                        <a:cubicBezTo>
                          <a:pt x="2735" y="1142"/>
                          <a:pt x="2298" y="2616"/>
                          <a:pt x="1729" y="3862"/>
                        </a:cubicBezTo>
                        <a:cubicBezTo>
                          <a:pt x="1169" y="5087"/>
                          <a:pt x="603" y="6311"/>
                          <a:pt x="43" y="7535"/>
                        </a:cubicBezTo>
                        <a:cubicBezTo>
                          <a:pt x="1" y="7627"/>
                          <a:pt x="105" y="7765"/>
                          <a:pt x="193" y="7765"/>
                        </a:cubicBezTo>
                        <a:cubicBezTo>
                          <a:pt x="221" y="7765"/>
                          <a:pt x="247" y="7752"/>
                          <a:pt x="267" y="7719"/>
                        </a:cubicBezTo>
                        <a:cubicBezTo>
                          <a:pt x="909" y="6629"/>
                          <a:pt x="1369" y="5409"/>
                          <a:pt x="1893" y="4259"/>
                        </a:cubicBezTo>
                        <a:cubicBezTo>
                          <a:pt x="2507" y="2912"/>
                          <a:pt x="3206" y="1570"/>
                          <a:pt x="3612" y="141"/>
                        </a:cubicBezTo>
                        <a:cubicBezTo>
                          <a:pt x="3622" y="104"/>
                          <a:pt x="3590" y="1"/>
                          <a:pt x="3549" y="1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lIns="91425" tIns="91425" rIns="91425" bIns="91425" anchor="ctr"/>
                  <a:lstStyle/>
                  <a:p>
                    <a:endParaRPr lang="en-US"/>
                  </a:p>
                </p:txBody>
              </p:sp>
              <p:sp>
                <p:nvSpPr>
                  <p:cNvPr id="68" name="Google Shape;206;p3"/>
                  <p:cNvSpPr>
                    <a:spLocks/>
                  </p:cNvSpPr>
                  <p:nvPr/>
                </p:nvSpPr>
                <p:spPr bwMode="auto">
                  <a:xfrm>
                    <a:off x="2555011" y="1332053"/>
                    <a:ext cx="470564" cy="154044"/>
                  </a:xfrm>
                  <a:custGeom>
                    <a:avLst/>
                    <a:gdLst>
                      <a:gd name="T0" fmla="*/ 2147483647 w 10450"/>
                      <a:gd name="T1" fmla="*/ 2147483647 h 3518"/>
                      <a:gd name="T2" fmla="*/ 2147483647 w 10450"/>
                      <a:gd name="T3" fmla="*/ 2147483647 h 3518"/>
                      <a:gd name="T4" fmla="*/ 2147483647 w 10450"/>
                      <a:gd name="T5" fmla="*/ 2147483647 h 3518"/>
                      <a:gd name="T6" fmla="*/ 2147483647 w 10450"/>
                      <a:gd name="T7" fmla="*/ 2147483647 h 3518"/>
                      <a:gd name="T8" fmla="*/ 2147483647 w 10450"/>
                      <a:gd name="T9" fmla="*/ 2147483647 h 3518"/>
                      <a:gd name="T10" fmla="*/ 2147483647 w 10450"/>
                      <a:gd name="T11" fmla="*/ 2147483647 h 3518"/>
                      <a:gd name="T12" fmla="*/ 2147483647 w 10450"/>
                      <a:gd name="T13" fmla="*/ 2147483647 h 3518"/>
                      <a:gd name="T14" fmla="*/ 2147483647 w 10450"/>
                      <a:gd name="T15" fmla="*/ 2147483647 h 3518"/>
                      <a:gd name="T16" fmla="*/ 2147483647 w 10450"/>
                      <a:gd name="T17" fmla="*/ 2147483647 h 3518"/>
                      <a:gd name="T18" fmla="*/ 2147483647 w 10450"/>
                      <a:gd name="T19" fmla="*/ 2147483647 h 3518"/>
                      <a:gd name="T20" fmla="*/ 2147483647 w 10450"/>
                      <a:gd name="T21" fmla="*/ 2147483647 h 3518"/>
                      <a:gd name="T22" fmla="*/ 2147483647 w 10450"/>
                      <a:gd name="T23" fmla="*/ 2147483647 h 3518"/>
                      <a:gd name="T24" fmla="*/ 2147483647 w 10450"/>
                      <a:gd name="T25" fmla="*/ 2147483647 h 3518"/>
                      <a:gd name="T26" fmla="*/ 2147483647 w 10450"/>
                      <a:gd name="T27" fmla="*/ 2147483647 h 3518"/>
                      <a:gd name="T28" fmla="*/ 2147483647 w 10450"/>
                      <a:gd name="T29" fmla="*/ 2147483647 h 3518"/>
                      <a:gd name="T30" fmla="*/ 2147483647 w 10450"/>
                      <a:gd name="T31" fmla="*/ 2147483647 h 3518"/>
                      <a:gd name="T32" fmla="*/ 2147483647 w 10450"/>
                      <a:gd name="T33" fmla="*/ 2147483647 h 3518"/>
                      <a:gd name="T34" fmla="*/ 2147483647 w 10450"/>
                      <a:gd name="T35" fmla="*/ 2147483647 h 3518"/>
                      <a:gd name="T36" fmla="*/ 2147483647 w 10450"/>
                      <a:gd name="T37" fmla="*/ 2147483647 h 3518"/>
                      <a:gd name="T38" fmla="*/ 2147483647 w 10450"/>
                      <a:gd name="T39" fmla="*/ 2147483647 h 3518"/>
                      <a:gd name="T40" fmla="*/ 2147483647 w 10450"/>
                      <a:gd name="T41" fmla="*/ 2147483647 h 351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10450" h="3518" extrusionOk="0">
                        <a:moveTo>
                          <a:pt x="9111" y="468"/>
                        </a:moveTo>
                        <a:lnTo>
                          <a:pt x="9111" y="468"/>
                        </a:lnTo>
                        <a:cubicBezTo>
                          <a:pt x="7421" y="1260"/>
                          <a:pt x="5759" y="2117"/>
                          <a:pt x="4083" y="2937"/>
                        </a:cubicBezTo>
                        <a:cubicBezTo>
                          <a:pt x="3940" y="3008"/>
                          <a:pt x="3386" y="3311"/>
                          <a:pt x="3388" y="3311"/>
                        </a:cubicBezTo>
                        <a:cubicBezTo>
                          <a:pt x="3367" y="3311"/>
                          <a:pt x="2790" y="2946"/>
                          <a:pt x="2617" y="2845"/>
                        </a:cubicBezTo>
                        <a:cubicBezTo>
                          <a:pt x="1945" y="2455"/>
                          <a:pt x="1273" y="2064"/>
                          <a:pt x="602" y="1673"/>
                        </a:cubicBezTo>
                        <a:cubicBezTo>
                          <a:pt x="2247" y="1508"/>
                          <a:pt x="3892" y="1213"/>
                          <a:pt x="5527" y="983"/>
                        </a:cubicBezTo>
                        <a:cubicBezTo>
                          <a:pt x="6572" y="835"/>
                          <a:pt x="7617" y="690"/>
                          <a:pt x="8660" y="530"/>
                        </a:cubicBezTo>
                        <a:cubicBezTo>
                          <a:pt x="8807" y="507"/>
                          <a:pt x="8958" y="488"/>
                          <a:pt x="9111" y="468"/>
                        </a:cubicBezTo>
                        <a:close/>
                        <a:moveTo>
                          <a:pt x="10155" y="1"/>
                        </a:moveTo>
                        <a:cubicBezTo>
                          <a:pt x="10137" y="1"/>
                          <a:pt x="10120" y="4"/>
                          <a:pt x="10103" y="12"/>
                        </a:cubicBezTo>
                        <a:cubicBezTo>
                          <a:pt x="10011" y="53"/>
                          <a:pt x="9919" y="95"/>
                          <a:pt x="9828" y="136"/>
                        </a:cubicBezTo>
                        <a:cubicBezTo>
                          <a:pt x="6634" y="664"/>
                          <a:pt x="3353" y="1152"/>
                          <a:pt x="135" y="1429"/>
                        </a:cubicBezTo>
                        <a:cubicBezTo>
                          <a:pt x="0" y="1442"/>
                          <a:pt x="45" y="1627"/>
                          <a:pt x="129" y="1676"/>
                        </a:cubicBezTo>
                        <a:cubicBezTo>
                          <a:pt x="949" y="2157"/>
                          <a:pt x="1769" y="2638"/>
                          <a:pt x="2589" y="3118"/>
                        </a:cubicBezTo>
                        <a:cubicBezTo>
                          <a:pt x="3000" y="3359"/>
                          <a:pt x="3179" y="3518"/>
                          <a:pt x="3425" y="3518"/>
                        </a:cubicBezTo>
                        <a:cubicBezTo>
                          <a:pt x="3563" y="3518"/>
                          <a:pt x="3721" y="3468"/>
                          <a:pt x="3952" y="3356"/>
                        </a:cubicBezTo>
                        <a:cubicBezTo>
                          <a:pt x="6070" y="2335"/>
                          <a:pt x="8157" y="1241"/>
                          <a:pt x="10304" y="280"/>
                        </a:cubicBezTo>
                        <a:cubicBezTo>
                          <a:pt x="10449" y="214"/>
                          <a:pt x="10297" y="1"/>
                          <a:pt x="10155" y="1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lIns="91425" tIns="91425" rIns="91425" bIns="91425" anchor="ctr"/>
                  <a:lstStyle/>
                  <a:p>
                    <a:endParaRPr lang="en-US"/>
                  </a:p>
                </p:txBody>
              </p:sp>
              <p:sp>
                <p:nvSpPr>
                  <p:cNvPr id="69" name="Google Shape;207;p3"/>
                  <p:cNvSpPr>
                    <a:spLocks/>
                  </p:cNvSpPr>
                  <p:nvPr/>
                </p:nvSpPr>
                <p:spPr bwMode="auto">
                  <a:xfrm>
                    <a:off x="2699927" y="1480240"/>
                    <a:ext cx="81820" cy="147870"/>
                  </a:xfrm>
                  <a:custGeom>
                    <a:avLst/>
                    <a:gdLst>
                      <a:gd name="T0" fmla="*/ 2147483647 w 1817"/>
                      <a:gd name="T1" fmla="*/ 2147483647 h 3377"/>
                      <a:gd name="T2" fmla="*/ 2147483647 w 1817"/>
                      <a:gd name="T3" fmla="*/ 2147483647 h 3377"/>
                      <a:gd name="T4" fmla="*/ 2147483647 w 1817"/>
                      <a:gd name="T5" fmla="*/ 2147483647 h 3377"/>
                      <a:gd name="T6" fmla="*/ 2147483647 w 1817"/>
                      <a:gd name="T7" fmla="*/ 2147483647 h 3377"/>
                      <a:gd name="T8" fmla="*/ 2147483647 w 1817"/>
                      <a:gd name="T9" fmla="*/ 2147483647 h 3377"/>
                      <a:gd name="T10" fmla="*/ 2147483647 w 1817"/>
                      <a:gd name="T11" fmla="*/ 2147483647 h 3377"/>
                      <a:gd name="T12" fmla="*/ 2147483647 w 1817"/>
                      <a:gd name="T13" fmla="*/ 2147483647 h 3377"/>
                      <a:gd name="T14" fmla="*/ 2147483647 w 1817"/>
                      <a:gd name="T15" fmla="*/ 2147483647 h 3377"/>
                      <a:gd name="T16" fmla="*/ 2147483647 w 1817"/>
                      <a:gd name="T17" fmla="*/ 2147483647 h 3377"/>
                      <a:gd name="T18" fmla="*/ 2147483647 w 1817"/>
                      <a:gd name="T19" fmla="*/ 2147483647 h 3377"/>
                      <a:gd name="T20" fmla="*/ 2147483647 w 1817"/>
                      <a:gd name="T21" fmla="*/ 2147483647 h 3377"/>
                      <a:gd name="T22" fmla="*/ 2147483647 w 1817"/>
                      <a:gd name="T23" fmla="*/ 2147483647 h 3377"/>
                      <a:gd name="T24" fmla="*/ 2147483647 w 1817"/>
                      <a:gd name="T25" fmla="*/ 2147483647 h 3377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1817" h="3377" extrusionOk="0">
                        <a:moveTo>
                          <a:pt x="173" y="1"/>
                        </a:moveTo>
                        <a:cubicBezTo>
                          <a:pt x="161" y="1"/>
                          <a:pt x="149" y="9"/>
                          <a:pt x="143" y="31"/>
                        </a:cubicBezTo>
                        <a:cubicBezTo>
                          <a:pt x="0" y="550"/>
                          <a:pt x="85" y="1162"/>
                          <a:pt x="96" y="1693"/>
                        </a:cubicBezTo>
                        <a:cubicBezTo>
                          <a:pt x="105" y="2197"/>
                          <a:pt x="115" y="2701"/>
                          <a:pt x="124" y="3206"/>
                        </a:cubicBezTo>
                        <a:cubicBezTo>
                          <a:pt x="125" y="3269"/>
                          <a:pt x="215" y="3377"/>
                          <a:pt x="293" y="3377"/>
                        </a:cubicBezTo>
                        <a:cubicBezTo>
                          <a:pt x="314" y="3377"/>
                          <a:pt x="334" y="3369"/>
                          <a:pt x="352" y="3349"/>
                        </a:cubicBezTo>
                        <a:cubicBezTo>
                          <a:pt x="837" y="2800"/>
                          <a:pt x="1314" y="2249"/>
                          <a:pt x="1751" y="1660"/>
                        </a:cubicBezTo>
                        <a:cubicBezTo>
                          <a:pt x="1816" y="1572"/>
                          <a:pt x="1702" y="1437"/>
                          <a:pt x="1600" y="1437"/>
                        </a:cubicBezTo>
                        <a:cubicBezTo>
                          <a:pt x="1570" y="1437"/>
                          <a:pt x="1541" y="1449"/>
                          <a:pt x="1518" y="1478"/>
                        </a:cubicBezTo>
                        <a:cubicBezTo>
                          <a:pt x="1144" y="1946"/>
                          <a:pt x="768" y="2408"/>
                          <a:pt x="380" y="2862"/>
                        </a:cubicBezTo>
                        <a:cubicBezTo>
                          <a:pt x="385" y="1932"/>
                          <a:pt x="455" y="915"/>
                          <a:pt x="219" y="44"/>
                        </a:cubicBezTo>
                        <a:cubicBezTo>
                          <a:pt x="212" y="20"/>
                          <a:pt x="192" y="1"/>
                          <a:pt x="173" y="1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lIns="91425" tIns="91425" rIns="91425" bIns="91425" anchor="ctr"/>
                  <a:lstStyle/>
                  <a:p>
                    <a:endParaRPr lang="en-US"/>
                  </a:p>
                </p:txBody>
              </p:sp>
              <p:sp>
                <p:nvSpPr>
                  <p:cNvPr id="70" name="Google Shape;208;p3"/>
                  <p:cNvSpPr>
                    <a:spLocks/>
                  </p:cNvSpPr>
                  <p:nvPr/>
                </p:nvSpPr>
                <p:spPr bwMode="auto">
                  <a:xfrm>
                    <a:off x="2707988" y="1577894"/>
                    <a:ext cx="91861" cy="50487"/>
                  </a:xfrm>
                  <a:custGeom>
                    <a:avLst/>
                    <a:gdLst>
                      <a:gd name="T0" fmla="*/ 2147483647 w 2040"/>
                      <a:gd name="T1" fmla="*/ 2147483647 h 1153"/>
                      <a:gd name="T2" fmla="*/ 2147483647 w 2040"/>
                      <a:gd name="T3" fmla="*/ 2147483647 h 1153"/>
                      <a:gd name="T4" fmla="*/ 2147483647 w 2040"/>
                      <a:gd name="T5" fmla="*/ 2147483647 h 1153"/>
                      <a:gd name="T6" fmla="*/ 2147483647 w 2040"/>
                      <a:gd name="T7" fmla="*/ 2147483647 h 1153"/>
                      <a:gd name="T8" fmla="*/ 2147483647 w 2040"/>
                      <a:gd name="T9" fmla="*/ 2147483647 h 1153"/>
                      <a:gd name="T10" fmla="*/ 2147483647 w 2040"/>
                      <a:gd name="T11" fmla="*/ 2147483647 h 1153"/>
                      <a:gd name="T12" fmla="*/ 2147483647 w 2040"/>
                      <a:gd name="T13" fmla="*/ 2147483647 h 1153"/>
                      <a:gd name="T14" fmla="*/ 2147483647 w 2040"/>
                      <a:gd name="T15" fmla="*/ 2147483647 h 1153"/>
                      <a:gd name="T16" fmla="*/ 2147483647 w 2040"/>
                      <a:gd name="T17" fmla="*/ 2147483647 h 115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040" h="1153" extrusionOk="0">
                        <a:moveTo>
                          <a:pt x="1999" y="1"/>
                        </a:moveTo>
                        <a:cubicBezTo>
                          <a:pt x="1996" y="1"/>
                          <a:pt x="1993" y="1"/>
                          <a:pt x="1990" y="2"/>
                        </a:cubicBezTo>
                        <a:cubicBezTo>
                          <a:pt x="1776" y="48"/>
                          <a:pt x="1565" y="188"/>
                          <a:pt x="1371" y="284"/>
                        </a:cubicBezTo>
                        <a:cubicBezTo>
                          <a:pt x="936" y="498"/>
                          <a:pt x="507" y="721"/>
                          <a:pt x="80" y="948"/>
                        </a:cubicBezTo>
                        <a:cubicBezTo>
                          <a:pt x="1" y="991"/>
                          <a:pt x="57" y="1152"/>
                          <a:pt x="129" y="1152"/>
                        </a:cubicBezTo>
                        <a:cubicBezTo>
                          <a:pt x="137" y="1152"/>
                          <a:pt x="146" y="1150"/>
                          <a:pt x="155" y="1146"/>
                        </a:cubicBezTo>
                        <a:cubicBezTo>
                          <a:pt x="599" y="895"/>
                          <a:pt x="1053" y="664"/>
                          <a:pt x="1497" y="415"/>
                        </a:cubicBezTo>
                        <a:cubicBezTo>
                          <a:pt x="1665" y="322"/>
                          <a:pt x="1874" y="234"/>
                          <a:pt x="2012" y="97"/>
                        </a:cubicBezTo>
                        <a:cubicBezTo>
                          <a:pt x="2033" y="75"/>
                          <a:pt x="2040" y="1"/>
                          <a:pt x="1999" y="1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lIns="91425" tIns="91425" rIns="91425" bIns="91425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62" name="Google Shape;209;p3"/>
              <p:cNvSpPr>
                <a:spLocks/>
              </p:cNvSpPr>
              <p:nvPr/>
            </p:nvSpPr>
            <p:spPr bwMode="auto">
              <a:xfrm>
                <a:off x="2749147" y="1675022"/>
                <a:ext cx="248385" cy="157372"/>
              </a:xfrm>
              <a:custGeom>
                <a:avLst/>
                <a:gdLst>
                  <a:gd name="T0" fmla="*/ 2147483647 w 5516"/>
                  <a:gd name="T1" fmla="*/ 2147483647 h 3594"/>
                  <a:gd name="T2" fmla="*/ 2147483647 w 5516"/>
                  <a:gd name="T3" fmla="*/ 2147483647 h 3594"/>
                  <a:gd name="T4" fmla="*/ 2147483647 w 5516"/>
                  <a:gd name="T5" fmla="*/ 2147483647 h 3594"/>
                  <a:gd name="T6" fmla="*/ 2147483647 w 5516"/>
                  <a:gd name="T7" fmla="*/ 2147483647 h 3594"/>
                  <a:gd name="T8" fmla="*/ 2147483647 w 5516"/>
                  <a:gd name="T9" fmla="*/ 2147483647 h 3594"/>
                  <a:gd name="T10" fmla="*/ 2147483647 w 5516"/>
                  <a:gd name="T11" fmla="*/ 2147483647 h 3594"/>
                  <a:gd name="T12" fmla="*/ 2147483647 w 5516"/>
                  <a:gd name="T13" fmla="*/ 2147483647 h 3594"/>
                  <a:gd name="T14" fmla="*/ 2147483647 w 5516"/>
                  <a:gd name="T15" fmla="*/ 2147483647 h 3594"/>
                  <a:gd name="T16" fmla="*/ 2147483647 w 5516"/>
                  <a:gd name="T17" fmla="*/ 2147483647 h 3594"/>
                  <a:gd name="T18" fmla="*/ 2147483647 w 5516"/>
                  <a:gd name="T19" fmla="*/ 2147483647 h 3594"/>
                  <a:gd name="T20" fmla="*/ 2147483647 w 5516"/>
                  <a:gd name="T21" fmla="*/ 2147483647 h 3594"/>
                  <a:gd name="T22" fmla="*/ 2147483647 w 5516"/>
                  <a:gd name="T23" fmla="*/ 2147483647 h 3594"/>
                  <a:gd name="T24" fmla="*/ 2147483647 w 5516"/>
                  <a:gd name="T25" fmla="*/ 2147483647 h 3594"/>
                  <a:gd name="T26" fmla="*/ 2147483647 w 5516"/>
                  <a:gd name="T27" fmla="*/ 2147483647 h 3594"/>
                  <a:gd name="T28" fmla="*/ 2147483647 w 5516"/>
                  <a:gd name="T29" fmla="*/ 2147483647 h 3594"/>
                  <a:gd name="T30" fmla="*/ 2147483647 w 5516"/>
                  <a:gd name="T31" fmla="*/ 2147483647 h 3594"/>
                  <a:gd name="T32" fmla="*/ 2147483647 w 5516"/>
                  <a:gd name="T33" fmla="*/ 2147483647 h 3594"/>
                  <a:gd name="T34" fmla="*/ 2147483647 w 5516"/>
                  <a:gd name="T35" fmla="*/ 2147483647 h 3594"/>
                  <a:gd name="T36" fmla="*/ 2147483647 w 5516"/>
                  <a:gd name="T37" fmla="*/ 2147483647 h 359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516" h="3594" extrusionOk="0">
                    <a:moveTo>
                      <a:pt x="845" y="1"/>
                    </a:moveTo>
                    <a:cubicBezTo>
                      <a:pt x="839" y="1"/>
                      <a:pt x="832" y="4"/>
                      <a:pt x="824" y="13"/>
                    </a:cubicBezTo>
                    <a:cubicBezTo>
                      <a:pt x="1" y="956"/>
                      <a:pt x="643" y="2582"/>
                      <a:pt x="1600" y="3159"/>
                    </a:cubicBezTo>
                    <a:cubicBezTo>
                      <a:pt x="2042" y="3425"/>
                      <a:pt x="2647" y="3593"/>
                      <a:pt x="3238" y="3593"/>
                    </a:cubicBezTo>
                    <a:cubicBezTo>
                      <a:pt x="3970" y="3593"/>
                      <a:pt x="4680" y="3335"/>
                      <a:pt x="5036" y="2684"/>
                    </a:cubicBezTo>
                    <a:cubicBezTo>
                      <a:pt x="5515" y="1808"/>
                      <a:pt x="4860" y="662"/>
                      <a:pt x="3905" y="662"/>
                    </a:cubicBezTo>
                    <a:cubicBezTo>
                      <a:pt x="3799" y="662"/>
                      <a:pt x="3689" y="676"/>
                      <a:pt x="3576" y="707"/>
                    </a:cubicBezTo>
                    <a:cubicBezTo>
                      <a:pt x="2331" y="1043"/>
                      <a:pt x="2730" y="2643"/>
                      <a:pt x="3503" y="2643"/>
                    </a:cubicBezTo>
                    <a:cubicBezTo>
                      <a:pt x="3621" y="2643"/>
                      <a:pt x="3747" y="2606"/>
                      <a:pt x="3878" y="2521"/>
                    </a:cubicBezTo>
                    <a:cubicBezTo>
                      <a:pt x="3934" y="2484"/>
                      <a:pt x="3901" y="2359"/>
                      <a:pt x="3832" y="2359"/>
                    </a:cubicBezTo>
                    <a:cubicBezTo>
                      <a:pt x="3830" y="2359"/>
                      <a:pt x="3828" y="2359"/>
                      <a:pt x="3827" y="2359"/>
                    </a:cubicBezTo>
                    <a:cubicBezTo>
                      <a:pt x="2994" y="1721"/>
                      <a:pt x="2967" y="1269"/>
                      <a:pt x="3746" y="1006"/>
                    </a:cubicBezTo>
                    <a:cubicBezTo>
                      <a:pt x="4493" y="1009"/>
                      <a:pt x="4867" y="1330"/>
                      <a:pt x="4871" y="1971"/>
                    </a:cubicBezTo>
                    <a:cubicBezTo>
                      <a:pt x="4871" y="2324"/>
                      <a:pt x="4689" y="2646"/>
                      <a:pt x="4419" y="2867"/>
                    </a:cubicBezTo>
                    <a:cubicBezTo>
                      <a:pt x="4057" y="3164"/>
                      <a:pt x="3599" y="3279"/>
                      <a:pt x="3141" y="3279"/>
                    </a:cubicBezTo>
                    <a:cubicBezTo>
                      <a:pt x="2996" y="3279"/>
                      <a:pt x="2850" y="3267"/>
                      <a:pt x="2708" y="3246"/>
                    </a:cubicBezTo>
                    <a:cubicBezTo>
                      <a:pt x="1165" y="3017"/>
                      <a:pt x="293" y="1551"/>
                      <a:pt x="882" y="96"/>
                    </a:cubicBezTo>
                    <a:cubicBezTo>
                      <a:pt x="892" y="72"/>
                      <a:pt x="874" y="1"/>
                      <a:pt x="845" y="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63" name="Google Shape;210;p3"/>
              <p:cNvSpPr>
                <a:spLocks/>
              </p:cNvSpPr>
              <p:nvPr/>
            </p:nvSpPr>
            <p:spPr bwMode="auto">
              <a:xfrm>
                <a:off x="2696099" y="1718462"/>
                <a:ext cx="174311" cy="194504"/>
              </a:xfrm>
              <a:custGeom>
                <a:avLst/>
                <a:gdLst>
                  <a:gd name="T0" fmla="*/ 2147483647 w 3871"/>
                  <a:gd name="T1" fmla="*/ 0 h 4442"/>
                  <a:gd name="T2" fmla="*/ 2147483647 w 3871"/>
                  <a:gd name="T3" fmla="*/ 2147483647 h 4442"/>
                  <a:gd name="T4" fmla="*/ 2147483647 w 3871"/>
                  <a:gd name="T5" fmla="*/ 2147483647 h 4442"/>
                  <a:gd name="T6" fmla="*/ 2147483647 w 3871"/>
                  <a:gd name="T7" fmla="*/ 2147483647 h 4442"/>
                  <a:gd name="T8" fmla="*/ 2147483647 w 3871"/>
                  <a:gd name="T9" fmla="*/ 2147483647 h 4442"/>
                  <a:gd name="T10" fmla="*/ 2147483647 w 3871"/>
                  <a:gd name="T11" fmla="*/ 2147483647 h 4442"/>
                  <a:gd name="T12" fmla="*/ 2147483647 w 3871"/>
                  <a:gd name="T13" fmla="*/ 2147483647 h 4442"/>
                  <a:gd name="T14" fmla="*/ 2147483647 w 3871"/>
                  <a:gd name="T15" fmla="*/ 2147483647 h 4442"/>
                  <a:gd name="T16" fmla="*/ 2147483647 w 3871"/>
                  <a:gd name="T17" fmla="*/ 2147483647 h 4442"/>
                  <a:gd name="T18" fmla="*/ 2147483647 w 3871"/>
                  <a:gd name="T19" fmla="*/ 2147483647 h 4442"/>
                  <a:gd name="T20" fmla="*/ 2147483647 w 3871"/>
                  <a:gd name="T21" fmla="*/ 0 h 444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871" h="4442" extrusionOk="0">
                    <a:moveTo>
                      <a:pt x="958" y="0"/>
                    </a:moveTo>
                    <a:cubicBezTo>
                      <a:pt x="953" y="0"/>
                      <a:pt x="947" y="1"/>
                      <a:pt x="941" y="4"/>
                    </a:cubicBezTo>
                    <a:cubicBezTo>
                      <a:pt x="0" y="409"/>
                      <a:pt x="299" y="2448"/>
                      <a:pt x="707" y="3131"/>
                    </a:cubicBezTo>
                    <a:cubicBezTo>
                      <a:pt x="1156" y="3886"/>
                      <a:pt x="2056" y="4441"/>
                      <a:pt x="2947" y="4441"/>
                    </a:cubicBezTo>
                    <a:cubicBezTo>
                      <a:pt x="3222" y="4441"/>
                      <a:pt x="3497" y="4388"/>
                      <a:pt x="3757" y="4271"/>
                    </a:cubicBezTo>
                    <a:cubicBezTo>
                      <a:pt x="3871" y="4219"/>
                      <a:pt x="3743" y="4037"/>
                      <a:pt x="3647" y="4037"/>
                    </a:cubicBezTo>
                    <a:cubicBezTo>
                      <a:pt x="3645" y="4037"/>
                      <a:pt x="3642" y="4037"/>
                      <a:pt x="3639" y="4038"/>
                    </a:cubicBezTo>
                    <a:cubicBezTo>
                      <a:pt x="3498" y="4055"/>
                      <a:pt x="3359" y="4063"/>
                      <a:pt x="3221" y="4063"/>
                    </a:cubicBezTo>
                    <a:cubicBezTo>
                      <a:pt x="2054" y="4063"/>
                      <a:pt x="1017" y="3453"/>
                      <a:pt x="764" y="2198"/>
                    </a:cubicBezTo>
                    <a:cubicBezTo>
                      <a:pt x="615" y="1458"/>
                      <a:pt x="753" y="796"/>
                      <a:pt x="1005" y="102"/>
                    </a:cubicBezTo>
                    <a:cubicBezTo>
                      <a:pt x="1018" y="69"/>
                      <a:pt x="998" y="0"/>
                      <a:pt x="958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</p:grpSp>
      </p:grpSp>
      <p:sp>
        <p:nvSpPr>
          <p:cNvPr id="71" name="Google Shape;211;p3"/>
          <p:cNvSpPr>
            <a:spLocks/>
          </p:cNvSpPr>
          <p:nvPr/>
        </p:nvSpPr>
        <p:spPr bwMode="auto">
          <a:xfrm rot="19199037">
            <a:off x="496888" y="6350000"/>
            <a:ext cx="204787" cy="158750"/>
          </a:xfrm>
          <a:custGeom>
            <a:avLst/>
            <a:gdLst>
              <a:gd name="T0" fmla="*/ 2147483647 w 5732"/>
              <a:gd name="T1" fmla="*/ 2147483647 h 3324"/>
              <a:gd name="T2" fmla="*/ 2147483647 w 5732"/>
              <a:gd name="T3" fmla="*/ 2147483647 h 3324"/>
              <a:gd name="T4" fmla="*/ 2147483647 w 5732"/>
              <a:gd name="T5" fmla="*/ 2147483647 h 3324"/>
              <a:gd name="T6" fmla="*/ 2147483647 w 5732"/>
              <a:gd name="T7" fmla="*/ 2147483647 h 3324"/>
              <a:gd name="T8" fmla="*/ 2147483647 w 5732"/>
              <a:gd name="T9" fmla="*/ 2147483647 h 3324"/>
              <a:gd name="T10" fmla="*/ 2147483647 w 5732"/>
              <a:gd name="T11" fmla="*/ 2147483647 h 3324"/>
              <a:gd name="T12" fmla="*/ 2147483647 w 5732"/>
              <a:gd name="T13" fmla="*/ 2147483647 h 3324"/>
              <a:gd name="T14" fmla="*/ 2147483647 w 5732"/>
              <a:gd name="T15" fmla="*/ 2147483647 h 3324"/>
              <a:gd name="T16" fmla="*/ 2147483647 w 5732"/>
              <a:gd name="T17" fmla="*/ 2147483647 h 3324"/>
              <a:gd name="T18" fmla="*/ 2147483647 w 5732"/>
              <a:gd name="T19" fmla="*/ 2147483647 h 3324"/>
              <a:gd name="T20" fmla="*/ 2147483647 w 5732"/>
              <a:gd name="T21" fmla="*/ 2147483647 h 3324"/>
              <a:gd name="T22" fmla="*/ 2147483647 w 5732"/>
              <a:gd name="T23" fmla="*/ 2147483647 h 3324"/>
              <a:gd name="T24" fmla="*/ 2147483647 w 5732"/>
              <a:gd name="T25" fmla="*/ 2147483647 h 3324"/>
              <a:gd name="T26" fmla="*/ 2147483647 w 5732"/>
              <a:gd name="T27" fmla="*/ 2147483647 h 3324"/>
              <a:gd name="T28" fmla="*/ 2147483647 w 5732"/>
              <a:gd name="T29" fmla="*/ 2147483647 h 3324"/>
              <a:gd name="T30" fmla="*/ 2147483647 w 5732"/>
              <a:gd name="T31" fmla="*/ 0 h 3324"/>
              <a:gd name="T32" fmla="*/ 2147483647 w 5732"/>
              <a:gd name="T33" fmla="*/ 2147483647 h 3324"/>
              <a:gd name="T34" fmla="*/ 2147483647 w 5732"/>
              <a:gd name="T35" fmla="*/ 2147483647 h 3324"/>
              <a:gd name="T36" fmla="*/ 2147483647 w 5732"/>
              <a:gd name="T37" fmla="*/ 2147483647 h 3324"/>
              <a:gd name="T38" fmla="*/ 2147483647 w 5732"/>
              <a:gd name="T39" fmla="*/ 2147483647 h 3324"/>
              <a:gd name="T40" fmla="*/ 2147483647 w 5732"/>
              <a:gd name="T41" fmla="*/ 2147483647 h 3324"/>
              <a:gd name="T42" fmla="*/ 2147483647 w 5732"/>
              <a:gd name="T43" fmla="*/ 2147483647 h 3324"/>
              <a:gd name="T44" fmla="*/ 2147483647 w 5732"/>
              <a:gd name="T45" fmla="*/ 2147483647 h 3324"/>
              <a:gd name="T46" fmla="*/ 2147483647 w 5732"/>
              <a:gd name="T47" fmla="*/ 0 h 332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grpSp>
        <p:nvGrpSpPr>
          <p:cNvPr id="72" name="Google Shape;213;p3"/>
          <p:cNvGrpSpPr>
            <a:grpSpLocks/>
          </p:cNvGrpSpPr>
          <p:nvPr/>
        </p:nvGrpSpPr>
        <p:grpSpPr bwMode="auto">
          <a:xfrm>
            <a:off x="-4763" y="295275"/>
            <a:ext cx="8943976" cy="6283325"/>
            <a:chOff x="-4374" y="221400"/>
            <a:chExt cx="8942875" cy="4712774"/>
          </a:xfrm>
        </p:grpSpPr>
        <p:sp>
          <p:nvSpPr>
            <p:cNvPr id="73" name="Google Shape;214;p3"/>
            <p:cNvSpPr/>
            <p:nvPr/>
          </p:nvSpPr>
          <p:spPr>
            <a:xfrm>
              <a:off x="7649610" y="1996728"/>
              <a:ext cx="250794" cy="247665"/>
            </a:xfrm>
            <a:custGeom>
              <a:avLst/>
              <a:gdLst/>
              <a:ahLst/>
              <a:cxnLst/>
              <a:rect l="l" t="t" r="r" b="b"/>
              <a:pathLst>
                <a:path w="7151" h="6469" extrusionOk="0">
                  <a:moveTo>
                    <a:pt x="5487" y="0"/>
                  </a:moveTo>
                  <a:cubicBezTo>
                    <a:pt x="5187" y="0"/>
                    <a:pt x="4865" y="147"/>
                    <a:pt x="4607" y="332"/>
                  </a:cubicBezTo>
                  <a:cubicBezTo>
                    <a:pt x="4060" y="729"/>
                    <a:pt x="3856" y="1441"/>
                    <a:pt x="3757" y="2097"/>
                  </a:cubicBezTo>
                  <a:lnTo>
                    <a:pt x="3757" y="2097"/>
                  </a:lnTo>
                  <a:cubicBezTo>
                    <a:pt x="3783" y="1858"/>
                    <a:pt x="3368" y="1109"/>
                    <a:pt x="3265" y="897"/>
                  </a:cubicBezTo>
                  <a:cubicBezTo>
                    <a:pt x="3100" y="566"/>
                    <a:pt x="2863" y="346"/>
                    <a:pt x="2518" y="177"/>
                  </a:cubicBezTo>
                  <a:cubicBezTo>
                    <a:pt x="2324" y="80"/>
                    <a:pt x="2100" y="15"/>
                    <a:pt x="1884" y="15"/>
                  </a:cubicBezTo>
                  <a:cubicBezTo>
                    <a:pt x="1710" y="15"/>
                    <a:pt x="1542" y="57"/>
                    <a:pt x="1400" y="160"/>
                  </a:cubicBezTo>
                  <a:cubicBezTo>
                    <a:pt x="1133" y="352"/>
                    <a:pt x="1032" y="714"/>
                    <a:pt x="1048" y="1042"/>
                  </a:cubicBezTo>
                  <a:cubicBezTo>
                    <a:pt x="1082" y="1745"/>
                    <a:pt x="1616" y="2391"/>
                    <a:pt x="2298" y="2559"/>
                  </a:cubicBezTo>
                  <a:cubicBezTo>
                    <a:pt x="1589" y="2583"/>
                    <a:pt x="917" y="2718"/>
                    <a:pt x="376" y="3178"/>
                  </a:cubicBezTo>
                  <a:cubicBezTo>
                    <a:pt x="264" y="3269"/>
                    <a:pt x="102" y="3482"/>
                    <a:pt x="68" y="3634"/>
                  </a:cubicBezTo>
                  <a:cubicBezTo>
                    <a:pt x="1" y="3949"/>
                    <a:pt x="68" y="4289"/>
                    <a:pt x="318" y="4492"/>
                  </a:cubicBezTo>
                  <a:cubicBezTo>
                    <a:pt x="565" y="4699"/>
                    <a:pt x="899" y="4766"/>
                    <a:pt x="1221" y="4773"/>
                  </a:cubicBezTo>
                  <a:cubicBezTo>
                    <a:pt x="1232" y="4773"/>
                    <a:pt x="1243" y="4773"/>
                    <a:pt x="1254" y="4773"/>
                  </a:cubicBezTo>
                  <a:cubicBezTo>
                    <a:pt x="1544" y="4773"/>
                    <a:pt x="1829" y="4732"/>
                    <a:pt x="2106" y="4651"/>
                  </a:cubicBezTo>
                  <a:cubicBezTo>
                    <a:pt x="2380" y="4567"/>
                    <a:pt x="2616" y="4387"/>
                    <a:pt x="2880" y="4300"/>
                  </a:cubicBezTo>
                  <a:lnTo>
                    <a:pt x="2880" y="4300"/>
                  </a:lnTo>
                  <a:cubicBezTo>
                    <a:pt x="2751" y="4648"/>
                    <a:pt x="2643" y="4972"/>
                    <a:pt x="2633" y="5340"/>
                  </a:cubicBezTo>
                  <a:cubicBezTo>
                    <a:pt x="2623" y="5658"/>
                    <a:pt x="2728" y="5992"/>
                    <a:pt x="2968" y="6209"/>
                  </a:cubicBezTo>
                  <a:cubicBezTo>
                    <a:pt x="3161" y="6382"/>
                    <a:pt x="3419" y="6468"/>
                    <a:pt x="3677" y="6468"/>
                  </a:cubicBezTo>
                  <a:cubicBezTo>
                    <a:pt x="3798" y="6468"/>
                    <a:pt x="3918" y="6449"/>
                    <a:pt x="4032" y="6412"/>
                  </a:cubicBezTo>
                  <a:cubicBezTo>
                    <a:pt x="4154" y="6374"/>
                    <a:pt x="4268" y="6317"/>
                    <a:pt x="4370" y="6240"/>
                  </a:cubicBezTo>
                  <a:cubicBezTo>
                    <a:pt x="4607" y="6053"/>
                    <a:pt x="4745" y="5760"/>
                    <a:pt x="4779" y="5462"/>
                  </a:cubicBezTo>
                  <a:cubicBezTo>
                    <a:pt x="4809" y="5212"/>
                    <a:pt x="4772" y="4958"/>
                    <a:pt x="4698" y="4722"/>
                  </a:cubicBezTo>
                  <a:cubicBezTo>
                    <a:pt x="4633" y="4502"/>
                    <a:pt x="4573" y="4296"/>
                    <a:pt x="4454" y="4094"/>
                  </a:cubicBezTo>
                  <a:lnTo>
                    <a:pt x="4454" y="4094"/>
                  </a:lnTo>
                  <a:cubicBezTo>
                    <a:pt x="4917" y="4391"/>
                    <a:pt x="5256" y="4786"/>
                    <a:pt x="5837" y="4830"/>
                  </a:cubicBezTo>
                  <a:cubicBezTo>
                    <a:pt x="5871" y="4833"/>
                    <a:pt x="5906" y="4834"/>
                    <a:pt x="5940" y="4834"/>
                  </a:cubicBezTo>
                  <a:cubicBezTo>
                    <a:pt x="6370" y="4834"/>
                    <a:pt x="6779" y="4635"/>
                    <a:pt x="6952" y="4219"/>
                  </a:cubicBezTo>
                  <a:cubicBezTo>
                    <a:pt x="7151" y="3735"/>
                    <a:pt x="6912" y="3117"/>
                    <a:pt x="6441" y="2894"/>
                  </a:cubicBezTo>
                  <a:cubicBezTo>
                    <a:pt x="6276" y="2816"/>
                    <a:pt x="6093" y="2782"/>
                    <a:pt x="5914" y="2748"/>
                  </a:cubicBezTo>
                  <a:cubicBezTo>
                    <a:pt x="5715" y="2715"/>
                    <a:pt x="5516" y="2678"/>
                    <a:pt x="5316" y="2640"/>
                  </a:cubicBezTo>
                  <a:cubicBezTo>
                    <a:pt x="5861" y="2330"/>
                    <a:pt x="6238" y="1742"/>
                    <a:pt x="6293" y="1116"/>
                  </a:cubicBezTo>
                  <a:cubicBezTo>
                    <a:pt x="6316" y="883"/>
                    <a:pt x="6293" y="636"/>
                    <a:pt x="6178" y="434"/>
                  </a:cubicBezTo>
                  <a:cubicBezTo>
                    <a:pt x="6007" y="119"/>
                    <a:pt x="5756" y="0"/>
                    <a:pt x="54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4" name="Google Shape;215;p3"/>
            <p:cNvSpPr>
              <a:spLocks/>
            </p:cNvSpPr>
            <p:nvPr/>
          </p:nvSpPr>
          <p:spPr bwMode="auto">
            <a:xfrm rot="-2401048">
              <a:off x="7614045" y="3132826"/>
              <a:ext cx="330404" cy="191602"/>
            </a:xfrm>
            <a:custGeom>
              <a:avLst/>
              <a:gdLst>
                <a:gd name="T0" fmla="*/ 2147483647 w 5732"/>
                <a:gd name="T1" fmla="*/ 2147483647 h 3324"/>
                <a:gd name="T2" fmla="*/ 2147483647 w 5732"/>
                <a:gd name="T3" fmla="*/ 2147483647 h 3324"/>
                <a:gd name="T4" fmla="*/ 2147483647 w 5732"/>
                <a:gd name="T5" fmla="*/ 2147483647 h 3324"/>
                <a:gd name="T6" fmla="*/ 2147483647 w 5732"/>
                <a:gd name="T7" fmla="*/ 2147483647 h 3324"/>
                <a:gd name="T8" fmla="*/ 2147483647 w 5732"/>
                <a:gd name="T9" fmla="*/ 2147483647 h 3324"/>
                <a:gd name="T10" fmla="*/ 2147483647 w 5732"/>
                <a:gd name="T11" fmla="*/ 2147483647 h 3324"/>
                <a:gd name="T12" fmla="*/ 2147483647 w 5732"/>
                <a:gd name="T13" fmla="*/ 2147483647 h 3324"/>
                <a:gd name="T14" fmla="*/ 2147483647 w 5732"/>
                <a:gd name="T15" fmla="*/ 2147483647 h 3324"/>
                <a:gd name="T16" fmla="*/ 2147483647 w 5732"/>
                <a:gd name="T17" fmla="*/ 2147483647 h 3324"/>
                <a:gd name="T18" fmla="*/ 2147483647 w 5732"/>
                <a:gd name="T19" fmla="*/ 2147483647 h 3324"/>
                <a:gd name="T20" fmla="*/ 2147483647 w 5732"/>
                <a:gd name="T21" fmla="*/ 2147483647 h 3324"/>
                <a:gd name="T22" fmla="*/ 2147483647 w 5732"/>
                <a:gd name="T23" fmla="*/ 2147483647 h 3324"/>
                <a:gd name="T24" fmla="*/ 2147483647 w 5732"/>
                <a:gd name="T25" fmla="*/ 2147483647 h 3324"/>
                <a:gd name="T26" fmla="*/ 2147483647 w 5732"/>
                <a:gd name="T27" fmla="*/ 2147483647 h 3324"/>
                <a:gd name="T28" fmla="*/ 2147483647 w 5732"/>
                <a:gd name="T29" fmla="*/ 2147483647 h 3324"/>
                <a:gd name="T30" fmla="*/ 2147483647 w 5732"/>
                <a:gd name="T31" fmla="*/ 0 h 3324"/>
                <a:gd name="T32" fmla="*/ 2147483647 w 5732"/>
                <a:gd name="T33" fmla="*/ 2147483647 h 3324"/>
                <a:gd name="T34" fmla="*/ 2147483647 w 5732"/>
                <a:gd name="T35" fmla="*/ 2147483647 h 3324"/>
                <a:gd name="T36" fmla="*/ 2147483647 w 5732"/>
                <a:gd name="T37" fmla="*/ 2147483647 h 3324"/>
                <a:gd name="T38" fmla="*/ 2147483647 w 5732"/>
                <a:gd name="T39" fmla="*/ 2147483647 h 3324"/>
                <a:gd name="T40" fmla="*/ 2147483647 w 5732"/>
                <a:gd name="T41" fmla="*/ 2147483647 h 3324"/>
                <a:gd name="T42" fmla="*/ 2147483647 w 5732"/>
                <a:gd name="T43" fmla="*/ 2147483647 h 3324"/>
                <a:gd name="T44" fmla="*/ 2147483647 w 5732"/>
                <a:gd name="T45" fmla="*/ 2147483647 h 3324"/>
                <a:gd name="T46" fmla="*/ 2147483647 w 5732"/>
                <a:gd name="T47" fmla="*/ 0 h 332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grpSp>
          <p:nvGrpSpPr>
            <p:cNvPr id="75" name="Google Shape;216;p3"/>
            <p:cNvGrpSpPr>
              <a:grpSpLocks/>
            </p:cNvGrpSpPr>
            <p:nvPr/>
          </p:nvGrpSpPr>
          <p:grpSpPr bwMode="auto">
            <a:xfrm rot="-640298">
              <a:off x="7143312" y="799894"/>
              <a:ext cx="948154" cy="903796"/>
              <a:chOff x="984375" y="2346230"/>
              <a:chExt cx="468336" cy="446495"/>
            </a:xfrm>
          </p:grpSpPr>
          <p:sp>
            <p:nvSpPr>
              <p:cNvPr id="136" name="Google Shape;217;p3"/>
              <p:cNvSpPr/>
              <p:nvPr/>
            </p:nvSpPr>
            <p:spPr>
              <a:xfrm>
                <a:off x="1134616" y="2343855"/>
                <a:ext cx="312048" cy="368232"/>
              </a:xfrm>
              <a:custGeom>
                <a:avLst/>
                <a:gdLst/>
                <a:ahLst/>
                <a:cxnLst/>
                <a:rect l="l" t="t" r="r" b="b"/>
                <a:pathLst>
                  <a:path w="8024" h="9442" extrusionOk="0">
                    <a:moveTo>
                      <a:pt x="2655" y="2271"/>
                    </a:moveTo>
                    <a:cubicBezTo>
                      <a:pt x="3185" y="2271"/>
                      <a:pt x="3508" y="3208"/>
                      <a:pt x="3086" y="3691"/>
                    </a:cubicBezTo>
                    <a:cubicBezTo>
                      <a:pt x="2907" y="3895"/>
                      <a:pt x="2638" y="4014"/>
                      <a:pt x="2369" y="4014"/>
                    </a:cubicBezTo>
                    <a:cubicBezTo>
                      <a:pt x="2348" y="4014"/>
                      <a:pt x="2327" y="4013"/>
                      <a:pt x="2306" y="4012"/>
                    </a:cubicBezTo>
                    <a:cubicBezTo>
                      <a:pt x="2204" y="4005"/>
                      <a:pt x="2100" y="3978"/>
                      <a:pt x="2022" y="3914"/>
                    </a:cubicBezTo>
                    <a:cubicBezTo>
                      <a:pt x="1829" y="3765"/>
                      <a:pt x="1846" y="3474"/>
                      <a:pt x="1886" y="3238"/>
                    </a:cubicBezTo>
                    <a:cubicBezTo>
                      <a:pt x="1937" y="2964"/>
                      <a:pt x="2008" y="2677"/>
                      <a:pt x="2211" y="2484"/>
                    </a:cubicBezTo>
                    <a:cubicBezTo>
                      <a:pt x="2367" y="2334"/>
                      <a:pt x="2518" y="2271"/>
                      <a:pt x="2655" y="2271"/>
                    </a:cubicBezTo>
                    <a:close/>
                    <a:moveTo>
                      <a:pt x="4035" y="6913"/>
                    </a:moveTo>
                    <a:cubicBezTo>
                      <a:pt x="4604" y="6913"/>
                      <a:pt x="5210" y="7741"/>
                      <a:pt x="4695" y="8114"/>
                    </a:cubicBezTo>
                    <a:cubicBezTo>
                      <a:pt x="4582" y="8199"/>
                      <a:pt x="4435" y="8219"/>
                      <a:pt x="4293" y="8219"/>
                    </a:cubicBezTo>
                    <a:cubicBezTo>
                      <a:pt x="4281" y="8219"/>
                      <a:pt x="4270" y="8219"/>
                      <a:pt x="4259" y="8219"/>
                    </a:cubicBezTo>
                    <a:cubicBezTo>
                      <a:pt x="3951" y="8216"/>
                      <a:pt x="3606" y="8117"/>
                      <a:pt x="3468" y="7844"/>
                    </a:cubicBezTo>
                    <a:cubicBezTo>
                      <a:pt x="3390" y="7688"/>
                      <a:pt x="3397" y="7492"/>
                      <a:pt x="3471" y="7334"/>
                    </a:cubicBezTo>
                    <a:cubicBezTo>
                      <a:pt x="3613" y="7031"/>
                      <a:pt x="3821" y="6913"/>
                      <a:pt x="4035" y="6913"/>
                    </a:cubicBezTo>
                    <a:close/>
                    <a:moveTo>
                      <a:pt x="3373" y="0"/>
                    </a:moveTo>
                    <a:cubicBezTo>
                      <a:pt x="3358" y="0"/>
                      <a:pt x="3342" y="0"/>
                      <a:pt x="3326" y="1"/>
                    </a:cubicBezTo>
                    <a:cubicBezTo>
                      <a:pt x="1" y="38"/>
                      <a:pt x="18" y="4752"/>
                      <a:pt x="72" y="5918"/>
                    </a:cubicBezTo>
                    <a:cubicBezTo>
                      <a:pt x="498" y="6306"/>
                      <a:pt x="869" y="6773"/>
                      <a:pt x="1147" y="7161"/>
                    </a:cubicBezTo>
                    <a:cubicBezTo>
                      <a:pt x="1542" y="7715"/>
                      <a:pt x="1859" y="8354"/>
                      <a:pt x="2025" y="9017"/>
                    </a:cubicBezTo>
                    <a:cubicBezTo>
                      <a:pt x="2837" y="9279"/>
                      <a:pt x="3763" y="9442"/>
                      <a:pt x="4614" y="9442"/>
                    </a:cubicBezTo>
                    <a:cubicBezTo>
                      <a:pt x="5883" y="9442"/>
                      <a:pt x="6985" y="9079"/>
                      <a:pt x="7297" y="8138"/>
                    </a:cubicBezTo>
                    <a:cubicBezTo>
                      <a:pt x="8023" y="5948"/>
                      <a:pt x="4647" y="5154"/>
                      <a:pt x="4647" y="5154"/>
                    </a:cubicBezTo>
                    <a:cubicBezTo>
                      <a:pt x="4647" y="5154"/>
                      <a:pt x="7097" y="0"/>
                      <a:pt x="33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37" name="Google Shape;218;p3"/>
              <p:cNvSpPr>
                <a:spLocks/>
              </p:cNvSpPr>
              <p:nvPr/>
            </p:nvSpPr>
            <p:spPr bwMode="auto">
              <a:xfrm>
                <a:off x="1211160" y="2434726"/>
                <a:ext cx="65495" cy="68029"/>
              </a:xfrm>
              <a:custGeom>
                <a:avLst/>
                <a:gdLst>
                  <a:gd name="T0" fmla="*/ 2147483647 w 1680"/>
                  <a:gd name="T1" fmla="*/ 2147483647 h 1745"/>
                  <a:gd name="T2" fmla="*/ 2147483647 w 1680"/>
                  <a:gd name="T3" fmla="*/ 2147483647 h 1745"/>
                  <a:gd name="T4" fmla="*/ 2147483647 w 1680"/>
                  <a:gd name="T5" fmla="*/ 2147483647 h 1745"/>
                  <a:gd name="T6" fmla="*/ 2147483647 w 1680"/>
                  <a:gd name="T7" fmla="*/ 2147483647 h 1745"/>
                  <a:gd name="T8" fmla="*/ 2147483647 w 1680"/>
                  <a:gd name="T9" fmla="*/ 2147483647 h 1745"/>
                  <a:gd name="T10" fmla="*/ 2147483647 w 1680"/>
                  <a:gd name="T11" fmla="*/ 2147483647 h 1745"/>
                  <a:gd name="T12" fmla="*/ 2147483647 w 1680"/>
                  <a:gd name="T13" fmla="*/ 2147483647 h 1745"/>
                  <a:gd name="T14" fmla="*/ 2147483647 w 1680"/>
                  <a:gd name="T15" fmla="*/ 2147483647 h 174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680" h="1745" extrusionOk="0">
                    <a:moveTo>
                      <a:pt x="827" y="1"/>
                    </a:moveTo>
                    <a:cubicBezTo>
                      <a:pt x="690" y="1"/>
                      <a:pt x="539" y="64"/>
                      <a:pt x="383" y="214"/>
                    </a:cubicBezTo>
                    <a:cubicBezTo>
                      <a:pt x="180" y="407"/>
                      <a:pt x="109" y="694"/>
                      <a:pt x="58" y="968"/>
                    </a:cubicBezTo>
                    <a:cubicBezTo>
                      <a:pt x="18" y="1204"/>
                      <a:pt x="1" y="1495"/>
                      <a:pt x="194" y="1644"/>
                    </a:cubicBezTo>
                    <a:cubicBezTo>
                      <a:pt x="272" y="1708"/>
                      <a:pt x="376" y="1735"/>
                      <a:pt x="478" y="1742"/>
                    </a:cubicBezTo>
                    <a:cubicBezTo>
                      <a:pt x="499" y="1743"/>
                      <a:pt x="520" y="1744"/>
                      <a:pt x="541" y="1744"/>
                    </a:cubicBezTo>
                    <a:cubicBezTo>
                      <a:pt x="810" y="1744"/>
                      <a:pt x="1079" y="1625"/>
                      <a:pt x="1258" y="1421"/>
                    </a:cubicBezTo>
                    <a:cubicBezTo>
                      <a:pt x="1680" y="938"/>
                      <a:pt x="1357" y="1"/>
                      <a:pt x="827" y="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38" name="Google Shape;219;p3"/>
              <p:cNvSpPr>
                <a:spLocks/>
              </p:cNvSpPr>
              <p:nvPr/>
            </p:nvSpPr>
            <p:spPr bwMode="auto">
              <a:xfrm>
                <a:off x="1272016" y="2615733"/>
                <a:ext cx="71031" cy="50953"/>
              </a:xfrm>
              <a:custGeom>
                <a:avLst/>
                <a:gdLst>
                  <a:gd name="T0" fmla="*/ 2147483647 w 1822"/>
                  <a:gd name="T1" fmla="*/ 0 h 1307"/>
                  <a:gd name="T2" fmla="*/ 2147483647 w 1822"/>
                  <a:gd name="T3" fmla="*/ 2147483647 h 1307"/>
                  <a:gd name="T4" fmla="*/ 2147483647 w 1822"/>
                  <a:gd name="T5" fmla="*/ 2147483647 h 1307"/>
                  <a:gd name="T6" fmla="*/ 2147483647 w 1822"/>
                  <a:gd name="T7" fmla="*/ 2147483647 h 1307"/>
                  <a:gd name="T8" fmla="*/ 2147483647 w 1822"/>
                  <a:gd name="T9" fmla="*/ 2147483647 h 1307"/>
                  <a:gd name="T10" fmla="*/ 2147483647 w 1822"/>
                  <a:gd name="T11" fmla="*/ 2147483647 h 1307"/>
                  <a:gd name="T12" fmla="*/ 2147483647 w 1822"/>
                  <a:gd name="T13" fmla="*/ 0 h 130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822" h="1307" extrusionOk="0">
                    <a:moveTo>
                      <a:pt x="646" y="0"/>
                    </a:moveTo>
                    <a:cubicBezTo>
                      <a:pt x="432" y="0"/>
                      <a:pt x="224" y="118"/>
                      <a:pt x="82" y="421"/>
                    </a:cubicBezTo>
                    <a:cubicBezTo>
                      <a:pt x="8" y="579"/>
                      <a:pt x="1" y="775"/>
                      <a:pt x="79" y="931"/>
                    </a:cubicBezTo>
                    <a:cubicBezTo>
                      <a:pt x="217" y="1204"/>
                      <a:pt x="562" y="1303"/>
                      <a:pt x="870" y="1306"/>
                    </a:cubicBezTo>
                    <a:cubicBezTo>
                      <a:pt x="881" y="1306"/>
                      <a:pt x="892" y="1306"/>
                      <a:pt x="904" y="1306"/>
                    </a:cubicBezTo>
                    <a:cubicBezTo>
                      <a:pt x="1046" y="1306"/>
                      <a:pt x="1193" y="1286"/>
                      <a:pt x="1306" y="1201"/>
                    </a:cubicBezTo>
                    <a:cubicBezTo>
                      <a:pt x="1821" y="828"/>
                      <a:pt x="1215" y="0"/>
                      <a:pt x="646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39" name="Google Shape;220;p3"/>
              <p:cNvSpPr>
                <a:spLocks/>
              </p:cNvSpPr>
              <p:nvPr/>
            </p:nvSpPr>
            <p:spPr bwMode="auto">
              <a:xfrm>
                <a:off x="984375" y="2470319"/>
                <a:ext cx="249543" cy="322406"/>
              </a:xfrm>
              <a:custGeom>
                <a:avLst/>
                <a:gdLst>
                  <a:gd name="T0" fmla="*/ 2147483647 w 6401"/>
                  <a:gd name="T1" fmla="*/ 0 h 8270"/>
                  <a:gd name="T2" fmla="*/ 2147483647 w 6401"/>
                  <a:gd name="T3" fmla="*/ 2147483647 h 8270"/>
                  <a:gd name="T4" fmla="*/ 2147483647 w 6401"/>
                  <a:gd name="T5" fmla="*/ 2147483647 h 8270"/>
                  <a:gd name="T6" fmla="*/ 2147483647 w 6401"/>
                  <a:gd name="T7" fmla="*/ 2147483647 h 8270"/>
                  <a:gd name="T8" fmla="*/ 2147483647 w 6401"/>
                  <a:gd name="T9" fmla="*/ 2147483647 h 8270"/>
                  <a:gd name="T10" fmla="*/ 2147483647 w 6401"/>
                  <a:gd name="T11" fmla="*/ 2147483647 h 8270"/>
                  <a:gd name="T12" fmla="*/ 2147483647 w 6401"/>
                  <a:gd name="T13" fmla="*/ 2147483647 h 8270"/>
                  <a:gd name="T14" fmla="*/ 2147483647 w 6401"/>
                  <a:gd name="T15" fmla="*/ 2147483647 h 8270"/>
                  <a:gd name="T16" fmla="*/ 2147483647 w 6401"/>
                  <a:gd name="T17" fmla="*/ 2147483647 h 8270"/>
                  <a:gd name="T18" fmla="*/ 2147483647 w 6401"/>
                  <a:gd name="T19" fmla="*/ 2147483647 h 8270"/>
                  <a:gd name="T20" fmla="*/ 2147483647 w 6401"/>
                  <a:gd name="T21" fmla="*/ 2147483647 h 8270"/>
                  <a:gd name="T22" fmla="*/ 2147483647 w 6401"/>
                  <a:gd name="T23" fmla="*/ 2147483647 h 8270"/>
                  <a:gd name="T24" fmla="*/ 2147483647 w 6401"/>
                  <a:gd name="T25" fmla="*/ 2147483647 h 8270"/>
                  <a:gd name="T26" fmla="*/ 2147483647 w 6401"/>
                  <a:gd name="T27" fmla="*/ 2147483647 h 8270"/>
                  <a:gd name="T28" fmla="*/ 2147483647 w 6401"/>
                  <a:gd name="T29" fmla="*/ 2147483647 h 8270"/>
                  <a:gd name="T30" fmla="*/ 2147483647 w 6401"/>
                  <a:gd name="T31" fmla="*/ 2147483647 h 8270"/>
                  <a:gd name="T32" fmla="*/ 2147483647 w 6401"/>
                  <a:gd name="T33" fmla="*/ 2147483647 h 8270"/>
                  <a:gd name="T34" fmla="*/ 2147483647 w 6401"/>
                  <a:gd name="T35" fmla="*/ 2147483647 h 8270"/>
                  <a:gd name="T36" fmla="*/ 2147483647 w 6401"/>
                  <a:gd name="T37" fmla="*/ 2147483647 h 8270"/>
                  <a:gd name="T38" fmla="*/ 2147483647 w 6401"/>
                  <a:gd name="T39" fmla="*/ 2147483647 h 8270"/>
                  <a:gd name="T40" fmla="*/ 2147483647 w 6401"/>
                  <a:gd name="T41" fmla="*/ 2147483647 h 8270"/>
                  <a:gd name="T42" fmla="*/ 2147483647 w 6401"/>
                  <a:gd name="T43" fmla="*/ 2147483647 h 8270"/>
                  <a:gd name="T44" fmla="*/ 2147483647 w 6401"/>
                  <a:gd name="T45" fmla="*/ 2147483647 h 8270"/>
                  <a:gd name="T46" fmla="*/ 2147483647 w 6401"/>
                  <a:gd name="T47" fmla="*/ 2147483647 h 8270"/>
                  <a:gd name="T48" fmla="*/ 2147483647 w 6401"/>
                  <a:gd name="T49" fmla="*/ 2147483647 h 8270"/>
                  <a:gd name="T50" fmla="*/ 2147483647 w 6401"/>
                  <a:gd name="T51" fmla="*/ 0 h 827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6401" h="8270" extrusionOk="0">
                    <a:moveTo>
                      <a:pt x="1000" y="0"/>
                    </a:moveTo>
                    <a:cubicBezTo>
                      <a:pt x="974" y="0"/>
                      <a:pt x="947" y="2"/>
                      <a:pt x="920" y="4"/>
                    </a:cubicBezTo>
                    <a:cubicBezTo>
                      <a:pt x="58" y="82"/>
                      <a:pt x="1" y="1457"/>
                      <a:pt x="789" y="1457"/>
                    </a:cubicBezTo>
                    <a:cubicBezTo>
                      <a:pt x="851" y="1457"/>
                      <a:pt x="918" y="1448"/>
                      <a:pt x="990" y="1430"/>
                    </a:cubicBezTo>
                    <a:cubicBezTo>
                      <a:pt x="1031" y="1420"/>
                      <a:pt x="1024" y="1319"/>
                      <a:pt x="981" y="1319"/>
                    </a:cubicBezTo>
                    <a:cubicBezTo>
                      <a:pt x="976" y="1319"/>
                      <a:pt x="971" y="1319"/>
                      <a:pt x="966" y="1319"/>
                    </a:cubicBezTo>
                    <a:cubicBezTo>
                      <a:pt x="97" y="1319"/>
                      <a:pt x="395" y="232"/>
                      <a:pt x="1059" y="232"/>
                    </a:cubicBezTo>
                    <a:cubicBezTo>
                      <a:pt x="1131" y="232"/>
                      <a:pt x="1208" y="245"/>
                      <a:pt x="1288" y="274"/>
                    </a:cubicBezTo>
                    <a:cubicBezTo>
                      <a:pt x="1687" y="420"/>
                      <a:pt x="1869" y="913"/>
                      <a:pt x="1954" y="1288"/>
                    </a:cubicBezTo>
                    <a:cubicBezTo>
                      <a:pt x="1998" y="1491"/>
                      <a:pt x="2021" y="1701"/>
                      <a:pt x="2011" y="1907"/>
                    </a:cubicBezTo>
                    <a:cubicBezTo>
                      <a:pt x="2011" y="1991"/>
                      <a:pt x="1994" y="2072"/>
                      <a:pt x="1987" y="2157"/>
                    </a:cubicBezTo>
                    <a:cubicBezTo>
                      <a:pt x="1842" y="2316"/>
                      <a:pt x="1792" y="2542"/>
                      <a:pt x="1910" y="2796"/>
                    </a:cubicBezTo>
                    <a:cubicBezTo>
                      <a:pt x="2129" y="3272"/>
                      <a:pt x="2545" y="3482"/>
                      <a:pt x="2934" y="3809"/>
                    </a:cubicBezTo>
                    <a:cubicBezTo>
                      <a:pt x="3309" y="4123"/>
                      <a:pt x="3643" y="4479"/>
                      <a:pt x="3958" y="4853"/>
                    </a:cubicBezTo>
                    <a:cubicBezTo>
                      <a:pt x="4749" y="5800"/>
                      <a:pt x="5762" y="7063"/>
                      <a:pt x="6131" y="8236"/>
                    </a:cubicBezTo>
                    <a:cubicBezTo>
                      <a:pt x="6138" y="8260"/>
                      <a:pt x="6149" y="8269"/>
                      <a:pt x="6160" y="8269"/>
                    </a:cubicBezTo>
                    <a:cubicBezTo>
                      <a:pt x="6192" y="8269"/>
                      <a:pt x="6229" y="8194"/>
                      <a:pt x="6229" y="8161"/>
                    </a:cubicBezTo>
                    <a:cubicBezTo>
                      <a:pt x="6188" y="7350"/>
                      <a:pt x="6401" y="6668"/>
                      <a:pt x="6201" y="5854"/>
                    </a:cubicBezTo>
                    <a:cubicBezTo>
                      <a:pt x="6201" y="5847"/>
                      <a:pt x="6198" y="5840"/>
                      <a:pt x="6198" y="5834"/>
                    </a:cubicBezTo>
                    <a:cubicBezTo>
                      <a:pt x="6032" y="5171"/>
                      <a:pt x="5715" y="4532"/>
                      <a:pt x="5320" y="3978"/>
                    </a:cubicBezTo>
                    <a:cubicBezTo>
                      <a:pt x="5042" y="3590"/>
                      <a:pt x="4671" y="3123"/>
                      <a:pt x="4245" y="2735"/>
                    </a:cubicBezTo>
                    <a:cubicBezTo>
                      <a:pt x="3751" y="2286"/>
                      <a:pt x="3183" y="1934"/>
                      <a:pt x="2595" y="1917"/>
                    </a:cubicBezTo>
                    <a:cubicBezTo>
                      <a:pt x="2587" y="1916"/>
                      <a:pt x="2579" y="1916"/>
                      <a:pt x="2571" y="1916"/>
                    </a:cubicBezTo>
                    <a:cubicBezTo>
                      <a:pt x="2462" y="1916"/>
                      <a:pt x="2359" y="1936"/>
                      <a:pt x="2264" y="1971"/>
                    </a:cubicBezTo>
                    <a:cubicBezTo>
                      <a:pt x="2268" y="1582"/>
                      <a:pt x="2116" y="1089"/>
                      <a:pt x="2032" y="879"/>
                    </a:cubicBezTo>
                    <a:cubicBezTo>
                      <a:pt x="1854" y="443"/>
                      <a:pt x="1504" y="0"/>
                      <a:pt x="100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</p:grpSp>
        <p:grpSp>
          <p:nvGrpSpPr>
            <p:cNvPr id="76" name="Google Shape;221;p3"/>
            <p:cNvGrpSpPr>
              <a:grpSpLocks/>
            </p:cNvGrpSpPr>
            <p:nvPr/>
          </p:nvGrpSpPr>
          <p:grpSpPr bwMode="auto">
            <a:xfrm>
              <a:off x="7571778" y="3329054"/>
              <a:ext cx="1156401" cy="1545073"/>
              <a:chOff x="1517975" y="4132611"/>
              <a:chExt cx="698732" cy="933635"/>
            </a:xfrm>
          </p:grpSpPr>
          <p:sp>
            <p:nvSpPr>
              <p:cNvPr id="129" name="Google Shape;222;p3"/>
              <p:cNvSpPr/>
              <p:nvPr/>
            </p:nvSpPr>
            <p:spPr>
              <a:xfrm>
                <a:off x="1597612" y="4490239"/>
                <a:ext cx="138110" cy="138143"/>
              </a:xfrm>
              <a:custGeom>
                <a:avLst/>
                <a:gdLst/>
                <a:ahLst/>
                <a:cxnLst/>
                <a:rect l="l" t="t" r="r" b="b"/>
                <a:pathLst>
                  <a:path w="2859" h="2863" extrusionOk="0">
                    <a:moveTo>
                      <a:pt x="1429" y="0"/>
                    </a:moveTo>
                    <a:cubicBezTo>
                      <a:pt x="638" y="0"/>
                      <a:pt x="0" y="642"/>
                      <a:pt x="0" y="1429"/>
                    </a:cubicBezTo>
                    <a:cubicBezTo>
                      <a:pt x="0" y="2220"/>
                      <a:pt x="638" y="2862"/>
                      <a:pt x="1429" y="2862"/>
                    </a:cubicBezTo>
                    <a:cubicBezTo>
                      <a:pt x="2220" y="2862"/>
                      <a:pt x="2859" y="2220"/>
                      <a:pt x="2859" y="1429"/>
                    </a:cubicBezTo>
                    <a:cubicBezTo>
                      <a:pt x="2859" y="642"/>
                      <a:pt x="2220" y="0"/>
                      <a:pt x="14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30" name="Google Shape;223;p3"/>
              <p:cNvSpPr/>
              <p:nvPr/>
            </p:nvSpPr>
            <p:spPr>
              <a:xfrm>
                <a:off x="1932337" y="4188769"/>
                <a:ext cx="106460" cy="106486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2214" extrusionOk="0">
                    <a:moveTo>
                      <a:pt x="1106" y="0"/>
                    </a:moveTo>
                    <a:cubicBezTo>
                      <a:pt x="495" y="0"/>
                      <a:pt x="1" y="494"/>
                      <a:pt x="1" y="1106"/>
                    </a:cubicBezTo>
                    <a:cubicBezTo>
                      <a:pt x="1" y="1717"/>
                      <a:pt x="495" y="2214"/>
                      <a:pt x="1106" y="2214"/>
                    </a:cubicBezTo>
                    <a:cubicBezTo>
                      <a:pt x="1718" y="2214"/>
                      <a:pt x="2214" y="1717"/>
                      <a:pt x="2214" y="1106"/>
                    </a:cubicBezTo>
                    <a:cubicBezTo>
                      <a:pt x="2214" y="494"/>
                      <a:pt x="1718" y="0"/>
                      <a:pt x="110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31" name="Google Shape;224;p3"/>
              <p:cNvSpPr>
                <a:spLocks/>
              </p:cNvSpPr>
              <p:nvPr/>
            </p:nvSpPr>
            <p:spPr bwMode="auto">
              <a:xfrm>
                <a:off x="1539335" y="4751068"/>
                <a:ext cx="151250" cy="63885"/>
              </a:xfrm>
              <a:custGeom>
                <a:avLst/>
                <a:gdLst>
                  <a:gd name="T0" fmla="*/ 2147483647 w 3137"/>
                  <a:gd name="T1" fmla="*/ 0 h 1325"/>
                  <a:gd name="T2" fmla="*/ 2147483647 w 3137"/>
                  <a:gd name="T3" fmla="*/ 2147483647 h 1325"/>
                  <a:gd name="T4" fmla="*/ 2147483647 w 3137"/>
                  <a:gd name="T5" fmla="*/ 2147483647 h 1325"/>
                  <a:gd name="T6" fmla="*/ 2147483647 w 3137"/>
                  <a:gd name="T7" fmla="*/ 2147483647 h 1325"/>
                  <a:gd name="T8" fmla="*/ 2147483647 w 3137"/>
                  <a:gd name="T9" fmla="*/ 2147483647 h 1325"/>
                  <a:gd name="T10" fmla="*/ 2147483647 w 3137"/>
                  <a:gd name="T11" fmla="*/ 0 h 13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137" h="1325" extrusionOk="0">
                    <a:moveTo>
                      <a:pt x="1252" y="0"/>
                    </a:moveTo>
                    <a:cubicBezTo>
                      <a:pt x="1197" y="0"/>
                      <a:pt x="1141" y="4"/>
                      <a:pt x="1085" y="11"/>
                    </a:cubicBezTo>
                    <a:cubicBezTo>
                      <a:pt x="1" y="156"/>
                      <a:pt x="400" y="992"/>
                      <a:pt x="1524" y="1228"/>
                    </a:cubicBezTo>
                    <a:cubicBezTo>
                      <a:pt x="1869" y="1299"/>
                      <a:pt x="2154" y="1324"/>
                      <a:pt x="2383" y="1324"/>
                    </a:cubicBezTo>
                    <a:cubicBezTo>
                      <a:pt x="2901" y="1324"/>
                      <a:pt x="3137" y="1198"/>
                      <a:pt x="3137" y="1198"/>
                    </a:cubicBezTo>
                    <a:cubicBezTo>
                      <a:pt x="3137" y="1198"/>
                      <a:pt x="2267" y="0"/>
                      <a:pt x="12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32" name="Google Shape;225;p3"/>
              <p:cNvSpPr>
                <a:spLocks/>
              </p:cNvSpPr>
              <p:nvPr/>
            </p:nvSpPr>
            <p:spPr bwMode="auto">
              <a:xfrm>
                <a:off x="1829882" y="4540367"/>
                <a:ext cx="125455" cy="87848"/>
              </a:xfrm>
              <a:custGeom>
                <a:avLst/>
                <a:gdLst>
                  <a:gd name="T0" fmla="*/ 2147483647 w 2602"/>
                  <a:gd name="T1" fmla="*/ 2147483647 h 1822"/>
                  <a:gd name="T2" fmla="*/ 2147483647 w 2602"/>
                  <a:gd name="T3" fmla="*/ 2147483647 h 1822"/>
                  <a:gd name="T4" fmla="*/ 2147483647 w 2602"/>
                  <a:gd name="T5" fmla="*/ 2147483647 h 1822"/>
                  <a:gd name="T6" fmla="*/ 2147483647 w 2602"/>
                  <a:gd name="T7" fmla="*/ 2147483647 h 1822"/>
                  <a:gd name="T8" fmla="*/ 2147483647 w 2602"/>
                  <a:gd name="T9" fmla="*/ 2147483647 h 1822"/>
                  <a:gd name="T10" fmla="*/ 2147483647 w 2602"/>
                  <a:gd name="T11" fmla="*/ 2147483647 h 18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602" h="1822" extrusionOk="0">
                    <a:moveTo>
                      <a:pt x="755" y="1"/>
                    </a:moveTo>
                    <a:cubicBezTo>
                      <a:pt x="0" y="1"/>
                      <a:pt x="177" y="798"/>
                      <a:pt x="1068" y="1323"/>
                    </a:cubicBezTo>
                    <a:cubicBezTo>
                      <a:pt x="1820" y="1769"/>
                      <a:pt x="2317" y="1822"/>
                      <a:pt x="2511" y="1822"/>
                    </a:cubicBezTo>
                    <a:cubicBezTo>
                      <a:pt x="2571" y="1822"/>
                      <a:pt x="2601" y="1817"/>
                      <a:pt x="2601" y="1817"/>
                    </a:cubicBezTo>
                    <a:cubicBezTo>
                      <a:pt x="2601" y="1817"/>
                      <a:pt x="2119" y="242"/>
                      <a:pt x="1044" y="32"/>
                    </a:cubicBezTo>
                    <a:cubicBezTo>
                      <a:pt x="936" y="11"/>
                      <a:pt x="840" y="1"/>
                      <a:pt x="75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33" name="Google Shape;226;p3"/>
              <p:cNvSpPr>
                <a:spLocks/>
              </p:cNvSpPr>
              <p:nvPr/>
            </p:nvSpPr>
            <p:spPr bwMode="auto">
              <a:xfrm>
                <a:off x="1742853" y="4814857"/>
                <a:ext cx="125841" cy="87462"/>
              </a:xfrm>
              <a:custGeom>
                <a:avLst/>
                <a:gdLst>
                  <a:gd name="T0" fmla="*/ 2147483647 w 2610"/>
                  <a:gd name="T1" fmla="*/ 0 h 1814"/>
                  <a:gd name="T2" fmla="*/ 2147483647 w 2610"/>
                  <a:gd name="T3" fmla="*/ 2147483647 h 1814"/>
                  <a:gd name="T4" fmla="*/ 0 w 2610"/>
                  <a:gd name="T5" fmla="*/ 2147483647 h 1814"/>
                  <a:gd name="T6" fmla="*/ 2147483647 w 2610"/>
                  <a:gd name="T7" fmla="*/ 2147483647 h 1814"/>
                  <a:gd name="T8" fmla="*/ 2147483647 w 2610"/>
                  <a:gd name="T9" fmla="*/ 2147483647 h 1814"/>
                  <a:gd name="T10" fmla="*/ 2147483647 w 2610"/>
                  <a:gd name="T11" fmla="*/ 0 h 18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610" h="1814" extrusionOk="0">
                    <a:moveTo>
                      <a:pt x="1846" y="0"/>
                    </a:moveTo>
                    <a:cubicBezTo>
                      <a:pt x="1763" y="0"/>
                      <a:pt x="1670" y="10"/>
                      <a:pt x="1565" y="30"/>
                    </a:cubicBezTo>
                    <a:cubicBezTo>
                      <a:pt x="490" y="236"/>
                      <a:pt x="0" y="1807"/>
                      <a:pt x="0" y="1807"/>
                    </a:cubicBezTo>
                    <a:cubicBezTo>
                      <a:pt x="0" y="1807"/>
                      <a:pt x="34" y="1813"/>
                      <a:pt x="99" y="1813"/>
                    </a:cubicBezTo>
                    <a:cubicBezTo>
                      <a:pt x="297" y="1813"/>
                      <a:pt x="791" y="1759"/>
                      <a:pt x="1535" y="1324"/>
                    </a:cubicBezTo>
                    <a:cubicBezTo>
                      <a:pt x="2431" y="800"/>
                      <a:pt x="2609" y="0"/>
                      <a:pt x="184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34" name="Google Shape;227;p3"/>
              <p:cNvSpPr>
                <a:spLocks/>
              </p:cNvSpPr>
              <p:nvPr/>
            </p:nvSpPr>
            <p:spPr bwMode="auto">
              <a:xfrm>
                <a:off x="1983641" y="4683036"/>
                <a:ext cx="125841" cy="87462"/>
              </a:xfrm>
              <a:custGeom>
                <a:avLst/>
                <a:gdLst>
                  <a:gd name="T0" fmla="*/ 2147483647 w 2610"/>
                  <a:gd name="T1" fmla="*/ 2147483647 h 1814"/>
                  <a:gd name="T2" fmla="*/ 2147483647 w 2610"/>
                  <a:gd name="T3" fmla="*/ 2147483647 h 1814"/>
                  <a:gd name="T4" fmla="*/ 0 w 2610"/>
                  <a:gd name="T5" fmla="*/ 2147483647 h 1814"/>
                  <a:gd name="T6" fmla="*/ 2147483647 w 2610"/>
                  <a:gd name="T7" fmla="*/ 2147483647 h 1814"/>
                  <a:gd name="T8" fmla="*/ 2147483647 w 2610"/>
                  <a:gd name="T9" fmla="*/ 2147483647 h 1814"/>
                  <a:gd name="T10" fmla="*/ 2147483647 w 2610"/>
                  <a:gd name="T11" fmla="*/ 2147483647 h 18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610" h="1814" extrusionOk="0">
                    <a:moveTo>
                      <a:pt x="1849" y="1"/>
                    </a:moveTo>
                    <a:cubicBezTo>
                      <a:pt x="1766" y="1"/>
                      <a:pt x="1671" y="10"/>
                      <a:pt x="1566" y="30"/>
                    </a:cubicBezTo>
                    <a:cubicBezTo>
                      <a:pt x="491" y="236"/>
                      <a:pt x="0" y="1807"/>
                      <a:pt x="0" y="1807"/>
                    </a:cubicBezTo>
                    <a:cubicBezTo>
                      <a:pt x="0" y="1807"/>
                      <a:pt x="34" y="1813"/>
                      <a:pt x="98" y="1813"/>
                    </a:cubicBezTo>
                    <a:cubicBezTo>
                      <a:pt x="296" y="1813"/>
                      <a:pt x="791" y="1759"/>
                      <a:pt x="1535" y="1321"/>
                    </a:cubicBezTo>
                    <a:cubicBezTo>
                      <a:pt x="2431" y="797"/>
                      <a:pt x="2610" y="1"/>
                      <a:pt x="18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35" name="Google Shape;228;p3"/>
              <p:cNvSpPr>
                <a:spLocks/>
              </p:cNvSpPr>
              <p:nvPr/>
            </p:nvSpPr>
            <p:spPr bwMode="auto">
              <a:xfrm>
                <a:off x="1517975" y="4132611"/>
                <a:ext cx="698732" cy="933635"/>
              </a:xfrm>
              <a:custGeom>
                <a:avLst/>
                <a:gdLst>
                  <a:gd name="T0" fmla="*/ 2147483647 w 14492"/>
                  <a:gd name="T1" fmla="*/ 0 h 19364"/>
                  <a:gd name="T2" fmla="*/ 2147483647 w 14492"/>
                  <a:gd name="T3" fmla="*/ 2147483647 h 19364"/>
                  <a:gd name="T4" fmla="*/ 2147483647 w 14492"/>
                  <a:gd name="T5" fmla="*/ 2147483647 h 19364"/>
                  <a:gd name="T6" fmla="*/ 2147483647 w 14492"/>
                  <a:gd name="T7" fmla="*/ 2147483647 h 19364"/>
                  <a:gd name="T8" fmla="*/ 2147483647 w 14492"/>
                  <a:gd name="T9" fmla="*/ 2147483647 h 19364"/>
                  <a:gd name="T10" fmla="*/ 2147483647 w 14492"/>
                  <a:gd name="T11" fmla="*/ 2147483647 h 19364"/>
                  <a:gd name="T12" fmla="*/ 2147483647 w 14492"/>
                  <a:gd name="T13" fmla="*/ 2147483647 h 19364"/>
                  <a:gd name="T14" fmla="*/ 2147483647 w 14492"/>
                  <a:gd name="T15" fmla="*/ 2147483647 h 19364"/>
                  <a:gd name="T16" fmla="*/ 2147483647 w 14492"/>
                  <a:gd name="T17" fmla="*/ 2147483647 h 19364"/>
                  <a:gd name="T18" fmla="*/ 2147483647 w 14492"/>
                  <a:gd name="T19" fmla="*/ 2147483647 h 19364"/>
                  <a:gd name="T20" fmla="*/ 2147483647 w 14492"/>
                  <a:gd name="T21" fmla="*/ 2147483647 h 19364"/>
                  <a:gd name="T22" fmla="*/ 2147483647 w 14492"/>
                  <a:gd name="T23" fmla="*/ 2147483647 h 19364"/>
                  <a:gd name="T24" fmla="*/ 2147483647 w 14492"/>
                  <a:gd name="T25" fmla="*/ 2147483647 h 19364"/>
                  <a:gd name="T26" fmla="*/ 2147483647 w 14492"/>
                  <a:gd name="T27" fmla="*/ 2147483647 h 19364"/>
                  <a:gd name="T28" fmla="*/ 2147483647 w 14492"/>
                  <a:gd name="T29" fmla="*/ 2147483647 h 19364"/>
                  <a:gd name="T30" fmla="*/ 2147483647 w 14492"/>
                  <a:gd name="T31" fmla="*/ 2147483647 h 19364"/>
                  <a:gd name="T32" fmla="*/ 2147483647 w 14492"/>
                  <a:gd name="T33" fmla="*/ 2147483647 h 19364"/>
                  <a:gd name="T34" fmla="*/ 2147483647 w 14492"/>
                  <a:gd name="T35" fmla="*/ 2147483647 h 19364"/>
                  <a:gd name="T36" fmla="*/ 2147483647 w 14492"/>
                  <a:gd name="T37" fmla="*/ 2147483647 h 19364"/>
                  <a:gd name="T38" fmla="*/ 2147483647 w 14492"/>
                  <a:gd name="T39" fmla="*/ 2147483647 h 19364"/>
                  <a:gd name="T40" fmla="*/ 2147483647 w 14492"/>
                  <a:gd name="T41" fmla="*/ 2147483647 h 19364"/>
                  <a:gd name="T42" fmla="*/ 2147483647 w 14492"/>
                  <a:gd name="T43" fmla="*/ 2147483647 h 19364"/>
                  <a:gd name="T44" fmla="*/ 2147483647 w 14492"/>
                  <a:gd name="T45" fmla="*/ 2147483647 h 19364"/>
                  <a:gd name="T46" fmla="*/ 2147483647 w 14492"/>
                  <a:gd name="T47" fmla="*/ 2147483647 h 19364"/>
                  <a:gd name="T48" fmla="*/ 2147483647 w 14492"/>
                  <a:gd name="T49" fmla="*/ 2147483647 h 19364"/>
                  <a:gd name="T50" fmla="*/ 2147483647 w 14492"/>
                  <a:gd name="T51" fmla="*/ 2147483647 h 19364"/>
                  <a:gd name="T52" fmla="*/ 2147483647 w 14492"/>
                  <a:gd name="T53" fmla="*/ 2147483647 h 19364"/>
                  <a:gd name="T54" fmla="*/ 2147483647 w 14492"/>
                  <a:gd name="T55" fmla="*/ 2147483647 h 19364"/>
                  <a:gd name="T56" fmla="*/ 2147483647 w 14492"/>
                  <a:gd name="T57" fmla="*/ 2147483647 h 19364"/>
                  <a:gd name="T58" fmla="*/ 2147483647 w 14492"/>
                  <a:gd name="T59" fmla="*/ 2147483647 h 19364"/>
                  <a:gd name="T60" fmla="*/ 2147483647 w 14492"/>
                  <a:gd name="T61" fmla="*/ 2147483647 h 19364"/>
                  <a:gd name="T62" fmla="*/ 2147483647 w 14492"/>
                  <a:gd name="T63" fmla="*/ 2147483647 h 19364"/>
                  <a:gd name="T64" fmla="*/ 2147483647 w 14492"/>
                  <a:gd name="T65" fmla="*/ 2147483647 h 19364"/>
                  <a:gd name="T66" fmla="*/ 2147483647 w 14492"/>
                  <a:gd name="T67" fmla="*/ 2147483647 h 19364"/>
                  <a:gd name="T68" fmla="*/ 2147483647 w 14492"/>
                  <a:gd name="T69" fmla="*/ 2147483647 h 19364"/>
                  <a:gd name="T70" fmla="*/ 2147483647 w 14492"/>
                  <a:gd name="T71" fmla="*/ 2147483647 h 19364"/>
                  <a:gd name="T72" fmla="*/ 2147483647 w 14492"/>
                  <a:gd name="T73" fmla="*/ 2147483647 h 19364"/>
                  <a:gd name="T74" fmla="*/ 2147483647 w 14492"/>
                  <a:gd name="T75" fmla="*/ 2147483647 h 19364"/>
                  <a:gd name="T76" fmla="*/ 2147483647 w 14492"/>
                  <a:gd name="T77" fmla="*/ 2147483647 h 19364"/>
                  <a:gd name="T78" fmla="*/ 2147483647 w 14492"/>
                  <a:gd name="T79" fmla="*/ 2147483647 h 19364"/>
                  <a:gd name="T80" fmla="*/ 2147483647 w 14492"/>
                  <a:gd name="T81" fmla="*/ 2147483647 h 19364"/>
                  <a:gd name="T82" fmla="*/ 2147483647 w 14492"/>
                  <a:gd name="T83" fmla="*/ 2147483647 h 19364"/>
                  <a:gd name="T84" fmla="*/ 2147483647 w 14492"/>
                  <a:gd name="T85" fmla="*/ 2147483647 h 19364"/>
                  <a:gd name="T86" fmla="*/ 2147483647 w 14492"/>
                  <a:gd name="T87" fmla="*/ 2147483647 h 19364"/>
                  <a:gd name="T88" fmla="*/ 2147483647 w 14492"/>
                  <a:gd name="T89" fmla="*/ 2147483647 h 19364"/>
                  <a:gd name="T90" fmla="*/ 2147483647 w 14492"/>
                  <a:gd name="T91" fmla="*/ 2147483647 h 19364"/>
                  <a:gd name="T92" fmla="*/ 2147483647 w 14492"/>
                  <a:gd name="T93" fmla="*/ 2147483647 h 19364"/>
                  <a:gd name="T94" fmla="*/ 2147483647 w 14492"/>
                  <a:gd name="T95" fmla="*/ 2147483647 h 19364"/>
                  <a:gd name="T96" fmla="*/ 2147483647 w 14492"/>
                  <a:gd name="T97" fmla="*/ 2147483647 h 19364"/>
                  <a:gd name="T98" fmla="*/ 2147483647 w 14492"/>
                  <a:gd name="T99" fmla="*/ 2147483647 h 19364"/>
                  <a:gd name="T100" fmla="*/ 2147483647 w 14492"/>
                  <a:gd name="T101" fmla="*/ 2147483647 h 19364"/>
                  <a:gd name="T102" fmla="*/ 2147483647 w 14492"/>
                  <a:gd name="T103" fmla="*/ 2147483647 h 19364"/>
                  <a:gd name="T104" fmla="*/ 2147483647 w 14492"/>
                  <a:gd name="T105" fmla="*/ 2147483647 h 19364"/>
                  <a:gd name="T106" fmla="*/ 2147483647 w 14492"/>
                  <a:gd name="T107" fmla="*/ 2147483647 h 19364"/>
                  <a:gd name="T108" fmla="*/ 2147483647 w 14492"/>
                  <a:gd name="T109" fmla="*/ 0 h 1936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14492" h="19364" extrusionOk="0">
                    <a:moveTo>
                      <a:pt x="9912" y="0"/>
                    </a:moveTo>
                    <a:cubicBezTo>
                      <a:pt x="9056" y="0"/>
                      <a:pt x="8186" y="459"/>
                      <a:pt x="7688" y="1146"/>
                    </a:cubicBezTo>
                    <a:cubicBezTo>
                      <a:pt x="6969" y="2143"/>
                      <a:pt x="7270" y="3674"/>
                      <a:pt x="8401" y="4232"/>
                    </a:cubicBezTo>
                    <a:cubicBezTo>
                      <a:pt x="8764" y="4408"/>
                      <a:pt x="9190" y="4493"/>
                      <a:pt x="9619" y="4493"/>
                    </a:cubicBezTo>
                    <a:cubicBezTo>
                      <a:pt x="9643" y="4493"/>
                      <a:pt x="9666" y="4492"/>
                      <a:pt x="9689" y="4492"/>
                    </a:cubicBezTo>
                    <a:cubicBezTo>
                      <a:pt x="9602" y="5597"/>
                      <a:pt x="9625" y="6705"/>
                      <a:pt x="9521" y="7810"/>
                    </a:cubicBezTo>
                    <a:cubicBezTo>
                      <a:pt x="9412" y="9000"/>
                      <a:pt x="9345" y="10189"/>
                      <a:pt x="9223" y="11375"/>
                    </a:cubicBezTo>
                    <a:cubicBezTo>
                      <a:pt x="8986" y="13657"/>
                      <a:pt x="8777" y="15940"/>
                      <a:pt x="8733" y="18232"/>
                    </a:cubicBezTo>
                    <a:cubicBezTo>
                      <a:pt x="8480" y="18229"/>
                      <a:pt x="8228" y="18227"/>
                      <a:pt x="7979" y="18227"/>
                    </a:cubicBezTo>
                    <a:cubicBezTo>
                      <a:pt x="7876" y="18227"/>
                      <a:pt x="7774" y="18227"/>
                      <a:pt x="7671" y="18228"/>
                    </a:cubicBezTo>
                    <a:cubicBezTo>
                      <a:pt x="6698" y="18242"/>
                      <a:pt x="5725" y="18232"/>
                      <a:pt x="4756" y="18286"/>
                    </a:cubicBezTo>
                    <a:cubicBezTo>
                      <a:pt x="4404" y="16025"/>
                      <a:pt x="4289" y="13727"/>
                      <a:pt x="3904" y="11467"/>
                    </a:cubicBezTo>
                    <a:cubicBezTo>
                      <a:pt x="5104" y="11257"/>
                      <a:pt x="5941" y="10483"/>
                      <a:pt x="5979" y="9057"/>
                    </a:cubicBezTo>
                    <a:cubicBezTo>
                      <a:pt x="6012" y="7678"/>
                      <a:pt x="4926" y="6282"/>
                      <a:pt x="3504" y="6282"/>
                    </a:cubicBezTo>
                    <a:cubicBezTo>
                      <a:pt x="3481" y="6282"/>
                      <a:pt x="3457" y="6282"/>
                      <a:pt x="3434" y="6283"/>
                    </a:cubicBezTo>
                    <a:cubicBezTo>
                      <a:pt x="3276" y="6289"/>
                      <a:pt x="3373" y="6515"/>
                      <a:pt x="3488" y="6529"/>
                    </a:cubicBezTo>
                    <a:cubicBezTo>
                      <a:pt x="4708" y="6637"/>
                      <a:pt x="5577" y="7841"/>
                      <a:pt x="5563" y="9017"/>
                    </a:cubicBezTo>
                    <a:cubicBezTo>
                      <a:pt x="5550" y="10368"/>
                      <a:pt x="4661" y="11112"/>
                      <a:pt x="3326" y="11115"/>
                    </a:cubicBezTo>
                    <a:cubicBezTo>
                      <a:pt x="3318" y="11115"/>
                      <a:pt x="3310" y="11115"/>
                      <a:pt x="3303" y="11115"/>
                    </a:cubicBezTo>
                    <a:cubicBezTo>
                      <a:pt x="2056" y="11115"/>
                      <a:pt x="750" y="10529"/>
                      <a:pt x="656" y="9131"/>
                    </a:cubicBezTo>
                    <a:cubicBezTo>
                      <a:pt x="565" y="7746"/>
                      <a:pt x="1258" y="6715"/>
                      <a:pt x="2684" y="6506"/>
                    </a:cubicBezTo>
                    <a:cubicBezTo>
                      <a:pt x="2860" y="6482"/>
                      <a:pt x="2724" y="6252"/>
                      <a:pt x="2599" y="6245"/>
                    </a:cubicBezTo>
                    <a:cubicBezTo>
                      <a:pt x="2548" y="6243"/>
                      <a:pt x="2498" y="6241"/>
                      <a:pt x="2449" y="6241"/>
                    </a:cubicBezTo>
                    <a:cubicBezTo>
                      <a:pt x="1058" y="6241"/>
                      <a:pt x="300" y="7287"/>
                      <a:pt x="169" y="8635"/>
                    </a:cubicBezTo>
                    <a:cubicBezTo>
                      <a:pt x="1" y="10416"/>
                      <a:pt x="1319" y="11456"/>
                      <a:pt x="3015" y="11520"/>
                    </a:cubicBezTo>
                    <a:cubicBezTo>
                      <a:pt x="3071" y="11522"/>
                      <a:pt x="3126" y="11523"/>
                      <a:pt x="3180" y="11523"/>
                    </a:cubicBezTo>
                    <a:cubicBezTo>
                      <a:pt x="3346" y="11523"/>
                      <a:pt x="3506" y="11514"/>
                      <a:pt x="3664" y="11497"/>
                    </a:cubicBezTo>
                    <a:cubicBezTo>
                      <a:pt x="3559" y="12740"/>
                      <a:pt x="3941" y="14129"/>
                      <a:pt x="4073" y="15360"/>
                    </a:cubicBezTo>
                    <a:cubicBezTo>
                      <a:pt x="4168" y="16221"/>
                      <a:pt x="4036" y="17478"/>
                      <a:pt x="4431" y="18313"/>
                    </a:cubicBezTo>
                    <a:cubicBezTo>
                      <a:pt x="4195" y="18330"/>
                      <a:pt x="3961" y="18347"/>
                      <a:pt x="3728" y="18373"/>
                    </a:cubicBezTo>
                    <a:cubicBezTo>
                      <a:pt x="2748" y="18489"/>
                      <a:pt x="1504" y="18553"/>
                      <a:pt x="595" y="18952"/>
                    </a:cubicBezTo>
                    <a:cubicBezTo>
                      <a:pt x="527" y="18981"/>
                      <a:pt x="560" y="19121"/>
                      <a:pt x="635" y="19121"/>
                    </a:cubicBezTo>
                    <a:cubicBezTo>
                      <a:pt x="638" y="19121"/>
                      <a:pt x="640" y="19121"/>
                      <a:pt x="643" y="19120"/>
                    </a:cubicBezTo>
                    <a:cubicBezTo>
                      <a:pt x="2905" y="18774"/>
                      <a:pt x="5224" y="18541"/>
                      <a:pt x="7535" y="18541"/>
                    </a:cubicBezTo>
                    <a:cubicBezTo>
                      <a:pt x="9846" y="18541"/>
                      <a:pt x="12151" y="18774"/>
                      <a:pt x="14387" y="19361"/>
                    </a:cubicBezTo>
                    <a:cubicBezTo>
                      <a:pt x="14394" y="19362"/>
                      <a:pt x="14401" y="19363"/>
                      <a:pt x="14408" y="19363"/>
                    </a:cubicBezTo>
                    <a:cubicBezTo>
                      <a:pt x="14491" y="19363"/>
                      <a:pt x="14466" y="19210"/>
                      <a:pt x="14396" y="19181"/>
                    </a:cubicBezTo>
                    <a:cubicBezTo>
                      <a:pt x="12761" y="18512"/>
                      <a:pt x="10899" y="18292"/>
                      <a:pt x="9101" y="18242"/>
                    </a:cubicBezTo>
                    <a:cubicBezTo>
                      <a:pt x="9148" y="15917"/>
                      <a:pt x="9375" y="13605"/>
                      <a:pt x="9594" y="11291"/>
                    </a:cubicBezTo>
                    <a:cubicBezTo>
                      <a:pt x="9808" y="9054"/>
                      <a:pt x="10115" y="6729"/>
                      <a:pt x="9889" y="4478"/>
                    </a:cubicBezTo>
                    <a:cubicBezTo>
                      <a:pt x="10659" y="4411"/>
                      <a:pt x="11402" y="4056"/>
                      <a:pt x="11778" y="3397"/>
                    </a:cubicBezTo>
                    <a:cubicBezTo>
                      <a:pt x="12345" y="2407"/>
                      <a:pt x="12041" y="838"/>
                      <a:pt x="10821" y="568"/>
                    </a:cubicBezTo>
                    <a:cubicBezTo>
                      <a:pt x="10810" y="566"/>
                      <a:pt x="10799" y="564"/>
                      <a:pt x="10790" y="564"/>
                    </a:cubicBezTo>
                    <a:cubicBezTo>
                      <a:pt x="10669" y="564"/>
                      <a:pt x="10710" y="751"/>
                      <a:pt x="10798" y="798"/>
                    </a:cubicBezTo>
                    <a:cubicBezTo>
                      <a:pt x="11642" y="1261"/>
                      <a:pt x="11778" y="2650"/>
                      <a:pt x="11230" y="3377"/>
                    </a:cubicBezTo>
                    <a:cubicBezTo>
                      <a:pt x="10874" y="3847"/>
                      <a:pt x="10212" y="4095"/>
                      <a:pt x="9571" y="4095"/>
                    </a:cubicBezTo>
                    <a:cubicBezTo>
                      <a:pt x="9178" y="4095"/>
                      <a:pt x="8792" y="4002"/>
                      <a:pt x="8490" y="3809"/>
                    </a:cubicBezTo>
                    <a:cubicBezTo>
                      <a:pt x="7668" y="3285"/>
                      <a:pt x="7554" y="2099"/>
                      <a:pt x="8097" y="1345"/>
                    </a:cubicBezTo>
                    <a:cubicBezTo>
                      <a:pt x="8585" y="670"/>
                      <a:pt x="9386" y="333"/>
                      <a:pt x="10197" y="333"/>
                    </a:cubicBezTo>
                    <a:cubicBezTo>
                      <a:pt x="10410" y="333"/>
                      <a:pt x="10623" y="356"/>
                      <a:pt x="10831" y="403"/>
                    </a:cubicBezTo>
                    <a:cubicBezTo>
                      <a:pt x="10838" y="404"/>
                      <a:pt x="10844" y="405"/>
                      <a:pt x="10850" y="405"/>
                    </a:cubicBezTo>
                    <a:cubicBezTo>
                      <a:pt x="10942" y="405"/>
                      <a:pt x="10908" y="235"/>
                      <a:pt x="10842" y="203"/>
                    </a:cubicBezTo>
                    <a:cubicBezTo>
                      <a:pt x="10547" y="64"/>
                      <a:pt x="10231" y="0"/>
                      <a:pt x="9912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</p:grpSp>
        <p:grpSp>
          <p:nvGrpSpPr>
            <p:cNvPr id="77" name="Google Shape;229;p3"/>
            <p:cNvGrpSpPr>
              <a:grpSpLocks/>
            </p:cNvGrpSpPr>
            <p:nvPr/>
          </p:nvGrpSpPr>
          <p:grpSpPr bwMode="auto">
            <a:xfrm>
              <a:off x="430034" y="329700"/>
              <a:ext cx="1099080" cy="1113371"/>
              <a:chOff x="918850" y="1629150"/>
              <a:chExt cx="442250" cy="453124"/>
            </a:xfrm>
          </p:grpSpPr>
          <p:sp>
            <p:nvSpPr>
              <p:cNvPr id="117" name="Google Shape;230;p3"/>
              <p:cNvSpPr/>
              <p:nvPr/>
            </p:nvSpPr>
            <p:spPr>
              <a:xfrm>
                <a:off x="1016140" y="1742082"/>
                <a:ext cx="267616" cy="245205"/>
              </a:xfrm>
              <a:custGeom>
                <a:avLst/>
                <a:gdLst/>
                <a:ahLst/>
                <a:cxnLst/>
                <a:rect l="l" t="t" r="r" b="b"/>
                <a:pathLst>
                  <a:path w="8384" h="7687" extrusionOk="0">
                    <a:moveTo>
                      <a:pt x="3609" y="0"/>
                    </a:moveTo>
                    <a:cubicBezTo>
                      <a:pt x="2511" y="0"/>
                      <a:pt x="1440" y="451"/>
                      <a:pt x="763" y="1473"/>
                    </a:cubicBezTo>
                    <a:cubicBezTo>
                      <a:pt x="753" y="1488"/>
                      <a:pt x="742" y="1494"/>
                      <a:pt x="732" y="1494"/>
                    </a:cubicBezTo>
                    <a:cubicBezTo>
                      <a:pt x="716" y="1494"/>
                      <a:pt x="702" y="1480"/>
                      <a:pt x="690" y="1460"/>
                    </a:cubicBezTo>
                    <a:cubicBezTo>
                      <a:pt x="199" y="2305"/>
                      <a:pt x="0" y="3343"/>
                      <a:pt x="0" y="4282"/>
                    </a:cubicBezTo>
                    <a:cubicBezTo>
                      <a:pt x="0" y="4508"/>
                      <a:pt x="24" y="4731"/>
                      <a:pt x="64" y="4945"/>
                    </a:cubicBezTo>
                    <a:cubicBezTo>
                      <a:pt x="111" y="4099"/>
                      <a:pt x="433" y="3241"/>
                      <a:pt x="913" y="2619"/>
                    </a:cubicBezTo>
                    <a:cubicBezTo>
                      <a:pt x="1503" y="1857"/>
                      <a:pt x="2437" y="1440"/>
                      <a:pt x="3379" y="1440"/>
                    </a:cubicBezTo>
                    <a:cubicBezTo>
                      <a:pt x="3844" y="1440"/>
                      <a:pt x="4312" y="1542"/>
                      <a:pt x="4741" y="1754"/>
                    </a:cubicBezTo>
                    <a:cubicBezTo>
                      <a:pt x="5985" y="2365"/>
                      <a:pt x="6505" y="4059"/>
                      <a:pt x="5403" y="5082"/>
                    </a:cubicBezTo>
                    <a:cubicBezTo>
                      <a:pt x="5075" y="5387"/>
                      <a:pt x="4597" y="5552"/>
                      <a:pt x="4131" y="5552"/>
                    </a:cubicBezTo>
                    <a:cubicBezTo>
                      <a:pt x="3511" y="5552"/>
                      <a:pt x="2912" y="5260"/>
                      <a:pt x="2713" y="4616"/>
                    </a:cubicBezTo>
                    <a:cubicBezTo>
                      <a:pt x="2506" y="3952"/>
                      <a:pt x="2911" y="3302"/>
                      <a:pt x="3480" y="3302"/>
                    </a:cubicBezTo>
                    <a:cubicBezTo>
                      <a:pt x="3644" y="3302"/>
                      <a:pt x="3821" y="3355"/>
                      <a:pt x="4001" y="3477"/>
                    </a:cubicBezTo>
                    <a:cubicBezTo>
                      <a:pt x="4070" y="3525"/>
                      <a:pt x="4072" y="3671"/>
                      <a:pt x="3988" y="3671"/>
                    </a:cubicBezTo>
                    <a:cubicBezTo>
                      <a:pt x="3977" y="3671"/>
                      <a:pt x="3964" y="3669"/>
                      <a:pt x="3950" y="3663"/>
                    </a:cubicBezTo>
                    <a:cubicBezTo>
                      <a:pt x="3859" y="3628"/>
                      <a:pt x="3775" y="3612"/>
                      <a:pt x="3699" y="3612"/>
                    </a:cubicBezTo>
                    <a:cubicBezTo>
                      <a:pt x="2974" y="3612"/>
                      <a:pt x="2903" y="5041"/>
                      <a:pt x="4045" y="5041"/>
                    </a:cubicBezTo>
                    <a:cubicBezTo>
                      <a:pt x="4151" y="5041"/>
                      <a:pt x="4268" y="5028"/>
                      <a:pt x="4396" y="5001"/>
                    </a:cubicBezTo>
                    <a:cubicBezTo>
                      <a:pt x="5322" y="4809"/>
                      <a:pt x="5745" y="3886"/>
                      <a:pt x="5346" y="3008"/>
                    </a:cubicBezTo>
                    <a:cubicBezTo>
                      <a:pt x="4990" y="2221"/>
                      <a:pt x="4271" y="1890"/>
                      <a:pt x="3513" y="1890"/>
                    </a:cubicBezTo>
                    <a:cubicBezTo>
                      <a:pt x="2620" y="1890"/>
                      <a:pt x="1673" y="2349"/>
                      <a:pt x="1203" y="3065"/>
                    </a:cubicBezTo>
                    <a:cubicBezTo>
                      <a:pt x="520" y="4106"/>
                      <a:pt x="297" y="5823"/>
                      <a:pt x="1233" y="6790"/>
                    </a:cubicBezTo>
                    <a:cubicBezTo>
                      <a:pt x="1869" y="7448"/>
                      <a:pt x="2849" y="7687"/>
                      <a:pt x="3753" y="7687"/>
                    </a:cubicBezTo>
                    <a:cubicBezTo>
                      <a:pt x="3874" y="7687"/>
                      <a:pt x="3992" y="7682"/>
                      <a:pt x="4109" y="7674"/>
                    </a:cubicBezTo>
                    <a:cubicBezTo>
                      <a:pt x="6732" y="7499"/>
                      <a:pt x="8384" y="5073"/>
                      <a:pt x="7468" y="2545"/>
                    </a:cubicBezTo>
                    <a:cubicBezTo>
                      <a:pt x="6901" y="977"/>
                      <a:pt x="5225" y="0"/>
                      <a:pt x="360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18" name="Google Shape;231;p3"/>
              <p:cNvSpPr>
                <a:spLocks/>
              </p:cNvSpPr>
              <p:nvPr/>
            </p:nvSpPr>
            <p:spPr bwMode="auto">
              <a:xfrm>
                <a:off x="1016680" y="1729347"/>
                <a:ext cx="282406" cy="275153"/>
              </a:xfrm>
              <a:custGeom>
                <a:avLst/>
                <a:gdLst>
                  <a:gd name="T0" fmla="*/ 2147483647 w 8839"/>
                  <a:gd name="T1" fmla="*/ 2147483647 h 8612"/>
                  <a:gd name="T2" fmla="*/ 2147483647 w 8839"/>
                  <a:gd name="T3" fmla="*/ 2147483647 h 8612"/>
                  <a:gd name="T4" fmla="*/ 2147483647 w 8839"/>
                  <a:gd name="T5" fmla="*/ 2147483647 h 8612"/>
                  <a:gd name="T6" fmla="*/ 2147483647 w 8839"/>
                  <a:gd name="T7" fmla="*/ 2147483647 h 8612"/>
                  <a:gd name="T8" fmla="*/ 2147483647 w 8839"/>
                  <a:gd name="T9" fmla="*/ 2147483647 h 8612"/>
                  <a:gd name="T10" fmla="*/ 2147483647 w 8839"/>
                  <a:gd name="T11" fmla="*/ 2147483647 h 8612"/>
                  <a:gd name="T12" fmla="*/ 2147483647 w 8839"/>
                  <a:gd name="T13" fmla="*/ 2147483647 h 8612"/>
                  <a:gd name="T14" fmla="*/ 2147483647 w 8839"/>
                  <a:gd name="T15" fmla="*/ 2147483647 h 8612"/>
                  <a:gd name="T16" fmla="*/ 2147483647 w 8839"/>
                  <a:gd name="T17" fmla="*/ 2147483647 h 8612"/>
                  <a:gd name="T18" fmla="*/ 2147483647 w 8839"/>
                  <a:gd name="T19" fmla="*/ 2147483647 h 8612"/>
                  <a:gd name="T20" fmla="*/ 2147483647 w 8839"/>
                  <a:gd name="T21" fmla="*/ 2147483647 h 8612"/>
                  <a:gd name="T22" fmla="*/ 2147483647 w 8839"/>
                  <a:gd name="T23" fmla="*/ 2147483647 h 8612"/>
                  <a:gd name="T24" fmla="*/ 2147483647 w 8839"/>
                  <a:gd name="T25" fmla="*/ 2147483647 h 8612"/>
                  <a:gd name="T26" fmla="*/ 2147483647 w 8839"/>
                  <a:gd name="T27" fmla="*/ 2147483647 h 8612"/>
                  <a:gd name="T28" fmla="*/ 2147483647 w 8839"/>
                  <a:gd name="T29" fmla="*/ 2147483647 h 8612"/>
                  <a:gd name="T30" fmla="*/ 2147483647 w 8839"/>
                  <a:gd name="T31" fmla="*/ 2147483647 h 8612"/>
                  <a:gd name="T32" fmla="*/ 2147483647 w 8839"/>
                  <a:gd name="T33" fmla="*/ 2147483647 h 8612"/>
                  <a:gd name="T34" fmla="*/ 2147483647 w 8839"/>
                  <a:gd name="T35" fmla="*/ 2147483647 h 8612"/>
                  <a:gd name="T36" fmla="*/ 2147483647 w 8839"/>
                  <a:gd name="T37" fmla="*/ 2147483647 h 8612"/>
                  <a:gd name="T38" fmla="*/ 2147483647 w 8839"/>
                  <a:gd name="T39" fmla="*/ 2147483647 h 8612"/>
                  <a:gd name="T40" fmla="*/ 2147483647 w 8839"/>
                  <a:gd name="T41" fmla="*/ 2147483647 h 8612"/>
                  <a:gd name="T42" fmla="*/ 2147483647 w 8839"/>
                  <a:gd name="T43" fmla="*/ 2147483647 h 8612"/>
                  <a:gd name="T44" fmla="*/ 2147483647 w 8839"/>
                  <a:gd name="T45" fmla="*/ 2147483647 h 8612"/>
                  <a:gd name="T46" fmla="*/ 2147483647 w 8839"/>
                  <a:gd name="T47" fmla="*/ 2147483647 h 8612"/>
                  <a:gd name="T48" fmla="*/ 2147483647 w 8839"/>
                  <a:gd name="T49" fmla="*/ 2147483647 h 8612"/>
                  <a:gd name="T50" fmla="*/ 2147483647 w 8839"/>
                  <a:gd name="T51" fmla="*/ 2147483647 h 8612"/>
                  <a:gd name="T52" fmla="*/ 2147483647 w 8839"/>
                  <a:gd name="T53" fmla="*/ 2147483647 h 8612"/>
                  <a:gd name="T54" fmla="*/ 2147483647 w 8839"/>
                  <a:gd name="T55" fmla="*/ 2147483647 h 8612"/>
                  <a:gd name="T56" fmla="*/ 2147483647 w 8839"/>
                  <a:gd name="T57" fmla="*/ 2147483647 h 8612"/>
                  <a:gd name="T58" fmla="*/ 2147483647 w 8839"/>
                  <a:gd name="T59" fmla="*/ 2147483647 h 8612"/>
                  <a:gd name="T60" fmla="*/ 2147483647 w 8839"/>
                  <a:gd name="T61" fmla="*/ 2147483647 h 8612"/>
                  <a:gd name="T62" fmla="*/ 2147483647 w 8839"/>
                  <a:gd name="T63" fmla="*/ 2147483647 h 8612"/>
                  <a:gd name="T64" fmla="*/ 2147483647 w 8839"/>
                  <a:gd name="T65" fmla="*/ 2147483647 h 861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8839" h="8612" extrusionOk="0">
                    <a:moveTo>
                      <a:pt x="3937" y="1"/>
                    </a:moveTo>
                    <a:cubicBezTo>
                      <a:pt x="2672" y="1"/>
                      <a:pt x="1101" y="550"/>
                      <a:pt x="639" y="1754"/>
                    </a:cubicBezTo>
                    <a:cubicBezTo>
                      <a:pt x="632" y="1778"/>
                      <a:pt x="643" y="1822"/>
                      <a:pt x="660" y="1852"/>
                    </a:cubicBezTo>
                    <a:cubicBezTo>
                      <a:pt x="672" y="1872"/>
                      <a:pt x="686" y="1886"/>
                      <a:pt x="702" y="1886"/>
                    </a:cubicBezTo>
                    <a:cubicBezTo>
                      <a:pt x="712" y="1886"/>
                      <a:pt x="723" y="1880"/>
                      <a:pt x="733" y="1865"/>
                    </a:cubicBezTo>
                    <a:cubicBezTo>
                      <a:pt x="1410" y="843"/>
                      <a:pt x="2481" y="392"/>
                      <a:pt x="3579" y="392"/>
                    </a:cubicBezTo>
                    <a:cubicBezTo>
                      <a:pt x="5195" y="392"/>
                      <a:pt x="6871" y="1369"/>
                      <a:pt x="7438" y="2937"/>
                    </a:cubicBezTo>
                    <a:cubicBezTo>
                      <a:pt x="8354" y="5465"/>
                      <a:pt x="6702" y="7891"/>
                      <a:pt x="4079" y="8066"/>
                    </a:cubicBezTo>
                    <a:cubicBezTo>
                      <a:pt x="3962" y="8074"/>
                      <a:pt x="3844" y="8079"/>
                      <a:pt x="3723" y="8079"/>
                    </a:cubicBezTo>
                    <a:cubicBezTo>
                      <a:pt x="2819" y="8079"/>
                      <a:pt x="1839" y="7840"/>
                      <a:pt x="1203" y="7182"/>
                    </a:cubicBezTo>
                    <a:cubicBezTo>
                      <a:pt x="267" y="6215"/>
                      <a:pt x="490" y="4498"/>
                      <a:pt x="1173" y="3457"/>
                    </a:cubicBezTo>
                    <a:cubicBezTo>
                      <a:pt x="1643" y="2741"/>
                      <a:pt x="2590" y="2282"/>
                      <a:pt x="3483" y="2282"/>
                    </a:cubicBezTo>
                    <a:cubicBezTo>
                      <a:pt x="4241" y="2282"/>
                      <a:pt x="4960" y="2613"/>
                      <a:pt x="5316" y="3400"/>
                    </a:cubicBezTo>
                    <a:cubicBezTo>
                      <a:pt x="5715" y="4278"/>
                      <a:pt x="5292" y="5201"/>
                      <a:pt x="4366" y="5393"/>
                    </a:cubicBezTo>
                    <a:cubicBezTo>
                      <a:pt x="4238" y="5420"/>
                      <a:pt x="4121" y="5433"/>
                      <a:pt x="4015" y="5433"/>
                    </a:cubicBezTo>
                    <a:cubicBezTo>
                      <a:pt x="2873" y="5433"/>
                      <a:pt x="2944" y="4004"/>
                      <a:pt x="3669" y="4004"/>
                    </a:cubicBezTo>
                    <a:cubicBezTo>
                      <a:pt x="3745" y="4004"/>
                      <a:pt x="3829" y="4020"/>
                      <a:pt x="3920" y="4055"/>
                    </a:cubicBezTo>
                    <a:cubicBezTo>
                      <a:pt x="3934" y="4061"/>
                      <a:pt x="3947" y="4063"/>
                      <a:pt x="3958" y="4063"/>
                    </a:cubicBezTo>
                    <a:cubicBezTo>
                      <a:pt x="4042" y="4063"/>
                      <a:pt x="4040" y="3917"/>
                      <a:pt x="3971" y="3869"/>
                    </a:cubicBezTo>
                    <a:cubicBezTo>
                      <a:pt x="3791" y="3747"/>
                      <a:pt x="3614" y="3694"/>
                      <a:pt x="3450" y="3694"/>
                    </a:cubicBezTo>
                    <a:cubicBezTo>
                      <a:pt x="2881" y="3694"/>
                      <a:pt x="2476" y="4344"/>
                      <a:pt x="2683" y="5008"/>
                    </a:cubicBezTo>
                    <a:cubicBezTo>
                      <a:pt x="2882" y="5652"/>
                      <a:pt x="3481" y="5944"/>
                      <a:pt x="4101" y="5944"/>
                    </a:cubicBezTo>
                    <a:cubicBezTo>
                      <a:pt x="4567" y="5944"/>
                      <a:pt x="5045" y="5779"/>
                      <a:pt x="5373" y="5474"/>
                    </a:cubicBezTo>
                    <a:cubicBezTo>
                      <a:pt x="6475" y="4451"/>
                      <a:pt x="5955" y="2757"/>
                      <a:pt x="4711" y="2146"/>
                    </a:cubicBezTo>
                    <a:cubicBezTo>
                      <a:pt x="4282" y="1934"/>
                      <a:pt x="3814" y="1832"/>
                      <a:pt x="3349" y="1832"/>
                    </a:cubicBezTo>
                    <a:cubicBezTo>
                      <a:pt x="2407" y="1832"/>
                      <a:pt x="1473" y="2249"/>
                      <a:pt x="883" y="3011"/>
                    </a:cubicBezTo>
                    <a:cubicBezTo>
                      <a:pt x="403" y="3633"/>
                      <a:pt x="81" y="4491"/>
                      <a:pt x="34" y="5337"/>
                    </a:cubicBezTo>
                    <a:cubicBezTo>
                      <a:pt x="0" y="5894"/>
                      <a:pt x="85" y="6448"/>
                      <a:pt x="331" y="6928"/>
                    </a:cubicBezTo>
                    <a:cubicBezTo>
                      <a:pt x="913" y="8057"/>
                      <a:pt x="2210" y="8540"/>
                      <a:pt x="3413" y="8604"/>
                    </a:cubicBezTo>
                    <a:cubicBezTo>
                      <a:pt x="3505" y="8609"/>
                      <a:pt x="3596" y="8611"/>
                      <a:pt x="3687" y="8611"/>
                    </a:cubicBezTo>
                    <a:cubicBezTo>
                      <a:pt x="6555" y="8611"/>
                      <a:pt x="8838" y="6266"/>
                      <a:pt x="8121" y="3281"/>
                    </a:cubicBezTo>
                    <a:cubicBezTo>
                      <a:pt x="7685" y="1474"/>
                      <a:pt x="6215" y="230"/>
                      <a:pt x="4377" y="24"/>
                    </a:cubicBezTo>
                    <a:cubicBezTo>
                      <a:pt x="4236" y="9"/>
                      <a:pt x="4089" y="1"/>
                      <a:pt x="3937" y="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19" name="Google Shape;232;p3"/>
              <p:cNvSpPr>
                <a:spLocks/>
              </p:cNvSpPr>
              <p:nvPr/>
            </p:nvSpPr>
            <p:spPr bwMode="auto">
              <a:xfrm>
                <a:off x="1150678" y="1629150"/>
                <a:ext cx="11694" cy="53037"/>
              </a:xfrm>
              <a:custGeom>
                <a:avLst/>
                <a:gdLst>
                  <a:gd name="T0" fmla="*/ 2147483647 w 366"/>
                  <a:gd name="T1" fmla="*/ 0 h 1660"/>
                  <a:gd name="T2" fmla="*/ 2147483647 w 366"/>
                  <a:gd name="T3" fmla="*/ 2147483647 h 1660"/>
                  <a:gd name="T4" fmla="*/ 2147483647 w 366"/>
                  <a:gd name="T5" fmla="*/ 2147483647 h 1660"/>
                  <a:gd name="T6" fmla="*/ 2147483647 w 366"/>
                  <a:gd name="T7" fmla="*/ 2147483647 h 1660"/>
                  <a:gd name="T8" fmla="*/ 2147483647 w 366"/>
                  <a:gd name="T9" fmla="*/ 2147483647 h 1660"/>
                  <a:gd name="T10" fmla="*/ 2147483647 w 366"/>
                  <a:gd name="T11" fmla="*/ 2147483647 h 1660"/>
                  <a:gd name="T12" fmla="*/ 2147483647 w 366"/>
                  <a:gd name="T13" fmla="*/ 0 h 16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6" h="1660" extrusionOk="0">
                    <a:moveTo>
                      <a:pt x="123" y="0"/>
                    </a:moveTo>
                    <a:cubicBezTo>
                      <a:pt x="74" y="0"/>
                      <a:pt x="34" y="29"/>
                      <a:pt x="30" y="102"/>
                    </a:cubicBezTo>
                    <a:cubicBezTo>
                      <a:pt x="0" y="581"/>
                      <a:pt x="34" y="1088"/>
                      <a:pt x="105" y="1562"/>
                    </a:cubicBezTo>
                    <a:cubicBezTo>
                      <a:pt x="112" y="1606"/>
                      <a:pt x="167" y="1660"/>
                      <a:pt x="210" y="1660"/>
                    </a:cubicBezTo>
                    <a:cubicBezTo>
                      <a:pt x="232" y="1660"/>
                      <a:pt x="250" y="1645"/>
                      <a:pt x="257" y="1609"/>
                    </a:cubicBezTo>
                    <a:cubicBezTo>
                      <a:pt x="334" y="1149"/>
                      <a:pt x="365" y="649"/>
                      <a:pt x="331" y="183"/>
                    </a:cubicBezTo>
                    <a:cubicBezTo>
                      <a:pt x="325" y="88"/>
                      <a:pt x="209" y="0"/>
                      <a:pt x="123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20" name="Google Shape;233;p3"/>
              <p:cNvSpPr>
                <a:spLocks/>
              </p:cNvSpPr>
              <p:nvPr/>
            </p:nvSpPr>
            <p:spPr bwMode="auto">
              <a:xfrm>
                <a:off x="1248317" y="1682188"/>
                <a:ext cx="31151" cy="46296"/>
              </a:xfrm>
              <a:custGeom>
                <a:avLst/>
                <a:gdLst>
                  <a:gd name="T0" fmla="*/ 2147483647 w 975"/>
                  <a:gd name="T1" fmla="*/ 0 h 1449"/>
                  <a:gd name="T2" fmla="*/ 2147483647 w 975"/>
                  <a:gd name="T3" fmla="*/ 2147483647 h 1449"/>
                  <a:gd name="T4" fmla="*/ 2147483647 w 975"/>
                  <a:gd name="T5" fmla="*/ 2147483647 h 1449"/>
                  <a:gd name="T6" fmla="*/ 2147483647 w 975"/>
                  <a:gd name="T7" fmla="*/ 2147483647 h 1449"/>
                  <a:gd name="T8" fmla="*/ 2147483647 w 975"/>
                  <a:gd name="T9" fmla="*/ 2147483647 h 1449"/>
                  <a:gd name="T10" fmla="*/ 2147483647 w 975"/>
                  <a:gd name="T11" fmla="*/ 2147483647 h 1449"/>
                  <a:gd name="T12" fmla="*/ 2147483647 w 975"/>
                  <a:gd name="T13" fmla="*/ 2147483647 h 1449"/>
                  <a:gd name="T14" fmla="*/ 2147483647 w 975"/>
                  <a:gd name="T15" fmla="*/ 0 h 144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975" h="1449" extrusionOk="0">
                    <a:moveTo>
                      <a:pt x="755" y="0"/>
                    </a:moveTo>
                    <a:cubicBezTo>
                      <a:pt x="727" y="0"/>
                      <a:pt x="701" y="12"/>
                      <a:pt x="681" y="40"/>
                    </a:cubicBezTo>
                    <a:cubicBezTo>
                      <a:pt x="414" y="412"/>
                      <a:pt x="84" y="881"/>
                      <a:pt x="6" y="1341"/>
                    </a:cubicBezTo>
                    <a:cubicBezTo>
                      <a:pt x="1" y="1381"/>
                      <a:pt x="27" y="1448"/>
                      <a:pt x="66" y="1448"/>
                    </a:cubicBezTo>
                    <a:cubicBezTo>
                      <a:pt x="77" y="1448"/>
                      <a:pt x="88" y="1444"/>
                      <a:pt x="101" y="1432"/>
                    </a:cubicBezTo>
                    <a:cubicBezTo>
                      <a:pt x="263" y="1281"/>
                      <a:pt x="374" y="1064"/>
                      <a:pt x="492" y="878"/>
                    </a:cubicBezTo>
                    <a:cubicBezTo>
                      <a:pt x="624" y="669"/>
                      <a:pt x="770" y="462"/>
                      <a:pt x="908" y="253"/>
                    </a:cubicBezTo>
                    <a:cubicBezTo>
                      <a:pt x="974" y="153"/>
                      <a:pt x="854" y="0"/>
                      <a:pt x="755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21" name="Google Shape;234;p3"/>
              <p:cNvSpPr>
                <a:spLocks/>
              </p:cNvSpPr>
              <p:nvPr/>
            </p:nvSpPr>
            <p:spPr bwMode="auto">
              <a:xfrm>
                <a:off x="1308638" y="1782322"/>
                <a:ext cx="52462" cy="28084"/>
              </a:xfrm>
              <a:custGeom>
                <a:avLst/>
                <a:gdLst>
                  <a:gd name="T0" fmla="*/ 2147483647 w 1642"/>
                  <a:gd name="T1" fmla="*/ 0 h 879"/>
                  <a:gd name="T2" fmla="*/ 2147483647 w 1642"/>
                  <a:gd name="T3" fmla="*/ 2147483647 h 879"/>
                  <a:gd name="T4" fmla="*/ 2147483647 w 1642"/>
                  <a:gd name="T5" fmla="*/ 2147483647 h 879"/>
                  <a:gd name="T6" fmla="*/ 0 w 1642"/>
                  <a:gd name="T7" fmla="*/ 2147483647 h 879"/>
                  <a:gd name="T8" fmla="*/ 2147483647 w 1642"/>
                  <a:gd name="T9" fmla="*/ 2147483647 h 879"/>
                  <a:gd name="T10" fmla="*/ 2147483647 w 1642"/>
                  <a:gd name="T11" fmla="*/ 2147483647 h 879"/>
                  <a:gd name="T12" fmla="*/ 2147483647 w 1642"/>
                  <a:gd name="T13" fmla="*/ 2147483647 h 879"/>
                  <a:gd name="T14" fmla="*/ 2147483647 w 1642"/>
                  <a:gd name="T15" fmla="*/ 2147483647 h 879"/>
                  <a:gd name="T16" fmla="*/ 2147483647 w 1642"/>
                  <a:gd name="T17" fmla="*/ 2147483647 h 879"/>
                  <a:gd name="T18" fmla="*/ 2147483647 w 1642"/>
                  <a:gd name="T19" fmla="*/ 0 h 87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642" h="879" extrusionOk="0">
                    <a:moveTo>
                      <a:pt x="1421" y="0"/>
                    </a:moveTo>
                    <a:cubicBezTo>
                      <a:pt x="1402" y="0"/>
                      <a:pt x="1383" y="6"/>
                      <a:pt x="1365" y="18"/>
                    </a:cubicBezTo>
                    <a:cubicBezTo>
                      <a:pt x="1112" y="201"/>
                      <a:pt x="855" y="309"/>
                      <a:pt x="561" y="410"/>
                    </a:cubicBezTo>
                    <a:cubicBezTo>
                      <a:pt x="351" y="485"/>
                      <a:pt x="17" y="566"/>
                      <a:pt x="0" y="829"/>
                    </a:cubicBezTo>
                    <a:cubicBezTo>
                      <a:pt x="0" y="846"/>
                      <a:pt x="7" y="876"/>
                      <a:pt x="30" y="876"/>
                    </a:cubicBezTo>
                    <a:cubicBezTo>
                      <a:pt x="41" y="878"/>
                      <a:pt x="53" y="879"/>
                      <a:pt x="64" y="879"/>
                    </a:cubicBezTo>
                    <a:cubicBezTo>
                      <a:pt x="153" y="879"/>
                      <a:pt x="230" y="832"/>
                      <a:pt x="314" y="799"/>
                    </a:cubicBezTo>
                    <a:cubicBezTo>
                      <a:pt x="459" y="742"/>
                      <a:pt x="608" y="698"/>
                      <a:pt x="757" y="650"/>
                    </a:cubicBezTo>
                    <a:cubicBezTo>
                      <a:pt x="1031" y="563"/>
                      <a:pt x="1372" y="478"/>
                      <a:pt x="1565" y="252"/>
                    </a:cubicBezTo>
                    <a:cubicBezTo>
                      <a:pt x="1641" y="163"/>
                      <a:pt x="1526" y="0"/>
                      <a:pt x="1421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22" name="Google Shape;235;p3"/>
              <p:cNvSpPr>
                <a:spLocks/>
              </p:cNvSpPr>
              <p:nvPr/>
            </p:nvSpPr>
            <p:spPr bwMode="auto">
              <a:xfrm>
                <a:off x="1297711" y="1901817"/>
                <a:ext cx="51056" cy="23004"/>
              </a:xfrm>
              <a:custGeom>
                <a:avLst/>
                <a:gdLst>
                  <a:gd name="T0" fmla="*/ 2147483647 w 1598"/>
                  <a:gd name="T1" fmla="*/ 2147483647 h 720"/>
                  <a:gd name="T2" fmla="*/ 2147483647 w 1598"/>
                  <a:gd name="T3" fmla="*/ 2147483647 h 720"/>
                  <a:gd name="T4" fmla="*/ 2147483647 w 1598"/>
                  <a:gd name="T5" fmla="*/ 2147483647 h 720"/>
                  <a:gd name="T6" fmla="*/ 2147483647 w 1598"/>
                  <a:gd name="T7" fmla="*/ 2147483647 h 720"/>
                  <a:gd name="T8" fmla="*/ 2147483647 w 1598"/>
                  <a:gd name="T9" fmla="*/ 2147483647 h 720"/>
                  <a:gd name="T10" fmla="*/ 2147483647 w 1598"/>
                  <a:gd name="T11" fmla="*/ 2147483647 h 720"/>
                  <a:gd name="T12" fmla="*/ 2147483647 w 1598"/>
                  <a:gd name="T13" fmla="*/ 2147483647 h 720"/>
                  <a:gd name="T14" fmla="*/ 2147483647 w 1598"/>
                  <a:gd name="T15" fmla="*/ 2147483647 h 720"/>
                  <a:gd name="T16" fmla="*/ 2147483647 w 1598"/>
                  <a:gd name="T17" fmla="*/ 2147483647 h 720"/>
                  <a:gd name="T18" fmla="*/ 2147483647 w 1598"/>
                  <a:gd name="T19" fmla="*/ 2147483647 h 720"/>
                  <a:gd name="T20" fmla="*/ 2147483647 w 1598"/>
                  <a:gd name="T21" fmla="*/ 2147483647 h 720"/>
                  <a:gd name="T22" fmla="*/ 2147483647 w 1598"/>
                  <a:gd name="T23" fmla="*/ 2147483647 h 72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598" h="720" extrusionOk="0">
                    <a:moveTo>
                      <a:pt x="84" y="1"/>
                    </a:moveTo>
                    <a:cubicBezTo>
                      <a:pt x="16" y="1"/>
                      <a:pt x="1" y="70"/>
                      <a:pt x="21" y="137"/>
                    </a:cubicBezTo>
                    <a:cubicBezTo>
                      <a:pt x="18" y="141"/>
                      <a:pt x="14" y="145"/>
                      <a:pt x="14" y="145"/>
                    </a:cubicBezTo>
                    <a:cubicBezTo>
                      <a:pt x="18" y="154"/>
                      <a:pt x="27" y="158"/>
                      <a:pt x="31" y="165"/>
                    </a:cubicBezTo>
                    <a:cubicBezTo>
                      <a:pt x="44" y="198"/>
                      <a:pt x="68" y="226"/>
                      <a:pt x="96" y="239"/>
                    </a:cubicBezTo>
                    <a:cubicBezTo>
                      <a:pt x="99" y="239"/>
                      <a:pt x="99" y="243"/>
                      <a:pt x="102" y="243"/>
                    </a:cubicBezTo>
                    <a:cubicBezTo>
                      <a:pt x="210" y="324"/>
                      <a:pt x="375" y="368"/>
                      <a:pt x="484" y="405"/>
                    </a:cubicBezTo>
                    <a:cubicBezTo>
                      <a:pt x="774" y="513"/>
                      <a:pt x="1082" y="577"/>
                      <a:pt x="1369" y="702"/>
                    </a:cubicBezTo>
                    <a:cubicBezTo>
                      <a:pt x="1398" y="714"/>
                      <a:pt x="1424" y="720"/>
                      <a:pt x="1446" y="720"/>
                    </a:cubicBezTo>
                    <a:cubicBezTo>
                      <a:pt x="1589" y="720"/>
                      <a:pt x="1597" y="498"/>
                      <a:pt x="1437" y="425"/>
                    </a:cubicBezTo>
                    <a:cubicBezTo>
                      <a:pt x="1024" y="239"/>
                      <a:pt x="551" y="137"/>
                      <a:pt x="119" y="6"/>
                    </a:cubicBezTo>
                    <a:cubicBezTo>
                      <a:pt x="106" y="2"/>
                      <a:pt x="94" y="1"/>
                      <a:pt x="84" y="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23" name="Google Shape;236;p3"/>
              <p:cNvSpPr>
                <a:spLocks/>
              </p:cNvSpPr>
              <p:nvPr/>
            </p:nvSpPr>
            <p:spPr bwMode="auto">
              <a:xfrm>
                <a:off x="1208444" y="2023454"/>
                <a:ext cx="40321" cy="45401"/>
              </a:xfrm>
              <a:custGeom>
                <a:avLst/>
                <a:gdLst>
                  <a:gd name="T0" fmla="*/ 2147483647 w 1262"/>
                  <a:gd name="T1" fmla="*/ 0 h 1421"/>
                  <a:gd name="T2" fmla="*/ 2147483647 w 1262"/>
                  <a:gd name="T3" fmla="*/ 2147483647 h 1421"/>
                  <a:gd name="T4" fmla="*/ 2147483647 w 1262"/>
                  <a:gd name="T5" fmla="*/ 2147483647 h 1421"/>
                  <a:gd name="T6" fmla="*/ 2147483647 w 1262"/>
                  <a:gd name="T7" fmla="*/ 2147483647 h 1421"/>
                  <a:gd name="T8" fmla="*/ 2147483647 w 1262"/>
                  <a:gd name="T9" fmla="*/ 2147483647 h 1421"/>
                  <a:gd name="T10" fmla="*/ 2147483647 w 1262"/>
                  <a:gd name="T11" fmla="*/ 2147483647 h 1421"/>
                  <a:gd name="T12" fmla="*/ 2147483647 w 1262"/>
                  <a:gd name="T13" fmla="*/ 2147483647 h 1421"/>
                  <a:gd name="T14" fmla="*/ 2147483647 w 1262"/>
                  <a:gd name="T15" fmla="*/ 2147483647 h 1421"/>
                  <a:gd name="T16" fmla="*/ 2147483647 w 1262"/>
                  <a:gd name="T17" fmla="*/ 0 h 142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62" h="1421" extrusionOk="0">
                    <a:moveTo>
                      <a:pt x="143" y="0"/>
                    </a:moveTo>
                    <a:cubicBezTo>
                      <a:pt x="69" y="0"/>
                      <a:pt x="0" y="46"/>
                      <a:pt x="27" y="136"/>
                    </a:cubicBezTo>
                    <a:cubicBezTo>
                      <a:pt x="104" y="410"/>
                      <a:pt x="277" y="697"/>
                      <a:pt x="436" y="933"/>
                    </a:cubicBezTo>
                    <a:cubicBezTo>
                      <a:pt x="571" y="1129"/>
                      <a:pt x="747" y="1366"/>
                      <a:pt x="997" y="1416"/>
                    </a:cubicBezTo>
                    <a:cubicBezTo>
                      <a:pt x="1011" y="1419"/>
                      <a:pt x="1025" y="1420"/>
                      <a:pt x="1039" y="1420"/>
                    </a:cubicBezTo>
                    <a:cubicBezTo>
                      <a:pt x="1190" y="1420"/>
                      <a:pt x="1262" y="1255"/>
                      <a:pt x="1126" y="1146"/>
                    </a:cubicBezTo>
                    <a:cubicBezTo>
                      <a:pt x="936" y="998"/>
                      <a:pt x="808" y="862"/>
                      <a:pt x="675" y="656"/>
                    </a:cubicBezTo>
                    <a:cubicBezTo>
                      <a:pt x="544" y="450"/>
                      <a:pt x="432" y="210"/>
                      <a:pt x="254" y="41"/>
                    </a:cubicBezTo>
                    <a:cubicBezTo>
                      <a:pt x="225" y="14"/>
                      <a:pt x="184" y="0"/>
                      <a:pt x="143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24" name="Google Shape;237;p3"/>
              <p:cNvSpPr>
                <a:spLocks/>
              </p:cNvSpPr>
              <p:nvPr/>
            </p:nvSpPr>
            <p:spPr bwMode="auto">
              <a:xfrm>
                <a:off x="1102721" y="2034636"/>
                <a:ext cx="14282" cy="47637"/>
              </a:xfrm>
              <a:custGeom>
                <a:avLst/>
                <a:gdLst>
                  <a:gd name="T0" fmla="*/ 2147483647 w 447"/>
                  <a:gd name="T1" fmla="*/ 2147483647 h 1491"/>
                  <a:gd name="T2" fmla="*/ 2147483647 w 447"/>
                  <a:gd name="T3" fmla="*/ 2147483647 h 1491"/>
                  <a:gd name="T4" fmla="*/ 2147483647 w 447"/>
                  <a:gd name="T5" fmla="*/ 2147483647 h 1491"/>
                  <a:gd name="T6" fmla="*/ 2147483647 w 447"/>
                  <a:gd name="T7" fmla="*/ 2147483647 h 1491"/>
                  <a:gd name="T8" fmla="*/ 2147483647 w 447"/>
                  <a:gd name="T9" fmla="*/ 2147483647 h 1491"/>
                  <a:gd name="T10" fmla="*/ 2147483647 w 447"/>
                  <a:gd name="T11" fmla="*/ 2147483647 h 1491"/>
                  <a:gd name="T12" fmla="*/ 2147483647 w 447"/>
                  <a:gd name="T13" fmla="*/ 2147483647 h 1491"/>
                  <a:gd name="T14" fmla="*/ 2147483647 w 447"/>
                  <a:gd name="T15" fmla="*/ 2147483647 h 1491"/>
                  <a:gd name="T16" fmla="*/ 2147483647 w 447"/>
                  <a:gd name="T17" fmla="*/ 2147483647 h 14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447" h="1491" extrusionOk="0">
                    <a:moveTo>
                      <a:pt x="170" y="1"/>
                    </a:moveTo>
                    <a:cubicBezTo>
                      <a:pt x="140" y="1"/>
                      <a:pt x="113" y="18"/>
                      <a:pt x="102" y="63"/>
                    </a:cubicBezTo>
                    <a:cubicBezTo>
                      <a:pt x="38" y="327"/>
                      <a:pt x="55" y="610"/>
                      <a:pt x="48" y="880"/>
                    </a:cubicBezTo>
                    <a:cubicBezTo>
                      <a:pt x="44" y="1117"/>
                      <a:pt x="1" y="1289"/>
                      <a:pt x="177" y="1462"/>
                    </a:cubicBezTo>
                    <a:cubicBezTo>
                      <a:pt x="192" y="1478"/>
                      <a:pt x="209" y="1490"/>
                      <a:pt x="229" y="1490"/>
                    </a:cubicBezTo>
                    <a:cubicBezTo>
                      <a:pt x="239" y="1490"/>
                      <a:pt x="250" y="1487"/>
                      <a:pt x="261" y="1479"/>
                    </a:cubicBezTo>
                    <a:cubicBezTo>
                      <a:pt x="447" y="1350"/>
                      <a:pt x="383" y="1147"/>
                      <a:pt x="379" y="938"/>
                    </a:cubicBezTo>
                    <a:cubicBezTo>
                      <a:pt x="372" y="671"/>
                      <a:pt x="386" y="387"/>
                      <a:pt x="325" y="127"/>
                    </a:cubicBezTo>
                    <a:cubicBezTo>
                      <a:pt x="312" y="71"/>
                      <a:pt x="232" y="1"/>
                      <a:pt x="170" y="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25" name="Google Shape;238;p3"/>
              <p:cNvSpPr>
                <a:spLocks/>
              </p:cNvSpPr>
              <p:nvPr/>
            </p:nvSpPr>
            <p:spPr bwMode="auto">
              <a:xfrm>
                <a:off x="950896" y="2001408"/>
                <a:ext cx="62271" cy="34059"/>
              </a:xfrm>
              <a:custGeom>
                <a:avLst/>
                <a:gdLst>
                  <a:gd name="T0" fmla="*/ 2147483647 w 1949"/>
                  <a:gd name="T1" fmla="*/ 2147483647 h 1066"/>
                  <a:gd name="T2" fmla="*/ 2147483647 w 1949"/>
                  <a:gd name="T3" fmla="*/ 2147483647 h 1066"/>
                  <a:gd name="T4" fmla="*/ 2147483647 w 1949"/>
                  <a:gd name="T5" fmla="*/ 2147483647 h 1066"/>
                  <a:gd name="T6" fmla="*/ 2147483647 w 1949"/>
                  <a:gd name="T7" fmla="*/ 2147483647 h 1066"/>
                  <a:gd name="T8" fmla="*/ 2147483647 w 1949"/>
                  <a:gd name="T9" fmla="*/ 2147483647 h 1066"/>
                  <a:gd name="T10" fmla="*/ 2147483647 w 1949"/>
                  <a:gd name="T11" fmla="*/ 2147483647 h 1066"/>
                  <a:gd name="T12" fmla="*/ 2147483647 w 1949"/>
                  <a:gd name="T13" fmla="*/ 2147483647 h 1066"/>
                  <a:gd name="T14" fmla="*/ 2147483647 w 1949"/>
                  <a:gd name="T15" fmla="*/ 2147483647 h 106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49" h="1066" extrusionOk="0">
                    <a:moveTo>
                      <a:pt x="1663" y="1"/>
                    </a:moveTo>
                    <a:cubicBezTo>
                      <a:pt x="1399" y="1"/>
                      <a:pt x="1135" y="172"/>
                      <a:pt x="914" y="302"/>
                    </a:cubicBezTo>
                    <a:cubicBezTo>
                      <a:pt x="650" y="454"/>
                      <a:pt x="390" y="620"/>
                      <a:pt x="140" y="799"/>
                    </a:cubicBezTo>
                    <a:cubicBezTo>
                      <a:pt x="0" y="895"/>
                      <a:pt x="172" y="1066"/>
                      <a:pt x="318" y="1066"/>
                    </a:cubicBezTo>
                    <a:cubicBezTo>
                      <a:pt x="346" y="1066"/>
                      <a:pt x="373" y="1059"/>
                      <a:pt x="397" y="1045"/>
                    </a:cubicBezTo>
                    <a:cubicBezTo>
                      <a:pt x="846" y="775"/>
                      <a:pt x="1272" y="386"/>
                      <a:pt x="1792" y="258"/>
                    </a:cubicBezTo>
                    <a:cubicBezTo>
                      <a:pt x="1948" y="217"/>
                      <a:pt x="1772" y="1"/>
                      <a:pt x="1671" y="1"/>
                    </a:cubicBezTo>
                    <a:cubicBezTo>
                      <a:pt x="1668" y="1"/>
                      <a:pt x="1666" y="1"/>
                      <a:pt x="1663" y="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26" name="Google Shape;239;p3"/>
              <p:cNvSpPr>
                <a:spLocks/>
              </p:cNvSpPr>
              <p:nvPr/>
            </p:nvSpPr>
            <p:spPr bwMode="auto">
              <a:xfrm>
                <a:off x="923483" y="1883030"/>
                <a:ext cx="68724" cy="14026"/>
              </a:xfrm>
              <a:custGeom>
                <a:avLst/>
                <a:gdLst>
                  <a:gd name="T0" fmla="*/ 2147483647 w 2151"/>
                  <a:gd name="T1" fmla="*/ 2147483647 h 439"/>
                  <a:gd name="T2" fmla="*/ 2147483647 w 2151"/>
                  <a:gd name="T3" fmla="*/ 2147483647 h 439"/>
                  <a:gd name="T4" fmla="*/ 2147483647 w 2151"/>
                  <a:gd name="T5" fmla="*/ 2147483647 h 439"/>
                  <a:gd name="T6" fmla="*/ 2147483647 w 2151"/>
                  <a:gd name="T7" fmla="*/ 2147483647 h 439"/>
                  <a:gd name="T8" fmla="*/ 2147483647 w 2151"/>
                  <a:gd name="T9" fmla="*/ 2147483647 h 439"/>
                  <a:gd name="T10" fmla="*/ 2147483647 w 2151"/>
                  <a:gd name="T11" fmla="*/ 2147483647 h 439"/>
                  <a:gd name="T12" fmla="*/ 2147483647 w 2151"/>
                  <a:gd name="T13" fmla="*/ 2147483647 h 4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51" h="439" extrusionOk="0">
                    <a:moveTo>
                      <a:pt x="1755" y="1"/>
                    </a:moveTo>
                    <a:cubicBezTo>
                      <a:pt x="1237" y="1"/>
                      <a:pt x="718" y="108"/>
                      <a:pt x="200" y="124"/>
                    </a:cubicBezTo>
                    <a:cubicBezTo>
                      <a:pt x="1" y="128"/>
                      <a:pt x="99" y="398"/>
                      <a:pt x="247" y="415"/>
                    </a:cubicBezTo>
                    <a:cubicBezTo>
                      <a:pt x="376" y="432"/>
                      <a:pt x="505" y="439"/>
                      <a:pt x="635" y="439"/>
                    </a:cubicBezTo>
                    <a:cubicBezTo>
                      <a:pt x="1060" y="439"/>
                      <a:pt x="1491" y="365"/>
                      <a:pt x="1910" y="347"/>
                    </a:cubicBezTo>
                    <a:cubicBezTo>
                      <a:pt x="2150" y="334"/>
                      <a:pt x="2069" y="6"/>
                      <a:pt x="1863" y="3"/>
                    </a:cubicBezTo>
                    <a:cubicBezTo>
                      <a:pt x="1827" y="2"/>
                      <a:pt x="1791" y="1"/>
                      <a:pt x="1755" y="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27" name="Google Shape;240;p3"/>
              <p:cNvSpPr>
                <a:spLocks/>
              </p:cNvSpPr>
              <p:nvPr/>
            </p:nvSpPr>
            <p:spPr bwMode="auto">
              <a:xfrm>
                <a:off x="918850" y="1768104"/>
                <a:ext cx="74507" cy="19170"/>
              </a:xfrm>
              <a:custGeom>
                <a:avLst/>
                <a:gdLst>
                  <a:gd name="T0" fmla="*/ 2147483647 w 2332"/>
                  <a:gd name="T1" fmla="*/ 2147483647 h 600"/>
                  <a:gd name="T2" fmla="*/ 2147483647 w 2332"/>
                  <a:gd name="T3" fmla="*/ 2147483647 h 600"/>
                  <a:gd name="T4" fmla="*/ 2147483647 w 2332"/>
                  <a:gd name="T5" fmla="*/ 2147483647 h 600"/>
                  <a:gd name="T6" fmla="*/ 2147483647 w 2332"/>
                  <a:gd name="T7" fmla="*/ 2147483647 h 600"/>
                  <a:gd name="T8" fmla="*/ 2147483647 w 2332"/>
                  <a:gd name="T9" fmla="*/ 2147483647 h 600"/>
                  <a:gd name="T10" fmla="*/ 2147483647 w 2332"/>
                  <a:gd name="T11" fmla="*/ 2147483647 h 600"/>
                  <a:gd name="T12" fmla="*/ 2147483647 w 2332"/>
                  <a:gd name="T13" fmla="*/ 2147483647 h 6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332" h="600" extrusionOk="0">
                    <a:moveTo>
                      <a:pt x="475" y="1"/>
                    </a:moveTo>
                    <a:cubicBezTo>
                      <a:pt x="362" y="1"/>
                      <a:pt x="249" y="9"/>
                      <a:pt x="136" y="28"/>
                    </a:cubicBezTo>
                    <a:cubicBezTo>
                      <a:pt x="1" y="51"/>
                      <a:pt x="126" y="267"/>
                      <a:pt x="224" y="271"/>
                    </a:cubicBezTo>
                    <a:cubicBezTo>
                      <a:pt x="866" y="301"/>
                      <a:pt x="1454" y="480"/>
                      <a:pt x="2083" y="596"/>
                    </a:cubicBezTo>
                    <a:cubicBezTo>
                      <a:pt x="2098" y="598"/>
                      <a:pt x="2113" y="600"/>
                      <a:pt x="2127" y="600"/>
                    </a:cubicBezTo>
                    <a:cubicBezTo>
                      <a:pt x="2327" y="600"/>
                      <a:pt x="2332" y="325"/>
                      <a:pt x="2123" y="287"/>
                    </a:cubicBezTo>
                    <a:cubicBezTo>
                      <a:pt x="1587" y="198"/>
                      <a:pt x="1030" y="1"/>
                      <a:pt x="475" y="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28" name="Google Shape;241;p3"/>
              <p:cNvSpPr>
                <a:spLocks/>
              </p:cNvSpPr>
              <p:nvPr/>
            </p:nvSpPr>
            <p:spPr bwMode="auto">
              <a:xfrm>
                <a:off x="1011505" y="1660877"/>
                <a:ext cx="34921" cy="38691"/>
              </a:xfrm>
              <a:custGeom>
                <a:avLst/>
                <a:gdLst>
                  <a:gd name="T0" fmla="*/ 2147483647 w 1093"/>
                  <a:gd name="T1" fmla="*/ 2147483647 h 1211"/>
                  <a:gd name="T2" fmla="*/ 2147483647 w 1093"/>
                  <a:gd name="T3" fmla="*/ 2147483647 h 1211"/>
                  <a:gd name="T4" fmla="*/ 2147483647 w 1093"/>
                  <a:gd name="T5" fmla="*/ 2147483647 h 1211"/>
                  <a:gd name="T6" fmla="*/ 2147483647 w 1093"/>
                  <a:gd name="T7" fmla="*/ 2147483647 h 1211"/>
                  <a:gd name="T8" fmla="*/ 2147483647 w 1093"/>
                  <a:gd name="T9" fmla="*/ 2147483647 h 1211"/>
                  <a:gd name="T10" fmla="*/ 2147483647 w 1093"/>
                  <a:gd name="T11" fmla="*/ 2147483647 h 1211"/>
                  <a:gd name="T12" fmla="*/ 2147483647 w 1093"/>
                  <a:gd name="T13" fmla="*/ 2147483647 h 1211"/>
                  <a:gd name="T14" fmla="*/ 2147483647 w 1093"/>
                  <a:gd name="T15" fmla="*/ 2147483647 h 1211"/>
                  <a:gd name="T16" fmla="*/ 2147483647 w 1093"/>
                  <a:gd name="T17" fmla="*/ 2147483647 h 1211"/>
                  <a:gd name="T18" fmla="*/ 2147483647 w 1093"/>
                  <a:gd name="T19" fmla="*/ 2147483647 h 121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093" h="1211" extrusionOk="0">
                    <a:moveTo>
                      <a:pt x="137" y="1"/>
                    </a:moveTo>
                    <a:cubicBezTo>
                      <a:pt x="131" y="1"/>
                      <a:pt x="125" y="2"/>
                      <a:pt x="118" y="4"/>
                    </a:cubicBezTo>
                    <a:cubicBezTo>
                      <a:pt x="98" y="11"/>
                      <a:pt x="78" y="18"/>
                      <a:pt x="58" y="25"/>
                    </a:cubicBezTo>
                    <a:cubicBezTo>
                      <a:pt x="17" y="42"/>
                      <a:pt x="0" y="99"/>
                      <a:pt x="11" y="136"/>
                    </a:cubicBezTo>
                    <a:cubicBezTo>
                      <a:pt x="108" y="531"/>
                      <a:pt x="470" y="772"/>
                      <a:pt x="672" y="1106"/>
                    </a:cubicBezTo>
                    <a:cubicBezTo>
                      <a:pt x="714" y="1177"/>
                      <a:pt x="803" y="1210"/>
                      <a:pt x="882" y="1210"/>
                    </a:cubicBezTo>
                    <a:cubicBezTo>
                      <a:pt x="996" y="1210"/>
                      <a:pt x="1093" y="1143"/>
                      <a:pt x="1017" y="1025"/>
                    </a:cubicBezTo>
                    <a:cubicBezTo>
                      <a:pt x="882" y="812"/>
                      <a:pt x="706" y="639"/>
                      <a:pt x="538" y="457"/>
                    </a:cubicBezTo>
                    <a:cubicBezTo>
                      <a:pt x="460" y="372"/>
                      <a:pt x="379" y="288"/>
                      <a:pt x="315" y="193"/>
                    </a:cubicBezTo>
                    <a:cubicBezTo>
                      <a:pt x="286" y="153"/>
                      <a:pt x="210" y="1"/>
                      <a:pt x="137" y="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</p:grpSp>
        <p:sp>
          <p:nvSpPr>
            <p:cNvPr id="78" name="Google Shape;242;p3"/>
            <p:cNvSpPr>
              <a:spLocks/>
            </p:cNvSpPr>
            <p:nvPr/>
          </p:nvSpPr>
          <p:spPr bwMode="auto">
            <a:xfrm>
              <a:off x="430078" y="3408216"/>
              <a:ext cx="181622" cy="179557"/>
            </a:xfrm>
            <a:custGeom>
              <a:avLst/>
              <a:gdLst>
                <a:gd name="T0" fmla="*/ 2147483647 w 7736"/>
                <a:gd name="T1" fmla="*/ 2147483647 h 6918"/>
                <a:gd name="T2" fmla="*/ 2147483647 w 7736"/>
                <a:gd name="T3" fmla="*/ 2147483647 h 6918"/>
                <a:gd name="T4" fmla="*/ 2147483647 w 7736"/>
                <a:gd name="T5" fmla="*/ 2147483647 h 6918"/>
                <a:gd name="T6" fmla="*/ 2147483647 w 7736"/>
                <a:gd name="T7" fmla="*/ 2147483647 h 6918"/>
                <a:gd name="T8" fmla="*/ 2147483647 w 7736"/>
                <a:gd name="T9" fmla="*/ 2147483647 h 6918"/>
                <a:gd name="T10" fmla="*/ 2147483647 w 7736"/>
                <a:gd name="T11" fmla="*/ 2147483647 h 6918"/>
                <a:gd name="T12" fmla="*/ 2147483647 w 7736"/>
                <a:gd name="T13" fmla="*/ 2147483647 h 6918"/>
                <a:gd name="T14" fmla="*/ 2147483647 w 7736"/>
                <a:gd name="T15" fmla="*/ 2147483647 h 6918"/>
                <a:gd name="T16" fmla="*/ 2147483647 w 7736"/>
                <a:gd name="T17" fmla="*/ 2147483647 h 6918"/>
                <a:gd name="T18" fmla="*/ 2147483647 w 7736"/>
                <a:gd name="T19" fmla="*/ 2147483647 h 6918"/>
                <a:gd name="T20" fmla="*/ 2147483647 w 7736"/>
                <a:gd name="T21" fmla="*/ 2147483647 h 6918"/>
                <a:gd name="T22" fmla="*/ 2147483647 w 7736"/>
                <a:gd name="T23" fmla="*/ 2147483647 h 6918"/>
                <a:gd name="T24" fmla="*/ 2147483647 w 7736"/>
                <a:gd name="T25" fmla="*/ 2147483647 h 6918"/>
                <a:gd name="T26" fmla="*/ 2147483647 w 7736"/>
                <a:gd name="T27" fmla="*/ 2147483647 h 6918"/>
                <a:gd name="T28" fmla="*/ 2147483647 w 7736"/>
                <a:gd name="T29" fmla="*/ 2147483647 h 6918"/>
                <a:gd name="T30" fmla="*/ 2147483647 w 7736"/>
                <a:gd name="T31" fmla="*/ 2147483647 h 6918"/>
                <a:gd name="T32" fmla="*/ 2147483647 w 7736"/>
                <a:gd name="T33" fmla="*/ 2147483647 h 69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7736" h="6918" extrusionOk="0">
                  <a:moveTo>
                    <a:pt x="3151" y="1"/>
                  </a:moveTo>
                  <a:cubicBezTo>
                    <a:pt x="3143" y="1"/>
                    <a:pt x="3136" y="1"/>
                    <a:pt x="3129" y="2"/>
                  </a:cubicBezTo>
                  <a:cubicBezTo>
                    <a:pt x="2720" y="28"/>
                    <a:pt x="2867" y="2512"/>
                    <a:pt x="2740" y="2512"/>
                  </a:cubicBezTo>
                  <a:cubicBezTo>
                    <a:pt x="2739" y="2512"/>
                    <a:pt x="2738" y="2512"/>
                    <a:pt x="2737" y="2512"/>
                  </a:cubicBezTo>
                  <a:cubicBezTo>
                    <a:pt x="2735" y="2511"/>
                    <a:pt x="2731" y="2511"/>
                    <a:pt x="2727" y="2511"/>
                  </a:cubicBezTo>
                  <a:cubicBezTo>
                    <a:pt x="2509" y="2511"/>
                    <a:pt x="124" y="3290"/>
                    <a:pt x="64" y="3661"/>
                  </a:cubicBezTo>
                  <a:cubicBezTo>
                    <a:pt x="0" y="4043"/>
                    <a:pt x="2697" y="4422"/>
                    <a:pt x="2697" y="4422"/>
                  </a:cubicBezTo>
                  <a:cubicBezTo>
                    <a:pt x="2697" y="4422"/>
                    <a:pt x="2173" y="6736"/>
                    <a:pt x="2653" y="6908"/>
                  </a:cubicBezTo>
                  <a:cubicBezTo>
                    <a:pt x="2671" y="6915"/>
                    <a:pt x="2689" y="6918"/>
                    <a:pt x="2709" y="6918"/>
                  </a:cubicBezTo>
                  <a:cubicBezTo>
                    <a:pt x="3220" y="6918"/>
                    <a:pt x="4390" y="4813"/>
                    <a:pt x="4390" y="4813"/>
                  </a:cubicBezTo>
                  <a:cubicBezTo>
                    <a:pt x="4390" y="4813"/>
                    <a:pt x="6002" y="5796"/>
                    <a:pt x="6657" y="5796"/>
                  </a:cubicBezTo>
                  <a:cubicBezTo>
                    <a:pt x="6747" y="5796"/>
                    <a:pt x="6819" y="5778"/>
                    <a:pt x="6866" y="5736"/>
                  </a:cubicBezTo>
                  <a:cubicBezTo>
                    <a:pt x="7256" y="5388"/>
                    <a:pt x="5650" y="3661"/>
                    <a:pt x="5650" y="3661"/>
                  </a:cubicBezTo>
                  <a:cubicBezTo>
                    <a:pt x="5650" y="3661"/>
                    <a:pt x="7735" y="2218"/>
                    <a:pt x="7515" y="1782"/>
                  </a:cubicBezTo>
                  <a:cubicBezTo>
                    <a:pt x="7468" y="1687"/>
                    <a:pt x="7316" y="1650"/>
                    <a:pt x="7109" y="1650"/>
                  </a:cubicBezTo>
                  <a:cubicBezTo>
                    <a:pt x="6367" y="1650"/>
                    <a:pt x="4910" y="2120"/>
                    <a:pt x="4910" y="2120"/>
                  </a:cubicBezTo>
                  <a:cubicBezTo>
                    <a:pt x="4910" y="2120"/>
                    <a:pt x="3847" y="1"/>
                    <a:pt x="3151" y="1"/>
                  </a:cubicBezTo>
                  <a:close/>
                </a:path>
              </a:pathLst>
            </a:custGeom>
            <a:solidFill>
              <a:srgbClr val="FECE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79" name="Google Shape;243;p3"/>
            <p:cNvSpPr/>
            <p:nvPr/>
          </p:nvSpPr>
          <p:spPr>
            <a:xfrm>
              <a:off x="-4374" y="1171575"/>
              <a:ext cx="723812" cy="1113301"/>
            </a:xfrm>
            <a:custGeom>
              <a:avLst/>
              <a:gdLst/>
              <a:ahLst/>
              <a:cxnLst/>
              <a:rect l="l" t="t" r="r" b="b"/>
              <a:pathLst>
                <a:path w="8313" h="12788" extrusionOk="0">
                  <a:moveTo>
                    <a:pt x="278" y="0"/>
                  </a:moveTo>
                  <a:cubicBezTo>
                    <a:pt x="186" y="0"/>
                    <a:pt x="93" y="3"/>
                    <a:pt x="0" y="10"/>
                  </a:cubicBezTo>
                  <a:lnTo>
                    <a:pt x="0" y="12773"/>
                  </a:lnTo>
                  <a:cubicBezTo>
                    <a:pt x="108" y="12782"/>
                    <a:pt x="218" y="12787"/>
                    <a:pt x="329" y="12787"/>
                  </a:cubicBezTo>
                  <a:cubicBezTo>
                    <a:pt x="630" y="12787"/>
                    <a:pt x="944" y="12751"/>
                    <a:pt x="1274" y="12662"/>
                  </a:cubicBezTo>
                  <a:cubicBezTo>
                    <a:pt x="4124" y="11881"/>
                    <a:pt x="3640" y="8941"/>
                    <a:pt x="3640" y="8941"/>
                  </a:cubicBezTo>
                  <a:lnTo>
                    <a:pt x="3640" y="8941"/>
                  </a:lnTo>
                  <a:cubicBezTo>
                    <a:pt x="3640" y="8941"/>
                    <a:pt x="3724" y="8946"/>
                    <a:pt x="3869" y="8946"/>
                  </a:cubicBezTo>
                  <a:cubicBezTo>
                    <a:pt x="4761" y="8946"/>
                    <a:pt x="7963" y="8756"/>
                    <a:pt x="8158" y="6035"/>
                  </a:cubicBezTo>
                  <a:cubicBezTo>
                    <a:pt x="8313" y="3883"/>
                    <a:pt x="6209" y="3539"/>
                    <a:pt x="4852" y="3539"/>
                  </a:cubicBezTo>
                  <a:cubicBezTo>
                    <a:pt x="4217" y="3539"/>
                    <a:pt x="3745" y="3615"/>
                    <a:pt x="3745" y="3615"/>
                  </a:cubicBezTo>
                  <a:cubicBezTo>
                    <a:pt x="3745" y="3615"/>
                    <a:pt x="3927" y="1006"/>
                    <a:pt x="1410" y="175"/>
                  </a:cubicBezTo>
                  <a:cubicBezTo>
                    <a:pt x="1064" y="60"/>
                    <a:pt x="678" y="0"/>
                    <a:pt x="2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0" name="Google Shape;244;p3"/>
            <p:cNvSpPr>
              <a:spLocks/>
            </p:cNvSpPr>
            <p:nvPr/>
          </p:nvSpPr>
          <p:spPr bwMode="auto">
            <a:xfrm>
              <a:off x="1022381" y="1609177"/>
              <a:ext cx="282477" cy="279259"/>
            </a:xfrm>
            <a:custGeom>
              <a:avLst/>
              <a:gdLst>
                <a:gd name="T0" fmla="*/ 2147483647 w 6432"/>
                <a:gd name="T1" fmla="*/ 2147483647 h 6358"/>
                <a:gd name="T2" fmla="*/ 2147483647 w 6432"/>
                <a:gd name="T3" fmla="*/ 2147483647 h 6358"/>
                <a:gd name="T4" fmla="*/ 2147483647 w 6432"/>
                <a:gd name="T5" fmla="*/ 2147483647 h 6358"/>
                <a:gd name="T6" fmla="*/ 2147483647 w 6432"/>
                <a:gd name="T7" fmla="*/ 2147483647 h 6358"/>
                <a:gd name="T8" fmla="*/ 2147483647 w 6432"/>
                <a:gd name="T9" fmla="*/ 2147483647 h 6358"/>
                <a:gd name="T10" fmla="*/ 2147483647 w 6432"/>
                <a:gd name="T11" fmla="*/ 2147483647 h 6358"/>
                <a:gd name="T12" fmla="*/ 2147483647 w 6432"/>
                <a:gd name="T13" fmla="*/ 2147483647 h 6358"/>
                <a:gd name="T14" fmla="*/ 2147483647 w 6432"/>
                <a:gd name="T15" fmla="*/ 2147483647 h 6358"/>
                <a:gd name="T16" fmla="*/ 2147483647 w 6432"/>
                <a:gd name="T17" fmla="*/ 2147483647 h 6358"/>
                <a:gd name="T18" fmla="*/ 2147483647 w 6432"/>
                <a:gd name="T19" fmla="*/ 2147483647 h 6358"/>
                <a:gd name="T20" fmla="*/ 2147483647 w 6432"/>
                <a:gd name="T21" fmla="*/ 2147483647 h 6358"/>
                <a:gd name="T22" fmla="*/ 2147483647 w 6432"/>
                <a:gd name="T23" fmla="*/ 2147483647 h 6358"/>
                <a:gd name="T24" fmla="*/ 2147483647 w 6432"/>
                <a:gd name="T25" fmla="*/ 2147483647 h 6358"/>
                <a:gd name="T26" fmla="*/ 2147483647 w 6432"/>
                <a:gd name="T27" fmla="*/ 2147483647 h 6358"/>
                <a:gd name="T28" fmla="*/ 2147483647 w 6432"/>
                <a:gd name="T29" fmla="*/ 2147483647 h 6358"/>
                <a:gd name="T30" fmla="*/ 2147483647 w 6432"/>
                <a:gd name="T31" fmla="*/ 2147483647 h 6358"/>
                <a:gd name="T32" fmla="*/ 2147483647 w 6432"/>
                <a:gd name="T33" fmla="*/ 2147483647 h 6358"/>
                <a:gd name="T34" fmla="*/ 2147483647 w 6432"/>
                <a:gd name="T35" fmla="*/ 2147483647 h 6358"/>
                <a:gd name="T36" fmla="*/ 2147483647 w 6432"/>
                <a:gd name="T37" fmla="*/ 2147483647 h 6358"/>
                <a:gd name="T38" fmla="*/ 2147483647 w 6432"/>
                <a:gd name="T39" fmla="*/ 2147483647 h 6358"/>
                <a:gd name="T40" fmla="*/ 2147483647 w 6432"/>
                <a:gd name="T41" fmla="*/ 2147483647 h 6358"/>
                <a:gd name="T42" fmla="*/ 2147483647 w 6432"/>
                <a:gd name="T43" fmla="*/ 2147483647 h 6358"/>
                <a:gd name="T44" fmla="*/ 2147483647 w 6432"/>
                <a:gd name="T45" fmla="*/ 2147483647 h 6358"/>
                <a:gd name="T46" fmla="*/ 2147483647 w 6432"/>
                <a:gd name="T47" fmla="*/ 2147483647 h 6358"/>
                <a:gd name="T48" fmla="*/ 2147483647 w 6432"/>
                <a:gd name="T49" fmla="*/ 2147483647 h 6358"/>
                <a:gd name="T50" fmla="*/ 2147483647 w 6432"/>
                <a:gd name="T51" fmla="*/ 2147483647 h 6358"/>
                <a:gd name="T52" fmla="*/ 2147483647 w 6432"/>
                <a:gd name="T53" fmla="*/ 2147483647 h 6358"/>
                <a:gd name="T54" fmla="*/ 2147483647 w 6432"/>
                <a:gd name="T55" fmla="*/ 2147483647 h 6358"/>
                <a:gd name="T56" fmla="*/ 2147483647 w 6432"/>
                <a:gd name="T57" fmla="*/ 2147483647 h 6358"/>
                <a:gd name="T58" fmla="*/ 2147483647 w 6432"/>
                <a:gd name="T59" fmla="*/ 2147483647 h 6358"/>
                <a:gd name="T60" fmla="*/ 2147483647 w 6432"/>
                <a:gd name="T61" fmla="*/ 0 h 6358"/>
                <a:gd name="T62" fmla="*/ 2147483647 w 6432"/>
                <a:gd name="T63" fmla="*/ 2147483647 h 6358"/>
                <a:gd name="T64" fmla="*/ 2147483647 w 6432"/>
                <a:gd name="T65" fmla="*/ 2147483647 h 6358"/>
                <a:gd name="T66" fmla="*/ 2147483647 w 6432"/>
                <a:gd name="T67" fmla="*/ 2147483647 h 6358"/>
                <a:gd name="T68" fmla="*/ 2147483647 w 6432"/>
                <a:gd name="T69" fmla="*/ 2147483647 h 6358"/>
                <a:gd name="T70" fmla="*/ 2147483647 w 6432"/>
                <a:gd name="T71" fmla="*/ 2147483647 h 6358"/>
                <a:gd name="T72" fmla="*/ 2147483647 w 6432"/>
                <a:gd name="T73" fmla="*/ 2147483647 h 6358"/>
                <a:gd name="T74" fmla="*/ 2147483647 w 6432"/>
                <a:gd name="T75" fmla="*/ 2147483647 h 6358"/>
                <a:gd name="T76" fmla="*/ 2147483647 w 6432"/>
                <a:gd name="T77" fmla="*/ 2147483647 h 6358"/>
                <a:gd name="T78" fmla="*/ 2147483647 w 6432"/>
                <a:gd name="T79" fmla="*/ 2147483647 h 6358"/>
                <a:gd name="T80" fmla="*/ 2147483647 w 6432"/>
                <a:gd name="T81" fmla="*/ 2147483647 h 6358"/>
                <a:gd name="T82" fmla="*/ 2147483647 w 6432"/>
                <a:gd name="T83" fmla="*/ 2147483647 h 6358"/>
                <a:gd name="T84" fmla="*/ 2147483647 w 6432"/>
                <a:gd name="T85" fmla="*/ 2147483647 h 6358"/>
                <a:gd name="T86" fmla="*/ 2147483647 w 6432"/>
                <a:gd name="T87" fmla="*/ 2147483647 h 6358"/>
                <a:gd name="T88" fmla="*/ 2147483647 w 6432"/>
                <a:gd name="T89" fmla="*/ 2147483647 h 6358"/>
                <a:gd name="T90" fmla="*/ 2147483647 w 6432"/>
                <a:gd name="T91" fmla="*/ 2147483647 h 6358"/>
                <a:gd name="T92" fmla="*/ 2147483647 w 6432"/>
                <a:gd name="T93" fmla="*/ 2147483647 h 6358"/>
                <a:gd name="T94" fmla="*/ 2147483647 w 6432"/>
                <a:gd name="T95" fmla="*/ 2147483647 h 6358"/>
                <a:gd name="T96" fmla="*/ 2147483647 w 6432"/>
                <a:gd name="T97" fmla="*/ 2147483647 h 6358"/>
                <a:gd name="T98" fmla="*/ 2147483647 w 6432"/>
                <a:gd name="T99" fmla="*/ 2147483647 h 6358"/>
                <a:gd name="T100" fmla="*/ 2147483647 w 6432"/>
                <a:gd name="T101" fmla="*/ 2147483647 h 6358"/>
                <a:gd name="T102" fmla="*/ 2147483647 w 6432"/>
                <a:gd name="T103" fmla="*/ 2147483647 h 6358"/>
                <a:gd name="T104" fmla="*/ 2147483647 w 6432"/>
                <a:gd name="T105" fmla="*/ 2147483647 h 6358"/>
                <a:gd name="T106" fmla="*/ 2147483647 w 6432"/>
                <a:gd name="T107" fmla="*/ 0 h 635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6432" h="6358" extrusionOk="0">
                  <a:moveTo>
                    <a:pt x="2640" y="363"/>
                  </a:moveTo>
                  <a:cubicBezTo>
                    <a:pt x="3103" y="810"/>
                    <a:pt x="3521" y="1313"/>
                    <a:pt x="3927" y="1820"/>
                  </a:cubicBezTo>
                  <a:cubicBezTo>
                    <a:pt x="3495" y="1965"/>
                    <a:pt x="3058" y="2107"/>
                    <a:pt x="2626" y="2249"/>
                  </a:cubicBezTo>
                  <a:cubicBezTo>
                    <a:pt x="2650" y="1621"/>
                    <a:pt x="2657" y="989"/>
                    <a:pt x="2640" y="363"/>
                  </a:cubicBezTo>
                  <a:close/>
                  <a:moveTo>
                    <a:pt x="5678" y="1505"/>
                  </a:moveTo>
                  <a:cubicBezTo>
                    <a:pt x="5407" y="1874"/>
                    <a:pt x="5137" y="2243"/>
                    <a:pt x="4867" y="2611"/>
                  </a:cubicBezTo>
                  <a:cubicBezTo>
                    <a:pt x="4694" y="2391"/>
                    <a:pt x="4522" y="2171"/>
                    <a:pt x="4343" y="1955"/>
                  </a:cubicBezTo>
                  <a:cubicBezTo>
                    <a:pt x="4789" y="1806"/>
                    <a:pt x="5232" y="1658"/>
                    <a:pt x="5678" y="1505"/>
                  </a:cubicBezTo>
                  <a:close/>
                  <a:moveTo>
                    <a:pt x="2302" y="2638"/>
                  </a:moveTo>
                  <a:cubicBezTo>
                    <a:pt x="2288" y="2945"/>
                    <a:pt x="2275" y="3252"/>
                    <a:pt x="2264" y="3556"/>
                  </a:cubicBezTo>
                  <a:cubicBezTo>
                    <a:pt x="1727" y="3435"/>
                    <a:pt x="1190" y="3313"/>
                    <a:pt x="653" y="3188"/>
                  </a:cubicBezTo>
                  <a:cubicBezTo>
                    <a:pt x="1204" y="3006"/>
                    <a:pt x="1751" y="2823"/>
                    <a:pt x="2302" y="2638"/>
                  </a:cubicBezTo>
                  <a:close/>
                  <a:moveTo>
                    <a:pt x="4103" y="2036"/>
                  </a:moveTo>
                  <a:cubicBezTo>
                    <a:pt x="4231" y="2195"/>
                    <a:pt x="4360" y="2357"/>
                    <a:pt x="4488" y="2513"/>
                  </a:cubicBezTo>
                  <a:cubicBezTo>
                    <a:pt x="4529" y="2563"/>
                    <a:pt x="4610" y="2672"/>
                    <a:pt x="4718" y="2814"/>
                  </a:cubicBezTo>
                  <a:cubicBezTo>
                    <a:pt x="4448" y="3182"/>
                    <a:pt x="4170" y="3550"/>
                    <a:pt x="3897" y="3918"/>
                  </a:cubicBezTo>
                  <a:cubicBezTo>
                    <a:pt x="3593" y="3854"/>
                    <a:pt x="3285" y="3790"/>
                    <a:pt x="2985" y="3723"/>
                  </a:cubicBezTo>
                  <a:cubicBezTo>
                    <a:pt x="2839" y="3692"/>
                    <a:pt x="2693" y="3655"/>
                    <a:pt x="2548" y="3625"/>
                  </a:cubicBezTo>
                  <a:cubicBezTo>
                    <a:pt x="2572" y="3260"/>
                    <a:pt x="2596" y="2898"/>
                    <a:pt x="2612" y="2536"/>
                  </a:cubicBezTo>
                  <a:cubicBezTo>
                    <a:pt x="3109" y="2371"/>
                    <a:pt x="3606" y="2202"/>
                    <a:pt x="4103" y="2036"/>
                  </a:cubicBezTo>
                  <a:close/>
                  <a:moveTo>
                    <a:pt x="4863" y="2999"/>
                  </a:moveTo>
                  <a:cubicBezTo>
                    <a:pt x="5218" y="3466"/>
                    <a:pt x="5725" y="4121"/>
                    <a:pt x="6023" y="4415"/>
                  </a:cubicBezTo>
                  <a:cubicBezTo>
                    <a:pt x="5894" y="4381"/>
                    <a:pt x="5759" y="4355"/>
                    <a:pt x="5749" y="4351"/>
                  </a:cubicBezTo>
                  <a:cubicBezTo>
                    <a:pt x="5384" y="4260"/>
                    <a:pt x="5019" y="4169"/>
                    <a:pt x="4654" y="4084"/>
                  </a:cubicBezTo>
                  <a:cubicBezTo>
                    <a:pt x="4482" y="4043"/>
                    <a:pt x="4312" y="4007"/>
                    <a:pt x="4140" y="3973"/>
                  </a:cubicBezTo>
                  <a:cubicBezTo>
                    <a:pt x="4380" y="3648"/>
                    <a:pt x="4624" y="3324"/>
                    <a:pt x="4863" y="2999"/>
                  </a:cubicBezTo>
                  <a:close/>
                  <a:moveTo>
                    <a:pt x="2531" y="3844"/>
                  </a:moveTo>
                  <a:cubicBezTo>
                    <a:pt x="2937" y="3932"/>
                    <a:pt x="3342" y="4023"/>
                    <a:pt x="3748" y="4114"/>
                  </a:cubicBezTo>
                  <a:cubicBezTo>
                    <a:pt x="3295" y="4709"/>
                    <a:pt x="2839" y="5300"/>
                    <a:pt x="2373" y="5882"/>
                  </a:cubicBezTo>
                  <a:cubicBezTo>
                    <a:pt x="2427" y="5206"/>
                    <a:pt x="2484" y="4526"/>
                    <a:pt x="2531" y="3844"/>
                  </a:cubicBezTo>
                  <a:close/>
                  <a:moveTo>
                    <a:pt x="2601" y="0"/>
                  </a:moveTo>
                  <a:cubicBezTo>
                    <a:pt x="2588" y="0"/>
                    <a:pt x="2575" y="9"/>
                    <a:pt x="2572" y="29"/>
                  </a:cubicBezTo>
                  <a:cubicBezTo>
                    <a:pt x="2569" y="42"/>
                    <a:pt x="2569" y="59"/>
                    <a:pt x="2565" y="76"/>
                  </a:cubicBezTo>
                  <a:cubicBezTo>
                    <a:pt x="2501" y="86"/>
                    <a:pt x="2470" y="187"/>
                    <a:pt x="2538" y="259"/>
                  </a:cubicBezTo>
                  <a:cubicBezTo>
                    <a:pt x="2427" y="948"/>
                    <a:pt x="2359" y="1647"/>
                    <a:pt x="2319" y="2354"/>
                  </a:cubicBezTo>
                  <a:cubicBezTo>
                    <a:pt x="1586" y="2594"/>
                    <a:pt x="856" y="2837"/>
                    <a:pt x="126" y="3080"/>
                  </a:cubicBezTo>
                  <a:cubicBezTo>
                    <a:pt x="1" y="3121"/>
                    <a:pt x="102" y="3303"/>
                    <a:pt x="190" y="3324"/>
                  </a:cubicBezTo>
                  <a:cubicBezTo>
                    <a:pt x="876" y="3483"/>
                    <a:pt x="1565" y="3634"/>
                    <a:pt x="2255" y="3784"/>
                  </a:cubicBezTo>
                  <a:cubicBezTo>
                    <a:pt x="2227" y="4595"/>
                    <a:pt x="2204" y="5402"/>
                    <a:pt x="2146" y="6196"/>
                  </a:cubicBezTo>
                  <a:cubicBezTo>
                    <a:pt x="2141" y="6256"/>
                    <a:pt x="2207" y="6357"/>
                    <a:pt x="2271" y="6357"/>
                  </a:cubicBezTo>
                  <a:cubicBezTo>
                    <a:pt x="2290" y="6357"/>
                    <a:pt x="2309" y="6348"/>
                    <a:pt x="2325" y="6328"/>
                  </a:cubicBezTo>
                  <a:cubicBezTo>
                    <a:pt x="2896" y="5621"/>
                    <a:pt x="3448" y="4895"/>
                    <a:pt x="3991" y="4169"/>
                  </a:cubicBezTo>
                  <a:cubicBezTo>
                    <a:pt x="4762" y="4341"/>
                    <a:pt x="5532" y="4520"/>
                    <a:pt x="6296" y="4716"/>
                  </a:cubicBezTo>
                  <a:cubicBezTo>
                    <a:pt x="6306" y="4719"/>
                    <a:pt x="6316" y="4720"/>
                    <a:pt x="6325" y="4720"/>
                  </a:cubicBezTo>
                  <a:cubicBezTo>
                    <a:pt x="6407" y="4720"/>
                    <a:pt x="6432" y="4618"/>
                    <a:pt x="6377" y="4554"/>
                  </a:cubicBezTo>
                  <a:cubicBezTo>
                    <a:pt x="5921" y="3982"/>
                    <a:pt x="5471" y="3388"/>
                    <a:pt x="5012" y="2797"/>
                  </a:cubicBezTo>
                  <a:cubicBezTo>
                    <a:pt x="5370" y="2313"/>
                    <a:pt x="5728" y="1833"/>
                    <a:pt x="6087" y="1357"/>
                  </a:cubicBezTo>
                  <a:cubicBezTo>
                    <a:pt x="6139" y="1289"/>
                    <a:pt x="6067" y="1147"/>
                    <a:pt x="5982" y="1147"/>
                  </a:cubicBezTo>
                  <a:cubicBezTo>
                    <a:pt x="5974" y="1147"/>
                    <a:pt x="5966" y="1148"/>
                    <a:pt x="5958" y="1151"/>
                  </a:cubicBezTo>
                  <a:cubicBezTo>
                    <a:pt x="5360" y="1346"/>
                    <a:pt x="4766" y="1543"/>
                    <a:pt x="4170" y="1739"/>
                  </a:cubicBezTo>
                  <a:cubicBezTo>
                    <a:pt x="3691" y="1164"/>
                    <a:pt x="3194" y="610"/>
                    <a:pt x="2657" y="110"/>
                  </a:cubicBezTo>
                  <a:cubicBezTo>
                    <a:pt x="2646" y="103"/>
                    <a:pt x="2640" y="100"/>
                    <a:pt x="2633" y="93"/>
                  </a:cubicBezTo>
                  <a:cubicBezTo>
                    <a:pt x="2629" y="73"/>
                    <a:pt x="2629" y="53"/>
                    <a:pt x="2629" y="33"/>
                  </a:cubicBezTo>
                  <a:cubicBezTo>
                    <a:pt x="2629" y="11"/>
                    <a:pt x="2615" y="0"/>
                    <a:pt x="26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81" name="Google Shape;245;p3"/>
            <p:cNvSpPr/>
            <p:nvPr/>
          </p:nvSpPr>
          <p:spPr>
            <a:xfrm>
              <a:off x="719438" y="2178904"/>
              <a:ext cx="282540" cy="245283"/>
            </a:xfrm>
            <a:custGeom>
              <a:avLst/>
              <a:gdLst/>
              <a:ahLst/>
              <a:cxnLst/>
              <a:rect l="l" t="t" r="r" b="b"/>
              <a:pathLst>
                <a:path w="8119" h="7056" extrusionOk="0">
                  <a:moveTo>
                    <a:pt x="4366" y="0"/>
                  </a:moveTo>
                  <a:cubicBezTo>
                    <a:pt x="4363" y="0"/>
                    <a:pt x="4360" y="0"/>
                    <a:pt x="4357" y="0"/>
                  </a:cubicBezTo>
                  <a:cubicBezTo>
                    <a:pt x="3867" y="24"/>
                    <a:pt x="3232" y="2454"/>
                    <a:pt x="3232" y="2454"/>
                  </a:cubicBezTo>
                  <a:cubicBezTo>
                    <a:pt x="3232" y="2454"/>
                    <a:pt x="2054" y="2337"/>
                    <a:pt x="1183" y="2337"/>
                  </a:cubicBezTo>
                  <a:cubicBezTo>
                    <a:pt x="748" y="2337"/>
                    <a:pt x="389" y="2366"/>
                    <a:pt x="292" y="2454"/>
                  </a:cubicBezTo>
                  <a:cubicBezTo>
                    <a:pt x="1" y="2721"/>
                    <a:pt x="2546" y="4430"/>
                    <a:pt x="2546" y="4430"/>
                  </a:cubicBezTo>
                  <a:cubicBezTo>
                    <a:pt x="2546" y="4430"/>
                    <a:pt x="1613" y="6684"/>
                    <a:pt x="2056" y="6975"/>
                  </a:cubicBezTo>
                  <a:cubicBezTo>
                    <a:pt x="2088" y="6997"/>
                    <a:pt x="2128" y="7007"/>
                    <a:pt x="2174" y="7007"/>
                  </a:cubicBezTo>
                  <a:cubicBezTo>
                    <a:pt x="2757" y="7007"/>
                    <a:pt x="4357" y="5411"/>
                    <a:pt x="4357" y="5411"/>
                  </a:cubicBezTo>
                  <a:cubicBezTo>
                    <a:pt x="4357" y="5411"/>
                    <a:pt x="6235" y="7055"/>
                    <a:pt x="6745" y="7055"/>
                  </a:cubicBezTo>
                  <a:cubicBezTo>
                    <a:pt x="6794" y="7055"/>
                    <a:pt x="6830" y="7041"/>
                    <a:pt x="6851" y="7008"/>
                  </a:cubicBezTo>
                  <a:cubicBezTo>
                    <a:pt x="7097" y="6634"/>
                    <a:pt x="6070" y="4089"/>
                    <a:pt x="6070" y="4089"/>
                  </a:cubicBezTo>
                  <a:cubicBezTo>
                    <a:pt x="6070" y="4089"/>
                    <a:pt x="8118" y="2876"/>
                    <a:pt x="8047" y="2454"/>
                  </a:cubicBezTo>
                  <a:cubicBezTo>
                    <a:pt x="8014" y="2260"/>
                    <a:pt x="7474" y="2207"/>
                    <a:pt x="6903" y="2207"/>
                  </a:cubicBezTo>
                  <a:cubicBezTo>
                    <a:pt x="6240" y="2207"/>
                    <a:pt x="5536" y="2278"/>
                    <a:pt x="5536" y="2278"/>
                  </a:cubicBezTo>
                  <a:cubicBezTo>
                    <a:pt x="5536" y="2278"/>
                    <a:pt x="4947" y="0"/>
                    <a:pt x="43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2" name="Google Shape;246;p3"/>
            <p:cNvSpPr>
              <a:spLocks/>
            </p:cNvSpPr>
            <p:nvPr/>
          </p:nvSpPr>
          <p:spPr bwMode="auto">
            <a:xfrm>
              <a:off x="8381244" y="2954433"/>
              <a:ext cx="215369" cy="249248"/>
            </a:xfrm>
            <a:custGeom>
              <a:avLst/>
              <a:gdLst>
                <a:gd name="T0" fmla="*/ 2147483647 w 6128"/>
                <a:gd name="T1" fmla="*/ 2147483647 h 7092"/>
                <a:gd name="T2" fmla="*/ 2147483647 w 6128"/>
                <a:gd name="T3" fmla="*/ 2147483647 h 7092"/>
                <a:gd name="T4" fmla="*/ 2147483647 w 6128"/>
                <a:gd name="T5" fmla="*/ 2147483647 h 7092"/>
                <a:gd name="T6" fmla="*/ 2147483647 w 6128"/>
                <a:gd name="T7" fmla="*/ 2147483647 h 7092"/>
                <a:gd name="T8" fmla="*/ 2147483647 w 6128"/>
                <a:gd name="T9" fmla="*/ 2147483647 h 7092"/>
                <a:gd name="T10" fmla="*/ 2147483647 w 6128"/>
                <a:gd name="T11" fmla="*/ 2147483647 h 7092"/>
                <a:gd name="T12" fmla="*/ 2147483647 w 6128"/>
                <a:gd name="T13" fmla="*/ 2147483647 h 7092"/>
                <a:gd name="T14" fmla="*/ 2147483647 w 6128"/>
                <a:gd name="T15" fmla="*/ 2147483647 h 7092"/>
                <a:gd name="T16" fmla="*/ 2147483647 w 6128"/>
                <a:gd name="T17" fmla="*/ 2147483647 h 7092"/>
                <a:gd name="T18" fmla="*/ 2147483647 w 6128"/>
                <a:gd name="T19" fmla="*/ 2147483647 h 7092"/>
                <a:gd name="T20" fmla="*/ 2147483647 w 6128"/>
                <a:gd name="T21" fmla="*/ 2147483647 h 709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rgbClr val="FECE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83" name="Google Shape;247;p3"/>
            <p:cNvSpPr>
              <a:spLocks/>
            </p:cNvSpPr>
            <p:nvPr/>
          </p:nvSpPr>
          <p:spPr bwMode="auto">
            <a:xfrm>
              <a:off x="8600826" y="3205752"/>
              <a:ext cx="136503" cy="157977"/>
            </a:xfrm>
            <a:custGeom>
              <a:avLst/>
              <a:gdLst>
                <a:gd name="T0" fmla="*/ 2147483647 w 3884"/>
                <a:gd name="T1" fmla="*/ 2147483647 h 4495"/>
                <a:gd name="T2" fmla="*/ 2147483647 w 3884"/>
                <a:gd name="T3" fmla="*/ 2147483647 h 4495"/>
                <a:gd name="T4" fmla="*/ 2147483647 w 3884"/>
                <a:gd name="T5" fmla="*/ 2147483647 h 4495"/>
                <a:gd name="T6" fmla="*/ 2147483647 w 3884"/>
                <a:gd name="T7" fmla="*/ 2147483647 h 4495"/>
                <a:gd name="T8" fmla="*/ 2147483647 w 3884"/>
                <a:gd name="T9" fmla="*/ 2147483647 h 4495"/>
                <a:gd name="T10" fmla="*/ 2147483647 w 3884"/>
                <a:gd name="T11" fmla="*/ 2147483647 h 4495"/>
                <a:gd name="T12" fmla="*/ 2147483647 w 3884"/>
                <a:gd name="T13" fmla="*/ 2147483647 h 4495"/>
                <a:gd name="T14" fmla="*/ 2147483647 w 3884"/>
                <a:gd name="T15" fmla="*/ 2147483647 h 4495"/>
                <a:gd name="T16" fmla="*/ 2147483647 w 3884"/>
                <a:gd name="T17" fmla="*/ 2147483647 h 4495"/>
                <a:gd name="T18" fmla="*/ 2147483647 w 3884"/>
                <a:gd name="T19" fmla="*/ 2147483647 h 4495"/>
                <a:gd name="T20" fmla="*/ 2147483647 w 3884"/>
                <a:gd name="T21" fmla="*/ 2147483647 h 44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rgbClr val="FECE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84" name="Google Shape;248;p3"/>
            <p:cNvSpPr>
              <a:spLocks/>
            </p:cNvSpPr>
            <p:nvPr/>
          </p:nvSpPr>
          <p:spPr bwMode="auto">
            <a:xfrm rot="737986">
              <a:off x="883061" y="2833044"/>
              <a:ext cx="373567" cy="493002"/>
            </a:xfrm>
            <a:custGeom>
              <a:avLst/>
              <a:gdLst>
                <a:gd name="T0" fmla="*/ 2147483647 w 9852"/>
                <a:gd name="T1" fmla="*/ 2147483647 h 13001"/>
                <a:gd name="T2" fmla="*/ 2147483647 w 9852"/>
                <a:gd name="T3" fmla="*/ 2147483647 h 13001"/>
                <a:gd name="T4" fmla="*/ 2147483647 w 9852"/>
                <a:gd name="T5" fmla="*/ 2147483647 h 13001"/>
                <a:gd name="T6" fmla="*/ 2147483647 w 9852"/>
                <a:gd name="T7" fmla="*/ 2147483647 h 13001"/>
                <a:gd name="T8" fmla="*/ 2147483647 w 9852"/>
                <a:gd name="T9" fmla="*/ 2147483647 h 13001"/>
                <a:gd name="T10" fmla="*/ 2147483647 w 9852"/>
                <a:gd name="T11" fmla="*/ 2147483647 h 13001"/>
                <a:gd name="T12" fmla="*/ 2147483647 w 9852"/>
                <a:gd name="T13" fmla="*/ 2147483647 h 13001"/>
                <a:gd name="T14" fmla="*/ 2147483647 w 9852"/>
                <a:gd name="T15" fmla="*/ 2147483647 h 13001"/>
                <a:gd name="T16" fmla="*/ 2147483647 w 9852"/>
                <a:gd name="T17" fmla="*/ 2147483647 h 13001"/>
                <a:gd name="T18" fmla="*/ 2147483647 w 9852"/>
                <a:gd name="T19" fmla="*/ 2147483647 h 13001"/>
                <a:gd name="T20" fmla="*/ 2147483647 w 9852"/>
                <a:gd name="T21" fmla="*/ 2147483647 h 13001"/>
                <a:gd name="T22" fmla="*/ 2147483647 w 9852"/>
                <a:gd name="T23" fmla="*/ 2147483647 h 13001"/>
                <a:gd name="T24" fmla="*/ 2147483647 w 9852"/>
                <a:gd name="T25" fmla="*/ 2147483647 h 13001"/>
                <a:gd name="T26" fmla="*/ 2147483647 w 9852"/>
                <a:gd name="T27" fmla="*/ 2147483647 h 13001"/>
                <a:gd name="T28" fmla="*/ 2147483647 w 9852"/>
                <a:gd name="T29" fmla="*/ 2147483647 h 13001"/>
                <a:gd name="T30" fmla="*/ 2147483647 w 9852"/>
                <a:gd name="T31" fmla="*/ 2147483647 h 13001"/>
                <a:gd name="T32" fmla="*/ 2147483647 w 9852"/>
                <a:gd name="T33" fmla="*/ 2147483647 h 13001"/>
                <a:gd name="T34" fmla="*/ 2147483647 w 9852"/>
                <a:gd name="T35" fmla="*/ 2147483647 h 13001"/>
                <a:gd name="T36" fmla="*/ 2147483647 w 9852"/>
                <a:gd name="T37" fmla="*/ 2147483647 h 13001"/>
                <a:gd name="T38" fmla="*/ 2147483647 w 9852"/>
                <a:gd name="T39" fmla="*/ 2147483647 h 13001"/>
                <a:gd name="T40" fmla="*/ 2147483647 w 9852"/>
                <a:gd name="T41" fmla="*/ 2147483647 h 13001"/>
                <a:gd name="T42" fmla="*/ 2147483647 w 9852"/>
                <a:gd name="T43" fmla="*/ 2147483647 h 13001"/>
                <a:gd name="T44" fmla="*/ 2147483647 w 9852"/>
                <a:gd name="T45" fmla="*/ 2147483647 h 13001"/>
                <a:gd name="T46" fmla="*/ 2147483647 w 9852"/>
                <a:gd name="T47" fmla="*/ 2147483647 h 13001"/>
                <a:gd name="T48" fmla="*/ 2147483647 w 9852"/>
                <a:gd name="T49" fmla="*/ 2147483647 h 13001"/>
                <a:gd name="T50" fmla="*/ 2147483647 w 9852"/>
                <a:gd name="T51" fmla="*/ 2147483647 h 13001"/>
                <a:gd name="T52" fmla="*/ 2147483647 w 9852"/>
                <a:gd name="T53" fmla="*/ 2147483647 h 13001"/>
                <a:gd name="T54" fmla="*/ 2147483647 w 9852"/>
                <a:gd name="T55" fmla="*/ 2147483647 h 13001"/>
                <a:gd name="T56" fmla="*/ 2147483647 w 9852"/>
                <a:gd name="T57" fmla="*/ 2147483647 h 13001"/>
                <a:gd name="T58" fmla="*/ 2147483647 w 9852"/>
                <a:gd name="T59" fmla="*/ 2147483647 h 13001"/>
                <a:gd name="T60" fmla="*/ 2147483647 w 9852"/>
                <a:gd name="T61" fmla="*/ 2147483647 h 13001"/>
                <a:gd name="T62" fmla="*/ 2147483647 w 9852"/>
                <a:gd name="T63" fmla="*/ 2147483647 h 13001"/>
                <a:gd name="T64" fmla="*/ 2147483647 w 9852"/>
                <a:gd name="T65" fmla="*/ 2147483647 h 13001"/>
                <a:gd name="T66" fmla="*/ 2147483647 w 9852"/>
                <a:gd name="T67" fmla="*/ 2147483647 h 13001"/>
                <a:gd name="T68" fmla="*/ 2147483647 w 9852"/>
                <a:gd name="T69" fmla="*/ 2147483647 h 13001"/>
                <a:gd name="T70" fmla="*/ 2147483647 w 9852"/>
                <a:gd name="T71" fmla="*/ 2147483647 h 13001"/>
                <a:gd name="T72" fmla="*/ 2147483647 w 9852"/>
                <a:gd name="T73" fmla="*/ 2147483647 h 13001"/>
                <a:gd name="T74" fmla="*/ 2147483647 w 9852"/>
                <a:gd name="T75" fmla="*/ 2147483647 h 13001"/>
                <a:gd name="T76" fmla="*/ 2147483647 w 9852"/>
                <a:gd name="T77" fmla="*/ 2147483647 h 13001"/>
                <a:gd name="T78" fmla="*/ 2147483647 w 9852"/>
                <a:gd name="T79" fmla="*/ 2147483647 h 13001"/>
                <a:gd name="T80" fmla="*/ 2147483647 w 9852"/>
                <a:gd name="T81" fmla="*/ 2147483647 h 13001"/>
                <a:gd name="T82" fmla="*/ 2147483647 w 9852"/>
                <a:gd name="T83" fmla="*/ 2147483647 h 13001"/>
                <a:gd name="T84" fmla="*/ 2147483647 w 9852"/>
                <a:gd name="T85" fmla="*/ 2147483647 h 13001"/>
                <a:gd name="T86" fmla="*/ 2147483647 w 9852"/>
                <a:gd name="T87" fmla="*/ 2147483647 h 13001"/>
                <a:gd name="T88" fmla="*/ 2147483647 w 9852"/>
                <a:gd name="T89" fmla="*/ 2147483647 h 13001"/>
                <a:gd name="T90" fmla="*/ 2147483647 w 9852"/>
                <a:gd name="T91" fmla="*/ 2147483647 h 13001"/>
                <a:gd name="T92" fmla="*/ 2147483647 w 9852"/>
                <a:gd name="T93" fmla="*/ 2147483647 h 13001"/>
                <a:gd name="T94" fmla="*/ 2147483647 w 9852"/>
                <a:gd name="T95" fmla="*/ 2147483647 h 13001"/>
                <a:gd name="T96" fmla="*/ 2147483647 w 9852"/>
                <a:gd name="T97" fmla="*/ 2147483647 h 13001"/>
                <a:gd name="T98" fmla="*/ 2147483647 w 9852"/>
                <a:gd name="T99" fmla="*/ 2147483647 h 13001"/>
                <a:gd name="T100" fmla="*/ 2147483647 w 9852"/>
                <a:gd name="T101" fmla="*/ 2147483647 h 13001"/>
                <a:gd name="T102" fmla="*/ 2147483647 w 9852"/>
                <a:gd name="T103" fmla="*/ 2147483647 h 13001"/>
                <a:gd name="T104" fmla="*/ 2147483647 w 9852"/>
                <a:gd name="T105" fmla="*/ 2147483647 h 13001"/>
                <a:gd name="T106" fmla="*/ 2147483647 w 9852"/>
                <a:gd name="T107" fmla="*/ 2147483647 h 13001"/>
                <a:gd name="T108" fmla="*/ 2147483647 w 9852"/>
                <a:gd name="T109" fmla="*/ 2147483647 h 13001"/>
                <a:gd name="T110" fmla="*/ 2147483647 w 9852"/>
                <a:gd name="T111" fmla="*/ 2147483647 h 13001"/>
                <a:gd name="T112" fmla="*/ 2147483647 w 9852"/>
                <a:gd name="T113" fmla="*/ 2147483647 h 13001"/>
                <a:gd name="T114" fmla="*/ 2147483647 w 9852"/>
                <a:gd name="T115" fmla="*/ 2147483647 h 1300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9852" h="13001" extrusionOk="0">
                  <a:moveTo>
                    <a:pt x="9327" y="222"/>
                  </a:moveTo>
                  <a:cubicBezTo>
                    <a:pt x="9344" y="3338"/>
                    <a:pt x="9324" y="6524"/>
                    <a:pt x="7479" y="9201"/>
                  </a:cubicBezTo>
                  <a:cubicBezTo>
                    <a:pt x="5989" y="11357"/>
                    <a:pt x="3580" y="12283"/>
                    <a:pt x="1069" y="12618"/>
                  </a:cubicBezTo>
                  <a:cubicBezTo>
                    <a:pt x="1302" y="11526"/>
                    <a:pt x="1691" y="10458"/>
                    <a:pt x="2177" y="9434"/>
                  </a:cubicBezTo>
                  <a:cubicBezTo>
                    <a:pt x="3046" y="9386"/>
                    <a:pt x="3904" y="9150"/>
                    <a:pt x="4749" y="8957"/>
                  </a:cubicBezTo>
                  <a:cubicBezTo>
                    <a:pt x="5573" y="8775"/>
                    <a:pt x="6387" y="8542"/>
                    <a:pt x="7101" y="8079"/>
                  </a:cubicBezTo>
                  <a:cubicBezTo>
                    <a:pt x="7132" y="8060"/>
                    <a:pt x="7123" y="7979"/>
                    <a:pt x="7086" y="7979"/>
                  </a:cubicBezTo>
                  <a:cubicBezTo>
                    <a:pt x="7083" y="7979"/>
                    <a:pt x="7080" y="7980"/>
                    <a:pt x="7077" y="7981"/>
                  </a:cubicBezTo>
                  <a:cubicBezTo>
                    <a:pt x="5570" y="8458"/>
                    <a:pt x="3948" y="8957"/>
                    <a:pt x="2352" y="9082"/>
                  </a:cubicBezTo>
                  <a:cubicBezTo>
                    <a:pt x="2803" y="8177"/>
                    <a:pt x="3316" y="7302"/>
                    <a:pt x="3857" y="6477"/>
                  </a:cubicBezTo>
                  <a:cubicBezTo>
                    <a:pt x="4096" y="6109"/>
                    <a:pt x="4350" y="5757"/>
                    <a:pt x="4603" y="5403"/>
                  </a:cubicBezTo>
                  <a:cubicBezTo>
                    <a:pt x="5344" y="5321"/>
                    <a:pt x="6091" y="5017"/>
                    <a:pt x="6790" y="4781"/>
                  </a:cubicBezTo>
                  <a:cubicBezTo>
                    <a:pt x="7340" y="4595"/>
                    <a:pt x="7817" y="4399"/>
                    <a:pt x="8237" y="3993"/>
                  </a:cubicBezTo>
                  <a:cubicBezTo>
                    <a:pt x="8257" y="3973"/>
                    <a:pt x="8260" y="3911"/>
                    <a:pt x="8231" y="3911"/>
                  </a:cubicBezTo>
                  <a:cubicBezTo>
                    <a:pt x="8227" y="3911"/>
                    <a:pt x="8222" y="3913"/>
                    <a:pt x="8216" y="3916"/>
                  </a:cubicBezTo>
                  <a:cubicBezTo>
                    <a:pt x="7655" y="4223"/>
                    <a:pt x="7053" y="4419"/>
                    <a:pt x="6438" y="4592"/>
                  </a:cubicBezTo>
                  <a:cubicBezTo>
                    <a:pt x="5952" y="4730"/>
                    <a:pt x="5374" y="4818"/>
                    <a:pt x="4877" y="5011"/>
                  </a:cubicBezTo>
                  <a:cubicBezTo>
                    <a:pt x="5222" y="4548"/>
                    <a:pt x="5576" y="4091"/>
                    <a:pt x="5941" y="3639"/>
                  </a:cubicBezTo>
                  <a:cubicBezTo>
                    <a:pt x="6682" y="2726"/>
                    <a:pt x="7588" y="1999"/>
                    <a:pt x="8374" y="1131"/>
                  </a:cubicBezTo>
                  <a:cubicBezTo>
                    <a:pt x="8386" y="1120"/>
                    <a:pt x="8386" y="1082"/>
                    <a:pt x="8369" y="1082"/>
                  </a:cubicBezTo>
                  <a:cubicBezTo>
                    <a:pt x="8366" y="1082"/>
                    <a:pt x="8363" y="1084"/>
                    <a:pt x="8358" y="1087"/>
                  </a:cubicBezTo>
                  <a:cubicBezTo>
                    <a:pt x="7563" y="1733"/>
                    <a:pt x="6833" y="2395"/>
                    <a:pt x="6151" y="3091"/>
                  </a:cubicBezTo>
                  <a:cubicBezTo>
                    <a:pt x="6164" y="2909"/>
                    <a:pt x="6148" y="2726"/>
                    <a:pt x="6151" y="2544"/>
                  </a:cubicBezTo>
                  <a:cubicBezTo>
                    <a:pt x="6158" y="2236"/>
                    <a:pt x="6178" y="1925"/>
                    <a:pt x="6209" y="1625"/>
                  </a:cubicBezTo>
                  <a:cubicBezTo>
                    <a:pt x="6211" y="1595"/>
                    <a:pt x="6193" y="1576"/>
                    <a:pt x="6175" y="1576"/>
                  </a:cubicBezTo>
                  <a:cubicBezTo>
                    <a:pt x="6162" y="1576"/>
                    <a:pt x="6150" y="1585"/>
                    <a:pt x="6144" y="1608"/>
                  </a:cubicBezTo>
                  <a:cubicBezTo>
                    <a:pt x="6060" y="1952"/>
                    <a:pt x="6013" y="2300"/>
                    <a:pt x="5992" y="2655"/>
                  </a:cubicBezTo>
                  <a:cubicBezTo>
                    <a:pt x="5982" y="2845"/>
                    <a:pt x="5908" y="3101"/>
                    <a:pt x="5966" y="3291"/>
                  </a:cubicBezTo>
                  <a:cubicBezTo>
                    <a:pt x="5256" y="4038"/>
                    <a:pt x="4600" y="4832"/>
                    <a:pt x="3992" y="5693"/>
                  </a:cubicBezTo>
                  <a:cubicBezTo>
                    <a:pt x="3938" y="5399"/>
                    <a:pt x="3820" y="5098"/>
                    <a:pt x="3756" y="4824"/>
                  </a:cubicBezTo>
                  <a:cubicBezTo>
                    <a:pt x="3667" y="4443"/>
                    <a:pt x="3654" y="3987"/>
                    <a:pt x="3495" y="3625"/>
                  </a:cubicBezTo>
                  <a:lnTo>
                    <a:pt x="3492" y="3625"/>
                  </a:lnTo>
                  <a:cubicBezTo>
                    <a:pt x="3343" y="3905"/>
                    <a:pt x="3424" y="4321"/>
                    <a:pt x="3464" y="4622"/>
                  </a:cubicBezTo>
                  <a:cubicBezTo>
                    <a:pt x="3525" y="5058"/>
                    <a:pt x="3606" y="5538"/>
                    <a:pt x="3820" y="5933"/>
                  </a:cubicBezTo>
                  <a:cubicBezTo>
                    <a:pt x="3610" y="6237"/>
                    <a:pt x="3404" y="6548"/>
                    <a:pt x="3204" y="6869"/>
                  </a:cubicBezTo>
                  <a:cubicBezTo>
                    <a:pt x="2917" y="7335"/>
                    <a:pt x="2630" y="7822"/>
                    <a:pt x="2360" y="8319"/>
                  </a:cubicBezTo>
                  <a:cubicBezTo>
                    <a:pt x="2296" y="8025"/>
                    <a:pt x="2177" y="7734"/>
                    <a:pt x="2123" y="7444"/>
                  </a:cubicBezTo>
                  <a:cubicBezTo>
                    <a:pt x="2045" y="7055"/>
                    <a:pt x="1995" y="6660"/>
                    <a:pt x="1992" y="6261"/>
                  </a:cubicBezTo>
                  <a:cubicBezTo>
                    <a:pt x="1992" y="6230"/>
                    <a:pt x="1974" y="6210"/>
                    <a:pt x="1956" y="6210"/>
                  </a:cubicBezTo>
                  <a:cubicBezTo>
                    <a:pt x="1942" y="6210"/>
                    <a:pt x="1928" y="6222"/>
                    <a:pt x="1920" y="6248"/>
                  </a:cubicBezTo>
                  <a:cubicBezTo>
                    <a:pt x="1741" y="6953"/>
                    <a:pt x="1914" y="7927"/>
                    <a:pt x="2211" y="8606"/>
                  </a:cubicBezTo>
                  <a:cubicBezTo>
                    <a:pt x="2116" y="8785"/>
                    <a:pt x="2025" y="8968"/>
                    <a:pt x="1934" y="9150"/>
                  </a:cubicBezTo>
                  <a:cubicBezTo>
                    <a:pt x="1914" y="9171"/>
                    <a:pt x="1900" y="9194"/>
                    <a:pt x="1900" y="9224"/>
                  </a:cubicBezTo>
                  <a:cubicBezTo>
                    <a:pt x="1417" y="10225"/>
                    <a:pt x="1025" y="11269"/>
                    <a:pt x="812" y="12334"/>
                  </a:cubicBezTo>
                  <a:cubicBezTo>
                    <a:pt x="275" y="11100"/>
                    <a:pt x="464" y="9363"/>
                    <a:pt x="680" y="8123"/>
                  </a:cubicBezTo>
                  <a:cubicBezTo>
                    <a:pt x="933" y="6663"/>
                    <a:pt x="1532" y="5264"/>
                    <a:pt x="2397" y="4064"/>
                  </a:cubicBezTo>
                  <a:cubicBezTo>
                    <a:pt x="4086" y="1712"/>
                    <a:pt x="6509" y="523"/>
                    <a:pt x="9327" y="222"/>
                  </a:cubicBezTo>
                  <a:close/>
                  <a:moveTo>
                    <a:pt x="9392" y="1"/>
                  </a:moveTo>
                  <a:cubicBezTo>
                    <a:pt x="9378" y="1"/>
                    <a:pt x="9365" y="4"/>
                    <a:pt x="9355" y="12"/>
                  </a:cubicBezTo>
                  <a:cubicBezTo>
                    <a:pt x="9237" y="7"/>
                    <a:pt x="9119" y="4"/>
                    <a:pt x="9002" y="4"/>
                  </a:cubicBezTo>
                  <a:cubicBezTo>
                    <a:pt x="5921" y="4"/>
                    <a:pt x="3055" y="2028"/>
                    <a:pt x="1535" y="4626"/>
                  </a:cubicBezTo>
                  <a:cubicBezTo>
                    <a:pt x="755" y="5957"/>
                    <a:pt x="284" y="7450"/>
                    <a:pt x="173" y="8991"/>
                  </a:cubicBezTo>
                  <a:cubicBezTo>
                    <a:pt x="86" y="10222"/>
                    <a:pt x="1" y="11705"/>
                    <a:pt x="690" y="12789"/>
                  </a:cubicBezTo>
                  <a:cubicBezTo>
                    <a:pt x="697" y="12886"/>
                    <a:pt x="800" y="13000"/>
                    <a:pt x="930" y="13000"/>
                  </a:cubicBezTo>
                  <a:cubicBezTo>
                    <a:pt x="937" y="13000"/>
                    <a:pt x="943" y="13000"/>
                    <a:pt x="950" y="13000"/>
                  </a:cubicBezTo>
                  <a:cubicBezTo>
                    <a:pt x="3600" y="12776"/>
                    <a:pt x="6242" y="11698"/>
                    <a:pt x="7807" y="9461"/>
                  </a:cubicBezTo>
                  <a:cubicBezTo>
                    <a:pt x="9733" y="6707"/>
                    <a:pt x="9851" y="3344"/>
                    <a:pt x="9530" y="120"/>
                  </a:cubicBezTo>
                  <a:cubicBezTo>
                    <a:pt x="9525" y="59"/>
                    <a:pt x="9448" y="1"/>
                    <a:pt x="939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85" name="Google Shape;249;p3"/>
            <p:cNvSpPr>
              <a:spLocks/>
            </p:cNvSpPr>
            <p:nvPr/>
          </p:nvSpPr>
          <p:spPr bwMode="auto">
            <a:xfrm>
              <a:off x="180524" y="221400"/>
              <a:ext cx="181624" cy="179534"/>
            </a:xfrm>
            <a:custGeom>
              <a:avLst/>
              <a:gdLst>
                <a:gd name="T0" fmla="*/ 2147483647 w 6432"/>
                <a:gd name="T1" fmla="*/ 2147483647 h 6358"/>
                <a:gd name="T2" fmla="*/ 2147483647 w 6432"/>
                <a:gd name="T3" fmla="*/ 2147483647 h 6358"/>
                <a:gd name="T4" fmla="*/ 2147483647 w 6432"/>
                <a:gd name="T5" fmla="*/ 2147483647 h 6358"/>
                <a:gd name="T6" fmla="*/ 2147483647 w 6432"/>
                <a:gd name="T7" fmla="*/ 2147483647 h 6358"/>
                <a:gd name="T8" fmla="*/ 2147483647 w 6432"/>
                <a:gd name="T9" fmla="*/ 2147483647 h 6358"/>
                <a:gd name="T10" fmla="*/ 2147483647 w 6432"/>
                <a:gd name="T11" fmla="*/ 2147483647 h 6358"/>
                <a:gd name="T12" fmla="*/ 2147483647 w 6432"/>
                <a:gd name="T13" fmla="*/ 2147483647 h 6358"/>
                <a:gd name="T14" fmla="*/ 2147483647 w 6432"/>
                <a:gd name="T15" fmla="*/ 2147483647 h 6358"/>
                <a:gd name="T16" fmla="*/ 2147483647 w 6432"/>
                <a:gd name="T17" fmla="*/ 2147483647 h 6358"/>
                <a:gd name="T18" fmla="*/ 2147483647 w 6432"/>
                <a:gd name="T19" fmla="*/ 2147483647 h 6358"/>
                <a:gd name="T20" fmla="*/ 2147483647 w 6432"/>
                <a:gd name="T21" fmla="*/ 2147483647 h 6358"/>
                <a:gd name="T22" fmla="*/ 2147483647 w 6432"/>
                <a:gd name="T23" fmla="*/ 2147483647 h 6358"/>
                <a:gd name="T24" fmla="*/ 2147483647 w 6432"/>
                <a:gd name="T25" fmla="*/ 2147483647 h 6358"/>
                <a:gd name="T26" fmla="*/ 2147483647 w 6432"/>
                <a:gd name="T27" fmla="*/ 2147483647 h 6358"/>
                <a:gd name="T28" fmla="*/ 2147483647 w 6432"/>
                <a:gd name="T29" fmla="*/ 2147483647 h 6358"/>
                <a:gd name="T30" fmla="*/ 2147483647 w 6432"/>
                <a:gd name="T31" fmla="*/ 2147483647 h 6358"/>
                <a:gd name="T32" fmla="*/ 2147483647 w 6432"/>
                <a:gd name="T33" fmla="*/ 2147483647 h 6358"/>
                <a:gd name="T34" fmla="*/ 2147483647 w 6432"/>
                <a:gd name="T35" fmla="*/ 2147483647 h 6358"/>
                <a:gd name="T36" fmla="*/ 2147483647 w 6432"/>
                <a:gd name="T37" fmla="*/ 2147483647 h 6358"/>
                <a:gd name="T38" fmla="*/ 2147483647 w 6432"/>
                <a:gd name="T39" fmla="*/ 2147483647 h 6358"/>
                <a:gd name="T40" fmla="*/ 2147483647 w 6432"/>
                <a:gd name="T41" fmla="*/ 2147483647 h 6358"/>
                <a:gd name="T42" fmla="*/ 2147483647 w 6432"/>
                <a:gd name="T43" fmla="*/ 2147483647 h 6358"/>
                <a:gd name="T44" fmla="*/ 2147483647 w 6432"/>
                <a:gd name="T45" fmla="*/ 2147483647 h 6358"/>
                <a:gd name="T46" fmla="*/ 2147483647 w 6432"/>
                <a:gd name="T47" fmla="*/ 2147483647 h 6358"/>
                <a:gd name="T48" fmla="*/ 2147483647 w 6432"/>
                <a:gd name="T49" fmla="*/ 2147483647 h 6358"/>
                <a:gd name="T50" fmla="*/ 2147483647 w 6432"/>
                <a:gd name="T51" fmla="*/ 2147483647 h 6358"/>
                <a:gd name="T52" fmla="*/ 2147483647 w 6432"/>
                <a:gd name="T53" fmla="*/ 2147483647 h 6358"/>
                <a:gd name="T54" fmla="*/ 2147483647 w 6432"/>
                <a:gd name="T55" fmla="*/ 2147483647 h 6358"/>
                <a:gd name="T56" fmla="*/ 2147483647 w 6432"/>
                <a:gd name="T57" fmla="*/ 2147483647 h 6358"/>
                <a:gd name="T58" fmla="*/ 2147483647 w 6432"/>
                <a:gd name="T59" fmla="*/ 2147483647 h 6358"/>
                <a:gd name="T60" fmla="*/ 2147483647 w 6432"/>
                <a:gd name="T61" fmla="*/ 0 h 6358"/>
                <a:gd name="T62" fmla="*/ 2147483647 w 6432"/>
                <a:gd name="T63" fmla="*/ 2147483647 h 6358"/>
                <a:gd name="T64" fmla="*/ 2147483647 w 6432"/>
                <a:gd name="T65" fmla="*/ 2147483647 h 6358"/>
                <a:gd name="T66" fmla="*/ 2147483647 w 6432"/>
                <a:gd name="T67" fmla="*/ 2147483647 h 6358"/>
                <a:gd name="T68" fmla="*/ 2147483647 w 6432"/>
                <a:gd name="T69" fmla="*/ 2147483647 h 6358"/>
                <a:gd name="T70" fmla="*/ 2147483647 w 6432"/>
                <a:gd name="T71" fmla="*/ 2147483647 h 6358"/>
                <a:gd name="T72" fmla="*/ 2147483647 w 6432"/>
                <a:gd name="T73" fmla="*/ 2147483647 h 6358"/>
                <a:gd name="T74" fmla="*/ 2147483647 w 6432"/>
                <a:gd name="T75" fmla="*/ 2147483647 h 6358"/>
                <a:gd name="T76" fmla="*/ 2147483647 w 6432"/>
                <a:gd name="T77" fmla="*/ 2147483647 h 6358"/>
                <a:gd name="T78" fmla="*/ 2147483647 w 6432"/>
                <a:gd name="T79" fmla="*/ 2147483647 h 6358"/>
                <a:gd name="T80" fmla="*/ 2147483647 w 6432"/>
                <a:gd name="T81" fmla="*/ 2147483647 h 6358"/>
                <a:gd name="T82" fmla="*/ 2147483647 w 6432"/>
                <a:gd name="T83" fmla="*/ 2147483647 h 6358"/>
                <a:gd name="T84" fmla="*/ 2147483647 w 6432"/>
                <a:gd name="T85" fmla="*/ 2147483647 h 6358"/>
                <a:gd name="T86" fmla="*/ 2147483647 w 6432"/>
                <a:gd name="T87" fmla="*/ 2147483647 h 6358"/>
                <a:gd name="T88" fmla="*/ 2147483647 w 6432"/>
                <a:gd name="T89" fmla="*/ 2147483647 h 6358"/>
                <a:gd name="T90" fmla="*/ 2147483647 w 6432"/>
                <a:gd name="T91" fmla="*/ 2147483647 h 6358"/>
                <a:gd name="T92" fmla="*/ 2147483647 w 6432"/>
                <a:gd name="T93" fmla="*/ 2147483647 h 6358"/>
                <a:gd name="T94" fmla="*/ 2147483647 w 6432"/>
                <a:gd name="T95" fmla="*/ 2147483647 h 6358"/>
                <a:gd name="T96" fmla="*/ 2147483647 w 6432"/>
                <a:gd name="T97" fmla="*/ 2147483647 h 6358"/>
                <a:gd name="T98" fmla="*/ 2147483647 w 6432"/>
                <a:gd name="T99" fmla="*/ 2147483647 h 6358"/>
                <a:gd name="T100" fmla="*/ 2147483647 w 6432"/>
                <a:gd name="T101" fmla="*/ 2147483647 h 6358"/>
                <a:gd name="T102" fmla="*/ 2147483647 w 6432"/>
                <a:gd name="T103" fmla="*/ 2147483647 h 6358"/>
                <a:gd name="T104" fmla="*/ 2147483647 w 6432"/>
                <a:gd name="T105" fmla="*/ 2147483647 h 6358"/>
                <a:gd name="T106" fmla="*/ 2147483647 w 6432"/>
                <a:gd name="T107" fmla="*/ 0 h 635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6432" h="6358" extrusionOk="0">
                  <a:moveTo>
                    <a:pt x="2640" y="363"/>
                  </a:moveTo>
                  <a:cubicBezTo>
                    <a:pt x="3103" y="810"/>
                    <a:pt x="3521" y="1313"/>
                    <a:pt x="3927" y="1820"/>
                  </a:cubicBezTo>
                  <a:cubicBezTo>
                    <a:pt x="3495" y="1965"/>
                    <a:pt x="3058" y="2107"/>
                    <a:pt x="2626" y="2249"/>
                  </a:cubicBezTo>
                  <a:cubicBezTo>
                    <a:pt x="2650" y="1621"/>
                    <a:pt x="2657" y="989"/>
                    <a:pt x="2640" y="363"/>
                  </a:cubicBezTo>
                  <a:close/>
                  <a:moveTo>
                    <a:pt x="5678" y="1505"/>
                  </a:moveTo>
                  <a:cubicBezTo>
                    <a:pt x="5407" y="1874"/>
                    <a:pt x="5137" y="2243"/>
                    <a:pt x="4867" y="2611"/>
                  </a:cubicBezTo>
                  <a:cubicBezTo>
                    <a:pt x="4694" y="2391"/>
                    <a:pt x="4522" y="2171"/>
                    <a:pt x="4343" y="1955"/>
                  </a:cubicBezTo>
                  <a:cubicBezTo>
                    <a:pt x="4789" y="1806"/>
                    <a:pt x="5232" y="1658"/>
                    <a:pt x="5678" y="1505"/>
                  </a:cubicBezTo>
                  <a:close/>
                  <a:moveTo>
                    <a:pt x="2302" y="2638"/>
                  </a:moveTo>
                  <a:cubicBezTo>
                    <a:pt x="2288" y="2945"/>
                    <a:pt x="2275" y="3252"/>
                    <a:pt x="2264" y="3556"/>
                  </a:cubicBezTo>
                  <a:cubicBezTo>
                    <a:pt x="1727" y="3435"/>
                    <a:pt x="1190" y="3313"/>
                    <a:pt x="653" y="3188"/>
                  </a:cubicBezTo>
                  <a:cubicBezTo>
                    <a:pt x="1204" y="3006"/>
                    <a:pt x="1751" y="2823"/>
                    <a:pt x="2302" y="2638"/>
                  </a:cubicBezTo>
                  <a:close/>
                  <a:moveTo>
                    <a:pt x="4103" y="2036"/>
                  </a:moveTo>
                  <a:cubicBezTo>
                    <a:pt x="4231" y="2195"/>
                    <a:pt x="4360" y="2357"/>
                    <a:pt x="4488" y="2513"/>
                  </a:cubicBezTo>
                  <a:cubicBezTo>
                    <a:pt x="4529" y="2563"/>
                    <a:pt x="4610" y="2672"/>
                    <a:pt x="4718" y="2814"/>
                  </a:cubicBezTo>
                  <a:cubicBezTo>
                    <a:pt x="4448" y="3182"/>
                    <a:pt x="4170" y="3550"/>
                    <a:pt x="3897" y="3918"/>
                  </a:cubicBezTo>
                  <a:cubicBezTo>
                    <a:pt x="3593" y="3854"/>
                    <a:pt x="3285" y="3790"/>
                    <a:pt x="2985" y="3723"/>
                  </a:cubicBezTo>
                  <a:cubicBezTo>
                    <a:pt x="2839" y="3692"/>
                    <a:pt x="2693" y="3655"/>
                    <a:pt x="2548" y="3625"/>
                  </a:cubicBezTo>
                  <a:cubicBezTo>
                    <a:pt x="2572" y="3260"/>
                    <a:pt x="2596" y="2898"/>
                    <a:pt x="2612" y="2536"/>
                  </a:cubicBezTo>
                  <a:cubicBezTo>
                    <a:pt x="3109" y="2371"/>
                    <a:pt x="3606" y="2202"/>
                    <a:pt x="4103" y="2036"/>
                  </a:cubicBezTo>
                  <a:close/>
                  <a:moveTo>
                    <a:pt x="4863" y="2999"/>
                  </a:moveTo>
                  <a:cubicBezTo>
                    <a:pt x="5218" y="3466"/>
                    <a:pt x="5725" y="4121"/>
                    <a:pt x="6023" y="4415"/>
                  </a:cubicBezTo>
                  <a:cubicBezTo>
                    <a:pt x="5894" y="4381"/>
                    <a:pt x="5759" y="4355"/>
                    <a:pt x="5749" y="4351"/>
                  </a:cubicBezTo>
                  <a:cubicBezTo>
                    <a:pt x="5384" y="4260"/>
                    <a:pt x="5019" y="4169"/>
                    <a:pt x="4654" y="4084"/>
                  </a:cubicBezTo>
                  <a:cubicBezTo>
                    <a:pt x="4482" y="4043"/>
                    <a:pt x="4312" y="4007"/>
                    <a:pt x="4140" y="3973"/>
                  </a:cubicBezTo>
                  <a:cubicBezTo>
                    <a:pt x="4380" y="3648"/>
                    <a:pt x="4624" y="3324"/>
                    <a:pt x="4863" y="2999"/>
                  </a:cubicBezTo>
                  <a:close/>
                  <a:moveTo>
                    <a:pt x="2531" y="3844"/>
                  </a:moveTo>
                  <a:cubicBezTo>
                    <a:pt x="2937" y="3932"/>
                    <a:pt x="3342" y="4023"/>
                    <a:pt x="3748" y="4114"/>
                  </a:cubicBezTo>
                  <a:cubicBezTo>
                    <a:pt x="3295" y="4709"/>
                    <a:pt x="2839" y="5300"/>
                    <a:pt x="2373" y="5882"/>
                  </a:cubicBezTo>
                  <a:cubicBezTo>
                    <a:pt x="2427" y="5206"/>
                    <a:pt x="2484" y="4526"/>
                    <a:pt x="2531" y="3844"/>
                  </a:cubicBezTo>
                  <a:close/>
                  <a:moveTo>
                    <a:pt x="2601" y="0"/>
                  </a:moveTo>
                  <a:cubicBezTo>
                    <a:pt x="2588" y="0"/>
                    <a:pt x="2575" y="9"/>
                    <a:pt x="2572" y="29"/>
                  </a:cubicBezTo>
                  <a:cubicBezTo>
                    <a:pt x="2569" y="42"/>
                    <a:pt x="2569" y="59"/>
                    <a:pt x="2565" y="76"/>
                  </a:cubicBezTo>
                  <a:cubicBezTo>
                    <a:pt x="2501" y="86"/>
                    <a:pt x="2470" y="187"/>
                    <a:pt x="2538" y="259"/>
                  </a:cubicBezTo>
                  <a:cubicBezTo>
                    <a:pt x="2427" y="948"/>
                    <a:pt x="2359" y="1647"/>
                    <a:pt x="2319" y="2354"/>
                  </a:cubicBezTo>
                  <a:cubicBezTo>
                    <a:pt x="1586" y="2594"/>
                    <a:pt x="856" y="2837"/>
                    <a:pt x="126" y="3080"/>
                  </a:cubicBezTo>
                  <a:cubicBezTo>
                    <a:pt x="1" y="3121"/>
                    <a:pt x="102" y="3303"/>
                    <a:pt x="190" y="3324"/>
                  </a:cubicBezTo>
                  <a:cubicBezTo>
                    <a:pt x="876" y="3483"/>
                    <a:pt x="1565" y="3634"/>
                    <a:pt x="2255" y="3784"/>
                  </a:cubicBezTo>
                  <a:cubicBezTo>
                    <a:pt x="2227" y="4595"/>
                    <a:pt x="2204" y="5402"/>
                    <a:pt x="2146" y="6196"/>
                  </a:cubicBezTo>
                  <a:cubicBezTo>
                    <a:pt x="2141" y="6256"/>
                    <a:pt x="2207" y="6357"/>
                    <a:pt x="2271" y="6357"/>
                  </a:cubicBezTo>
                  <a:cubicBezTo>
                    <a:pt x="2290" y="6357"/>
                    <a:pt x="2309" y="6348"/>
                    <a:pt x="2325" y="6328"/>
                  </a:cubicBezTo>
                  <a:cubicBezTo>
                    <a:pt x="2896" y="5621"/>
                    <a:pt x="3448" y="4895"/>
                    <a:pt x="3991" y="4169"/>
                  </a:cubicBezTo>
                  <a:cubicBezTo>
                    <a:pt x="4762" y="4341"/>
                    <a:pt x="5532" y="4520"/>
                    <a:pt x="6296" y="4716"/>
                  </a:cubicBezTo>
                  <a:cubicBezTo>
                    <a:pt x="6306" y="4719"/>
                    <a:pt x="6316" y="4720"/>
                    <a:pt x="6325" y="4720"/>
                  </a:cubicBezTo>
                  <a:cubicBezTo>
                    <a:pt x="6407" y="4720"/>
                    <a:pt x="6432" y="4618"/>
                    <a:pt x="6377" y="4554"/>
                  </a:cubicBezTo>
                  <a:cubicBezTo>
                    <a:pt x="5921" y="3982"/>
                    <a:pt x="5471" y="3388"/>
                    <a:pt x="5012" y="2797"/>
                  </a:cubicBezTo>
                  <a:cubicBezTo>
                    <a:pt x="5370" y="2313"/>
                    <a:pt x="5728" y="1833"/>
                    <a:pt x="6087" y="1357"/>
                  </a:cubicBezTo>
                  <a:cubicBezTo>
                    <a:pt x="6139" y="1289"/>
                    <a:pt x="6067" y="1147"/>
                    <a:pt x="5982" y="1147"/>
                  </a:cubicBezTo>
                  <a:cubicBezTo>
                    <a:pt x="5974" y="1147"/>
                    <a:pt x="5966" y="1148"/>
                    <a:pt x="5958" y="1151"/>
                  </a:cubicBezTo>
                  <a:cubicBezTo>
                    <a:pt x="5360" y="1346"/>
                    <a:pt x="4766" y="1543"/>
                    <a:pt x="4170" y="1739"/>
                  </a:cubicBezTo>
                  <a:cubicBezTo>
                    <a:pt x="3691" y="1164"/>
                    <a:pt x="3194" y="610"/>
                    <a:pt x="2657" y="110"/>
                  </a:cubicBezTo>
                  <a:cubicBezTo>
                    <a:pt x="2646" y="103"/>
                    <a:pt x="2640" y="100"/>
                    <a:pt x="2633" y="93"/>
                  </a:cubicBezTo>
                  <a:cubicBezTo>
                    <a:pt x="2629" y="73"/>
                    <a:pt x="2629" y="53"/>
                    <a:pt x="2629" y="33"/>
                  </a:cubicBezTo>
                  <a:cubicBezTo>
                    <a:pt x="2629" y="11"/>
                    <a:pt x="2615" y="0"/>
                    <a:pt x="260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86" name="Google Shape;250;p3"/>
            <p:cNvSpPr/>
            <p:nvPr/>
          </p:nvSpPr>
          <p:spPr>
            <a:xfrm>
              <a:off x="7571831" y="267838"/>
              <a:ext cx="274604" cy="239329"/>
            </a:xfrm>
            <a:custGeom>
              <a:avLst/>
              <a:gdLst/>
              <a:ahLst/>
              <a:cxnLst/>
              <a:rect l="l" t="t" r="r" b="b"/>
              <a:pathLst>
                <a:path w="8119" h="7056" extrusionOk="0">
                  <a:moveTo>
                    <a:pt x="4366" y="0"/>
                  </a:moveTo>
                  <a:cubicBezTo>
                    <a:pt x="4363" y="0"/>
                    <a:pt x="4360" y="0"/>
                    <a:pt x="4357" y="0"/>
                  </a:cubicBezTo>
                  <a:cubicBezTo>
                    <a:pt x="3867" y="24"/>
                    <a:pt x="3232" y="2454"/>
                    <a:pt x="3232" y="2454"/>
                  </a:cubicBezTo>
                  <a:cubicBezTo>
                    <a:pt x="3232" y="2454"/>
                    <a:pt x="2054" y="2337"/>
                    <a:pt x="1183" y="2337"/>
                  </a:cubicBezTo>
                  <a:cubicBezTo>
                    <a:pt x="748" y="2337"/>
                    <a:pt x="389" y="2366"/>
                    <a:pt x="292" y="2454"/>
                  </a:cubicBezTo>
                  <a:cubicBezTo>
                    <a:pt x="1" y="2721"/>
                    <a:pt x="2546" y="4430"/>
                    <a:pt x="2546" y="4430"/>
                  </a:cubicBezTo>
                  <a:cubicBezTo>
                    <a:pt x="2546" y="4430"/>
                    <a:pt x="1613" y="6684"/>
                    <a:pt x="2056" y="6975"/>
                  </a:cubicBezTo>
                  <a:cubicBezTo>
                    <a:pt x="2088" y="6997"/>
                    <a:pt x="2128" y="7007"/>
                    <a:pt x="2174" y="7007"/>
                  </a:cubicBezTo>
                  <a:cubicBezTo>
                    <a:pt x="2757" y="7007"/>
                    <a:pt x="4357" y="5411"/>
                    <a:pt x="4357" y="5411"/>
                  </a:cubicBezTo>
                  <a:cubicBezTo>
                    <a:pt x="4357" y="5411"/>
                    <a:pt x="6235" y="7055"/>
                    <a:pt x="6745" y="7055"/>
                  </a:cubicBezTo>
                  <a:cubicBezTo>
                    <a:pt x="6794" y="7055"/>
                    <a:pt x="6830" y="7041"/>
                    <a:pt x="6851" y="7008"/>
                  </a:cubicBezTo>
                  <a:cubicBezTo>
                    <a:pt x="7097" y="6634"/>
                    <a:pt x="6070" y="4089"/>
                    <a:pt x="6070" y="4089"/>
                  </a:cubicBezTo>
                  <a:cubicBezTo>
                    <a:pt x="6070" y="4089"/>
                    <a:pt x="8118" y="2876"/>
                    <a:pt x="8047" y="2454"/>
                  </a:cubicBezTo>
                  <a:cubicBezTo>
                    <a:pt x="8014" y="2260"/>
                    <a:pt x="7474" y="2207"/>
                    <a:pt x="6903" y="2207"/>
                  </a:cubicBezTo>
                  <a:cubicBezTo>
                    <a:pt x="6240" y="2207"/>
                    <a:pt x="5536" y="2278"/>
                    <a:pt x="5536" y="2278"/>
                  </a:cubicBezTo>
                  <a:cubicBezTo>
                    <a:pt x="5536" y="2278"/>
                    <a:pt x="4947" y="0"/>
                    <a:pt x="43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grpSp>
          <p:nvGrpSpPr>
            <p:cNvPr id="87" name="Google Shape;251;p3"/>
            <p:cNvGrpSpPr>
              <a:grpSpLocks/>
            </p:cNvGrpSpPr>
            <p:nvPr/>
          </p:nvGrpSpPr>
          <p:grpSpPr bwMode="auto">
            <a:xfrm rot="18434104" flipH="1">
              <a:off x="8296524" y="1549870"/>
              <a:ext cx="445159" cy="715100"/>
              <a:chOff x="304350" y="3911000"/>
              <a:chExt cx="581394" cy="933655"/>
            </a:xfrm>
          </p:grpSpPr>
          <p:sp>
            <p:nvSpPr>
              <p:cNvPr id="107" name="Google Shape;252;p3"/>
              <p:cNvSpPr/>
              <p:nvPr/>
            </p:nvSpPr>
            <p:spPr>
              <a:xfrm>
                <a:off x="318149" y="4004635"/>
                <a:ext cx="90195" cy="113984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2602" extrusionOk="0">
                    <a:moveTo>
                      <a:pt x="688" y="0"/>
                    </a:moveTo>
                    <a:cubicBezTo>
                      <a:pt x="328" y="0"/>
                      <a:pt x="1" y="379"/>
                      <a:pt x="201" y="1026"/>
                    </a:cubicBezTo>
                    <a:cubicBezTo>
                      <a:pt x="438" y="1797"/>
                      <a:pt x="1472" y="2405"/>
                      <a:pt x="2084" y="2601"/>
                    </a:cubicBezTo>
                    <a:cubicBezTo>
                      <a:pt x="2060" y="2375"/>
                      <a:pt x="2040" y="2145"/>
                      <a:pt x="2023" y="1915"/>
                    </a:cubicBezTo>
                    <a:cubicBezTo>
                      <a:pt x="1746" y="1273"/>
                      <a:pt x="1344" y="418"/>
                      <a:pt x="1084" y="168"/>
                    </a:cubicBezTo>
                    <a:cubicBezTo>
                      <a:pt x="965" y="54"/>
                      <a:pt x="824" y="0"/>
                      <a:pt x="68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08" name="Google Shape;253;p3"/>
              <p:cNvSpPr/>
              <p:nvPr/>
            </p:nvSpPr>
            <p:spPr>
              <a:xfrm>
                <a:off x="440732" y="4040936"/>
                <a:ext cx="96416" cy="155432"/>
              </a:xfrm>
              <a:custGeom>
                <a:avLst/>
                <a:gdLst/>
                <a:ahLst/>
                <a:cxnLst/>
                <a:rect l="l" t="t" r="r" b="b"/>
                <a:pathLst>
                  <a:path w="2208" h="3540" extrusionOk="0">
                    <a:moveTo>
                      <a:pt x="1702" y="0"/>
                    </a:moveTo>
                    <a:cubicBezTo>
                      <a:pt x="1282" y="0"/>
                      <a:pt x="653" y="806"/>
                      <a:pt x="389" y="1549"/>
                    </a:cubicBezTo>
                    <a:cubicBezTo>
                      <a:pt x="224" y="2013"/>
                      <a:pt x="92" y="2537"/>
                      <a:pt x="1" y="2952"/>
                    </a:cubicBezTo>
                    <a:cubicBezTo>
                      <a:pt x="41" y="3148"/>
                      <a:pt x="85" y="3344"/>
                      <a:pt x="129" y="3540"/>
                    </a:cubicBezTo>
                    <a:cubicBezTo>
                      <a:pt x="754" y="3125"/>
                      <a:pt x="1667" y="2120"/>
                      <a:pt x="1916" y="1431"/>
                    </a:cubicBezTo>
                    <a:cubicBezTo>
                      <a:pt x="2208" y="634"/>
                      <a:pt x="2150" y="43"/>
                      <a:pt x="1734" y="2"/>
                    </a:cubicBezTo>
                    <a:cubicBezTo>
                      <a:pt x="1723" y="1"/>
                      <a:pt x="1713" y="0"/>
                      <a:pt x="17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09" name="Google Shape;254;p3"/>
              <p:cNvSpPr/>
              <p:nvPr/>
            </p:nvSpPr>
            <p:spPr>
              <a:xfrm>
                <a:off x="293064" y="4180399"/>
                <a:ext cx="144624" cy="107766"/>
              </a:xfrm>
              <a:custGeom>
                <a:avLst/>
                <a:gdLst/>
                <a:ahLst/>
                <a:cxnLst/>
                <a:rect l="l" t="t" r="r" b="b"/>
                <a:pathLst>
                  <a:path w="3292" h="2482" extrusionOk="0">
                    <a:moveTo>
                      <a:pt x="575" y="1"/>
                    </a:moveTo>
                    <a:cubicBezTo>
                      <a:pt x="471" y="1"/>
                      <a:pt x="393" y="22"/>
                      <a:pt x="348" y="65"/>
                    </a:cubicBezTo>
                    <a:cubicBezTo>
                      <a:pt x="0" y="404"/>
                      <a:pt x="189" y="1336"/>
                      <a:pt x="1203" y="1901"/>
                    </a:cubicBezTo>
                    <a:cubicBezTo>
                      <a:pt x="1991" y="2340"/>
                      <a:pt x="2916" y="2451"/>
                      <a:pt x="3292" y="2481"/>
                    </a:cubicBezTo>
                    <a:cubicBezTo>
                      <a:pt x="3180" y="2154"/>
                      <a:pt x="3082" y="1826"/>
                      <a:pt x="2987" y="1495"/>
                    </a:cubicBezTo>
                    <a:cubicBezTo>
                      <a:pt x="2292" y="556"/>
                      <a:pt x="1104" y="1"/>
                      <a:pt x="5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10" name="Google Shape;255;p3"/>
              <p:cNvSpPr/>
              <p:nvPr/>
            </p:nvSpPr>
            <p:spPr>
              <a:xfrm>
                <a:off x="505805" y="4204865"/>
                <a:ext cx="111967" cy="188592"/>
              </a:xfrm>
              <a:custGeom>
                <a:avLst/>
                <a:gdLst/>
                <a:ahLst/>
                <a:cxnLst/>
                <a:rect l="l" t="t" r="r" b="b"/>
                <a:pathLst>
                  <a:path w="2546" h="4294" extrusionOk="0">
                    <a:moveTo>
                      <a:pt x="1792" y="0"/>
                    </a:moveTo>
                    <a:cubicBezTo>
                      <a:pt x="1287" y="0"/>
                      <a:pt x="754" y="628"/>
                      <a:pt x="389" y="1716"/>
                    </a:cubicBezTo>
                    <a:cubicBezTo>
                      <a:pt x="136" y="2480"/>
                      <a:pt x="38" y="3263"/>
                      <a:pt x="1" y="3804"/>
                    </a:cubicBezTo>
                    <a:cubicBezTo>
                      <a:pt x="75" y="3966"/>
                      <a:pt x="156" y="4132"/>
                      <a:pt x="238" y="4294"/>
                    </a:cubicBezTo>
                    <a:cubicBezTo>
                      <a:pt x="2546" y="2513"/>
                      <a:pt x="2356" y="245"/>
                      <a:pt x="2153" y="114"/>
                    </a:cubicBezTo>
                    <a:cubicBezTo>
                      <a:pt x="2036" y="37"/>
                      <a:pt x="1915" y="0"/>
                      <a:pt x="17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11" name="Google Shape;256;p3"/>
              <p:cNvSpPr/>
              <p:nvPr/>
            </p:nvSpPr>
            <p:spPr>
              <a:xfrm>
                <a:off x="304993" y="4380048"/>
                <a:ext cx="234819" cy="118128"/>
              </a:xfrm>
              <a:custGeom>
                <a:avLst/>
                <a:gdLst/>
                <a:ahLst/>
                <a:cxnLst/>
                <a:rect l="l" t="t" r="r" b="b"/>
                <a:pathLst>
                  <a:path w="5326" h="2681" extrusionOk="0">
                    <a:moveTo>
                      <a:pt x="764" y="0"/>
                    </a:moveTo>
                    <a:cubicBezTo>
                      <a:pt x="0" y="0"/>
                      <a:pt x="446" y="930"/>
                      <a:pt x="1074" y="1516"/>
                    </a:cubicBezTo>
                    <a:cubicBezTo>
                      <a:pt x="1680" y="2086"/>
                      <a:pt x="3818" y="2680"/>
                      <a:pt x="5176" y="2680"/>
                    </a:cubicBezTo>
                    <a:cubicBezTo>
                      <a:pt x="5227" y="2680"/>
                      <a:pt x="5277" y="2679"/>
                      <a:pt x="5325" y="2678"/>
                    </a:cubicBezTo>
                    <a:cubicBezTo>
                      <a:pt x="5230" y="2526"/>
                      <a:pt x="5133" y="2377"/>
                      <a:pt x="5041" y="2225"/>
                    </a:cubicBezTo>
                    <a:cubicBezTo>
                      <a:pt x="3970" y="1525"/>
                      <a:pt x="1838" y="184"/>
                      <a:pt x="1024" y="28"/>
                    </a:cubicBezTo>
                    <a:cubicBezTo>
                      <a:pt x="925" y="9"/>
                      <a:pt x="839" y="0"/>
                      <a:pt x="76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12" name="Google Shape;257;p3"/>
              <p:cNvSpPr/>
              <p:nvPr/>
            </p:nvSpPr>
            <p:spPr>
              <a:xfrm>
                <a:off x="602189" y="4327573"/>
                <a:ext cx="118187" cy="217605"/>
              </a:xfrm>
              <a:custGeom>
                <a:avLst/>
                <a:gdLst/>
                <a:ahLst/>
                <a:cxnLst/>
                <a:rect l="l" t="t" r="r" b="b"/>
                <a:pathLst>
                  <a:path w="2614" h="5006" extrusionOk="0">
                    <a:moveTo>
                      <a:pt x="2283" y="1"/>
                    </a:moveTo>
                    <a:cubicBezTo>
                      <a:pt x="1944" y="1"/>
                      <a:pt x="1332" y="587"/>
                      <a:pt x="923" y="1285"/>
                    </a:cubicBezTo>
                    <a:cubicBezTo>
                      <a:pt x="179" y="2549"/>
                      <a:pt x="24" y="3985"/>
                      <a:pt x="0" y="4755"/>
                    </a:cubicBezTo>
                    <a:cubicBezTo>
                      <a:pt x="61" y="4840"/>
                      <a:pt x="122" y="4921"/>
                      <a:pt x="183" y="5005"/>
                    </a:cubicBezTo>
                    <a:cubicBezTo>
                      <a:pt x="899" y="3775"/>
                      <a:pt x="2085" y="2450"/>
                      <a:pt x="2454" y="926"/>
                    </a:cubicBezTo>
                    <a:cubicBezTo>
                      <a:pt x="2613" y="262"/>
                      <a:pt x="2509" y="1"/>
                      <a:pt x="228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13" name="Google Shape;258;p3"/>
              <p:cNvSpPr/>
              <p:nvPr/>
            </p:nvSpPr>
            <p:spPr>
              <a:xfrm>
                <a:off x="350618" y="4537385"/>
                <a:ext cx="298578" cy="103622"/>
              </a:xfrm>
              <a:custGeom>
                <a:avLst/>
                <a:gdLst/>
                <a:ahLst/>
                <a:cxnLst/>
                <a:rect l="l" t="t" r="r" b="b"/>
                <a:pathLst>
                  <a:path w="6777" h="2373" extrusionOk="0">
                    <a:moveTo>
                      <a:pt x="721" y="1"/>
                    </a:moveTo>
                    <a:cubicBezTo>
                      <a:pt x="456" y="1"/>
                      <a:pt x="264" y="66"/>
                      <a:pt x="207" y="230"/>
                    </a:cubicBezTo>
                    <a:cubicBezTo>
                      <a:pt x="1" y="808"/>
                      <a:pt x="1555" y="1626"/>
                      <a:pt x="3569" y="2075"/>
                    </a:cubicBezTo>
                    <a:cubicBezTo>
                      <a:pt x="4660" y="2316"/>
                      <a:pt x="5634" y="2373"/>
                      <a:pt x="6299" y="2373"/>
                    </a:cubicBezTo>
                    <a:cubicBezTo>
                      <a:pt x="6483" y="2373"/>
                      <a:pt x="6644" y="2368"/>
                      <a:pt x="6776" y="2362"/>
                    </a:cubicBezTo>
                    <a:cubicBezTo>
                      <a:pt x="6699" y="2272"/>
                      <a:pt x="6624" y="2180"/>
                      <a:pt x="6547" y="2089"/>
                    </a:cubicBezTo>
                    <a:cubicBezTo>
                      <a:pt x="5547" y="1714"/>
                      <a:pt x="3691" y="1011"/>
                      <a:pt x="3103" y="714"/>
                    </a:cubicBezTo>
                    <a:cubicBezTo>
                      <a:pt x="2513" y="416"/>
                      <a:pt x="1387" y="1"/>
                      <a:pt x="72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14" name="Google Shape;259;p3"/>
              <p:cNvSpPr/>
              <p:nvPr/>
            </p:nvSpPr>
            <p:spPr>
              <a:xfrm>
                <a:off x="724915" y="4498188"/>
                <a:ext cx="129072" cy="190664"/>
              </a:xfrm>
              <a:custGeom>
                <a:avLst/>
                <a:gdLst/>
                <a:ahLst/>
                <a:cxnLst/>
                <a:rect l="l" t="t" r="r" b="b"/>
                <a:pathLst>
                  <a:path w="2924" h="4412" extrusionOk="0">
                    <a:moveTo>
                      <a:pt x="2220" y="1"/>
                    </a:moveTo>
                    <a:cubicBezTo>
                      <a:pt x="1691" y="1"/>
                      <a:pt x="820" y="789"/>
                      <a:pt x="447" y="1661"/>
                    </a:cubicBezTo>
                    <a:cubicBezTo>
                      <a:pt x="85" y="2503"/>
                      <a:pt x="1" y="3510"/>
                      <a:pt x="21" y="4196"/>
                    </a:cubicBezTo>
                    <a:cubicBezTo>
                      <a:pt x="88" y="4270"/>
                      <a:pt x="157" y="4341"/>
                      <a:pt x="224" y="4412"/>
                    </a:cubicBezTo>
                    <a:cubicBezTo>
                      <a:pt x="491" y="3912"/>
                      <a:pt x="1041" y="2902"/>
                      <a:pt x="1457" y="2293"/>
                    </a:cubicBezTo>
                    <a:cubicBezTo>
                      <a:pt x="2160" y="1266"/>
                      <a:pt x="2924" y="712"/>
                      <a:pt x="2542" y="161"/>
                    </a:cubicBezTo>
                    <a:cubicBezTo>
                      <a:pt x="2465" y="50"/>
                      <a:pt x="2353" y="1"/>
                      <a:pt x="222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15" name="Google Shape;260;p3"/>
              <p:cNvSpPr/>
              <p:nvPr/>
            </p:nvSpPr>
            <p:spPr>
              <a:xfrm>
                <a:off x="435799" y="4684143"/>
                <a:ext cx="329680" cy="87042"/>
              </a:xfrm>
              <a:custGeom>
                <a:avLst/>
                <a:gdLst/>
                <a:ahLst/>
                <a:cxnLst/>
                <a:rect l="l" t="t" r="r" b="b"/>
                <a:pathLst>
                  <a:path w="7507" h="1983" extrusionOk="0">
                    <a:moveTo>
                      <a:pt x="1488" y="1"/>
                    </a:moveTo>
                    <a:cubicBezTo>
                      <a:pt x="721" y="1"/>
                      <a:pt x="209" y="211"/>
                      <a:pt x="129" y="550"/>
                    </a:cubicBezTo>
                    <a:cubicBezTo>
                      <a:pt x="0" y="1104"/>
                      <a:pt x="1288" y="1550"/>
                      <a:pt x="3715" y="1878"/>
                    </a:cubicBezTo>
                    <a:cubicBezTo>
                      <a:pt x="4269" y="1953"/>
                      <a:pt x="4787" y="1982"/>
                      <a:pt x="5256" y="1982"/>
                    </a:cubicBezTo>
                    <a:cubicBezTo>
                      <a:pt x="6280" y="1982"/>
                      <a:pt x="7072" y="1844"/>
                      <a:pt x="7506" y="1746"/>
                    </a:cubicBezTo>
                    <a:cubicBezTo>
                      <a:pt x="7449" y="1692"/>
                      <a:pt x="7391" y="1634"/>
                      <a:pt x="7333" y="1580"/>
                    </a:cubicBezTo>
                    <a:cubicBezTo>
                      <a:pt x="6303" y="1364"/>
                      <a:pt x="4596" y="681"/>
                      <a:pt x="3214" y="276"/>
                    </a:cubicBezTo>
                    <a:cubicBezTo>
                      <a:pt x="2566" y="86"/>
                      <a:pt x="1975" y="1"/>
                      <a:pt x="14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sp>
            <p:nvSpPr>
              <p:cNvPr id="116" name="Google Shape;261;p3"/>
              <p:cNvSpPr>
                <a:spLocks/>
              </p:cNvSpPr>
              <p:nvPr/>
            </p:nvSpPr>
            <p:spPr bwMode="auto">
              <a:xfrm>
                <a:off x="402349" y="3911000"/>
                <a:ext cx="483395" cy="933655"/>
              </a:xfrm>
              <a:custGeom>
                <a:avLst/>
                <a:gdLst>
                  <a:gd name="T0" fmla="*/ 2147483647 w 11000"/>
                  <a:gd name="T1" fmla="*/ 0 h 21246"/>
                  <a:gd name="T2" fmla="*/ 2147483647 w 11000"/>
                  <a:gd name="T3" fmla="*/ 2147483647 h 21246"/>
                  <a:gd name="T4" fmla="*/ 2147483647 w 11000"/>
                  <a:gd name="T5" fmla="*/ 2147483647 h 21246"/>
                  <a:gd name="T6" fmla="*/ 2147483647 w 11000"/>
                  <a:gd name="T7" fmla="*/ 2147483647 h 21246"/>
                  <a:gd name="T8" fmla="*/ 2147483647 w 11000"/>
                  <a:gd name="T9" fmla="*/ 2147483647 h 21246"/>
                  <a:gd name="T10" fmla="*/ 2147483647 w 11000"/>
                  <a:gd name="T11" fmla="*/ 2147483647 h 21246"/>
                  <a:gd name="T12" fmla="*/ 2147483647 w 11000"/>
                  <a:gd name="T13" fmla="*/ 2147483647 h 21246"/>
                  <a:gd name="T14" fmla="*/ 2147483647 w 11000"/>
                  <a:gd name="T15" fmla="*/ 2147483647 h 21246"/>
                  <a:gd name="T16" fmla="*/ 2147483647 w 11000"/>
                  <a:gd name="T17" fmla="*/ 2147483647 h 21246"/>
                  <a:gd name="T18" fmla="*/ 2147483647 w 11000"/>
                  <a:gd name="T19" fmla="*/ 2147483647 h 21246"/>
                  <a:gd name="T20" fmla="*/ 2147483647 w 11000"/>
                  <a:gd name="T21" fmla="*/ 2147483647 h 21246"/>
                  <a:gd name="T22" fmla="*/ 2147483647 w 11000"/>
                  <a:gd name="T23" fmla="*/ 2147483647 h 21246"/>
                  <a:gd name="T24" fmla="*/ 2147483647 w 11000"/>
                  <a:gd name="T25" fmla="*/ 2147483647 h 21246"/>
                  <a:gd name="T26" fmla="*/ 2147483647 w 11000"/>
                  <a:gd name="T27" fmla="*/ 2147483647 h 21246"/>
                  <a:gd name="T28" fmla="*/ 2147483647 w 11000"/>
                  <a:gd name="T29" fmla="*/ 2147483647 h 21246"/>
                  <a:gd name="T30" fmla="*/ 2147483647 w 11000"/>
                  <a:gd name="T31" fmla="*/ 2147483647 h 21246"/>
                  <a:gd name="T32" fmla="*/ 2147483647 w 11000"/>
                  <a:gd name="T33" fmla="*/ 2147483647 h 21246"/>
                  <a:gd name="T34" fmla="*/ 2147483647 w 11000"/>
                  <a:gd name="T35" fmla="*/ 2147483647 h 21246"/>
                  <a:gd name="T36" fmla="*/ 2147483647 w 11000"/>
                  <a:gd name="T37" fmla="*/ 2147483647 h 21246"/>
                  <a:gd name="T38" fmla="*/ 2147483647 w 11000"/>
                  <a:gd name="T39" fmla="*/ 2147483647 h 21246"/>
                  <a:gd name="T40" fmla="*/ 2147483647 w 11000"/>
                  <a:gd name="T41" fmla="*/ 2147483647 h 21246"/>
                  <a:gd name="T42" fmla="*/ 2147483647 w 11000"/>
                  <a:gd name="T43" fmla="*/ 2147483647 h 21246"/>
                  <a:gd name="T44" fmla="*/ 2147483647 w 11000"/>
                  <a:gd name="T45" fmla="*/ 2147483647 h 21246"/>
                  <a:gd name="T46" fmla="*/ 2147483647 w 11000"/>
                  <a:gd name="T47" fmla="*/ 2147483647 h 21246"/>
                  <a:gd name="T48" fmla="*/ 2147483647 w 11000"/>
                  <a:gd name="T49" fmla="*/ 2147483647 h 21246"/>
                  <a:gd name="T50" fmla="*/ 2147483647 w 11000"/>
                  <a:gd name="T51" fmla="*/ 2147483647 h 21246"/>
                  <a:gd name="T52" fmla="*/ 2147483647 w 11000"/>
                  <a:gd name="T53" fmla="*/ 2147483647 h 21246"/>
                  <a:gd name="T54" fmla="*/ 2147483647 w 11000"/>
                  <a:gd name="T55" fmla="*/ 2147483647 h 21246"/>
                  <a:gd name="T56" fmla="*/ 2147483647 w 11000"/>
                  <a:gd name="T57" fmla="*/ 2147483647 h 21246"/>
                  <a:gd name="T58" fmla="*/ 2147483647 w 11000"/>
                  <a:gd name="T59" fmla="*/ 2147483647 h 21246"/>
                  <a:gd name="T60" fmla="*/ 2147483647 w 11000"/>
                  <a:gd name="T61" fmla="*/ 2147483647 h 21246"/>
                  <a:gd name="T62" fmla="*/ 2147483647 w 11000"/>
                  <a:gd name="T63" fmla="*/ 0 h 2124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1000" h="21246" extrusionOk="0">
                    <a:moveTo>
                      <a:pt x="638" y="0"/>
                    </a:moveTo>
                    <a:cubicBezTo>
                      <a:pt x="624" y="0"/>
                      <a:pt x="609" y="10"/>
                      <a:pt x="598" y="33"/>
                    </a:cubicBezTo>
                    <a:cubicBezTo>
                      <a:pt x="71" y="1216"/>
                      <a:pt x="1" y="2655"/>
                      <a:pt x="95" y="4027"/>
                    </a:cubicBezTo>
                    <a:cubicBezTo>
                      <a:pt x="112" y="4257"/>
                      <a:pt x="132" y="4487"/>
                      <a:pt x="156" y="4713"/>
                    </a:cubicBezTo>
                    <a:cubicBezTo>
                      <a:pt x="193" y="5058"/>
                      <a:pt x="237" y="5396"/>
                      <a:pt x="285" y="5717"/>
                    </a:cubicBezTo>
                    <a:cubicBezTo>
                      <a:pt x="392" y="6443"/>
                      <a:pt x="558" y="7164"/>
                      <a:pt x="757" y="7873"/>
                    </a:cubicBezTo>
                    <a:cubicBezTo>
                      <a:pt x="852" y="8204"/>
                      <a:pt x="950" y="8532"/>
                      <a:pt x="1062" y="8859"/>
                    </a:cubicBezTo>
                    <a:cubicBezTo>
                      <a:pt x="1423" y="9918"/>
                      <a:pt x="1873" y="10948"/>
                      <a:pt x="2386" y="11928"/>
                    </a:cubicBezTo>
                    <a:cubicBezTo>
                      <a:pt x="2609" y="12347"/>
                      <a:pt x="2846" y="12760"/>
                      <a:pt x="3092" y="13165"/>
                    </a:cubicBezTo>
                    <a:cubicBezTo>
                      <a:pt x="3184" y="13317"/>
                      <a:pt x="3281" y="13466"/>
                      <a:pt x="3376" y="13618"/>
                    </a:cubicBezTo>
                    <a:cubicBezTo>
                      <a:pt x="3988" y="14577"/>
                      <a:pt x="4664" y="15494"/>
                      <a:pt x="5384" y="16372"/>
                    </a:cubicBezTo>
                    <a:cubicBezTo>
                      <a:pt x="5461" y="16463"/>
                      <a:pt x="5536" y="16555"/>
                      <a:pt x="5613" y="16645"/>
                    </a:cubicBezTo>
                    <a:cubicBezTo>
                      <a:pt x="5745" y="16804"/>
                      <a:pt x="5873" y="16967"/>
                      <a:pt x="6009" y="17119"/>
                    </a:cubicBezTo>
                    <a:cubicBezTo>
                      <a:pt x="6675" y="17882"/>
                      <a:pt x="7367" y="18640"/>
                      <a:pt x="8100" y="19342"/>
                    </a:cubicBezTo>
                    <a:cubicBezTo>
                      <a:pt x="8158" y="19396"/>
                      <a:pt x="8216" y="19454"/>
                      <a:pt x="8273" y="19508"/>
                    </a:cubicBezTo>
                    <a:cubicBezTo>
                      <a:pt x="8337" y="19565"/>
                      <a:pt x="8401" y="19630"/>
                      <a:pt x="8465" y="19691"/>
                    </a:cubicBezTo>
                    <a:cubicBezTo>
                      <a:pt x="9094" y="20262"/>
                      <a:pt x="9844" y="21059"/>
                      <a:pt x="10702" y="21241"/>
                    </a:cubicBezTo>
                    <a:cubicBezTo>
                      <a:pt x="10714" y="21244"/>
                      <a:pt x="10727" y="21245"/>
                      <a:pt x="10741" y="21245"/>
                    </a:cubicBezTo>
                    <a:cubicBezTo>
                      <a:pt x="10857" y="21245"/>
                      <a:pt x="10999" y="21156"/>
                      <a:pt x="10902" y="21029"/>
                    </a:cubicBezTo>
                    <a:cubicBezTo>
                      <a:pt x="10435" y="20421"/>
                      <a:pt x="9746" y="19967"/>
                      <a:pt x="9178" y="19457"/>
                    </a:cubicBezTo>
                    <a:cubicBezTo>
                      <a:pt x="8688" y="19022"/>
                      <a:pt x="8225" y="18555"/>
                      <a:pt x="7773" y="18082"/>
                    </a:cubicBezTo>
                    <a:cubicBezTo>
                      <a:pt x="7706" y="18011"/>
                      <a:pt x="7637" y="17940"/>
                      <a:pt x="7570" y="17866"/>
                    </a:cubicBezTo>
                    <a:cubicBezTo>
                      <a:pt x="7300" y="17578"/>
                      <a:pt x="7032" y="17288"/>
                      <a:pt x="6769" y="16997"/>
                    </a:cubicBezTo>
                    <a:cubicBezTo>
                      <a:pt x="6100" y="16254"/>
                      <a:pt x="5471" y="15477"/>
                      <a:pt x="4877" y="14672"/>
                    </a:cubicBezTo>
                    <a:cubicBezTo>
                      <a:pt x="4816" y="14588"/>
                      <a:pt x="4755" y="14507"/>
                      <a:pt x="4694" y="14422"/>
                    </a:cubicBezTo>
                    <a:cubicBezTo>
                      <a:pt x="4086" y="13577"/>
                      <a:pt x="3525" y="12696"/>
                      <a:pt x="3028" y="11779"/>
                    </a:cubicBezTo>
                    <a:cubicBezTo>
                      <a:pt x="2886" y="11516"/>
                      <a:pt x="2751" y="11249"/>
                      <a:pt x="2620" y="10982"/>
                    </a:cubicBezTo>
                    <a:cubicBezTo>
                      <a:pt x="2538" y="10820"/>
                      <a:pt x="2457" y="10654"/>
                      <a:pt x="2383" y="10492"/>
                    </a:cubicBezTo>
                    <a:cubicBezTo>
                      <a:pt x="1788" y="9208"/>
                      <a:pt x="1322" y="7883"/>
                      <a:pt x="1004" y="6528"/>
                    </a:cubicBezTo>
                    <a:cubicBezTo>
                      <a:pt x="960" y="6332"/>
                      <a:pt x="916" y="6136"/>
                      <a:pt x="876" y="5940"/>
                    </a:cubicBezTo>
                    <a:cubicBezTo>
                      <a:pt x="497" y="4038"/>
                      <a:pt x="416" y="2081"/>
                      <a:pt x="706" y="100"/>
                    </a:cubicBezTo>
                    <a:cubicBezTo>
                      <a:pt x="714" y="57"/>
                      <a:pt x="675" y="0"/>
                      <a:pt x="638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</p:grpSp>
        <p:sp>
          <p:nvSpPr>
            <p:cNvPr id="88" name="Google Shape;262;p3"/>
            <p:cNvSpPr>
              <a:spLocks/>
            </p:cNvSpPr>
            <p:nvPr/>
          </p:nvSpPr>
          <p:spPr bwMode="auto">
            <a:xfrm>
              <a:off x="8129686" y="327349"/>
              <a:ext cx="181624" cy="179534"/>
            </a:xfrm>
            <a:custGeom>
              <a:avLst/>
              <a:gdLst>
                <a:gd name="T0" fmla="*/ 2147483647 w 6432"/>
                <a:gd name="T1" fmla="*/ 2147483647 h 6358"/>
                <a:gd name="T2" fmla="*/ 2147483647 w 6432"/>
                <a:gd name="T3" fmla="*/ 2147483647 h 6358"/>
                <a:gd name="T4" fmla="*/ 2147483647 w 6432"/>
                <a:gd name="T5" fmla="*/ 2147483647 h 6358"/>
                <a:gd name="T6" fmla="*/ 2147483647 w 6432"/>
                <a:gd name="T7" fmla="*/ 2147483647 h 6358"/>
                <a:gd name="T8" fmla="*/ 2147483647 w 6432"/>
                <a:gd name="T9" fmla="*/ 2147483647 h 6358"/>
                <a:gd name="T10" fmla="*/ 2147483647 w 6432"/>
                <a:gd name="T11" fmla="*/ 2147483647 h 6358"/>
                <a:gd name="T12" fmla="*/ 2147483647 w 6432"/>
                <a:gd name="T13" fmla="*/ 2147483647 h 6358"/>
                <a:gd name="T14" fmla="*/ 2147483647 w 6432"/>
                <a:gd name="T15" fmla="*/ 2147483647 h 6358"/>
                <a:gd name="T16" fmla="*/ 2147483647 w 6432"/>
                <a:gd name="T17" fmla="*/ 2147483647 h 6358"/>
                <a:gd name="T18" fmla="*/ 2147483647 w 6432"/>
                <a:gd name="T19" fmla="*/ 2147483647 h 6358"/>
                <a:gd name="T20" fmla="*/ 2147483647 w 6432"/>
                <a:gd name="T21" fmla="*/ 2147483647 h 6358"/>
                <a:gd name="T22" fmla="*/ 2147483647 w 6432"/>
                <a:gd name="T23" fmla="*/ 2147483647 h 6358"/>
                <a:gd name="T24" fmla="*/ 2147483647 w 6432"/>
                <a:gd name="T25" fmla="*/ 2147483647 h 6358"/>
                <a:gd name="T26" fmla="*/ 2147483647 w 6432"/>
                <a:gd name="T27" fmla="*/ 2147483647 h 6358"/>
                <a:gd name="T28" fmla="*/ 2147483647 w 6432"/>
                <a:gd name="T29" fmla="*/ 2147483647 h 6358"/>
                <a:gd name="T30" fmla="*/ 2147483647 w 6432"/>
                <a:gd name="T31" fmla="*/ 2147483647 h 6358"/>
                <a:gd name="T32" fmla="*/ 2147483647 w 6432"/>
                <a:gd name="T33" fmla="*/ 2147483647 h 6358"/>
                <a:gd name="T34" fmla="*/ 2147483647 w 6432"/>
                <a:gd name="T35" fmla="*/ 2147483647 h 6358"/>
                <a:gd name="T36" fmla="*/ 2147483647 w 6432"/>
                <a:gd name="T37" fmla="*/ 2147483647 h 6358"/>
                <a:gd name="T38" fmla="*/ 2147483647 w 6432"/>
                <a:gd name="T39" fmla="*/ 2147483647 h 6358"/>
                <a:gd name="T40" fmla="*/ 2147483647 w 6432"/>
                <a:gd name="T41" fmla="*/ 2147483647 h 6358"/>
                <a:gd name="T42" fmla="*/ 2147483647 w 6432"/>
                <a:gd name="T43" fmla="*/ 2147483647 h 6358"/>
                <a:gd name="T44" fmla="*/ 2147483647 w 6432"/>
                <a:gd name="T45" fmla="*/ 2147483647 h 6358"/>
                <a:gd name="T46" fmla="*/ 2147483647 w 6432"/>
                <a:gd name="T47" fmla="*/ 2147483647 h 6358"/>
                <a:gd name="T48" fmla="*/ 2147483647 w 6432"/>
                <a:gd name="T49" fmla="*/ 2147483647 h 6358"/>
                <a:gd name="T50" fmla="*/ 2147483647 w 6432"/>
                <a:gd name="T51" fmla="*/ 2147483647 h 6358"/>
                <a:gd name="T52" fmla="*/ 2147483647 w 6432"/>
                <a:gd name="T53" fmla="*/ 2147483647 h 6358"/>
                <a:gd name="T54" fmla="*/ 2147483647 w 6432"/>
                <a:gd name="T55" fmla="*/ 2147483647 h 6358"/>
                <a:gd name="T56" fmla="*/ 2147483647 w 6432"/>
                <a:gd name="T57" fmla="*/ 2147483647 h 6358"/>
                <a:gd name="T58" fmla="*/ 2147483647 w 6432"/>
                <a:gd name="T59" fmla="*/ 2147483647 h 6358"/>
                <a:gd name="T60" fmla="*/ 2147483647 w 6432"/>
                <a:gd name="T61" fmla="*/ 0 h 6358"/>
                <a:gd name="T62" fmla="*/ 2147483647 w 6432"/>
                <a:gd name="T63" fmla="*/ 2147483647 h 6358"/>
                <a:gd name="T64" fmla="*/ 2147483647 w 6432"/>
                <a:gd name="T65" fmla="*/ 2147483647 h 6358"/>
                <a:gd name="T66" fmla="*/ 2147483647 w 6432"/>
                <a:gd name="T67" fmla="*/ 2147483647 h 6358"/>
                <a:gd name="T68" fmla="*/ 2147483647 w 6432"/>
                <a:gd name="T69" fmla="*/ 2147483647 h 6358"/>
                <a:gd name="T70" fmla="*/ 2147483647 w 6432"/>
                <a:gd name="T71" fmla="*/ 2147483647 h 6358"/>
                <a:gd name="T72" fmla="*/ 2147483647 w 6432"/>
                <a:gd name="T73" fmla="*/ 2147483647 h 6358"/>
                <a:gd name="T74" fmla="*/ 2147483647 w 6432"/>
                <a:gd name="T75" fmla="*/ 2147483647 h 6358"/>
                <a:gd name="T76" fmla="*/ 2147483647 w 6432"/>
                <a:gd name="T77" fmla="*/ 2147483647 h 6358"/>
                <a:gd name="T78" fmla="*/ 2147483647 w 6432"/>
                <a:gd name="T79" fmla="*/ 2147483647 h 6358"/>
                <a:gd name="T80" fmla="*/ 2147483647 w 6432"/>
                <a:gd name="T81" fmla="*/ 2147483647 h 6358"/>
                <a:gd name="T82" fmla="*/ 2147483647 w 6432"/>
                <a:gd name="T83" fmla="*/ 2147483647 h 6358"/>
                <a:gd name="T84" fmla="*/ 2147483647 w 6432"/>
                <a:gd name="T85" fmla="*/ 2147483647 h 6358"/>
                <a:gd name="T86" fmla="*/ 2147483647 w 6432"/>
                <a:gd name="T87" fmla="*/ 2147483647 h 6358"/>
                <a:gd name="T88" fmla="*/ 2147483647 w 6432"/>
                <a:gd name="T89" fmla="*/ 2147483647 h 6358"/>
                <a:gd name="T90" fmla="*/ 2147483647 w 6432"/>
                <a:gd name="T91" fmla="*/ 2147483647 h 6358"/>
                <a:gd name="T92" fmla="*/ 2147483647 w 6432"/>
                <a:gd name="T93" fmla="*/ 2147483647 h 6358"/>
                <a:gd name="T94" fmla="*/ 2147483647 w 6432"/>
                <a:gd name="T95" fmla="*/ 2147483647 h 6358"/>
                <a:gd name="T96" fmla="*/ 2147483647 w 6432"/>
                <a:gd name="T97" fmla="*/ 2147483647 h 6358"/>
                <a:gd name="T98" fmla="*/ 2147483647 w 6432"/>
                <a:gd name="T99" fmla="*/ 2147483647 h 6358"/>
                <a:gd name="T100" fmla="*/ 2147483647 w 6432"/>
                <a:gd name="T101" fmla="*/ 2147483647 h 6358"/>
                <a:gd name="T102" fmla="*/ 2147483647 w 6432"/>
                <a:gd name="T103" fmla="*/ 2147483647 h 6358"/>
                <a:gd name="T104" fmla="*/ 2147483647 w 6432"/>
                <a:gd name="T105" fmla="*/ 2147483647 h 6358"/>
                <a:gd name="T106" fmla="*/ 2147483647 w 6432"/>
                <a:gd name="T107" fmla="*/ 0 h 635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6432" h="6358" extrusionOk="0">
                  <a:moveTo>
                    <a:pt x="2640" y="363"/>
                  </a:moveTo>
                  <a:cubicBezTo>
                    <a:pt x="3103" y="810"/>
                    <a:pt x="3521" y="1313"/>
                    <a:pt x="3927" y="1820"/>
                  </a:cubicBezTo>
                  <a:cubicBezTo>
                    <a:pt x="3495" y="1965"/>
                    <a:pt x="3058" y="2107"/>
                    <a:pt x="2626" y="2249"/>
                  </a:cubicBezTo>
                  <a:cubicBezTo>
                    <a:pt x="2650" y="1621"/>
                    <a:pt x="2657" y="989"/>
                    <a:pt x="2640" y="363"/>
                  </a:cubicBezTo>
                  <a:close/>
                  <a:moveTo>
                    <a:pt x="5678" y="1505"/>
                  </a:moveTo>
                  <a:cubicBezTo>
                    <a:pt x="5407" y="1874"/>
                    <a:pt x="5137" y="2243"/>
                    <a:pt x="4867" y="2611"/>
                  </a:cubicBezTo>
                  <a:cubicBezTo>
                    <a:pt x="4694" y="2391"/>
                    <a:pt x="4522" y="2171"/>
                    <a:pt x="4343" y="1955"/>
                  </a:cubicBezTo>
                  <a:cubicBezTo>
                    <a:pt x="4789" y="1806"/>
                    <a:pt x="5232" y="1658"/>
                    <a:pt x="5678" y="1505"/>
                  </a:cubicBezTo>
                  <a:close/>
                  <a:moveTo>
                    <a:pt x="2302" y="2638"/>
                  </a:moveTo>
                  <a:cubicBezTo>
                    <a:pt x="2288" y="2945"/>
                    <a:pt x="2275" y="3252"/>
                    <a:pt x="2264" y="3556"/>
                  </a:cubicBezTo>
                  <a:cubicBezTo>
                    <a:pt x="1727" y="3435"/>
                    <a:pt x="1190" y="3313"/>
                    <a:pt x="653" y="3188"/>
                  </a:cubicBezTo>
                  <a:cubicBezTo>
                    <a:pt x="1204" y="3006"/>
                    <a:pt x="1751" y="2823"/>
                    <a:pt x="2302" y="2638"/>
                  </a:cubicBezTo>
                  <a:close/>
                  <a:moveTo>
                    <a:pt x="4103" y="2036"/>
                  </a:moveTo>
                  <a:cubicBezTo>
                    <a:pt x="4231" y="2195"/>
                    <a:pt x="4360" y="2357"/>
                    <a:pt x="4488" y="2513"/>
                  </a:cubicBezTo>
                  <a:cubicBezTo>
                    <a:pt x="4529" y="2563"/>
                    <a:pt x="4610" y="2672"/>
                    <a:pt x="4718" y="2814"/>
                  </a:cubicBezTo>
                  <a:cubicBezTo>
                    <a:pt x="4448" y="3182"/>
                    <a:pt x="4170" y="3550"/>
                    <a:pt x="3897" y="3918"/>
                  </a:cubicBezTo>
                  <a:cubicBezTo>
                    <a:pt x="3593" y="3854"/>
                    <a:pt x="3285" y="3790"/>
                    <a:pt x="2985" y="3723"/>
                  </a:cubicBezTo>
                  <a:cubicBezTo>
                    <a:pt x="2839" y="3692"/>
                    <a:pt x="2693" y="3655"/>
                    <a:pt x="2548" y="3625"/>
                  </a:cubicBezTo>
                  <a:cubicBezTo>
                    <a:pt x="2572" y="3260"/>
                    <a:pt x="2596" y="2898"/>
                    <a:pt x="2612" y="2536"/>
                  </a:cubicBezTo>
                  <a:cubicBezTo>
                    <a:pt x="3109" y="2371"/>
                    <a:pt x="3606" y="2202"/>
                    <a:pt x="4103" y="2036"/>
                  </a:cubicBezTo>
                  <a:close/>
                  <a:moveTo>
                    <a:pt x="4863" y="2999"/>
                  </a:moveTo>
                  <a:cubicBezTo>
                    <a:pt x="5218" y="3466"/>
                    <a:pt x="5725" y="4121"/>
                    <a:pt x="6023" y="4415"/>
                  </a:cubicBezTo>
                  <a:cubicBezTo>
                    <a:pt x="5894" y="4381"/>
                    <a:pt x="5759" y="4355"/>
                    <a:pt x="5749" y="4351"/>
                  </a:cubicBezTo>
                  <a:cubicBezTo>
                    <a:pt x="5384" y="4260"/>
                    <a:pt x="5019" y="4169"/>
                    <a:pt x="4654" y="4084"/>
                  </a:cubicBezTo>
                  <a:cubicBezTo>
                    <a:pt x="4482" y="4043"/>
                    <a:pt x="4312" y="4007"/>
                    <a:pt x="4140" y="3973"/>
                  </a:cubicBezTo>
                  <a:cubicBezTo>
                    <a:pt x="4380" y="3648"/>
                    <a:pt x="4624" y="3324"/>
                    <a:pt x="4863" y="2999"/>
                  </a:cubicBezTo>
                  <a:close/>
                  <a:moveTo>
                    <a:pt x="2531" y="3844"/>
                  </a:moveTo>
                  <a:cubicBezTo>
                    <a:pt x="2937" y="3932"/>
                    <a:pt x="3342" y="4023"/>
                    <a:pt x="3748" y="4114"/>
                  </a:cubicBezTo>
                  <a:cubicBezTo>
                    <a:pt x="3295" y="4709"/>
                    <a:pt x="2839" y="5300"/>
                    <a:pt x="2373" y="5882"/>
                  </a:cubicBezTo>
                  <a:cubicBezTo>
                    <a:pt x="2427" y="5206"/>
                    <a:pt x="2484" y="4526"/>
                    <a:pt x="2531" y="3844"/>
                  </a:cubicBezTo>
                  <a:close/>
                  <a:moveTo>
                    <a:pt x="2601" y="0"/>
                  </a:moveTo>
                  <a:cubicBezTo>
                    <a:pt x="2588" y="0"/>
                    <a:pt x="2575" y="9"/>
                    <a:pt x="2572" y="29"/>
                  </a:cubicBezTo>
                  <a:cubicBezTo>
                    <a:pt x="2569" y="42"/>
                    <a:pt x="2569" y="59"/>
                    <a:pt x="2565" y="76"/>
                  </a:cubicBezTo>
                  <a:cubicBezTo>
                    <a:pt x="2501" y="86"/>
                    <a:pt x="2470" y="187"/>
                    <a:pt x="2538" y="259"/>
                  </a:cubicBezTo>
                  <a:cubicBezTo>
                    <a:pt x="2427" y="948"/>
                    <a:pt x="2359" y="1647"/>
                    <a:pt x="2319" y="2354"/>
                  </a:cubicBezTo>
                  <a:cubicBezTo>
                    <a:pt x="1586" y="2594"/>
                    <a:pt x="856" y="2837"/>
                    <a:pt x="126" y="3080"/>
                  </a:cubicBezTo>
                  <a:cubicBezTo>
                    <a:pt x="1" y="3121"/>
                    <a:pt x="102" y="3303"/>
                    <a:pt x="190" y="3324"/>
                  </a:cubicBezTo>
                  <a:cubicBezTo>
                    <a:pt x="876" y="3483"/>
                    <a:pt x="1565" y="3634"/>
                    <a:pt x="2255" y="3784"/>
                  </a:cubicBezTo>
                  <a:cubicBezTo>
                    <a:pt x="2227" y="4595"/>
                    <a:pt x="2204" y="5402"/>
                    <a:pt x="2146" y="6196"/>
                  </a:cubicBezTo>
                  <a:cubicBezTo>
                    <a:pt x="2141" y="6256"/>
                    <a:pt x="2207" y="6357"/>
                    <a:pt x="2271" y="6357"/>
                  </a:cubicBezTo>
                  <a:cubicBezTo>
                    <a:pt x="2290" y="6357"/>
                    <a:pt x="2309" y="6348"/>
                    <a:pt x="2325" y="6328"/>
                  </a:cubicBezTo>
                  <a:cubicBezTo>
                    <a:pt x="2896" y="5621"/>
                    <a:pt x="3448" y="4895"/>
                    <a:pt x="3991" y="4169"/>
                  </a:cubicBezTo>
                  <a:cubicBezTo>
                    <a:pt x="4762" y="4341"/>
                    <a:pt x="5532" y="4520"/>
                    <a:pt x="6296" y="4716"/>
                  </a:cubicBezTo>
                  <a:cubicBezTo>
                    <a:pt x="6306" y="4719"/>
                    <a:pt x="6316" y="4720"/>
                    <a:pt x="6325" y="4720"/>
                  </a:cubicBezTo>
                  <a:cubicBezTo>
                    <a:pt x="6407" y="4720"/>
                    <a:pt x="6432" y="4618"/>
                    <a:pt x="6377" y="4554"/>
                  </a:cubicBezTo>
                  <a:cubicBezTo>
                    <a:pt x="5921" y="3982"/>
                    <a:pt x="5471" y="3388"/>
                    <a:pt x="5012" y="2797"/>
                  </a:cubicBezTo>
                  <a:cubicBezTo>
                    <a:pt x="5370" y="2313"/>
                    <a:pt x="5728" y="1833"/>
                    <a:pt x="6087" y="1357"/>
                  </a:cubicBezTo>
                  <a:cubicBezTo>
                    <a:pt x="6139" y="1289"/>
                    <a:pt x="6067" y="1147"/>
                    <a:pt x="5982" y="1147"/>
                  </a:cubicBezTo>
                  <a:cubicBezTo>
                    <a:pt x="5974" y="1147"/>
                    <a:pt x="5966" y="1148"/>
                    <a:pt x="5958" y="1151"/>
                  </a:cubicBezTo>
                  <a:cubicBezTo>
                    <a:pt x="5360" y="1346"/>
                    <a:pt x="4766" y="1543"/>
                    <a:pt x="4170" y="1739"/>
                  </a:cubicBezTo>
                  <a:cubicBezTo>
                    <a:pt x="3691" y="1164"/>
                    <a:pt x="3194" y="610"/>
                    <a:pt x="2657" y="110"/>
                  </a:cubicBezTo>
                  <a:cubicBezTo>
                    <a:pt x="2646" y="103"/>
                    <a:pt x="2640" y="100"/>
                    <a:pt x="2633" y="93"/>
                  </a:cubicBezTo>
                  <a:cubicBezTo>
                    <a:pt x="2629" y="73"/>
                    <a:pt x="2629" y="53"/>
                    <a:pt x="2629" y="33"/>
                  </a:cubicBezTo>
                  <a:cubicBezTo>
                    <a:pt x="2629" y="11"/>
                    <a:pt x="2615" y="0"/>
                    <a:pt x="26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89" name="Google Shape;263;p3"/>
            <p:cNvSpPr>
              <a:spLocks/>
            </p:cNvSpPr>
            <p:nvPr/>
          </p:nvSpPr>
          <p:spPr bwMode="auto">
            <a:xfrm rot="-2400990">
              <a:off x="8293721" y="775507"/>
              <a:ext cx="274116" cy="158960"/>
            </a:xfrm>
            <a:custGeom>
              <a:avLst/>
              <a:gdLst>
                <a:gd name="T0" fmla="*/ 2147483647 w 5732"/>
                <a:gd name="T1" fmla="*/ 2147483647 h 3324"/>
                <a:gd name="T2" fmla="*/ 2147483647 w 5732"/>
                <a:gd name="T3" fmla="*/ 2147483647 h 3324"/>
                <a:gd name="T4" fmla="*/ 2147483647 w 5732"/>
                <a:gd name="T5" fmla="*/ 2147483647 h 3324"/>
                <a:gd name="T6" fmla="*/ 2147483647 w 5732"/>
                <a:gd name="T7" fmla="*/ 2147483647 h 3324"/>
                <a:gd name="T8" fmla="*/ 2147483647 w 5732"/>
                <a:gd name="T9" fmla="*/ 2147483647 h 3324"/>
                <a:gd name="T10" fmla="*/ 2147483647 w 5732"/>
                <a:gd name="T11" fmla="*/ 2147483647 h 3324"/>
                <a:gd name="T12" fmla="*/ 2147483647 w 5732"/>
                <a:gd name="T13" fmla="*/ 2147483647 h 3324"/>
                <a:gd name="T14" fmla="*/ 2147483647 w 5732"/>
                <a:gd name="T15" fmla="*/ 2147483647 h 3324"/>
                <a:gd name="T16" fmla="*/ 2147483647 w 5732"/>
                <a:gd name="T17" fmla="*/ 2147483647 h 3324"/>
                <a:gd name="T18" fmla="*/ 2147483647 w 5732"/>
                <a:gd name="T19" fmla="*/ 2147483647 h 3324"/>
                <a:gd name="T20" fmla="*/ 2147483647 w 5732"/>
                <a:gd name="T21" fmla="*/ 2147483647 h 3324"/>
                <a:gd name="T22" fmla="*/ 2147483647 w 5732"/>
                <a:gd name="T23" fmla="*/ 2147483647 h 3324"/>
                <a:gd name="T24" fmla="*/ 2147483647 w 5732"/>
                <a:gd name="T25" fmla="*/ 2147483647 h 3324"/>
                <a:gd name="T26" fmla="*/ 2147483647 w 5732"/>
                <a:gd name="T27" fmla="*/ 2147483647 h 3324"/>
                <a:gd name="T28" fmla="*/ 2147483647 w 5732"/>
                <a:gd name="T29" fmla="*/ 2147483647 h 3324"/>
                <a:gd name="T30" fmla="*/ 2147483647 w 5732"/>
                <a:gd name="T31" fmla="*/ 0 h 3324"/>
                <a:gd name="T32" fmla="*/ 2147483647 w 5732"/>
                <a:gd name="T33" fmla="*/ 2147483647 h 3324"/>
                <a:gd name="T34" fmla="*/ 2147483647 w 5732"/>
                <a:gd name="T35" fmla="*/ 2147483647 h 3324"/>
                <a:gd name="T36" fmla="*/ 2147483647 w 5732"/>
                <a:gd name="T37" fmla="*/ 2147483647 h 3324"/>
                <a:gd name="T38" fmla="*/ 2147483647 w 5732"/>
                <a:gd name="T39" fmla="*/ 2147483647 h 3324"/>
                <a:gd name="T40" fmla="*/ 2147483647 w 5732"/>
                <a:gd name="T41" fmla="*/ 2147483647 h 3324"/>
                <a:gd name="T42" fmla="*/ 2147483647 w 5732"/>
                <a:gd name="T43" fmla="*/ 2147483647 h 3324"/>
                <a:gd name="T44" fmla="*/ 2147483647 w 5732"/>
                <a:gd name="T45" fmla="*/ 2147483647 h 3324"/>
                <a:gd name="T46" fmla="*/ 2147483647 w 5732"/>
                <a:gd name="T47" fmla="*/ 0 h 332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90" name="Google Shape;264;p3"/>
            <p:cNvSpPr>
              <a:spLocks/>
            </p:cNvSpPr>
            <p:nvPr/>
          </p:nvSpPr>
          <p:spPr bwMode="auto">
            <a:xfrm rot="-1269684">
              <a:off x="8200397" y="2273670"/>
              <a:ext cx="401241" cy="565383"/>
            </a:xfrm>
            <a:custGeom>
              <a:avLst/>
              <a:gdLst>
                <a:gd name="T0" fmla="*/ 2147483647 w 12330"/>
                <a:gd name="T1" fmla="*/ 2147483647 h 17374"/>
                <a:gd name="T2" fmla="*/ 2147483647 w 12330"/>
                <a:gd name="T3" fmla="*/ 2147483647 h 17374"/>
                <a:gd name="T4" fmla="*/ 2147483647 w 12330"/>
                <a:gd name="T5" fmla="*/ 2147483647 h 17374"/>
                <a:gd name="T6" fmla="*/ 2147483647 w 12330"/>
                <a:gd name="T7" fmla="*/ 2147483647 h 17374"/>
                <a:gd name="T8" fmla="*/ 2147483647 w 12330"/>
                <a:gd name="T9" fmla="*/ 2147483647 h 17374"/>
                <a:gd name="T10" fmla="*/ 2147483647 w 12330"/>
                <a:gd name="T11" fmla="*/ 2147483647 h 17374"/>
                <a:gd name="T12" fmla="*/ 2147483647 w 12330"/>
                <a:gd name="T13" fmla="*/ 2147483647 h 17374"/>
                <a:gd name="T14" fmla="*/ 2147483647 w 12330"/>
                <a:gd name="T15" fmla="*/ 2147483647 h 17374"/>
                <a:gd name="T16" fmla="*/ 2147483647 w 12330"/>
                <a:gd name="T17" fmla="*/ 2147483647 h 17374"/>
                <a:gd name="T18" fmla="*/ 2147483647 w 12330"/>
                <a:gd name="T19" fmla="*/ 2147483647 h 17374"/>
                <a:gd name="T20" fmla="*/ 2147483647 w 12330"/>
                <a:gd name="T21" fmla="*/ 2147483647 h 17374"/>
                <a:gd name="T22" fmla="*/ 2147483647 w 12330"/>
                <a:gd name="T23" fmla="*/ 0 h 17374"/>
                <a:gd name="T24" fmla="*/ 2147483647 w 12330"/>
                <a:gd name="T25" fmla="*/ 2147483647 h 17374"/>
                <a:gd name="T26" fmla="*/ 2147483647 w 12330"/>
                <a:gd name="T27" fmla="*/ 2147483647 h 17374"/>
                <a:gd name="T28" fmla="*/ 2147483647 w 12330"/>
                <a:gd name="T29" fmla="*/ 2147483647 h 17374"/>
                <a:gd name="T30" fmla="*/ 2147483647 w 12330"/>
                <a:gd name="T31" fmla="*/ 2147483647 h 17374"/>
                <a:gd name="T32" fmla="*/ 2147483647 w 12330"/>
                <a:gd name="T33" fmla="*/ 2147483647 h 17374"/>
                <a:gd name="T34" fmla="*/ 2147483647 w 12330"/>
                <a:gd name="T35" fmla="*/ 2147483647 h 17374"/>
                <a:gd name="T36" fmla="*/ 2147483647 w 12330"/>
                <a:gd name="T37" fmla="*/ 2147483647 h 17374"/>
                <a:gd name="T38" fmla="*/ 2147483647 w 12330"/>
                <a:gd name="T39" fmla="*/ 2147483647 h 17374"/>
                <a:gd name="T40" fmla="*/ 2147483647 w 12330"/>
                <a:gd name="T41" fmla="*/ 2147483647 h 17374"/>
                <a:gd name="T42" fmla="*/ 2147483647 w 12330"/>
                <a:gd name="T43" fmla="*/ 2147483647 h 17374"/>
                <a:gd name="T44" fmla="*/ 2147483647 w 12330"/>
                <a:gd name="T45" fmla="*/ 2147483647 h 17374"/>
                <a:gd name="T46" fmla="*/ 2147483647 w 12330"/>
                <a:gd name="T47" fmla="*/ 2147483647 h 17374"/>
                <a:gd name="T48" fmla="*/ 2147483647 w 12330"/>
                <a:gd name="T49" fmla="*/ 2147483647 h 17374"/>
                <a:gd name="T50" fmla="*/ 2147483647 w 12330"/>
                <a:gd name="T51" fmla="*/ 2147483647 h 17374"/>
                <a:gd name="T52" fmla="*/ 2147483647 w 12330"/>
                <a:gd name="T53" fmla="*/ 2147483647 h 17374"/>
                <a:gd name="T54" fmla="*/ 2147483647 w 12330"/>
                <a:gd name="T55" fmla="*/ 2147483647 h 17374"/>
                <a:gd name="T56" fmla="*/ 2147483647 w 12330"/>
                <a:gd name="T57" fmla="*/ 2147483647 h 17374"/>
                <a:gd name="T58" fmla="*/ 2147483647 w 12330"/>
                <a:gd name="T59" fmla="*/ 2147483647 h 17374"/>
                <a:gd name="T60" fmla="*/ 2147483647 w 12330"/>
                <a:gd name="T61" fmla="*/ 2147483647 h 17374"/>
                <a:gd name="T62" fmla="*/ 2147483647 w 12330"/>
                <a:gd name="T63" fmla="*/ 2147483647 h 17374"/>
                <a:gd name="T64" fmla="*/ 2147483647 w 12330"/>
                <a:gd name="T65" fmla="*/ 0 h 1737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330" h="17374" extrusionOk="0">
                  <a:moveTo>
                    <a:pt x="5744" y="2943"/>
                  </a:moveTo>
                  <a:cubicBezTo>
                    <a:pt x="6000" y="2943"/>
                    <a:pt x="6253" y="3008"/>
                    <a:pt x="6486" y="3160"/>
                  </a:cubicBezTo>
                  <a:cubicBezTo>
                    <a:pt x="7064" y="3542"/>
                    <a:pt x="6932" y="4475"/>
                    <a:pt x="6557" y="4917"/>
                  </a:cubicBezTo>
                  <a:cubicBezTo>
                    <a:pt x="6236" y="5296"/>
                    <a:pt x="5799" y="5401"/>
                    <a:pt x="5317" y="5451"/>
                  </a:cubicBezTo>
                  <a:cubicBezTo>
                    <a:pt x="5119" y="5474"/>
                    <a:pt x="4907" y="5486"/>
                    <a:pt x="4688" y="5486"/>
                  </a:cubicBezTo>
                  <a:cubicBezTo>
                    <a:pt x="4214" y="5486"/>
                    <a:pt x="3705" y="5430"/>
                    <a:pt x="3224" y="5303"/>
                  </a:cubicBezTo>
                  <a:cubicBezTo>
                    <a:pt x="3411" y="4721"/>
                    <a:pt x="3711" y="4174"/>
                    <a:pt x="4087" y="3762"/>
                  </a:cubicBezTo>
                  <a:cubicBezTo>
                    <a:pt x="4479" y="3328"/>
                    <a:pt x="5119" y="2943"/>
                    <a:pt x="5744" y="2943"/>
                  </a:cubicBezTo>
                  <a:close/>
                  <a:moveTo>
                    <a:pt x="7668" y="7415"/>
                  </a:moveTo>
                  <a:cubicBezTo>
                    <a:pt x="7916" y="7415"/>
                    <a:pt x="8150" y="7471"/>
                    <a:pt x="8341" y="7611"/>
                  </a:cubicBezTo>
                  <a:cubicBezTo>
                    <a:pt x="9486" y="8449"/>
                    <a:pt x="7439" y="9199"/>
                    <a:pt x="6911" y="9307"/>
                  </a:cubicBezTo>
                  <a:cubicBezTo>
                    <a:pt x="6670" y="9357"/>
                    <a:pt x="6423" y="9382"/>
                    <a:pt x="6177" y="9382"/>
                  </a:cubicBezTo>
                  <a:cubicBezTo>
                    <a:pt x="5805" y="9382"/>
                    <a:pt x="5435" y="9325"/>
                    <a:pt x="5083" y="9216"/>
                  </a:cubicBezTo>
                  <a:cubicBezTo>
                    <a:pt x="5330" y="8726"/>
                    <a:pt x="5685" y="8290"/>
                    <a:pt x="6117" y="7972"/>
                  </a:cubicBezTo>
                  <a:cubicBezTo>
                    <a:pt x="6485" y="7701"/>
                    <a:pt x="7111" y="7415"/>
                    <a:pt x="7668" y="7415"/>
                  </a:cubicBezTo>
                  <a:close/>
                  <a:moveTo>
                    <a:pt x="9861" y="12548"/>
                  </a:moveTo>
                  <a:cubicBezTo>
                    <a:pt x="10332" y="12548"/>
                    <a:pt x="10823" y="12858"/>
                    <a:pt x="10639" y="13386"/>
                  </a:cubicBezTo>
                  <a:cubicBezTo>
                    <a:pt x="10386" y="14119"/>
                    <a:pt x="9312" y="14414"/>
                    <a:pt x="8609" y="14414"/>
                  </a:cubicBezTo>
                  <a:cubicBezTo>
                    <a:pt x="8589" y="14414"/>
                    <a:pt x="8570" y="14413"/>
                    <a:pt x="8550" y="14413"/>
                  </a:cubicBezTo>
                  <a:cubicBezTo>
                    <a:pt x="8527" y="14413"/>
                    <a:pt x="8503" y="14410"/>
                    <a:pt x="8483" y="14410"/>
                  </a:cubicBezTo>
                  <a:cubicBezTo>
                    <a:pt x="8513" y="14102"/>
                    <a:pt x="8588" y="13801"/>
                    <a:pt x="8716" y="13524"/>
                  </a:cubicBezTo>
                  <a:cubicBezTo>
                    <a:pt x="8872" y="13187"/>
                    <a:pt x="9098" y="12828"/>
                    <a:pt x="9439" y="12646"/>
                  </a:cubicBezTo>
                  <a:cubicBezTo>
                    <a:pt x="9563" y="12580"/>
                    <a:pt x="9711" y="12548"/>
                    <a:pt x="9861" y="12548"/>
                  </a:cubicBezTo>
                  <a:close/>
                  <a:moveTo>
                    <a:pt x="3123" y="0"/>
                  </a:moveTo>
                  <a:cubicBezTo>
                    <a:pt x="3122" y="0"/>
                    <a:pt x="3121" y="0"/>
                    <a:pt x="3120" y="0"/>
                  </a:cubicBezTo>
                  <a:cubicBezTo>
                    <a:pt x="1112" y="48"/>
                    <a:pt x="1" y="3069"/>
                    <a:pt x="1214" y="4546"/>
                  </a:cubicBezTo>
                  <a:cubicBezTo>
                    <a:pt x="1549" y="4951"/>
                    <a:pt x="2065" y="5289"/>
                    <a:pt x="2664" y="5532"/>
                  </a:cubicBezTo>
                  <a:cubicBezTo>
                    <a:pt x="2464" y="6468"/>
                    <a:pt x="2563" y="7455"/>
                    <a:pt x="3049" y="8209"/>
                  </a:cubicBezTo>
                  <a:cubicBezTo>
                    <a:pt x="3411" y="8766"/>
                    <a:pt x="3931" y="9175"/>
                    <a:pt x="4522" y="9439"/>
                  </a:cubicBezTo>
                  <a:cubicBezTo>
                    <a:pt x="4174" y="10389"/>
                    <a:pt x="4181" y="11466"/>
                    <a:pt x="4671" y="12362"/>
                  </a:cubicBezTo>
                  <a:cubicBezTo>
                    <a:pt x="5313" y="13544"/>
                    <a:pt x="6648" y="14488"/>
                    <a:pt x="8034" y="14714"/>
                  </a:cubicBezTo>
                  <a:cubicBezTo>
                    <a:pt x="8047" y="15312"/>
                    <a:pt x="8220" y="15904"/>
                    <a:pt x="8571" y="16367"/>
                  </a:cubicBezTo>
                  <a:cubicBezTo>
                    <a:pt x="9169" y="17154"/>
                    <a:pt x="9912" y="17373"/>
                    <a:pt x="10724" y="17373"/>
                  </a:cubicBezTo>
                  <a:cubicBezTo>
                    <a:pt x="11173" y="17373"/>
                    <a:pt x="11643" y="17306"/>
                    <a:pt x="12122" y="17231"/>
                  </a:cubicBezTo>
                  <a:cubicBezTo>
                    <a:pt x="12329" y="17199"/>
                    <a:pt x="12214" y="16934"/>
                    <a:pt x="12047" y="16934"/>
                  </a:cubicBezTo>
                  <a:cubicBezTo>
                    <a:pt x="12042" y="16934"/>
                    <a:pt x="12037" y="16934"/>
                    <a:pt x="12031" y="16934"/>
                  </a:cubicBezTo>
                  <a:cubicBezTo>
                    <a:pt x="11605" y="16982"/>
                    <a:pt x="11179" y="17046"/>
                    <a:pt x="10767" y="17046"/>
                  </a:cubicBezTo>
                  <a:cubicBezTo>
                    <a:pt x="10208" y="17046"/>
                    <a:pt x="9674" y="16927"/>
                    <a:pt x="9196" y="16484"/>
                  </a:cubicBezTo>
                  <a:cubicBezTo>
                    <a:pt x="8713" y="16042"/>
                    <a:pt x="8480" y="15403"/>
                    <a:pt x="8466" y="14761"/>
                  </a:cubicBezTo>
                  <a:cubicBezTo>
                    <a:pt x="8527" y="14764"/>
                    <a:pt x="8589" y="14765"/>
                    <a:pt x="8650" y="14765"/>
                  </a:cubicBezTo>
                  <a:cubicBezTo>
                    <a:pt x="9094" y="14765"/>
                    <a:pt x="9533" y="14686"/>
                    <a:pt x="9946" y="14508"/>
                  </a:cubicBezTo>
                  <a:cubicBezTo>
                    <a:pt x="10713" y="14183"/>
                    <a:pt x="11609" y="13196"/>
                    <a:pt x="10798" y="12393"/>
                  </a:cubicBezTo>
                  <a:cubicBezTo>
                    <a:pt x="10589" y="12183"/>
                    <a:pt x="10331" y="12098"/>
                    <a:pt x="10064" y="12098"/>
                  </a:cubicBezTo>
                  <a:cubicBezTo>
                    <a:pt x="9562" y="12098"/>
                    <a:pt x="9026" y="12399"/>
                    <a:pt x="8713" y="12747"/>
                  </a:cubicBezTo>
                  <a:cubicBezTo>
                    <a:pt x="8318" y="13183"/>
                    <a:pt x="8101" y="13764"/>
                    <a:pt x="8047" y="14359"/>
                  </a:cubicBezTo>
                  <a:cubicBezTo>
                    <a:pt x="6682" y="14119"/>
                    <a:pt x="5276" y="13071"/>
                    <a:pt x="4846" y="11791"/>
                  </a:cubicBezTo>
                  <a:cubicBezTo>
                    <a:pt x="4607" y="11081"/>
                    <a:pt x="4661" y="10297"/>
                    <a:pt x="4924" y="9590"/>
                  </a:cubicBezTo>
                  <a:cubicBezTo>
                    <a:pt x="5343" y="9725"/>
                    <a:pt x="5787" y="9793"/>
                    <a:pt x="6231" y="9793"/>
                  </a:cubicBezTo>
                  <a:cubicBezTo>
                    <a:pt x="6987" y="9793"/>
                    <a:pt x="7743" y="9596"/>
                    <a:pt x="8371" y="9196"/>
                  </a:cubicBezTo>
                  <a:cubicBezTo>
                    <a:pt x="8929" y="8837"/>
                    <a:pt x="9426" y="8097"/>
                    <a:pt x="8865" y="7516"/>
                  </a:cubicBezTo>
                  <a:cubicBezTo>
                    <a:pt x="8558" y="7195"/>
                    <a:pt x="8089" y="7075"/>
                    <a:pt x="7622" y="7075"/>
                  </a:cubicBezTo>
                  <a:cubicBezTo>
                    <a:pt x="7296" y="7075"/>
                    <a:pt x="6971" y="7133"/>
                    <a:pt x="6702" y="7222"/>
                  </a:cubicBezTo>
                  <a:cubicBezTo>
                    <a:pt x="5796" y="7519"/>
                    <a:pt x="5094" y="8219"/>
                    <a:pt x="4681" y="9063"/>
                  </a:cubicBezTo>
                  <a:cubicBezTo>
                    <a:pt x="3968" y="8736"/>
                    <a:pt x="3387" y="8161"/>
                    <a:pt x="3140" y="7347"/>
                  </a:cubicBezTo>
                  <a:cubicBezTo>
                    <a:pt x="2985" y="6830"/>
                    <a:pt x="2998" y="6252"/>
                    <a:pt x="3120" y="5691"/>
                  </a:cubicBezTo>
                  <a:cubicBezTo>
                    <a:pt x="3657" y="5856"/>
                    <a:pt x="4233" y="5947"/>
                    <a:pt x="4783" y="5947"/>
                  </a:cubicBezTo>
                  <a:cubicBezTo>
                    <a:pt x="5500" y="5947"/>
                    <a:pt x="6175" y="5792"/>
                    <a:pt x="6668" y="5445"/>
                  </a:cubicBezTo>
                  <a:cubicBezTo>
                    <a:pt x="7334" y="4972"/>
                    <a:pt x="7567" y="3961"/>
                    <a:pt x="7117" y="3261"/>
                  </a:cubicBezTo>
                  <a:cubicBezTo>
                    <a:pt x="6808" y="2776"/>
                    <a:pt x="6260" y="2579"/>
                    <a:pt x="5700" y="2579"/>
                  </a:cubicBezTo>
                  <a:cubicBezTo>
                    <a:pt x="5336" y="2579"/>
                    <a:pt x="4966" y="2663"/>
                    <a:pt x="4654" y="2805"/>
                  </a:cubicBezTo>
                  <a:cubicBezTo>
                    <a:pt x="3745" y="3221"/>
                    <a:pt x="3076" y="4133"/>
                    <a:pt x="2765" y="5150"/>
                  </a:cubicBezTo>
                  <a:cubicBezTo>
                    <a:pt x="2170" y="4921"/>
                    <a:pt x="1660" y="4552"/>
                    <a:pt x="1370" y="4008"/>
                  </a:cubicBezTo>
                  <a:cubicBezTo>
                    <a:pt x="707" y="2762"/>
                    <a:pt x="1674" y="376"/>
                    <a:pt x="3208" y="298"/>
                  </a:cubicBezTo>
                  <a:cubicBezTo>
                    <a:pt x="3426" y="288"/>
                    <a:pt x="3294" y="0"/>
                    <a:pt x="3123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91" name="Google Shape;265;p3"/>
            <p:cNvSpPr>
              <a:spLocks/>
            </p:cNvSpPr>
            <p:nvPr/>
          </p:nvSpPr>
          <p:spPr bwMode="auto">
            <a:xfrm>
              <a:off x="232439" y="4150249"/>
              <a:ext cx="250093" cy="226164"/>
            </a:xfrm>
            <a:custGeom>
              <a:avLst/>
              <a:gdLst>
                <a:gd name="T0" fmla="*/ 2147483647 w 6135"/>
                <a:gd name="T1" fmla="*/ 0 h 5548"/>
                <a:gd name="T2" fmla="*/ 2147483647 w 6135"/>
                <a:gd name="T3" fmla="*/ 2147483647 h 5548"/>
                <a:gd name="T4" fmla="*/ 2147483647 w 6135"/>
                <a:gd name="T5" fmla="*/ 2147483647 h 5548"/>
                <a:gd name="T6" fmla="*/ 2147483647 w 6135"/>
                <a:gd name="T7" fmla="*/ 2147483647 h 5548"/>
                <a:gd name="T8" fmla="*/ 2147483647 w 6135"/>
                <a:gd name="T9" fmla="*/ 2147483647 h 5548"/>
                <a:gd name="T10" fmla="*/ 2147483647 w 6135"/>
                <a:gd name="T11" fmla="*/ 2147483647 h 5548"/>
                <a:gd name="T12" fmla="*/ 2147483647 w 6135"/>
                <a:gd name="T13" fmla="*/ 2147483647 h 5548"/>
                <a:gd name="T14" fmla="*/ 2147483647 w 6135"/>
                <a:gd name="T15" fmla="*/ 2147483647 h 5548"/>
                <a:gd name="T16" fmla="*/ 2147483647 w 6135"/>
                <a:gd name="T17" fmla="*/ 2147483647 h 5548"/>
                <a:gd name="T18" fmla="*/ 2147483647 w 6135"/>
                <a:gd name="T19" fmla="*/ 2147483647 h 5548"/>
                <a:gd name="T20" fmla="*/ 2147483647 w 6135"/>
                <a:gd name="T21" fmla="*/ 2147483647 h 5548"/>
                <a:gd name="T22" fmla="*/ 2147483647 w 6135"/>
                <a:gd name="T23" fmla="*/ 2147483647 h 5548"/>
                <a:gd name="T24" fmla="*/ 2147483647 w 6135"/>
                <a:gd name="T25" fmla="*/ 2147483647 h 5548"/>
                <a:gd name="T26" fmla="*/ 2147483647 w 6135"/>
                <a:gd name="T27" fmla="*/ 2147483647 h 5548"/>
                <a:gd name="T28" fmla="*/ 2147483647 w 6135"/>
                <a:gd name="T29" fmla="*/ 2147483647 h 5548"/>
                <a:gd name="T30" fmla="*/ 2147483647 w 6135"/>
                <a:gd name="T31" fmla="*/ 2147483647 h 5548"/>
                <a:gd name="T32" fmla="*/ 2147483647 w 6135"/>
                <a:gd name="T33" fmla="*/ 2147483647 h 5548"/>
                <a:gd name="T34" fmla="*/ 2147483647 w 6135"/>
                <a:gd name="T35" fmla="*/ 2147483647 h 5548"/>
                <a:gd name="T36" fmla="*/ 2147483647 w 6135"/>
                <a:gd name="T37" fmla="*/ 2147483647 h 5548"/>
                <a:gd name="T38" fmla="*/ 2147483647 w 6135"/>
                <a:gd name="T39" fmla="*/ 2147483647 h 5548"/>
                <a:gd name="T40" fmla="*/ 2147483647 w 6135"/>
                <a:gd name="T41" fmla="*/ 2147483647 h 5548"/>
                <a:gd name="T42" fmla="*/ 2147483647 w 6135"/>
                <a:gd name="T43" fmla="*/ 2147483647 h 5548"/>
                <a:gd name="T44" fmla="*/ 2147483647 w 6135"/>
                <a:gd name="T45" fmla="*/ 2147483647 h 5548"/>
                <a:gd name="T46" fmla="*/ 2147483647 w 6135"/>
                <a:gd name="T47" fmla="*/ 2147483647 h 5548"/>
                <a:gd name="T48" fmla="*/ 2147483647 w 6135"/>
                <a:gd name="T49" fmla="*/ 2147483647 h 5548"/>
                <a:gd name="T50" fmla="*/ 2147483647 w 6135"/>
                <a:gd name="T51" fmla="*/ 2147483647 h 5548"/>
                <a:gd name="T52" fmla="*/ 2147483647 w 6135"/>
                <a:gd name="T53" fmla="*/ 2147483647 h 5548"/>
                <a:gd name="T54" fmla="*/ 2147483647 w 6135"/>
                <a:gd name="T55" fmla="*/ 2147483647 h 5548"/>
                <a:gd name="T56" fmla="*/ 2147483647 w 6135"/>
                <a:gd name="T57" fmla="*/ 2147483647 h 5548"/>
                <a:gd name="T58" fmla="*/ 2147483647 w 6135"/>
                <a:gd name="T59" fmla="*/ 2147483647 h 5548"/>
                <a:gd name="T60" fmla="*/ 2147483647 w 6135"/>
                <a:gd name="T61" fmla="*/ 2147483647 h 5548"/>
                <a:gd name="T62" fmla="*/ 2147483647 w 6135"/>
                <a:gd name="T63" fmla="*/ 2147483647 h 5548"/>
                <a:gd name="T64" fmla="*/ 2147483647 w 6135"/>
                <a:gd name="T65" fmla="*/ 2147483647 h 5548"/>
                <a:gd name="T66" fmla="*/ 2147483647 w 6135"/>
                <a:gd name="T67" fmla="*/ 2147483647 h 5548"/>
                <a:gd name="T68" fmla="*/ 2147483647 w 6135"/>
                <a:gd name="T69" fmla="*/ 2147483647 h 5548"/>
                <a:gd name="T70" fmla="*/ 2147483647 w 6135"/>
                <a:gd name="T71" fmla="*/ 0 h 554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135" h="5548" extrusionOk="0">
                  <a:moveTo>
                    <a:pt x="4708" y="0"/>
                  </a:moveTo>
                  <a:cubicBezTo>
                    <a:pt x="4451" y="0"/>
                    <a:pt x="4174" y="126"/>
                    <a:pt x="3951" y="285"/>
                  </a:cubicBezTo>
                  <a:cubicBezTo>
                    <a:pt x="3481" y="624"/>
                    <a:pt x="3308" y="1237"/>
                    <a:pt x="3223" y="1798"/>
                  </a:cubicBezTo>
                  <a:cubicBezTo>
                    <a:pt x="3245" y="1595"/>
                    <a:pt x="2892" y="950"/>
                    <a:pt x="2799" y="768"/>
                  </a:cubicBezTo>
                  <a:cubicBezTo>
                    <a:pt x="2657" y="484"/>
                    <a:pt x="2454" y="295"/>
                    <a:pt x="2160" y="150"/>
                  </a:cubicBezTo>
                  <a:cubicBezTo>
                    <a:pt x="1994" y="68"/>
                    <a:pt x="1802" y="12"/>
                    <a:pt x="1617" y="12"/>
                  </a:cubicBezTo>
                  <a:cubicBezTo>
                    <a:pt x="1468" y="12"/>
                    <a:pt x="1323" y="49"/>
                    <a:pt x="1200" y="136"/>
                  </a:cubicBezTo>
                  <a:cubicBezTo>
                    <a:pt x="971" y="302"/>
                    <a:pt x="883" y="612"/>
                    <a:pt x="900" y="893"/>
                  </a:cubicBezTo>
                  <a:cubicBezTo>
                    <a:pt x="930" y="1495"/>
                    <a:pt x="1387" y="2049"/>
                    <a:pt x="1971" y="2194"/>
                  </a:cubicBezTo>
                  <a:cubicBezTo>
                    <a:pt x="1362" y="2214"/>
                    <a:pt x="788" y="2333"/>
                    <a:pt x="322" y="2725"/>
                  </a:cubicBezTo>
                  <a:cubicBezTo>
                    <a:pt x="227" y="2802"/>
                    <a:pt x="89" y="2985"/>
                    <a:pt x="58" y="3117"/>
                  </a:cubicBezTo>
                  <a:cubicBezTo>
                    <a:pt x="1" y="3387"/>
                    <a:pt x="58" y="3681"/>
                    <a:pt x="275" y="3853"/>
                  </a:cubicBezTo>
                  <a:cubicBezTo>
                    <a:pt x="487" y="4029"/>
                    <a:pt x="771" y="4087"/>
                    <a:pt x="1048" y="4090"/>
                  </a:cubicBezTo>
                  <a:cubicBezTo>
                    <a:pt x="1069" y="4091"/>
                    <a:pt x="1090" y="4091"/>
                    <a:pt x="1111" y="4091"/>
                  </a:cubicBezTo>
                  <a:cubicBezTo>
                    <a:pt x="1347" y="4091"/>
                    <a:pt x="1582" y="4057"/>
                    <a:pt x="1805" y="3989"/>
                  </a:cubicBezTo>
                  <a:cubicBezTo>
                    <a:pt x="2042" y="3917"/>
                    <a:pt x="2245" y="3763"/>
                    <a:pt x="2471" y="3688"/>
                  </a:cubicBezTo>
                  <a:cubicBezTo>
                    <a:pt x="2360" y="3986"/>
                    <a:pt x="2268" y="4262"/>
                    <a:pt x="2258" y="4580"/>
                  </a:cubicBezTo>
                  <a:cubicBezTo>
                    <a:pt x="2248" y="4854"/>
                    <a:pt x="2340" y="5141"/>
                    <a:pt x="2546" y="5324"/>
                  </a:cubicBezTo>
                  <a:cubicBezTo>
                    <a:pt x="2713" y="5473"/>
                    <a:pt x="2935" y="5548"/>
                    <a:pt x="3156" y="5548"/>
                  </a:cubicBezTo>
                  <a:cubicBezTo>
                    <a:pt x="3260" y="5548"/>
                    <a:pt x="3363" y="5531"/>
                    <a:pt x="3461" y="5499"/>
                  </a:cubicBezTo>
                  <a:cubicBezTo>
                    <a:pt x="3563" y="5466"/>
                    <a:pt x="3661" y="5418"/>
                    <a:pt x="3748" y="5351"/>
                  </a:cubicBezTo>
                  <a:cubicBezTo>
                    <a:pt x="3951" y="5192"/>
                    <a:pt x="4069" y="4942"/>
                    <a:pt x="4099" y="4685"/>
                  </a:cubicBezTo>
                  <a:cubicBezTo>
                    <a:pt x="4124" y="4472"/>
                    <a:pt x="4093" y="4252"/>
                    <a:pt x="4032" y="4050"/>
                  </a:cubicBezTo>
                  <a:cubicBezTo>
                    <a:pt x="3975" y="3861"/>
                    <a:pt x="3921" y="3685"/>
                    <a:pt x="3823" y="3509"/>
                  </a:cubicBezTo>
                  <a:cubicBezTo>
                    <a:pt x="4218" y="3766"/>
                    <a:pt x="4505" y="4104"/>
                    <a:pt x="5005" y="4140"/>
                  </a:cubicBezTo>
                  <a:cubicBezTo>
                    <a:pt x="5036" y="4143"/>
                    <a:pt x="5067" y="4144"/>
                    <a:pt x="5098" y="4144"/>
                  </a:cubicBezTo>
                  <a:cubicBezTo>
                    <a:pt x="5467" y="4144"/>
                    <a:pt x="5815" y="3973"/>
                    <a:pt x="5962" y="3617"/>
                  </a:cubicBezTo>
                  <a:cubicBezTo>
                    <a:pt x="6134" y="3205"/>
                    <a:pt x="5928" y="2671"/>
                    <a:pt x="5523" y="2482"/>
                  </a:cubicBezTo>
                  <a:cubicBezTo>
                    <a:pt x="5384" y="2414"/>
                    <a:pt x="5228" y="2387"/>
                    <a:pt x="5073" y="2356"/>
                  </a:cubicBezTo>
                  <a:cubicBezTo>
                    <a:pt x="4901" y="2326"/>
                    <a:pt x="4732" y="2295"/>
                    <a:pt x="4559" y="2265"/>
                  </a:cubicBezTo>
                  <a:cubicBezTo>
                    <a:pt x="5026" y="1999"/>
                    <a:pt x="5350" y="1492"/>
                    <a:pt x="5397" y="957"/>
                  </a:cubicBezTo>
                  <a:cubicBezTo>
                    <a:pt x="5417" y="754"/>
                    <a:pt x="5397" y="545"/>
                    <a:pt x="5300" y="369"/>
                  </a:cubicBezTo>
                  <a:cubicBezTo>
                    <a:pt x="5153" y="101"/>
                    <a:pt x="4938" y="0"/>
                    <a:pt x="47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92" name="Google Shape;266;p3"/>
            <p:cNvSpPr>
              <a:spLocks/>
            </p:cNvSpPr>
            <p:nvPr/>
          </p:nvSpPr>
          <p:spPr bwMode="auto">
            <a:xfrm rot="-2401089">
              <a:off x="289995" y="2838395"/>
              <a:ext cx="336282" cy="195011"/>
            </a:xfrm>
            <a:custGeom>
              <a:avLst/>
              <a:gdLst>
                <a:gd name="T0" fmla="*/ 2147483647 w 5732"/>
                <a:gd name="T1" fmla="*/ 2147483647 h 3324"/>
                <a:gd name="T2" fmla="*/ 2147483647 w 5732"/>
                <a:gd name="T3" fmla="*/ 2147483647 h 3324"/>
                <a:gd name="T4" fmla="*/ 2147483647 w 5732"/>
                <a:gd name="T5" fmla="*/ 2147483647 h 3324"/>
                <a:gd name="T6" fmla="*/ 2147483647 w 5732"/>
                <a:gd name="T7" fmla="*/ 2147483647 h 3324"/>
                <a:gd name="T8" fmla="*/ 2147483647 w 5732"/>
                <a:gd name="T9" fmla="*/ 2147483647 h 3324"/>
                <a:gd name="T10" fmla="*/ 2147483647 w 5732"/>
                <a:gd name="T11" fmla="*/ 2147483647 h 3324"/>
                <a:gd name="T12" fmla="*/ 2147483647 w 5732"/>
                <a:gd name="T13" fmla="*/ 2147483647 h 3324"/>
                <a:gd name="T14" fmla="*/ 2147483647 w 5732"/>
                <a:gd name="T15" fmla="*/ 2147483647 h 3324"/>
                <a:gd name="T16" fmla="*/ 2147483647 w 5732"/>
                <a:gd name="T17" fmla="*/ 2147483647 h 3324"/>
                <a:gd name="T18" fmla="*/ 2147483647 w 5732"/>
                <a:gd name="T19" fmla="*/ 2147483647 h 3324"/>
                <a:gd name="T20" fmla="*/ 2147483647 w 5732"/>
                <a:gd name="T21" fmla="*/ 2147483647 h 3324"/>
                <a:gd name="T22" fmla="*/ 2147483647 w 5732"/>
                <a:gd name="T23" fmla="*/ 2147483647 h 3324"/>
                <a:gd name="T24" fmla="*/ 2147483647 w 5732"/>
                <a:gd name="T25" fmla="*/ 2147483647 h 3324"/>
                <a:gd name="T26" fmla="*/ 2147483647 w 5732"/>
                <a:gd name="T27" fmla="*/ 2147483647 h 3324"/>
                <a:gd name="T28" fmla="*/ 2147483647 w 5732"/>
                <a:gd name="T29" fmla="*/ 2147483647 h 3324"/>
                <a:gd name="T30" fmla="*/ 2147483647 w 5732"/>
                <a:gd name="T31" fmla="*/ 0 h 3324"/>
                <a:gd name="T32" fmla="*/ 2147483647 w 5732"/>
                <a:gd name="T33" fmla="*/ 2147483647 h 3324"/>
                <a:gd name="T34" fmla="*/ 2147483647 w 5732"/>
                <a:gd name="T35" fmla="*/ 2147483647 h 3324"/>
                <a:gd name="T36" fmla="*/ 2147483647 w 5732"/>
                <a:gd name="T37" fmla="*/ 2147483647 h 3324"/>
                <a:gd name="T38" fmla="*/ 2147483647 w 5732"/>
                <a:gd name="T39" fmla="*/ 2147483647 h 3324"/>
                <a:gd name="T40" fmla="*/ 2147483647 w 5732"/>
                <a:gd name="T41" fmla="*/ 2147483647 h 3324"/>
                <a:gd name="T42" fmla="*/ 2147483647 w 5732"/>
                <a:gd name="T43" fmla="*/ 2147483647 h 3324"/>
                <a:gd name="T44" fmla="*/ 2147483647 w 5732"/>
                <a:gd name="T45" fmla="*/ 2147483647 h 3324"/>
                <a:gd name="T46" fmla="*/ 2147483647 w 5732"/>
                <a:gd name="T47" fmla="*/ 0 h 332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grpSp>
          <p:nvGrpSpPr>
            <p:cNvPr id="93" name="Google Shape;267;p3"/>
            <p:cNvGrpSpPr>
              <a:grpSpLocks/>
            </p:cNvGrpSpPr>
            <p:nvPr/>
          </p:nvGrpSpPr>
          <p:grpSpPr bwMode="auto">
            <a:xfrm>
              <a:off x="584943" y="3766648"/>
              <a:ext cx="881836" cy="929636"/>
              <a:chOff x="2553549" y="1320203"/>
              <a:chExt cx="470564" cy="580913"/>
            </a:xfrm>
          </p:grpSpPr>
          <p:sp>
            <p:nvSpPr>
              <p:cNvPr id="95" name="Google Shape;268;p3"/>
              <p:cNvSpPr/>
              <p:nvPr/>
            </p:nvSpPr>
            <p:spPr>
              <a:xfrm>
                <a:off x="2562639" y="1336231"/>
                <a:ext cx="452306" cy="322171"/>
              </a:xfrm>
              <a:custGeom>
                <a:avLst/>
                <a:gdLst/>
                <a:ahLst/>
                <a:cxnLst/>
                <a:rect l="l" t="t" r="r" b="b"/>
                <a:pathLst>
                  <a:path w="10021" h="7344" extrusionOk="0">
                    <a:moveTo>
                      <a:pt x="10021" y="0"/>
                    </a:moveTo>
                    <a:cubicBezTo>
                      <a:pt x="9716" y="85"/>
                      <a:pt x="1" y="1231"/>
                      <a:pt x="1" y="1231"/>
                    </a:cubicBezTo>
                    <a:lnTo>
                      <a:pt x="3216" y="3108"/>
                    </a:lnTo>
                    <a:lnTo>
                      <a:pt x="3333" y="6323"/>
                    </a:lnTo>
                    <a:lnTo>
                      <a:pt x="5212" y="5327"/>
                    </a:lnTo>
                    <a:lnTo>
                      <a:pt x="6776" y="7344"/>
                    </a:lnTo>
                    <a:lnTo>
                      <a:pt x="1002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grpSp>
            <p:nvGrpSpPr>
              <p:cNvPr id="96" name="Google Shape;269;p3"/>
              <p:cNvGrpSpPr>
                <a:grpSpLocks/>
              </p:cNvGrpSpPr>
              <p:nvPr/>
            </p:nvGrpSpPr>
            <p:grpSpPr bwMode="auto">
              <a:xfrm>
                <a:off x="2553549" y="1320203"/>
                <a:ext cx="470564" cy="580913"/>
                <a:chOff x="2555011" y="1332053"/>
                <a:chExt cx="470564" cy="580913"/>
              </a:xfrm>
            </p:grpSpPr>
            <p:grpSp>
              <p:nvGrpSpPr>
                <p:cNvPr id="97" name="Google Shape;270;p3"/>
                <p:cNvGrpSpPr>
                  <a:grpSpLocks/>
                </p:cNvGrpSpPr>
                <p:nvPr/>
              </p:nvGrpSpPr>
              <p:grpSpPr bwMode="auto"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100" name="Google Shape;271;p3"/>
                  <p:cNvSpPr>
                    <a:spLocks/>
                  </p:cNvSpPr>
                  <p:nvPr/>
                </p:nvSpPr>
                <p:spPr bwMode="auto">
                  <a:xfrm>
                    <a:off x="2770988" y="1547372"/>
                    <a:ext cx="103209" cy="126108"/>
                  </a:xfrm>
                  <a:custGeom>
                    <a:avLst/>
                    <a:gdLst>
                      <a:gd name="T0" fmla="*/ 2147483647 w 2292"/>
                      <a:gd name="T1" fmla="*/ 0 h 2880"/>
                      <a:gd name="T2" fmla="*/ 2147483647 w 2292"/>
                      <a:gd name="T3" fmla="*/ 2147483647 h 2880"/>
                      <a:gd name="T4" fmla="*/ 2147483647 w 2292"/>
                      <a:gd name="T5" fmla="*/ 2147483647 h 2880"/>
                      <a:gd name="T6" fmla="*/ 2147483647 w 2292"/>
                      <a:gd name="T7" fmla="*/ 2147483647 h 2880"/>
                      <a:gd name="T8" fmla="*/ 2147483647 w 2292"/>
                      <a:gd name="T9" fmla="*/ 2147483647 h 2880"/>
                      <a:gd name="T10" fmla="*/ 2147483647 w 2292"/>
                      <a:gd name="T11" fmla="*/ 2147483647 h 2880"/>
                      <a:gd name="T12" fmla="*/ 2147483647 w 2292"/>
                      <a:gd name="T13" fmla="*/ 2147483647 h 2880"/>
                      <a:gd name="T14" fmla="*/ 2147483647 w 2292"/>
                      <a:gd name="T15" fmla="*/ 2147483647 h 2880"/>
                      <a:gd name="T16" fmla="*/ 2147483647 w 2292"/>
                      <a:gd name="T17" fmla="*/ 0 h 2880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292" h="2880" extrusionOk="0">
                        <a:moveTo>
                          <a:pt x="75" y="0"/>
                        </a:moveTo>
                        <a:cubicBezTo>
                          <a:pt x="31" y="0"/>
                          <a:pt x="0" y="74"/>
                          <a:pt x="30" y="127"/>
                        </a:cubicBezTo>
                        <a:cubicBezTo>
                          <a:pt x="323" y="629"/>
                          <a:pt x="733" y="1045"/>
                          <a:pt x="1088" y="1504"/>
                        </a:cubicBezTo>
                        <a:cubicBezTo>
                          <a:pt x="1429" y="1946"/>
                          <a:pt x="1727" y="2419"/>
                          <a:pt x="2102" y="2836"/>
                        </a:cubicBezTo>
                        <a:cubicBezTo>
                          <a:pt x="2130" y="2867"/>
                          <a:pt x="2157" y="2879"/>
                          <a:pt x="2181" y="2879"/>
                        </a:cubicBezTo>
                        <a:cubicBezTo>
                          <a:pt x="2251" y="2879"/>
                          <a:pt x="2291" y="2771"/>
                          <a:pt x="2222" y="2694"/>
                        </a:cubicBezTo>
                        <a:cubicBezTo>
                          <a:pt x="1846" y="2277"/>
                          <a:pt x="1550" y="1803"/>
                          <a:pt x="1206" y="1361"/>
                        </a:cubicBezTo>
                        <a:cubicBezTo>
                          <a:pt x="855" y="910"/>
                          <a:pt x="473" y="484"/>
                          <a:pt x="123" y="30"/>
                        </a:cubicBezTo>
                        <a:cubicBezTo>
                          <a:pt x="107" y="9"/>
                          <a:pt x="90" y="0"/>
                          <a:pt x="75" y="0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lIns="91425" tIns="91425" rIns="91425" bIns="91425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01" name="Google Shape;272;p3"/>
                  <p:cNvGrpSpPr>
                    <a:grpSpLocks/>
                  </p:cNvGrpSpPr>
                  <p:nvPr/>
                </p:nvGrpSpPr>
                <p:grpSpPr bwMode="auto">
                  <a:xfrm>
                    <a:off x="2555011" y="1332053"/>
                    <a:ext cx="470564" cy="342462"/>
                    <a:chOff x="2555011" y="1332053"/>
                    <a:chExt cx="470564" cy="342462"/>
                  </a:xfrm>
                </p:grpSpPr>
                <p:sp>
                  <p:nvSpPr>
                    <p:cNvPr id="102" name="Google Shape;273;p3"/>
                    <p:cNvSpPr>
                      <a:spLocks/>
                    </p:cNvSpPr>
                    <p:nvPr/>
                  </p:nvSpPr>
                  <p:spPr bwMode="auto">
                    <a:xfrm>
                      <a:off x="2765855" y="1336081"/>
                      <a:ext cx="250412" cy="218543"/>
                    </a:xfrm>
                    <a:custGeom>
                      <a:avLst/>
                      <a:gdLst>
                        <a:gd name="T0" fmla="*/ 2147483647 w 5561"/>
                        <a:gd name="T1" fmla="*/ 0 h 4991"/>
                        <a:gd name="T2" fmla="*/ 2147483647 w 5561"/>
                        <a:gd name="T3" fmla="*/ 2147483647 h 4991"/>
                        <a:gd name="T4" fmla="*/ 2147483647 w 5561"/>
                        <a:gd name="T5" fmla="*/ 2147483647 h 4991"/>
                        <a:gd name="T6" fmla="*/ 2147483647 w 5561"/>
                        <a:gd name="T7" fmla="*/ 2147483647 h 4991"/>
                        <a:gd name="T8" fmla="*/ 2147483647 w 5561"/>
                        <a:gd name="T9" fmla="*/ 2147483647 h 4991"/>
                        <a:gd name="T10" fmla="*/ 2147483647 w 5561"/>
                        <a:gd name="T11" fmla="*/ 2147483647 h 4991"/>
                        <a:gd name="T12" fmla="*/ 2147483647 w 5561"/>
                        <a:gd name="T13" fmla="*/ 2147483647 h 4991"/>
                        <a:gd name="T14" fmla="*/ 2147483647 w 5561"/>
                        <a:gd name="T15" fmla="*/ 2147483647 h 4991"/>
                        <a:gd name="T16" fmla="*/ 2147483647 w 5561"/>
                        <a:gd name="T17" fmla="*/ 0 h 4991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5561" h="4991" extrusionOk="0">
                          <a:moveTo>
                            <a:pt x="5523" y="0"/>
                          </a:moveTo>
                          <a:cubicBezTo>
                            <a:pt x="5520" y="0"/>
                            <a:pt x="5517" y="1"/>
                            <a:pt x="5514" y="2"/>
                          </a:cubicBezTo>
                          <a:cubicBezTo>
                            <a:pt x="4834" y="215"/>
                            <a:pt x="4062" y="1273"/>
                            <a:pt x="3545" y="1751"/>
                          </a:cubicBezTo>
                          <a:cubicBezTo>
                            <a:pt x="2432" y="2780"/>
                            <a:pt x="1299" y="3833"/>
                            <a:pt x="93" y="4748"/>
                          </a:cubicBezTo>
                          <a:cubicBezTo>
                            <a:pt x="1" y="4818"/>
                            <a:pt x="102" y="4991"/>
                            <a:pt x="199" y="4991"/>
                          </a:cubicBezTo>
                          <a:cubicBezTo>
                            <a:pt x="216" y="4991"/>
                            <a:pt x="233" y="4986"/>
                            <a:pt x="249" y="4973"/>
                          </a:cubicBezTo>
                          <a:cubicBezTo>
                            <a:pt x="1455" y="4047"/>
                            <a:pt x="2585" y="2978"/>
                            <a:pt x="3694" y="1936"/>
                          </a:cubicBezTo>
                          <a:cubicBezTo>
                            <a:pt x="4245" y="1420"/>
                            <a:pt x="5230" y="772"/>
                            <a:pt x="5549" y="81"/>
                          </a:cubicBezTo>
                          <a:cubicBezTo>
                            <a:pt x="5561" y="59"/>
                            <a:pt x="5555" y="0"/>
                            <a:pt x="5523" y="0"/>
                          </a:cubicBez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lIns="91425" tIns="91425" rIns="91425" bIns="91425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" name="Google Shape;274;p3"/>
                    <p:cNvSpPr>
                      <a:spLocks/>
                    </p:cNvSpPr>
                    <p:nvPr/>
                  </p:nvSpPr>
                  <p:spPr bwMode="auto">
                    <a:xfrm>
                      <a:off x="2858307" y="1334461"/>
                      <a:ext cx="163144" cy="340054"/>
                    </a:xfrm>
                    <a:custGeom>
                      <a:avLst/>
                      <a:gdLst>
                        <a:gd name="T0" fmla="*/ 2147483647 w 3623"/>
                        <a:gd name="T1" fmla="*/ 2147483647 h 7766"/>
                        <a:gd name="T2" fmla="*/ 2147483647 w 3623"/>
                        <a:gd name="T3" fmla="*/ 2147483647 h 7766"/>
                        <a:gd name="T4" fmla="*/ 2147483647 w 3623"/>
                        <a:gd name="T5" fmla="*/ 2147483647 h 7766"/>
                        <a:gd name="T6" fmla="*/ 2147483647 w 3623"/>
                        <a:gd name="T7" fmla="*/ 2147483647 h 7766"/>
                        <a:gd name="T8" fmla="*/ 2147483647 w 3623"/>
                        <a:gd name="T9" fmla="*/ 2147483647 h 7766"/>
                        <a:gd name="T10" fmla="*/ 2147483647 w 3623"/>
                        <a:gd name="T11" fmla="*/ 2147483647 h 7766"/>
                        <a:gd name="T12" fmla="*/ 2147483647 w 3623"/>
                        <a:gd name="T13" fmla="*/ 2147483647 h 7766"/>
                        <a:gd name="T14" fmla="*/ 2147483647 w 3623"/>
                        <a:gd name="T15" fmla="*/ 2147483647 h 7766"/>
                        <a:gd name="T16" fmla="*/ 2147483647 w 3623"/>
                        <a:gd name="T17" fmla="*/ 2147483647 h 776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3623" h="7766" extrusionOk="0">
                          <a:moveTo>
                            <a:pt x="3549" y="1"/>
                          </a:moveTo>
                          <a:cubicBezTo>
                            <a:pt x="3538" y="1"/>
                            <a:pt x="3526" y="8"/>
                            <a:pt x="3515" y="25"/>
                          </a:cubicBezTo>
                          <a:cubicBezTo>
                            <a:pt x="2735" y="1142"/>
                            <a:pt x="2298" y="2616"/>
                            <a:pt x="1729" y="3862"/>
                          </a:cubicBezTo>
                          <a:cubicBezTo>
                            <a:pt x="1169" y="5087"/>
                            <a:pt x="603" y="6311"/>
                            <a:pt x="43" y="7535"/>
                          </a:cubicBezTo>
                          <a:cubicBezTo>
                            <a:pt x="1" y="7627"/>
                            <a:pt x="105" y="7765"/>
                            <a:pt x="193" y="7765"/>
                          </a:cubicBezTo>
                          <a:cubicBezTo>
                            <a:pt x="221" y="7765"/>
                            <a:pt x="247" y="7752"/>
                            <a:pt x="267" y="7719"/>
                          </a:cubicBezTo>
                          <a:cubicBezTo>
                            <a:pt x="909" y="6629"/>
                            <a:pt x="1369" y="5409"/>
                            <a:pt x="1893" y="4259"/>
                          </a:cubicBezTo>
                          <a:cubicBezTo>
                            <a:pt x="2507" y="2912"/>
                            <a:pt x="3206" y="1570"/>
                            <a:pt x="3612" y="141"/>
                          </a:cubicBezTo>
                          <a:cubicBezTo>
                            <a:pt x="3622" y="104"/>
                            <a:pt x="3590" y="1"/>
                            <a:pt x="3549" y="1"/>
                          </a:cubicBez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lIns="91425" tIns="91425" rIns="91425" bIns="91425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" name="Google Shape;275;p3"/>
                    <p:cNvSpPr>
                      <a:spLocks/>
                    </p:cNvSpPr>
                    <p:nvPr/>
                  </p:nvSpPr>
                  <p:spPr bwMode="auto">
                    <a:xfrm>
                      <a:off x="2555011" y="1332053"/>
                      <a:ext cx="470564" cy="154044"/>
                    </a:xfrm>
                    <a:custGeom>
                      <a:avLst/>
                      <a:gdLst>
                        <a:gd name="T0" fmla="*/ 2147483647 w 10450"/>
                        <a:gd name="T1" fmla="*/ 2147483647 h 3518"/>
                        <a:gd name="T2" fmla="*/ 2147483647 w 10450"/>
                        <a:gd name="T3" fmla="*/ 2147483647 h 3518"/>
                        <a:gd name="T4" fmla="*/ 2147483647 w 10450"/>
                        <a:gd name="T5" fmla="*/ 2147483647 h 3518"/>
                        <a:gd name="T6" fmla="*/ 2147483647 w 10450"/>
                        <a:gd name="T7" fmla="*/ 2147483647 h 3518"/>
                        <a:gd name="T8" fmla="*/ 2147483647 w 10450"/>
                        <a:gd name="T9" fmla="*/ 2147483647 h 3518"/>
                        <a:gd name="T10" fmla="*/ 2147483647 w 10450"/>
                        <a:gd name="T11" fmla="*/ 2147483647 h 3518"/>
                        <a:gd name="T12" fmla="*/ 2147483647 w 10450"/>
                        <a:gd name="T13" fmla="*/ 2147483647 h 3518"/>
                        <a:gd name="T14" fmla="*/ 2147483647 w 10450"/>
                        <a:gd name="T15" fmla="*/ 2147483647 h 3518"/>
                        <a:gd name="T16" fmla="*/ 2147483647 w 10450"/>
                        <a:gd name="T17" fmla="*/ 2147483647 h 3518"/>
                        <a:gd name="T18" fmla="*/ 2147483647 w 10450"/>
                        <a:gd name="T19" fmla="*/ 2147483647 h 3518"/>
                        <a:gd name="T20" fmla="*/ 2147483647 w 10450"/>
                        <a:gd name="T21" fmla="*/ 2147483647 h 3518"/>
                        <a:gd name="T22" fmla="*/ 2147483647 w 10450"/>
                        <a:gd name="T23" fmla="*/ 2147483647 h 3518"/>
                        <a:gd name="T24" fmla="*/ 2147483647 w 10450"/>
                        <a:gd name="T25" fmla="*/ 2147483647 h 3518"/>
                        <a:gd name="T26" fmla="*/ 2147483647 w 10450"/>
                        <a:gd name="T27" fmla="*/ 2147483647 h 3518"/>
                        <a:gd name="T28" fmla="*/ 2147483647 w 10450"/>
                        <a:gd name="T29" fmla="*/ 2147483647 h 3518"/>
                        <a:gd name="T30" fmla="*/ 2147483647 w 10450"/>
                        <a:gd name="T31" fmla="*/ 2147483647 h 3518"/>
                        <a:gd name="T32" fmla="*/ 2147483647 w 10450"/>
                        <a:gd name="T33" fmla="*/ 2147483647 h 3518"/>
                        <a:gd name="T34" fmla="*/ 2147483647 w 10450"/>
                        <a:gd name="T35" fmla="*/ 2147483647 h 3518"/>
                        <a:gd name="T36" fmla="*/ 2147483647 w 10450"/>
                        <a:gd name="T37" fmla="*/ 2147483647 h 3518"/>
                        <a:gd name="T38" fmla="*/ 2147483647 w 10450"/>
                        <a:gd name="T39" fmla="*/ 2147483647 h 3518"/>
                        <a:gd name="T40" fmla="*/ 2147483647 w 10450"/>
                        <a:gd name="T41" fmla="*/ 2147483647 h 3518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</a:gdLst>
                      <a:ahLst/>
                      <a:cxnLst>
                        <a:cxn ang="T42">
                          <a:pos x="T0" y="T1"/>
                        </a:cxn>
                        <a:cxn ang="T43">
                          <a:pos x="T2" y="T3"/>
                        </a:cxn>
                        <a:cxn ang="T44">
                          <a:pos x="T4" y="T5"/>
                        </a:cxn>
                        <a:cxn ang="T45">
                          <a:pos x="T6" y="T7"/>
                        </a:cxn>
                        <a:cxn ang="T46">
                          <a:pos x="T8" y="T9"/>
                        </a:cxn>
                        <a:cxn ang="T47">
                          <a:pos x="T10" y="T11"/>
                        </a:cxn>
                        <a:cxn ang="T48">
                          <a:pos x="T12" y="T13"/>
                        </a:cxn>
                        <a:cxn ang="T49">
                          <a:pos x="T14" y="T15"/>
                        </a:cxn>
                        <a:cxn ang="T50">
                          <a:pos x="T16" y="T17"/>
                        </a:cxn>
                        <a:cxn ang="T51">
                          <a:pos x="T18" y="T19"/>
                        </a:cxn>
                        <a:cxn ang="T52">
                          <a:pos x="T20" y="T21"/>
                        </a:cxn>
                        <a:cxn ang="T53">
                          <a:pos x="T22" y="T23"/>
                        </a:cxn>
                        <a:cxn ang="T54">
                          <a:pos x="T24" y="T25"/>
                        </a:cxn>
                        <a:cxn ang="T55">
                          <a:pos x="T26" y="T27"/>
                        </a:cxn>
                        <a:cxn ang="T56">
                          <a:pos x="T28" y="T29"/>
                        </a:cxn>
                        <a:cxn ang="T57">
                          <a:pos x="T30" y="T31"/>
                        </a:cxn>
                        <a:cxn ang="T58">
                          <a:pos x="T32" y="T33"/>
                        </a:cxn>
                        <a:cxn ang="T59">
                          <a:pos x="T34" y="T35"/>
                        </a:cxn>
                        <a:cxn ang="T60">
                          <a:pos x="T36" y="T37"/>
                        </a:cxn>
                        <a:cxn ang="T61">
                          <a:pos x="T38" y="T39"/>
                        </a:cxn>
                        <a:cxn ang="T62">
                          <a:pos x="T40" y="T41"/>
                        </a:cxn>
                      </a:cxnLst>
                      <a:rect l="0" t="0" r="r" b="b"/>
                      <a:pathLst>
                        <a:path w="10450" h="3518" extrusionOk="0">
                          <a:moveTo>
                            <a:pt x="9111" y="468"/>
                          </a:moveTo>
                          <a:lnTo>
                            <a:pt x="9111" y="468"/>
                          </a:lnTo>
                          <a:cubicBezTo>
                            <a:pt x="7421" y="1260"/>
                            <a:pt x="5759" y="2117"/>
                            <a:pt x="4083" y="2937"/>
                          </a:cubicBezTo>
                          <a:cubicBezTo>
                            <a:pt x="3940" y="3008"/>
                            <a:pt x="3386" y="3311"/>
                            <a:pt x="3388" y="3311"/>
                          </a:cubicBezTo>
                          <a:cubicBezTo>
                            <a:pt x="3367" y="3311"/>
                            <a:pt x="2790" y="2946"/>
                            <a:pt x="2617" y="2845"/>
                          </a:cubicBezTo>
                          <a:cubicBezTo>
                            <a:pt x="1945" y="2455"/>
                            <a:pt x="1273" y="2064"/>
                            <a:pt x="602" y="1673"/>
                          </a:cubicBezTo>
                          <a:cubicBezTo>
                            <a:pt x="2247" y="1508"/>
                            <a:pt x="3892" y="1213"/>
                            <a:pt x="5527" y="983"/>
                          </a:cubicBezTo>
                          <a:cubicBezTo>
                            <a:pt x="6572" y="835"/>
                            <a:pt x="7617" y="690"/>
                            <a:pt x="8660" y="530"/>
                          </a:cubicBezTo>
                          <a:cubicBezTo>
                            <a:pt x="8807" y="507"/>
                            <a:pt x="8958" y="488"/>
                            <a:pt x="9111" y="468"/>
                          </a:cubicBezTo>
                          <a:close/>
                          <a:moveTo>
                            <a:pt x="10155" y="1"/>
                          </a:moveTo>
                          <a:cubicBezTo>
                            <a:pt x="10137" y="1"/>
                            <a:pt x="10120" y="4"/>
                            <a:pt x="10103" y="12"/>
                          </a:cubicBezTo>
                          <a:cubicBezTo>
                            <a:pt x="10011" y="53"/>
                            <a:pt x="9919" y="95"/>
                            <a:pt x="9828" y="136"/>
                          </a:cubicBezTo>
                          <a:cubicBezTo>
                            <a:pt x="6634" y="664"/>
                            <a:pt x="3353" y="1152"/>
                            <a:pt x="135" y="1429"/>
                          </a:cubicBezTo>
                          <a:cubicBezTo>
                            <a:pt x="0" y="1442"/>
                            <a:pt x="45" y="1627"/>
                            <a:pt x="129" y="1676"/>
                          </a:cubicBezTo>
                          <a:cubicBezTo>
                            <a:pt x="949" y="2157"/>
                            <a:pt x="1769" y="2638"/>
                            <a:pt x="2589" y="3118"/>
                          </a:cubicBezTo>
                          <a:cubicBezTo>
                            <a:pt x="3000" y="3359"/>
                            <a:pt x="3179" y="3518"/>
                            <a:pt x="3425" y="3518"/>
                          </a:cubicBezTo>
                          <a:cubicBezTo>
                            <a:pt x="3563" y="3518"/>
                            <a:pt x="3721" y="3468"/>
                            <a:pt x="3952" y="3356"/>
                          </a:cubicBezTo>
                          <a:cubicBezTo>
                            <a:pt x="6070" y="2335"/>
                            <a:pt x="8157" y="1241"/>
                            <a:pt x="10304" y="280"/>
                          </a:cubicBezTo>
                          <a:cubicBezTo>
                            <a:pt x="10449" y="214"/>
                            <a:pt x="10297" y="1"/>
                            <a:pt x="10155" y="1"/>
                          </a:cubicBez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lIns="91425" tIns="91425" rIns="91425" bIns="91425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" name="Google Shape;276;p3"/>
                    <p:cNvSpPr>
                      <a:spLocks/>
                    </p:cNvSpPr>
                    <p:nvPr/>
                  </p:nvSpPr>
                  <p:spPr bwMode="auto">
                    <a:xfrm>
                      <a:off x="2699927" y="1480240"/>
                      <a:ext cx="81820" cy="147870"/>
                    </a:xfrm>
                    <a:custGeom>
                      <a:avLst/>
                      <a:gdLst>
                        <a:gd name="T0" fmla="*/ 2147483647 w 1817"/>
                        <a:gd name="T1" fmla="*/ 2147483647 h 3377"/>
                        <a:gd name="T2" fmla="*/ 2147483647 w 1817"/>
                        <a:gd name="T3" fmla="*/ 2147483647 h 3377"/>
                        <a:gd name="T4" fmla="*/ 2147483647 w 1817"/>
                        <a:gd name="T5" fmla="*/ 2147483647 h 3377"/>
                        <a:gd name="T6" fmla="*/ 2147483647 w 1817"/>
                        <a:gd name="T7" fmla="*/ 2147483647 h 3377"/>
                        <a:gd name="T8" fmla="*/ 2147483647 w 1817"/>
                        <a:gd name="T9" fmla="*/ 2147483647 h 3377"/>
                        <a:gd name="T10" fmla="*/ 2147483647 w 1817"/>
                        <a:gd name="T11" fmla="*/ 2147483647 h 3377"/>
                        <a:gd name="T12" fmla="*/ 2147483647 w 1817"/>
                        <a:gd name="T13" fmla="*/ 2147483647 h 3377"/>
                        <a:gd name="T14" fmla="*/ 2147483647 w 1817"/>
                        <a:gd name="T15" fmla="*/ 2147483647 h 3377"/>
                        <a:gd name="T16" fmla="*/ 2147483647 w 1817"/>
                        <a:gd name="T17" fmla="*/ 2147483647 h 3377"/>
                        <a:gd name="T18" fmla="*/ 2147483647 w 1817"/>
                        <a:gd name="T19" fmla="*/ 2147483647 h 3377"/>
                        <a:gd name="T20" fmla="*/ 2147483647 w 1817"/>
                        <a:gd name="T21" fmla="*/ 2147483647 h 3377"/>
                        <a:gd name="T22" fmla="*/ 2147483647 w 1817"/>
                        <a:gd name="T23" fmla="*/ 2147483647 h 3377"/>
                        <a:gd name="T24" fmla="*/ 2147483647 w 1817"/>
                        <a:gd name="T25" fmla="*/ 2147483647 h 3377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0" t="0" r="r" b="b"/>
                      <a:pathLst>
                        <a:path w="1817" h="3377" extrusionOk="0">
                          <a:moveTo>
                            <a:pt x="173" y="1"/>
                          </a:moveTo>
                          <a:cubicBezTo>
                            <a:pt x="161" y="1"/>
                            <a:pt x="149" y="9"/>
                            <a:pt x="143" y="31"/>
                          </a:cubicBezTo>
                          <a:cubicBezTo>
                            <a:pt x="0" y="550"/>
                            <a:pt x="85" y="1162"/>
                            <a:pt x="96" y="1693"/>
                          </a:cubicBezTo>
                          <a:cubicBezTo>
                            <a:pt x="105" y="2197"/>
                            <a:pt x="115" y="2701"/>
                            <a:pt x="124" y="3206"/>
                          </a:cubicBezTo>
                          <a:cubicBezTo>
                            <a:pt x="125" y="3269"/>
                            <a:pt x="215" y="3377"/>
                            <a:pt x="293" y="3377"/>
                          </a:cubicBezTo>
                          <a:cubicBezTo>
                            <a:pt x="314" y="3377"/>
                            <a:pt x="334" y="3369"/>
                            <a:pt x="352" y="3349"/>
                          </a:cubicBezTo>
                          <a:cubicBezTo>
                            <a:pt x="837" y="2800"/>
                            <a:pt x="1314" y="2249"/>
                            <a:pt x="1751" y="1660"/>
                          </a:cubicBezTo>
                          <a:cubicBezTo>
                            <a:pt x="1816" y="1572"/>
                            <a:pt x="1702" y="1437"/>
                            <a:pt x="1600" y="1437"/>
                          </a:cubicBezTo>
                          <a:cubicBezTo>
                            <a:pt x="1570" y="1437"/>
                            <a:pt x="1541" y="1449"/>
                            <a:pt x="1518" y="1478"/>
                          </a:cubicBezTo>
                          <a:cubicBezTo>
                            <a:pt x="1144" y="1946"/>
                            <a:pt x="768" y="2408"/>
                            <a:pt x="380" y="2862"/>
                          </a:cubicBezTo>
                          <a:cubicBezTo>
                            <a:pt x="385" y="1932"/>
                            <a:pt x="455" y="915"/>
                            <a:pt x="219" y="44"/>
                          </a:cubicBezTo>
                          <a:cubicBezTo>
                            <a:pt x="212" y="20"/>
                            <a:pt x="192" y="1"/>
                            <a:pt x="173" y="1"/>
                          </a:cubicBez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lIns="91425" tIns="91425" rIns="91425" bIns="91425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6" name="Google Shape;277;p3"/>
                    <p:cNvSpPr>
                      <a:spLocks/>
                    </p:cNvSpPr>
                    <p:nvPr/>
                  </p:nvSpPr>
                  <p:spPr bwMode="auto">
                    <a:xfrm>
                      <a:off x="2707988" y="1577894"/>
                      <a:ext cx="91861" cy="50487"/>
                    </a:xfrm>
                    <a:custGeom>
                      <a:avLst/>
                      <a:gdLst>
                        <a:gd name="T0" fmla="*/ 2147483647 w 2040"/>
                        <a:gd name="T1" fmla="*/ 2147483647 h 1153"/>
                        <a:gd name="T2" fmla="*/ 2147483647 w 2040"/>
                        <a:gd name="T3" fmla="*/ 2147483647 h 1153"/>
                        <a:gd name="T4" fmla="*/ 2147483647 w 2040"/>
                        <a:gd name="T5" fmla="*/ 2147483647 h 1153"/>
                        <a:gd name="T6" fmla="*/ 2147483647 w 2040"/>
                        <a:gd name="T7" fmla="*/ 2147483647 h 1153"/>
                        <a:gd name="T8" fmla="*/ 2147483647 w 2040"/>
                        <a:gd name="T9" fmla="*/ 2147483647 h 1153"/>
                        <a:gd name="T10" fmla="*/ 2147483647 w 2040"/>
                        <a:gd name="T11" fmla="*/ 2147483647 h 1153"/>
                        <a:gd name="T12" fmla="*/ 2147483647 w 2040"/>
                        <a:gd name="T13" fmla="*/ 2147483647 h 1153"/>
                        <a:gd name="T14" fmla="*/ 2147483647 w 2040"/>
                        <a:gd name="T15" fmla="*/ 2147483647 h 1153"/>
                        <a:gd name="T16" fmla="*/ 2147483647 w 2040"/>
                        <a:gd name="T17" fmla="*/ 2147483647 h 1153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040" h="1153" extrusionOk="0">
                          <a:moveTo>
                            <a:pt x="1999" y="1"/>
                          </a:moveTo>
                          <a:cubicBezTo>
                            <a:pt x="1996" y="1"/>
                            <a:pt x="1993" y="1"/>
                            <a:pt x="1990" y="2"/>
                          </a:cubicBezTo>
                          <a:cubicBezTo>
                            <a:pt x="1776" y="48"/>
                            <a:pt x="1565" y="188"/>
                            <a:pt x="1371" y="284"/>
                          </a:cubicBezTo>
                          <a:cubicBezTo>
                            <a:pt x="936" y="498"/>
                            <a:pt x="507" y="721"/>
                            <a:pt x="80" y="948"/>
                          </a:cubicBezTo>
                          <a:cubicBezTo>
                            <a:pt x="1" y="991"/>
                            <a:pt x="57" y="1152"/>
                            <a:pt x="129" y="1152"/>
                          </a:cubicBezTo>
                          <a:cubicBezTo>
                            <a:pt x="137" y="1152"/>
                            <a:pt x="146" y="1150"/>
                            <a:pt x="155" y="1146"/>
                          </a:cubicBezTo>
                          <a:cubicBezTo>
                            <a:pt x="599" y="895"/>
                            <a:pt x="1053" y="664"/>
                            <a:pt x="1497" y="415"/>
                          </a:cubicBezTo>
                          <a:cubicBezTo>
                            <a:pt x="1665" y="322"/>
                            <a:pt x="1874" y="234"/>
                            <a:pt x="2012" y="97"/>
                          </a:cubicBezTo>
                          <a:cubicBezTo>
                            <a:pt x="2033" y="75"/>
                            <a:pt x="2040" y="1"/>
                            <a:pt x="1999" y="1"/>
                          </a:cubicBez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lIns="91425" tIns="91425" rIns="91425" bIns="91425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98" name="Google Shape;278;p3"/>
                <p:cNvSpPr>
                  <a:spLocks/>
                </p:cNvSpPr>
                <p:nvPr/>
              </p:nvSpPr>
              <p:spPr bwMode="auto">
                <a:xfrm>
                  <a:off x="2749147" y="1675022"/>
                  <a:ext cx="248385" cy="157372"/>
                </a:xfrm>
                <a:custGeom>
                  <a:avLst/>
                  <a:gdLst>
                    <a:gd name="T0" fmla="*/ 2147483647 w 5516"/>
                    <a:gd name="T1" fmla="*/ 2147483647 h 3594"/>
                    <a:gd name="T2" fmla="*/ 2147483647 w 5516"/>
                    <a:gd name="T3" fmla="*/ 2147483647 h 3594"/>
                    <a:gd name="T4" fmla="*/ 2147483647 w 5516"/>
                    <a:gd name="T5" fmla="*/ 2147483647 h 3594"/>
                    <a:gd name="T6" fmla="*/ 2147483647 w 5516"/>
                    <a:gd name="T7" fmla="*/ 2147483647 h 3594"/>
                    <a:gd name="T8" fmla="*/ 2147483647 w 5516"/>
                    <a:gd name="T9" fmla="*/ 2147483647 h 3594"/>
                    <a:gd name="T10" fmla="*/ 2147483647 w 5516"/>
                    <a:gd name="T11" fmla="*/ 2147483647 h 3594"/>
                    <a:gd name="T12" fmla="*/ 2147483647 w 5516"/>
                    <a:gd name="T13" fmla="*/ 2147483647 h 3594"/>
                    <a:gd name="T14" fmla="*/ 2147483647 w 5516"/>
                    <a:gd name="T15" fmla="*/ 2147483647 h 3594"/>
                    <a:gd name="T16" fmla="*/ 2147483647 w 5516"/>
                    <a:gd name="T17" fmla="*/ 2147483647 h 3594"/>
                    <a:gd name="T18" fmla="*/ 2147483647 w 5516"/>
                    <a:gd name="T19" fmla="*/ 2147483647 h 3594"/>
                    <a:gd name="T20" fmla="*/ 2147483647 w 5516"/>
                    <a:gd name="T21" fmla="*/ 2147483647 h 3594"/>
                    <a:gd name="T22" fmla="*/ 2147483647 w 5516"/>
                    <a:gd name="T23" fmla="*/ 2147483647 h 3594"/>
                    <a:gd name="T24" fmla="*/ 2147483647 w 5516"/>
                    <a:gd name="T25" fmla="*/ 2147483647 h 3594"/>
                    <a:gd name="T26" fmla="*/ 2147483647 w 5516"/>
                    <a:gd name="T27" fmla="*/ 2147483647 h 3594"/>
                    <a:gd name="T28" fmla="*/ 2147483647 w 5516"/>
                    <a:gd name="T29" fmla="*/ 2147483647 h 3594"/>
                    <a:gd name="T30" fmla="*/ 2147483647 w 5516"/>
                    <a:gd name="T31" fmla="*/ 2147483647 h 3594"/>
                    <a:gd name="T32" fmla="*/ 2147483647 w 5516"/>
                    <a:gd name="T33" fmla="*/ 2147483647 h 3594"/>
                    <a:gd name="T34" fmla="*/ 2147483647 w 5516"/>
                    <a:gd name="T35" fmla="*/ 2147483647 h 3594"/>
                    <a:gd name="T36" fmla="*/ 2147483647 w 5516"/>
                    <a:gd name="T37" fmla="*/ 2147483647 h 3594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5516" h="3594" extrusionOk="0">
                      <a:moveTo>
                        <a:pt x="845" y="1"/>
                      </a:moveTo>
                      <a:cubicBezTo>
                        <a:pt x="839" y="1"/>
                        <a:pt x="832" y="4"/>
                        <a:pt x="824" y="13"/>
                      </a:cubicBezTo>
                      <a:cubicBezTo>
                        <a:pt x="1" y="956"/>
                        <a:pt x="643" y="2582"/>
                        <a:pt x="1600" y="3159"/>
                      </a:cubicBezTo>
                      <a:cubicBezTo>
                        <a:pt x="2042" y="3425"/>
                        <a:pt x="2647" y="3593"/>
                        <a:pt x="3238" y="3593"/>
                      </a:cubicBezTo>
                      <a:cubicBezTo>
                        <a:pt x="3970" y="3593"/>
                        <a:pt x="4680" y="3335"/>
                        <a:pt x="5036" y="2684"/>
                      </a:cubicBezTo>
                      <a:cubicBezTo>
                        <a:pt x="5515" y="1808"/>
                        <a:pt x="4860" y="662"/>
                        <a:pt x="3905" y="662"/>
                      </a:cubicBezTo>
                      <a:cubicBezTo>
                        <a:pt x="3799" y="662"/>
                        <a:pt x="3689" y="676"/>
                        <a:pt x="3576" y="707"/>
                      </a:cubicBezTo>
                      <a:cubicBezTo>
                        <a:pt x="2331" y="1043"/>
                        <a:pt x="2730" y="2643"/>
                        <a:pt x="3503" y="2643"/>
                      </a:cubicBezTo>
                      <a:cubicBezTo>
                        <a:pt x="3621" y="2643"/>
                        <a:pt x="3747" y="2606"/>
                        <a:pt x="3878" y="2521"/>
                      </a:cubicBezTo>
                      <a:cubicBezTo>
                        <a:pt x="3934" y="2484"/>
                        <a:pt x="3901" y="2359"/>
                        <a:pt x="3832" y="2359"/>
                      </a:cubicBezTo>
                      <a:cubicBezTo>
                        <a:pt x="3830" y="2359"/>
                        <a:pt x="3828" y="2359"/>
                        <a:pt x="3827" y="2359"/>
                      </a:cubicBezTo>
                      <a:cubicBezTo>
                        <a:pt x="2994" y="1721"/>
                        <a:pt x="2967" y="1269"/>
                        <a:pt x="3746" y="1006"/>
                      </a:cubicBezTo>
                      <a:cubicBezTo>
                        <a:pt x="4493" y="1009"/>
                        <a:pt x="4867" y="1330"/>
                        <a:pt x="4871" y="1971"/>
                      </a:cubicBezTo>
                      <a:cubicBezTo>
                        <a:pt x="4871" y="2324"/>
                        <a:pt x="4689" y="2646"/>
                        <a:pt x="4419" y="2867"/>
                      </a:cubicBezTo>
                      <a:cubicBezTo>
                        <a:pt x="4057" y="3164"/>
                        <a:pt x="3599" y="3279"/>
                        <a:pt x="3141" y="3279"/>
                      </a:cubicBezTo>
                      <a:cubicBezTo>
                        <a:pt x="2996" y="3279"/>
                        <a:pt x="2850" y="3267"/>
                        <a:pt x="2708" y="3246"/>
                      </a:cubicBezTo>
                      <a:cubicBezTo>
                        <a:pt x="1165" y="3017"/>
                        <a:pt x="293" y="1551"/>
                        <a:pt x="882" y="96"/>
                      </a:cubicBezTo>
                      <a:cubicBezTo>
                        <a:pt x="892" y="72"/>
                        <a:pt x="874" y="1"/>
                        <a:pt x="845" y="1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99" name="Google Shape;279;p3"/>
                <p:cNvSpPr>
                  <a:spLocks/>
                </p:cNvSpPr>
                <p:nvPr/>
              </p:nvSpPr>
              <p:spPr bwMode="auto">
                <a:xfrm>
                  <a:off x="2696099" y="1718462"/>
                  <a:ext cx="174311" cy="194504"/>
                </a:xfrm>
                <a:custGeom>
                  <a:avLst/>
                  <a:gdLst>
                    <a:gd name="T0" fmla="*/ 2147483647 w 3871"/>
                    <a:gd name="T1" fmla="*/ 0 h 4442"/>
                    <a:gd name="T2" fmla="*/ 2147483647 w 3871"/>
                    <a:gd name="T3" fmla="*/ 2147483647 h 4442"/>
                    <a:gd name="T4" fmla="*/ 2147483647 w 3871"/>
                    <a:gd name="T5" fmla="*/ 2147483647 h 4442"/>
                    <a:gd name="T6" fmla="*/ 2147483647 w 3871"/>
                    <a:gd name="T7" fmla="*/ 2147483647 h 4442"/>
                    <a:gd name="T8" fmla="*/ 2147483647 w 3871"/>
                    <a:gd name="T9" fmla="*/ 2147483647 h 4442"/>
                    <a:gd name="T10" fmla="*/ 2147483647 w 3871"/>
                    <a:gd name="T11" fmla="*/ 2147483647 h 4442"/>
                    <a:gd name="T12" fmla="*/ 2147483647 w 3871"/>
                    <a:gd name="T13" fmla="*/ 2147483647 h 4442"/>
                    <a:gd name="T14" fmla="*/ 2147483647 w 3871"/>
                    <a:gd name="T15" fmla="*/ 2147483647 h 4442"/>
                    <a:gd name="T16" fmla="*/ 2147483647 w 3871"/>
                    <a:gd name="T17" fmla="*/ 2147483647 h 4442"/>
                    <a:gd name="T18" fmla="*/ 2147483647 w 3871"/>
                    <a:gd name="T19" fmla="*/ 2147483647 h 4442"/>
                    <a:gd name="T20" fmla="*/ 2147483647 w 3871"/>
                    <a:gd name="T21" fmla="*/ 0 h 444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871" h="4442" extrusionOk="0">
                      <a:moveTo>
                        <a:pt x="958" y="0"/>
                      </a:moveTo>
                      <a:cubicBezTo>
                        <a:pt x="953" y="0"/>
                        <a:pt x="947" y="1"/>
                        <a:pt x="941" y="4"/>
                      </a:cubicBezTo>
                      <a:cubicBezTo>
                        <a:pt x="0" y="409"/>
                        <a:pt x="299" y="2448"/>
                        <a:pt x="707" y="3131"/>
                      </a:cubicBezTo>
                      <a:cubicBezTo>
                        <a:pt x="1156" y="3886"/>
                        <a:pt x="2056" y="4441"/>
                        <a:pt x="2947" y="4441"/>
                      </a:cubicBezTo>
                      <a:cubicBezTo>
                        <a:pt x="3222" y="4441"/>
                        <a:pt x="3497" y="4388"/>
                        <a:pt x="3757" y="4271"/>
                      </a:cubicBezTo>
                      <a:cubicBezTo>
                        <a:pt x="3871" y="4219"/>
                        <a:pt x="3743" y="4037"/>
                        <a:pt x="3647" y="4037"/>
                      </a:cubicBezTo>
                      <a:cubicBezTo>
                        <a:pt x="3645" y="4037"/>
                        <a:pt x="3642" y="4037"/>
                        <a:pt x="3639" y="4038"/>
                      </a:cubicBezTo>
                      <a:cubicBezTo>
                        <a:pt x="3498" y="4055"/>
                        <a:pt x="3359" y="4063"/>
                        <a:pt x="3221" y="4063"/>
                      </a:cubicBezTo>
                      <a:cubicBezTo>
                        <a:pt x="2054" y="4063"/>
                        <a:pt x="1017" y="3453"/>
                        <a:pt x="764" y="2198"/>
                      </a:cubicBezTo>
                      <a:cubicBezTo>
                        <a:pt x="615" y="1458"/>
                        <a:pt x="753" y="796"/>
                        <a:pt x="1005" y="102"/>
                      </a:cubicBezTo>
                      <a:cubicBezTo>
                        <a:pt x="1018" y="69"/>
                        <a:pt x="998" y="0"/>
                        <a:pt x="958" y="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94" name="Google Shape;280;p3"/>
            <p:cNvSpPr>
              <a:spLocks/>
            </p:cNvSpPr>
            <p:nvPr/>
          </p:nvSpPr>
          <p:spPr bwMode="auto">
            <a:xfrm rot="-2400963">
              <a:off x="497042" y="4763077"/>
              <a:ext cx="205277" cy="119040"/>
            </a:xfrm>
            <a:custGeom>
              <a:avLst/>
              <a:gdLst>
                <a:gd name="T0" fmla="*/ 2147483647 w 5732"/>
                <a:gd name="T1" fmla="*/ 2147483647 h 3324"/>
                <a:gd name="T2" fmla="*/ 2147483647 w 5732"/>
                <a:gd name="T3" fmla="*/ 2147483647 h 3324"/>
                <a:gd name="T4" fmla="*/ 2147483647 w 5732"/>
                <a:gd name="T5" fmla="*/ 2147483647 h 3324"/>
                <a:gd name="T6" fmla="*/ 2147483647 w 5732"/>
                <a:gd name="T7" fmla="*/ 2147483647 h 3324"/>
                <a:gd name="T8" fmla="*/ 2147483647 w 5732"/>
                <a:gd name="T9" fmla="*/ 2147483647 h 3324"/>
                <a:gd name="T10" fmla="*/ 2147483647 w 5732"/>
                <a:gd name="T11" fmla="*/ 2147483647 h 3324"/>
                <a:gd name="T12" fmla="*/ 2147483647 w 5732"/>
                <a:gd name="T13" fmla="*/ 2147483647 h 3324"/>
                <a:gd name="T14" fmla="*/ 2147483647 w 5732"/>
                <a:gd name="T15" fmla="*/ 2147483647 h 3324"/>
                <a:gd name="T16" fmla="*/ 2147483647 w 5732"/>
                <a:gd name="T17" fmla="*/ 2147483647 h 3324"/>
                <a:gd name="T18" fmla="*/ 2147483647 w 5732"/>
                <a:gd name="T19" fmla="*/ 2147483647 h 3324"/>
                <a:gd name="T20" fmla="*/ 2147483647 w 5732"/>
                <a:gd name="T21" fmla="*/ 2147483647 h 3324"/>
                <a:gd name="T22" fmla="*/ 2147483647 w 5732"/>
                <a:gd name="T23" fmla="*/ 2147483647 h 3324"/>
                <a:gd name="T24" fmla="*/ 2147483647 w 5732"/>
                <a:gd name="T25" fmla="*/ 2147483647 h 3324"/>
                <a:gd name="T26" fmla="*/ 2147483647 w 5732"/>
                <a:gd name="T27" fmla="*/ 2147483647 h 3324"/>
                <a:gd name="T28" fmla="*/ 2147483647 w 5732"/>
                <a:gd name="T29" fmla="*/ 2147483647 h 3324"/>
                <a:gd name="T30" fmla="*/ 2147483647 w 5732"/>
                <a:gd name="T31" fmla="*/ 0 h 3324"/>
                <a:gd name="T32" fmla="*/ 2147483647 w 5732"/>
                <a:gd name="T33" fmla="*/ 2147483647 h 3324"/>
                <a:gd name="T34" fmla="*/ 2147483647 w 5732"/>
                <a:gd name="T35" fmla="*/ 2147483647 h 3324"/>
                <a:gd name="T36" fmla="*/ 2147483647 w 5732"/>
                <a:gd name="T37" fmla="*/ 2147483647 h 3324"/>
                <a:gd name="T38" fmla="*/ 2147483647 w 5732"/>
                <a:gd name="T39" fmla="*/ 2147483647 h 3324"/>
                <a:gd name="T40" fmla="*/ 2147483647 w 5732"/>
                <a:gd name="T41" fmla="*/ 2147483647 h 3324"/>
                <a:gd name="T42" fmla="*/ 2147483647 w 5732"/>
                <a:gd name="T43" fmla="*/ 2147483647 h 3324"/>
                <a:gd name="T44" fmla="*/ 2147483647 w 5732"/>
                <a:gd name="T45" fmla="*/ 2147483647 h 3324"/>
                <a:gd name="T46" fmla="*/ 2147483647 w 5732"/>
                <a:gd name="T47" fmla="*/ 0 h 332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sp>
        <p:nvSpPr>
          <p:cNvPr id="143" name="Google Shape;143;p3"/>
          <p:cNvSpPr txBox="1">
            <a:spLocks noGrp="1"/>
          </p:cNvSpPr>
          <p:nvPr>
            <p:ph type="title"/>
          </p:nvPr>
        </p:nvSpPr>
        <p:spPr>
          <a:xfrm>
            <a:off x="2073700" y="3734767"/>
            <a:ext cx="4996500" cy="1122400"/>
          </a:xfrm>
          <a:prstGeom prst="rect">
            <a:avLst/>
          </a:prstGeom>
        </p:spPr>
        <p:txBody>
          <a:bodyPr spcFirstLastPara="1" lIns="91425" tIns="91425" rIns="91425" bIns="91425" anchor="ctr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4" name="Google Shape;144;p3"/>
          <p:cNvSpPr txBox="1">
            <a:spLocks noGrp="1"/>
          </p:cNvSpPr>
          <p:nvPr>
            <p:ph type="subTitle" idx="1"/>
          </p:nvPr>
        </p:nvSpPr>
        <p:spPr>
          <a:xfrm>
            <a:off x="3031050" y="4734500"/>
            <a:ext cx="3081900" cy="7912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3"/>
          <p:cNvSpPr txBox="1">
            <a:spLocks noGrp="1"/>
          </p:cNvSpPr>
          <p:nvPr>
            <p:ph type="title" idx="2"/>
          </p:nvPr>
        </p:nvSpPr>
        <p:spPr>
          <a:xfrm>
            <a:off x="2920200" y="1584533"/>
            <a:ext cx="3303600" cy="1494400"/>
          </a:xfrm>
          <a:prstGeom prst="rect">
            <a:avLst/>
          </a:prstGeom>
        </p:spPr>
        <p:txBody>
          <a:bodyPr spcFirstLastPara="1" lIns="91425" tIns="91425" rIns="91425" bIns="91425" anchor="ctr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33988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57;p23"/>
          <p:cNvSpPr/>
          <p:nvPr/>
        </p:nvSpPr>
        <p:spPr>
          <a:xfrm flipH="1">
            <a:off x="8382000" y="476250"/>
            <a:ext cx="762000" cy="1562100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Google Shape;858;p23"/>
          <p:cNvSpPr/>
          <p:nvPr/>
        </p:nvSpPr>
        <p:spPr>
          <a:xfrm rot="10800000" flipH="1">
            <a:off x="-4763" y="5414963"/>
            <a:ext cx="641351" cy="1314450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Google Shape;859;p23"/>
          <p:cNvSpPr>
            <a:spLocks/>
          </p:cNvSpPr>
          <p:nvPr/>
        </p:nvSpPr>
        <p:spPr bwMode="auto">
          <a:xfrm flipH="1">
            <a:off x="8686800" y="247650"/>
            <a:ext cx="296863" cy="390525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" name="Google Shape;860;p23"/>
          <p:cNvSpPr>
            <a:spLocks/>
          </p:cNvSpPr>
          <p:nvPr/>
        </p:nvSpPr>
        <p:spPr bwMode="auto">
          <a:xfrm flipH="1">
            <a:off x="8143875" y="1355725"/>
            <a:ext cx="190500" cy="252413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" name="Google Shape;861;p23"/>
          <p:cNvSpPr>
            <a:spLocks/>
          </p:cNvSpPr>
          <p:nvPr/>
        </p:nvSpPr>
        <p:spPr bwMode="auto">
          <a:xfrm flipH="1">
            <a:off x="8658225" y="1866900"/>
            <a:ext cx="190500" cy="250825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9" name="Google Shape;862;p23"/>
          <p:cNvSpPr>
            <a:spLocks/>
          </p:cNvSpPr>
          <p:nvPr/>
        </p:nvSpPr>
        <p:spPr bwMode="auto">
          <a:xfrm flipH="1">
            <a:off x="384175" y="5086350"/>
            <a:ext cx="249238" cy="328613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10" name="Google Shape;863;p23"/>
          <p:cNvSpPr/>
          <p:nvPr/>
        </p:nvSpPr>
        <p:spPr>
          <a:xfrm flipH="1">
            <a:off x="8704263" y="6303963"/>
            <a:ext cx="150812" cy="185737"/>
          </a:xfrm>
          <a:custGeom>
            <a:avLst/>
            <a:gdLst/>
            <a:ahLst/>
            <a:cxnLst/>
            <a:rect l="l" t="t" r="r" b="b"/>
            <a:pathLst>
              <a:path w="5997" h="5572" extrusionOk="0">
                <a:moveTo>
                  <a:pt x="2361" y="0"/>
                </a:moveTo>
                <a:cubicBezTo>
                  <a:pt x="2319" y="0"/>
                  <a:pt x="2277" y="6"/>
                  <a:pt x="2234" y="18"/>
                </a:cubicBezTo>
                <a:cubicBezTo>
                  <a:pt x="1874" y="119"/>
                  <a:pt x="2093" y="1897"/>
                  <a:pt x="2093" y="1897"/>
                </a:cubicBezTo>
                <a:cubicBezTo>
                  <a:pt x="2093" y="1897"/>
                  <a:pt x="1" y="2502"/>
                  <a:pt x="35" y="2820"/>
                </a:cubicBezTo>
                <a:cubicBezTo>
                  <a:pt x="72" y="3140"/>
                  <a:pt x="2059" y="3566"/>
                  <a:pt x="2059" y="3566"/>
                </a:cubicBezTo>
                <a:cubicBezTo>
                  <a:pt x="2059" y="3566"/>
                  <a:pt x="1704" y="5341"/>
                  <a:pt x="2093" y="5553"/>
                </a:cubicBezTo>
                <a:cubicBezTo>
                  <a:pt x="2115" y="5565"/>
                  <a:pt x="2140" y="5571"/>
                  <a:pt x="2167" y="5571"/>
                </a:cubicBezTo>
                <a:cubicBezTo>
                  <a:pt x="2608" y="5571"/>
                  <a:pt x="3583" y="4026"/>
                  <a:pt x="3583" y="4026"/>
                </a:cubicBezTo>
                <a:cubicBezTo>
                  <a:pt x="3583" y="4026"/>
                  <a:pt x="4679" y="4585"/>
                  <a:pt x="5273" y="4585"/>
                </a:cubicBezTo>
                <a:cubicBezTo>
                  <a:pt x="5428" y="4585"/>
                  <a:pt x="5549" y="4547"/>
                  <a:pt x="5608" y="4452"/>
                </a:cubicBezTo>
                <a:cubicBezTo>
                  <a:pt x="5891" y="3992"/>
                  <a:pt x="4647" y="2792"/>
                  <a:pt x="4647" y="2792"/>
                </a:cubicBezTo>
                <a:cubicBezTo>
                  <a:pt x="4647" y="2792"/>
                  <a:pt x="5996" y="1543"/>
                  <a:pt x="5820" y="1225"/>
                </a:cubicBezTo>
                <a:cubicBezTo>
                  <a:pt x="5786" y="1163"/>
                  <a:pt x="5689" y="1138"/>
                  <a:pt x="5554" y="1138"/>
                </a:cubicBezTo>
                <a:cubicBezTo>
                  <a:pt x="4989" y="1138"/>
                  <a:pt x="3762" y="1579"/>
                  <a:pt x="3762" y="1579"/>
                </a:cubicBezTo>
                <a:cubicBezTo>
                  <a:pt x="3762" y="1579"/>
                  <a:pt x="3067" y="0"/>
                  <a:pt x="236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grpSp>
        <p:nvGrpSpPr>
          <p:cNvPr id="11" name="Google Shape;864;p23"/>
          <p:cNvGrpSpPr>
            <a:grpSpLocks/>
          </p:cNvGrpSpPr>
          <p:nvPr/>
        </p:nvGrpSpPr>
        <p:grpSpPr bwMode="auto">
          <a:xfrm rot="-932503">
            <a:off x="7539038" y="493713"/>
            <a:ext cx="1147762" cy="927100"/>
            <a:chOff x="478326" y="2825649"/>
            <a:chExt cx="1012293" cy="613511"/>
          </a:xfrm>
        </p:grpSpPr>
        <p:sp>
          <p:nvSpPr>
            <p:cNvPr id="12" name="Google Shape;865;p23"/>
            <p:cNvSpPr>
              <a:spLocks/>
            </p:cNvSpPr>
            <p:nvPr/>
          </p:nvSpPr>
          <p:spPr bwMode="auto">
            <a:xfrm>
              <a:off x="564423" y="2973101"/>
              <a:ext cx="778453" cy="442090"/>
            </a:xfrm>
            <a:custGeom>
              <a:avLst/>
              <a:gdLst>
                <a:gd name="T0" fmla="*/ 2147483647 w 19195"/>
                <a:gd name="T1" fmla="*/ 2147483647 h 10901"/>
                <a:gd name="T2" fmla="*/ 0 w 19195"/>
                <a:gd name="T3" fmla="*/ 2147483647 h 10901"/>
                <a:gd name="T4" fmla="*/ 2147483647 w 19195"/>
                <a:gd name="T5" fmla="*/ 2147483647 h 10901"/>
                <a:gd name="T6" fmla="*/ 2147483647 w 19195"/>
                <a:gd name="T7" fmla="*/ 2147483647 h 10901"/>
                <a:gd name="T8" fmla="*/ 2147483647 w 19195"/>
                <a:gd name="T9" fmla="*/ 2147483647 h 10901"/>
                <a:gd name="T10" fmla="*/ 2147483647 w 19195"/>
                <a:gd name="T11" fmla="*/ 2147483647 h 10901"/>
                <a:gd name="T12" fmla="*/ 2147483647 w 19195"/>
                <a:gd name="T13" fmla="*/ 2147483647 h 10901"/>
                <a:gd name="T14" fmla="*/ 2147483647 w 19195"/>
                <a:gd name="T15" fmla="*/ 2147483647 h 10901"/>
                <a:gd name="T16" fmla="*/ 2147483647 w 19195"/>
                <a:gd name="T17" fmla="*/ 2147483647 h 10901"/>
                <a:gd name="T18" fmla="*/ 2147483647 w 19195"/>
                <a:gd name="T19" fmla="*/ 2147483647 h 10901"/>
                <a:gd name="T20" fmla="*/ 2147483647 w 19195"/>
                <a:gd name="T21" fmla="*/ 2147483647 h 10901"/>
                <a:gd name="T22" fmla="*/ 2147483647 w 19195"/>
                <a:gd name="T23" fmla="*/ 2147483647 h 10901"/>
                <a:gd name="T24" fmla="*/ 2147483647 w 19195"/>
                <a:gd name="T25" fmla="*/ 2147483647 h 10901"/>
                <a:gd name="T26" fmla="*/ 2147483647 w 19195"/>
                <a:gd name="T27" fmla="*/ 2147483647 h 1090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3" name="Google Shape;866;p23"/>
            <p:cNvSpPr/>
            <p:nvPr/>
          </p:nvSpPr>
          <p:spPr>
            <a:xfrm>
              <a:off x="478593" y="2825246"/>
              <a:ext cx="1012294" cy="589348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14" name="Google Shape;867;p23"/>
            <p:cNvSpPr>
              <a:spLocks/>
            </p:cNvSpPr>
            <p:nvPr/>
          </p:nvSpPr>
          <p:spPr bwMode="auto">
            <a:xfrm>
              <a:off x="679232" y="3102020"/>
              <a:ext cx="581396" cy="301932"/>
            </a:xfrm>
            <a:custGeom>
              <a:avLst/>
              <a:gdLst>
                <a:gd name="T0" fmla="*/ 2147483647 w 14336"/>
                <a:gd name="T1" fmla="*/ 2147483647 h 7445"/>
                <a:gd name="T2" fmla="*/ 2147483647 w 14336"/>
                <a:gd name="T3" fmla="*/ 2147483647 h 7445"/>
                <a:gd name="T4" fmla="*/ 2147483647 w 14336"/>
                <a:gd name="T5" fmla="*/ 2147483647 h 7445"/>
                <a:gd name="T6" fmla="*/ 2147483647 w 14336"/>
                <a:gd name="T7" fmla="*/ 2147483647 h 7445"/>
                <a:gd name="T8" fmla="*/ 2147483647 w 14336"/>
                <a:gd name="T9" fmla="*/ 2147483647 h 7445"/>
                <a:gd name="T10" fmla="*/ 2147483647 w 14336"/>
                <a:gd name="T11" fmla="*/ 2147483647 h 7445"/>
                <a:gd name="T12" fmla="*/ 2147483647 w 14336"/>
                <a:gd name="T13" fmla="*/ 2147483647 h 7445"/>
                <a:gd name="T14" fmla="*/ 2147483647 w 14336"/>
                <a:gd name="T15" fmla="*/ 2147483647 h 7445"/>
                <a:gd name="T16" fmla="*/ 2147483647 w 14336"/>
                <a:gd name="T17" fmla="*/ 2147483647 h 7445"/>
                <a:gd name="T18" fmla="*/ 2147483647 w 14336"/>
                <a:gd name="T19" fmla="*/ 2147483647 h 7445"/>
                <a:gd name="T20" fmla="*/ 2147483647 w 14336"/>
                <a:gd name="T21" fmla="*/ 2147483647 h 744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5" name="Google Shape;868;p23"/>
            <p:cNvSpPr>
              <a:spLocks/>
            </p:cNvSpPr>
            <p:nvPr/>
          </p:nvSpPr>
          <p:spPr bwMode="auto">
            <a:xfrm>
              <a:off x="663416" y="3082230"/>
              <a:ext cx="636957" cy="337093"/>
            </a:xfrm>
            <a:custGeom>
              <a:avLst/>
              <a:gdLst>
                <a:gd name="T0" fmla="*/ 2147483647 w 15706"/>
                <a:gd name="T1" fmla="*/ 2147483647 h 8312"/>
                <a:gd name="T2" fmla="*/ 2147483647 w 15706"/>
                <a:gd name="T3" fmla="*/ 2147483647 h 8312"/>
                <a:gd name="T4" fmla="*/ 2147483647 w 15706"/>
                <a:gd name="T5" fmla="*/ 2147483647 h 8312"/>
                <a:gd name="T6" fmla="*/ 2147483647 w 15706"/>
                <a:gd name="T7" fmla="*/ 2147483647 h 8312"/>
                <a:gd name="T8" fmla="*/ 2147483647 w 15706"/>
                <a:gd name="T9" fmla="*/ 2147483647 h 8312"/>
                <a:gd name="T10" fmla="*/ 2147483647 w 15706"/>
                <a:gd name="T11" fmla="*/ 2147483647 h 8312"/>
                <a:gd name="T12" fmla="*/ 2147483647 w 15706"/>
                <a:gd name="T13" fmla="*/ 2147483647 h 8312"/>
                <a:gd name="T14" fmla="*/ 2147483647 w 15706"/>
                <a:gd name="T15" fmla="*/ 2147483647 h 8312"/>
                <a:gd name="T16" fmla="*/ 2147483647 w 15706"/>
                <a:gd name="T17" fmla="*/ 2147483647 h 8312"/>
                <a:gd name="T18" fmla="*/ 2147483647 w 15706"/>
                <a:gd name="T19" fmla="*/ 2147483647 h 8312"/>
                <a:gd name="T20" fmla="*/ 2147483647 w 15706"/>
                <a:gd name="T21" fmla="*/ 2147483647 h 8312"/>
                <a:gd name="T22" fmla="*/ 2147483647 w 15706"/>
                <a:gd name="T23" fmla="*/ 2147483647 h 8312"/>
                <a:gd name="T24" fmla="*/ 2147483647 w 15706"/>
                <a:gd name="T25" fmla="*/ 2147483647 h 8312"/>
                <a:gd name="T26" fmla="*/ 2147483647 w 15706"/>
                <a:gd name="T27" fmla="*/ 2147483647 h 8312"/>
                <a:gd name="T28" fmla="*/ 2147483647 w 15706"/>
                <a:gd name="T29" fmla="*/ 2147483647 h 8312"/>
                <a:gd name="T30" fmla="*/ 2147483647 w 15706"/>
                <a:gd name="T31" fmla="*/ 2147483647 h 8312"/>
                <a:gd name="T32" fmla="*/ 2147483647 w 15706"/>
                <a:gd name="T33" fmla="*/ 2147483647 h 8312"/>
                <a:gd name="T34" fmla="*/ 2147483647 w 15706"/>
                <a:gd name="T35" fmla="*/ 2147483647 h 8312"/>
                <a:gd name="T36" fmla="*/ 2147483647 w 15706"/>
                <a:gd name="T37" fmla="*/ 2147483647 h 8312"/>
                <a:gd name="T38" fmla="*/ 2147483647 w 15706"/>
                <a:gd name="T39" fmla="*/ 2147483647 h 83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" name="Google Shape;869;p23"/>
            <p:cNvSpPr>
              <a:spLocks/>
            </p:cNvSpPr>
            <p:nvPr/>
          </p:nvSpPr>
          <p:spPr bwMode="auto">
            <a:xfrm>
              <a:off x="547390" y="2947350"/>
              <a:ext cx="830810" cy="491810"/>
            </a:xfrm>
            <a:custGeom>
              <a:avLst/>
              <a:gdLst>
                <a:gd name="T0" fmla="*/ 2147483647 w 20486"/>
                <a:gd name="T1" fmla="*/ 0 h 12127"/>
                <a:gd name="T2" fmla="*/ 2147483647 w 20486"/>
                <a:gd name="T3" fmla="*/ 2147483647 h 12127"/>
                <a:gd name="T4" fmla="*/ 2147483647 w 20486"/>
                <a:gd name="T5" fmla="*/ 2147483647 h 12127"/>
                <a:gd name="T6" fmla="*/ 2147483647 w 20486"/>
                <a:gd name="T7" fmla="*/ 2147483647 h 12127"/>
                <a:gd name="T8" fmla="*/ 2147483647 w 20486"/>
                <a:gd name="T9" fmla="*/ 2147483647 h 12127"/>
                <a:gd name="T10" fmla="*/ 2147483647 w 20486"/>
                <a:gd name="T11" fmla="*/ 2147483647 h 12127"/>
                <a:gd name="T12" fmla="*/ 2147483647 w 20486"/>
                <a:gd name="T13" fmla="*/ 2147483647 h 12127"/>
                <a:gd name="T14" fmla="*/ 2147483647 w 20486"/>
                <a:gd name="T15" fmla="*/ 2147483647 h 12127"/>
                <a:gd name="T16" fmla="*/ 2147483647 w 20486"/>
                <a:gd name="T17" fmla="*/ 2147483647 h 12127"/>
                <a:gd name="T18" fmla="*/ 2147483647 w 20486"/>
                <a:gd name="T19" fmla="*/ 2147483647 h 12127"/>
                <a:gd name="T20" fmla="*/ 2147483647 w 20486"/>
                <a:gd name="T21" fmla="*/ 2147483647 h 12127"/>
                <a:gd name="T22" fmla="*/ 2147483647 w 20486"/>
                <a:gd name="T23" fmla="*/ 2147483647 h 12127"/>
                <a:gd name="T24" fmla="*/ 2147483647 w 20486"/>
                <a:gd name="T25" fmla="*/ 2147483647 h 12127"/>
                <a:gd name="T26" fmla="*/ 2147483647 w 20486"/>
                <a:gd name="T27" fmla="*/ 2147483647 h 12127"/>
                <a:gd name="T28" fmla="*/ 2147483647 w 20486"/>
                <a:gd name="T29" fmla="*/ 2147483647 h 12127"/>
                <a:gd name="T30" fmla="*/ 2147483647 w 20486"/>
                <a:gd name="T31" fmla="*/ 2147483647 h 12127"/>
                <a:gd name="T32" fmla="*/ 2147483647 w 20486"/>
                <a:gd name="T33" fmla="*/ 2147483647 h 12127"/>
                <a:gd name="T34" fmla="*/ 2147483647 w 20486"/>
                <a:gd name="T35" fmla="*/ 2147483647 h 12127"/>
                <a:gd name="T36" fmla="*/ 2147483647 w 20486"/>
                <a:gd name="T37" fmla="*/ 2147483647 h 12127"/>
                <a:gd name="T38" fmla="*/ 2147483647 w 20486"/>
                <a:gd name="T39" fmla="*/ 0 h 1212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sp>
        <p:nvSpPr>
          <p:cNvPr id="17" name="Google Shape;870;p23"/>
          <p:cNvSpPr>
            <a:spLocks/>
          </p:cNvSpPr>
          <p:nvPr/>
        </p:nvSpPr>
        <p:spPr bwMode="auto">
          <a:xfrm flipH="1">
            <a:off x="628650" y="6432550"/>
            <a:ext cx="160338" cy="211138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18" name="Google Shape;871;p23"/>
          <p:cNvSpPr>
            <a:spLocks/>
          </p:cNvSpPr>
          <p:nvPr/>
        </p:nvSpPr>
        <p:spPr bwMode="auto">
          <a:xfrm flipH="1">
            <a:off x="1657350" y="6132513"/>
            <a:ext cx="160338" cy="212725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19" name="Google Shape;872;p23"/>
          <p:cNvSpPr>
            <a:spLocks/>
          </p:cNvSpPr>
          <p:nvPr/>
        </p:nvSpPr>
        <p:spPr bwMode="auto">
          <a:xfrm flipH="1">
            <a:off x="784225" y="306388"/>
            <a:ext cx="160338" cy="211137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20" name="Google Shape;873;p23"/>
          <p:cNvSpPr>
            <a:spLocks/>
          </p:cNvSpPr>
          <p:nvPr/>
        </p:nvSpPr>
        <p:spPr bwMode="auto">
          <a:xfrm rot="19390763" flipH="1">
            <a:off x="206375" y="762000"/>
            <a:ext cx="160338" cy="212725"/>
          </a:xfrm>
          <a:custGeom>
            <a:avLst/>
            <a:gdLst>
              <a:gd name="T0" fmla="*/ 2147483647 w 6432"/>
              <a:gd name="T1" fmla="*/ 2147483647 h 6358"/>
              <a:gd name="T2" fmla="*/ 2147483647 w 6432"/>
              <a:gd name="T3" fmla="*/ 2147483647 h 6358"/>
              <a:gd name="T4" fmla="*/ 2147483647 w 6432"/>
              <a:gd name="T5" fmla="*/ 2147483647 h 6358"/>
              <a:gd name="T6" fmla="*/ 2147483647 w 6432"/>
              <a:gd name="T7" fmla="*/ 2147483647 h 6358"/>
              <a:gd name="T8" fmla="*/ 2147483647 w 6432"/>
              <a:gd name="T9" fmla="*/ 2147483647 h 6358"/>
              <a:gd name="T10" fmla="*/ 2147483647 w 6432"/>
              <a:gd name="T11" fmla="*/ 2147483647 h 6358"/>
              <a:gd name="T12" fmla="*/ 2147483647 w 6432"/>
              <a:gd name="T13" fmla="*/ 2147483647 h 6358"/>
              <a:gd name="T14" fmla="*/ 2147483647 w 6432"/>
              <a:gd name="T15" fmla="*/ 2147483647 h 6358"/>
              <a:gd name="T16" fmla="*/ 2147483647 w 6432"/>
              <a:gd name="T17" fmla="*/ 2147483647 h 6358"/>
              <a:gd name="T18" fmla="*/ 2147483647 w 6432"/>
              <a:gd name="T19" fmla="*/ 2147483647 h 6358"/>
              <a:gd name="T20" fmla="*/ 2147483647 w 6432"/>
              <a:gd name="T21" fmla="*/ 2147483647 h 6358"/>
              <a:gd name="T22" fmla="*/ 2147483647 w 6432"/>
              <a:gd name="T23" fmla="*/ 2147483647 h 6358"/>
              <a:gd name="T24" fmla="*/ 2147483647 w 6432"/>
              <a:gd name="T25" fmla="*/ 2147483647 h 6358"/>
              <a:gd name="T26" fmla="*/ 2147483647 w 6432"/>
              <a:gd name="T27" fmla="*/ 2147483647 h 6358"/>
              <a:gd name="T28" fmla="*/ 2147483647 w 6432"/>
              <a:gd name="T29" fmla="*/ 2147483647 h 6358"/>
              <a:gd name="T30" fmla="*/ 2147483647 w 6432"/>
              <a:gd name="T31" fmla="*/ 2147483647 h 6358"/>
              <a:gd name="T32" fmla="*/ 2147483647 w 6432"/>
              <a:gd name="T33" fmla="*/ 2147483647 h 6358"/>
              <a:gd name="T34" fmla="*/ 2147483647 w 6432"/>
              <a:gd name="T35" fmla="*/ 2147483647 h 6358"/>
              <a:gd name="T36" fmla="*/ 2147483647 w 6432"/>
              <a:gd name="T37" fmla="*/ 2147483647 h 6358"/>
              <a:gd name="T38" fmla="*/ 2147483647 w 6432"/>
              <a:gd name="T39" fmla="*/ 2147483647 h 6358"/>
              <a:gd name="T40" fmla="*/ 2147483647 w 6432"/>
              <a:gd name="T41" fmla="*/ 2147483647 h 6358"/>
              <a:gd name="T42" fmla="*/ 2147483647 w 6432"/>
              <a:gd name="T43" fmla="*/ 2147483647 h 6358"/>
              <a:gd name="T44" fmla="*/ 2147483647 w 6432"/>
              <a:gd name="T45" fmla="*/ 2147483647 h 6358"/>
              <a:gd name="T46" fmla="*/ 2147483647 w 6432"/>
              <a:gd name="T47" fmla="*/ 2147483647 h 6358"/>
              <a:gd name="T48" fmla="*/ 2147483647 w 6432"/>
              <a:gd name="T49" fmla="*/ 2147483647 h 6358"/>
              <a:gd name="T50" fmla="*/ 2147483647 w 6432"/>
              <a:gd name="T51" fmla="*/ 2147483647 h 6358"/>
              <a:gd name="T52" fmla="*/ 2147483647 w 6432"/>
              <a:gd name="T53" fmla="*/ 2147483647 h 6358"/>
              <a:gd name="T54" fmla="*/ 2147483647 w 6432"/>
              <a:gd name="T55" fmla="*/ 2147483647 h 6358"/>
              <a:gd name="T56" fmla="*/ 2147483647 w 6432"/>
              <a:gd name="T57" fmla="*/ 2147483647 h 6358"/>
              <a:gd name="T58" fmla="*/ 2147483647 w 6432"/>
              <a:gd name="T59" fmla="*/ 2147483647 h 6358"/>
              <a:gd name="T60" fmla="*/ 2147483647 w 6432"/>
              <a:gd name="T61" fmla="*/ 0 h 6358"/>
              <a:gd name="T62" fmla="*/ 2147483647 w 6432"/>
              <a:gd name="T63" fmla="*/ 2147483647 h 6358"/>
              <a:gd name="T64" fmla="*/ 2147483647 w 6432"/>
              <a:gd name="T65" fmla="*/ 2147483647 h 6358"/>
              <a:gd name="T66" fmla="*/ 2147483647 w 6432"/>
              <a:gd name="T67" fmla="*/ 2147483647 h 6358"/>
              <a:gd name="T68" fmla="*/ 2147483647 w 6432"/>
              <a:gd name="T69" fmla="*/ 2147483647 h 6358"/>
              <a:gd name="T70" fmla="*/ 2147483647 w 6432"/>
              <a:gd name="T71" fmla="*/ 2147483647 h 6358"/>
              <a:gd name="T72" fmla="*/ 2147483647 w 6432"/>
              <a:gd name="T73" fmla="*/ 2147483647 h 6358"/>
              <a:gd name="T74" fmla="*/ 2147483647 w 6432"/>
              <a:gd name="T75" fmla="*/ 2147483647 h 6358"/>
              <a:gd name="T76" fmla="*/ 2147483647 w 6432"/>
              <a:gd name="T77" fmla="*/ 2147483647 h 6358"/>
              <a:gd name="T78" fmla="*/ 2147483647 w 6432"/>
              <a:gd name="T79" fmla="*/ 2147483647 h 6358"/>
              <a:gd name="T80" fmla="*/ 2147483647 w 6432"/>
              <a:gd name="T81" fmla="*/ 2147483647 h 6358"/>
              <a:gd name="T82" fmla="*/ 2147483647 w 6432"/>
              <a:gd name="T83" fmla="*/ 2147483647 h 6358"/>
              <a:gd name="T84" fmla="*/ 2147483647 w 6432"/>
              <a:gd name="T85" fmla="*/ 2147483647 h 6358"/>
              <a:gd name="T86" fmla="*/ 2147483647 w 6432"/>
              <a:gd name="T87" fmla="*/ 2147483647 h 6358"/>
              <a:gd name="T88" fmla="*/ 2147483647 w 6432"/>
              <a:gd name="T89" fmla="*/ 2147483647 h 6358"/>
              <a:gd name="T90" fmla="*/ 2147483647 w 6432"/>
              <a:gd name="T91" fmla="*/ 2147483647 h 6358"/>
              <a:gd name="T92" fmla="*/ 2147483647 w 6432"/>
              <a:gd name="T93" fmla="*/ 2147483647 h 6358"/>
              <a:gd name="T94" fmla="*/ 2147483647 w 6432"/>
              <a:gd name="T95" fmla="*/ 2147483647 h 6358"/>
              <a:gd name="T96" fmla="*/ 2147483647 w 6432"/>
              <a:gd name="T97" fmla="*/ 2147483647 h 6358"/>
              <a:gd name="T98" fmla="*/ 2147483647 w 6432"/>
              <a:gd name="T99" fmla="*/ 2147483647 h 6358"/>
              <a:gd name="T100" fmla="*/ 2147483647 w 6432"/>
              <a:gd name="T101" fmla="*/ 2147483647 h 6358"/>
              <a:gd name="T102" fmla="*/ 2147483647 w 6432"/>
              <a:gd name="T103" fmla="*/ 2147483647 h 6358"/>
              <a:gd name="T104" fmla="*/ 2147483647 w 6432"/>
              <a:gd name="T105" fmla="*/ 2147483647 h 6358"/>
              <a:gd name="T106" fmla="*/ 2147483647 w 6432"/>
              <a:gd name="T107" fmla="*/ 0 h 635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grpSp>
        <p:nvGrpSpPr>
          <p:cNvPr id="21" name="Google Shape;874;p23"/>
          <p:cNvGrpSpPr>
            <a:grpSpLocks/>
          </p:cNvGrpSpPr>
          <p:nvPr/>
        </p:nvGrpSpPr>
        <p:grpSpPr bwMode="auto">
          <a:xfrm flipH="1">
            <a:off x="617538" y="977900"/>
            <a:ext cx="904875" cy="1008063"/>
            <a:chOff x="-304950" y="1799125"/>
            <a:chExt cx="1469422" cy="1228432"/>
          </a:xfrm>
        </p:grpSpPr>
        <p:sp>
          <p:nvSpPr>
            <p:cNvPr id="22" name="Google Shape;875;p23"/>
            <p:cNvSpPr/>
            <p:nvPr/>
          </p:nvSpPr>
          <p:spPr>
            <a:xfrm>
              <a:off x="-304950" y="2354338"/>
              <a:ext cx="1180693" cy="673219"/>
            </a:xfrm>
            <a:custGeom>
              <a:avLst/>
              <a:gdLst/>
              <a:ahLst/>
              <a:cxnLst/>
              <a:rect l="l" t="t" r="r" b="b"/>
              <a:pathLst>
                <a:path w="22071" h="12588" extrusionOk="0">
                  <a:moveTo>
                    <a:pt x="7465" y="0"/>
                  </a:moveTo>
                  <a:lnTo>
                    <a:pt x="7154" y="254"/>
                  </a:lnTo>
                  <a:cubicBezTo>
                    <a:pt x="7161" y="278"/>
                    <a:pt x="7161" y="312"/>
                    <a:pt x="7140" y="328"/>
                  </a:cubicBezTo>
                  <a:cubicBezTo>
                    <a:pt x="6028" y="1251"/>
                    <a:pt x="4971" y="2251"/>
                    <a:pt x="3843" y="3167"/>
                  </a:cubicBezTo>
                  <a:cubicBezTo>
                    <a:pt x="2714" y="4083"/>
                    <a:pt x="1491" y="5367"/>
                    <a:pt x="136" y="5935"/>
                  </a:cubicBezTo>
                  <a:cubicBezTo>
                    <a:pt x="129" y="5937"/>
                    <a:pt x="124" y="5938"/>
                    <a:pt x="119" y="5938"/>
                  </a:cubicBezTo>
                  <a:cubicBezTo>
                    <a:pt x="109" y="5938"/>
                    <a:pt x="101" y="5935"/>
                    <a:pt x="95" y="5928"/>
                  </a:cubicBezTo>
                  <a:lnTo>
                    <a:pt x="0" y="6002"/>
                  </a:lnTo>
                  <a:cubicBezTo>
                    <a:pt x="0" y="6002"/>
                    <a:pt x="2126" y="9831"/>
                    <a:pt x="10169" y="11930"/>
                  </a:cubicBezTo>
                  <a:cubicBezTo>
                    <a:pt x="12055" y="12423"/>
                    <a:pt x="14007" y="12588"/>
                    <a:pt x="15770" y="12588"/>
                  </a:cubicBezTo>
                  <a:cubicBezTo>
                    <a:pt x="19297" y="12588"/>
                    <a:pt x="22071" y="11930"/>
                    <a:pt x="22071" y="11930"/>
                  </a:cubicBezTo>
                  <a:lnTo>
                    <a:pt x="21921" y="10973"/>
                  </a:lnTo>
                  <a:cubicBezTo>
                    <a:pt x="21912" y="10980"/>
                    <a:pt x="21901" y="10984"/>
                    <a:pt x="21890" y="10984"/>
                  </a:cubicBezTo>
                  <a:cubicBezTo>
                    <a:pt x="21871" y="10984"/>
                    <a:pt x="21851" y="10971"/>
                    <a:pt x="21840" y="10943"/>
                  </a:cubicBezTo>
                  <a:cubicBezTo>
                    <a:pt x="21364" y="9530"/>
                    <a:pt x="21232" y="7969"/>
                    <a:pt x="21009" y="6502"/>
                  </a:cubicBezTo>
                  <a:cubicBezTo>
                    <a:pt x="20881" y="5685"/>
                    <a:pt x="20762" y="4863"/>
                    <a:pt x="20664" y="4039"/>
                  </a:cubicBezTo>
                  <a:cubicBezTo>
                    <a:pt x="20634" y="3803"/>
                    <a:pt x="20472" y="3191"/>
                    <a:pt x="20624" y="2937"/>
                  </a:cubicBezTo>
                  <a:cubicBezTo>
                    <a:pt x="17805" y="2876"/>
                    <a:pt x="15552" y="2623"/>
                    <a:pt x="13555" y="2177"/>
                  </a:cubicBezTo>
                  <a:lnTo>
                    <a:pt x="13555" y="2187"/>
                  </a:lnTo>
                  <a:cubicBezTo>
                    <a:pt x="13217" y="3617"/>
                    <a:pt x="12585" y="5012"/>
                    <a:pt x="12081" y="6387"/>
                  </a:cubicBezTo>
                  <a:cubicBezTo>
                    <a:pt x="11530" y="7888"/>
                    <a:pt x="10899" y="9368"/>
                    <a:pt x="10351" y="10865"/>
                  </a:cubicBezTo>
                  <a:cubicBezTo>
                    <a:pt x="10342" y="10890"/>
                    <a:pt x="10328" y="10901"/>
                    <a:pt x="10314" y="10901"/>
                  </a:cubicBezTo>
                  <a:cubicBezTo>
                    <a:pt x="10281" y="10901"/>
                    <a:pt x="10246" y="10847"/>
                    <a:pt x="10263" y="10804"/>
                  </a:cubicBezTo>
                  <a:cubicBezTo>
                    <a:pt x="10807" y="9321"/>
                    <a:pt x="11273" y="7797"/>
                    <a:pt x="11818" y="6309"/>
                  </a:cubicBezTo>
                  <a:cubicBezTo>
                    <a:pt x="12321" y="4935"/>
                    <a:pt x="12736" y="3455"/>
                    <a:pt x="13402" y="2146"/>
                  </a:cubicBezTo>
                  <a:cubicBezTo>
                    <a:pt x="11264" y="1657"/>
                    <a:pt x="9414" y="944"/>
                    <a:pt x="74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23" name="Google Shape;876;p23"/>
            <p:cNvSpPr/>
            <p:nvPr/>
          </p:nvSpPr>
          <p:spPr>
            <a:xfrm>
              <a:off x="-21377" y="2114455"/>
              <a:ext cx="51559" cy="32887"/>
            </a:xfrm>
            <a:custGeom>
              <a:avLst/>
              <a:gdLst/>
              <a:ahLst/>
              <a:cxnLst/>
              <a:rect l="l" t="t" r="r" b="b"/>
              <a:pathLst>
                <a:path w="961" h="617" extrusionOk="0">
                  <a:moveTo>
                    <a:pt x="586" y="0"/>
                  </a:moveTo>
                  <a:cubicBezTo>
                    <a:pt x="511" y="4"/>
                    <a:pt x="433" y="0"/>
                    <a:pt x="366" y="17"/>
                  </a:cubicBezTo>
                  <a:cubicBezTo>
                    <a:pt x="204" y="51"/>
                    <a:pt x="1" y="197"/>
                    <a:pt x="65" y="389"/>
                  </a:cubicBezTo>
                  <a:cubicBezTo>
                    <a:pt x="119" y="547"/>
                    <a:pt x="387" y="616"/>
                    <a:pt x="596" y="616"/>
                  </a:cubicBezTo>
                  <a:cubicBezTo>
                    <a:pt x="674" y="616"/>
                    <a:pt x="744" y="606"/>
                    <a:pt x="792" y="588"/>
                  </a:cubicBezTo>
                  <a:cubicBezTo>
                    <a:pt x="960" y="524"/>
                    <a:pt x="946" y="355"/>
                    <a:pt x="869" y="220"/>
                  </a:cubicBezTo>
                  <a:cubicBezTo>
                    <a:pt x="795" y="91"/>
                    <a:pt x="700" y="30"/>
                    <a:pt x="5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24" name="Google Shape;877;p23"/>
            <p:cNvSpPr/>
            <p:nvPr/>
          </p:nvSpPr>
          <p:spPr>
            <a:xfrm>
              <a:off x="422027" y="2290498"/>
              <a:ext cx="51559" cy="25150"/>
            </a:xfrm>
            <a:custGeom>
              <a:avLst/>
              <a:gdLst/>
              <a:ahLst/>
              <a:cxnLst/>
              <a:rect l="l" t="t" r="r" b="b"/>
              <a:pathLst>
                <a:path w="953" h="466" extrusionOk="0">
                  <a:moveTo>
                    <a:pt x="440" y="0"/>
                  </a:moveTo>
                  <a:cubicBezTo>
                    <a:pt x="277" y="0"/>
                    <a:pt x="68" y="57"/>
                    <a:pt x="41" y="212"/>
                  </a:cubicBezTo>
                  <a:cubicBezTo>
                    <a:pt x="0" y="439"/>
                    <a:pt x="423" y="466"/>
                    <a:pt x="561" y="466"/>
                  </a:cubicBezTo>
                  <a:cubicBezTo>
                    <a:pt x="700" y="466"/>
                    <a:pt x="953" y="411"/>
                    <a:pt x="848" y="222"/>
                  </a:cubicBezTo>
                  <a:cubicBezTo>
                    <a:pt x="778" y="97"/>
                    <a:pt x="636" y="43"/>
                    <a:pt x="491" y="2"/>
                  </a:cubicBezTo>
                  <a:cubicBezTo>
                    <a:pt x="474" y="1"/>
                    <a:pt x="457" y="0"/>
                    <a:pt x="4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25" name="Google Shape;878;p23"/>
            <p:cNvSpPr/>
            <p:nvPr/>
          </p:nvSpPr>
          <p:spPr>
            <a:xfrm>
              <a:off x="839652" y="2338862"/>
              <a:ext cx="64449" cy="38691"/>
            </a:xfrm>
            <a:custGeom>
              <a:avLst/>
              <a:gdLst/>
              <a:ahLst/>
              <a:cxnLst/>
              <a:rect l="l" t="t" r="r" b="b"/>
              <a:pathLst>
                <a:path w="1213" h="746" extrusionOk="0">
                  <a:moveTo>
                    <a:pt x="800" y="1"/>
                  </a:moveTo>
                  <a:cubicBezTo>
                    <a:pt x="546" y="15"/>
                    <a:pt x="259" y="116"/>
                    <a:pt x="144" y="333"/>
                  </a:cubicBezTo>
                  <a:cubicBezTo>
                    <a:pt x="0" y="606"/>
                    <a:pt x="500" y="745"/>
                    <a:pt x="746" y="745"/>
                  </a:cubicBezTo>
                  <a:cubicBezTo>
                    <a:pt x="770" y="745"/>
                    <a:pt x="792" y="744"/>
                    <a:pt x="810" y="741"/>
                  </a:cubicBezTo>
                  <a:cubicBezTo>
                    <a:pt x="1030" y="707"/>
                    <a:pt x="1212" y="521"/>
                    <a:pt x="1212" y="295"/>
                  </a:cubicBezTo>
                  <a:cubicBezTo>
                    <a:pt x="1212" y="204"/>
                    <a:pt x="1178" y="127"/>
                    <a:pt x="1104" y="72"/>
                  </a:cubicBezTo>
                  <a:cubicBezTo>
                    <a:pt x="1013" y="8"/>
                    <a:pt x="902" y="25"/>
                    <a:pt x="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26" name="Google Shape;879;p23"/>
            <p:cNvSpPr>
              <a:spLocks/>
            </p:cNvSpPr>
            <p:nvPr/>
          </p:nvSpPr>
          <p:spPr bwMode="auto">
            <a:xfrm>
              <a:off x="-216496" y="2018117"/>
              <a:ext cx="1366458" cy="435193"/>
            </a:xfrm>
            <a:custGeom>
              <a:avLst/>
              <a:gdLst>
                <a:gd name="T0" fmla="*/ 2147483647 w 25521"/>
                <a:gd name="T1" fmla="*/ 2147483647 h 8128"/>
                <a:gd name="T2" fmla="*/ 2147483647 w 25521"/>
                <a:gd name="T3" fmla="*/ 2147483647 h 8128"/>
                <a:gd name="T4" fmla="*/ 2147483647 w 25521"/>
                <a:gd name="T5" fmla="*/ 2147483647 h 8128"/>
                <a:gd name="T6" fmla="*/ 2147483647 w 25521"/>
                <a:gd name="T7" fmla="*/ 2147483647 h 8128"/>
                <a:gd name="T8" fmla="*/ 2147483647 w 25521"/>
                <a:gd name="T9" fmla="*/ 2147483647 h 8128"/>
                <a:gd name="T10" fmla="*/ 2147483647 w 25521"/>
                <a:gd name="T11" fmla="*/ 2147483647 h 8128"/>
                <a:gd name="T12" fmla="*/ 2147483647 w 25521"/>
                <a:gd name="T13" fmla="*/ 2147483647 h 8128"/>
                <a:gd name="T14" fmla="*/ 2147483647 w 25521"/>
                <a:gd name="T15" fmla="*/ 2147483647 h 8128"/>
                <a:gd name="T16" fmla="*/ 2147483647 w 25521"/>
                <a:gd name="T17" fmla="*/ 2147483647 h 8128"/>
                <a:gd name="T18" fmla="*/ 2147483647 w 25521"/>
                <a:gd name="T19" fmla="*/ 2147483647 h 8128"/>
                <a:gd name="T20" fmla="*/ 2147483647 w 25521"/>
                <a:gd name="T21" fmla="*/ 2147483647 h 8128"/>
                <a:gd name="T22" fmla="*/ 2147483647 w 25521"/>
                <a:gd name="T23" fmla="*/ 2147483647 h 8128"/>
                <a:gd name="T24" fmla="*/ 2147483647 w 25521"/>
                <a:gd name="T25" fmla="*/ 2147483647 h 8128"/>
                <a:gd name="T26" fmla="*/ 2147483647 w 25521"/>
                <a:gd name="T27" fmla="*/ 2147483647 h 8128"/>
                <a:gd name="T28" fmla="*/ 2147483647 w 25521"/>
                <a:gd name="T29" fmla="*/ 2147483647 h 8128"/>
                <a:gd name="T30" fmla="*/ 2147483647 w 25521"/>
                <a:gd name="T31" fmla="*/ 2147483647 h 8128"/>
                <a:gd name="T32" fmla="*/ 2147483647 w 25521"/>
                <a:gd name="T33" fmla="*/ 2147483647 h 8128"/>
                <a:gd name="T34" fmla="*/ 2147483647 w 25521"/>
                <a:gd name="T35" fmla="*/ 2147483647 h 8128"/>
                <a:gd name="T36" fmla="*/ 2147483647 w 25521"/>
                <a:gd name="T37" fmla="*/ 2147483647 h 8128"/>
                <a:gd name="T38" fmla="*/ 2147483647 w 25521"/>
                <a:gd name="T39" fmla="*/ 2147483647 h 8128"/>
                <a:gd name="T40" fmla="*/ 2147483647 w 25521"/>
                <a:gd name="T41" fmla="*/ 2147483647 h 8128"/>
                <a:gd name="T42" fmla="*/ 2147483647 w 25521"/>
                <a:gd name="T43" fmla="*/ 2147483647 h 8128"/>
                <a:gd name="T44" fmla="*/ 2147483647 w 25521"/>
                <a:gd name="T45" fmla="*/ 2147483647 h 8128"/>
                <a:gd name="T46" fmla="*/ 2147483647 w 25521"/>
                <a:gd name="T47" fmla="*/ 2147483647 h 8128"/>
                <a:gd name="T48" fmla="*/ 2147483647 w 25521"/>
                <a:gd name="T49" fmla="*/ 2147483647 h 8128"/>
                <a:gd name="T50" fmla="*/ 2147483647 w 25521"/>
                <a:gd name="T51" fmla="*/ 2147483647 h 8128"/>
                <a:gd name="T52" fmla="*/ 2147483647 w 25521"/>
                <a:gd name="T53" fmla="*/ 2147483647 h 8128"/>
                <a:gd name="T54" fmla="*/ 2147483647 w 25521"/>
                <a:gd name="T55" fmla="*/ 2147483647 h 8128"/>
                <a:gd name="T56" fmla="*/ 2147483647 w 25521"/>
                <a:gd name="T57" fmla="*/ 0 h 8128"/>
                <a:gd name="T58" fmla="*/ 2147483647 w 25521"/>
                <a:gd name="T59" fmla="*/ 2147483647 h 8128"/>
                <a:gd name="T60" fmla="*/ 2147483647 w 25521"/>
                <a:gd name="T61" fmla="*/ 2147483647 h 8128"/>
                <a:gd name="T62" fmla="*/ 2147483647 w 25521"/>
                <a:gd name="T63" fmla="*/ 2147483647 h 8128"/>
                <a:gd name="T64" fmla="*/ 2147483647 w 25521"/>
                <a:gd name="T65" fmla="*/ 2147483647 h 8128"/>
                <a:gd name="T66" fmla="*/ 2147483647 w 25521"/>
                <a:gd name="T67" fmla="*/ 2147483647 h 8128"/>
                <a:gd name="T68" fmla="*/ 2147483647 w 25521"/>
                <a:gd name="T69" fmla="*/ 2147483647 h 8128"/>
                <a:gd name="T70" fmla="*/ 2147483647 w 25521"/>
                <a:gd name="T71" fmla="*/ 2147483647 h 8128"/>
                <a:gd name="T72" fmla="*/ 2147483647 w 25521"/>
                <a:gd name="T73" fmla="*/ 2147483647 h 8128"/>
                <a:gd name="T74" fmla="*/ 2147483647 w 25521"/>
                <a:gd name="T75" fmla="*/ 2147483647 h 8128"/>
                <a:gd name="T76" fmla="*/ 2147483647 w 25521"/>
                <a:gd name="T77" fmla="*/ 2147483647 h 8128"/>
                <a:gd name="T78" fmla="*/ 2147483647 w 25521"/>
                <a:gd name="T79" fmla="*/ 2147483647 h 8128"/>
                <a:gd name="T80" fmla="*/ 2147483647 w 25521"/>
                <a:gd name="T81" fmla="*/ 2147483647 h 8128"/>
                <a:gd name="T82" fmla="*/ 2147483647 w 25521"/>
                <a:gd name="T83" fmla="*/ 2147483647 h 8128"/>
                <a:gd name="T84" fmla="*/ 2147483647 w 25521"/>
                <a:gd name="T85" fmla="*/ 2147483647 h 8128"/>
                <a:gd name="T86" fmla="*/ 2147483647 w 25521"/>
                <a:gd name="T87" fmla="*/ 2147483647 h 8128"/>
                <a:gd name="T88" fmla="*/ 2147483647 w 25521"/>
                <a:gd name="T89" fmla="*/ 2147483647 h 8128"/>
                <a:gd name="T90" fmla="*/ 2147483647 w 25521"/>
                <a:gd name="T91" fmla="*/ 2147483647 h 8128"/>
                <a:gd name="T92" fmla="*/ 2147483647 w 25521"/>
                <a:gd name="T93" fmla="*/ 2147483647 h 8128"/>
                <a:gd name="T94" fmla="*/ 2147483647 w 25521"/>
                <a:gd name="T95" fmla="*/ 2147483647 h 8128"/>
                <a:gd name="T96" fmla="*/ 2147483647 w 25521"/>
                <a:gd name="T97" fmla="*/ 0 h 812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5521" h="8128" extrusionOk="0">
                  <a:moveTo>
                    <a:pt x="4138" y="1493"/>
                  </a:moveTo>
                  <a:cubicBezTo>
                    <a:pt x="4230" y="1493"/>
                    <a:pt x="4330" y="1525"/>
                    <a:pt x="4404" y="1561"/>
                  </a:cubicBezTo>
                  <a:cubicBezTo>
                    <a:pt x="4552" y="1633"/>
                    <a:pt x="4677" y="1747"/>
                    <a:pt x="4769" y="1883"/>
                  </a:cubicBezTo>
                  <a:cubicBezTo>
                    <a:pt x="4891" y="2065"/>
                    <a:pt x="4972" y="2335"/>
                    <a:pt x="4827" y="2528"/>
                  </a:cubicBezTo>
                  <a:cubicBezTo>
                    <a:pt x="4721" y="2670"/>
                    <a:pt x="4541" y="2716"/>
                    <a:pt x="4358" y="2716"/>
                  </a:cubicBezTo>
                  <a:cubicBezTo>
                    <a:pt x="4217" y="2716"/>
                    <a:pt x="4074" y="2689"/>
                    <a:pt x="3961" y="2656"/>
                  </a:cubicBezTo>
                  <a:cubicBezTo>
                    <a:pt x="3617" y="2555"/>
                    <a:pt x="3252" y="2265"/>
                    <a:pt x="3428" y="1869"/>
                  </a:cubicBezTo>
                  <a:cubicBezTo>
                    <a:pt x="3525" y="1643"/>
                    <a:pt x="3768" y="1528"/>
                    <a:pt x="4016" y="1518"/>
                  </a:cubicBezTo>
                  <a:cubicBezTo>
                    <a:pt x="4052" y="1500"/>
                    <a:pt x="4094" y="1493"/>
                    <a:pt x="4138" y="1493"/>
                  </a:cubicBezTo>
                  <a:close/>
                  <a:moveTo>
                    <a:pt x="12348" y="4862"/>
                  </a:moveTo>
                  <a:cubicBezTo>
                    <a:pt x="12607" y="4862"/>
                    <a:pt x="12888" y="5063"/>
                    <a:pt x="12987" y="5289"/>
                  </a:cubicBezTo>
                  <a:cubicBezTo>
                    <a:pt x="13138" y="5630"/>
                    <a:pt x="12838" y="5802"/>
                    <a:pt x="12535" y="5802"/>
                  </a:cubicBezTo>
                  <a:cubicBezTo>
                    <a:pt x="12531" y="5802"/>
                    <a:pt x="12528" y="5802"/>
                    <a:pt x="12524" y="5802"/>
                  </a:cubicBezTo>
                  <a:cubicBezTo>
                    <a:pt x="12210" y="5802"/>
                    <a:pt x="11663" y="5644"/>
                    <a:pt x="11724" y="5225"/>
                  </a:cubicBezTo>
                  <a:cubicBezTo>
                    <a:pt x="11744" y="5086"/>
                    <a:pt x="11842" y="4978"/>
                    <a:pt x="11967" y="4924"/>
                  </a:cubicBezTo>
                  <a:cubicBezTo>
                    <a:pt x="12030" y="4895"/>
                    <a:pt x="12092" y="4884"/>
                    <a:pt x="12151" y="4884"/>
                  </a:cubicBezTo>
                  <a:cubicBezTo>
                    <a:pt x="12167" y="4884"/>
                    <a:pt x="12184" y="4885"/>
                    <a:pt x="12200" y="4887"/>
                  </a:cubicBezTo>
                  <a:cubicBezTo>
                    <a:pt x="12247" y="4870"/>
                    <a:pt x="12297" y="4862"/>
                    <a:pt x="12348" y="4862"/>
                  </a:cubicBezTo>
                  <a:close/>
                  <a:moveTo>
                    <a:pt x="20574" y="5778"/>
                  </a:moveTo>
                  <a:cubicBezTo>
                    <a:pt x="20861" y="5778"/>
                    <a:pt x="21106" y="5988"/>
                    <a:pt x="21149" y="6282"/>
                  </a:cubicBezTo>
                  <a:cubicBezTo>
                    <a:pt x="21182" y="6526"/>
                    <a:pt x="21063" y="6772"/>
                    <a:pt x="20848" y="6894"/>
                  </a:cubicBezTo>
                  <a:cubicBezTo>
                    <a:pt x="20741" y="6955"/>
                    <a:pt x="20621" y="6981"/>
                    <a:pt x="20498" y="6981"/>
                  </a:cubicBezTo>
                  <a:cubicBezTo>
                    <a:pt x="20271" y="6981"/>
                    <a:pt x="20036" y="6892"/>
                    <a:pt x="19861" y="6769"/>
                  </a:cubicBezTo>
                  <a:cubicBezTo>
                    <a:pt x="19600" y="6587"/>
                    <a:pt x="19509" y="6265"/>
                    <a:pt x="19756" y="6029"/>
                  </a:cubicBezTo>
                  <a:cubicBezTo>
                    <a:pt x="19924" y="5868"/>
                    <a:pt x="20150" y="5796"/>
                    <a:pt x="20376" y="5796"/>
                  </a:cubicBezTo>
                  <a:cubicBezTo>
                    <a:pt x="20405" y="5796"/>
                    <a:pt x="20434" y="5797"/>
                    <a:pt x="20462" y="5799"/>
                  </a:cubicBezTo>
                  <a:cubicBezTo>
                    <a:pt x="20469" y="5796"/>
                    <a:pt x="20469" y="5786"/>
                    <a:pt x="20475" y="5786"/>
                  </a:cubicBezTo>
                  <a:cubicBezTo>
                    <a:pt x="20509" y="5781"/>
                    <a:pt x="20542" y="5778"/>
                    <a:pt x="20574" y="5778"/>
                  </a:cubicBezTo>
                  <a:close/>
                  <a:moveTo>
                    <a:pt x="3776" y="0"/>
                  </a:moveTo>
                  <a:cubicBezTo>
                    <a:pt x="3554" y="0"/>
                    <a:pt x="3332" y="6"/>
                    <a:pt x="3110" y="20"/>
                  </a:cubicBezTo>
                  <a:cubicBezTo>
                    <a:pt x="2363" y="72"/>
                    <a:pt x="1484" y="166"/>
                    <a:pt x="886" y="666"/>
                  </a:cubicBezTo>
                  <a:cubicBezTo>
                    <a:pt x="1" y="1407"/>
                    <a:pt x="440" y="2305"/>
                    <a:pt x="1221" y="2917"/>
                  </a:cubicBezTo>
                  <a:cubicBezTo>
                    <a:pt x="2964" y="4282"/>
                    <a:pt x="5381" y="5141"/>
                    <a:pt x="7458" y="5827"/>
                  </a:cubicBezTo>
                  <a:cubicBezTo>
                    <a:pt x="10105" y="6699"/>
                    <a:pt x="12848" y="7239"/>
                    <a:pt x="15606" y="7607"/>
                  </a:cubicBezTo>
                  <a:cubicBezTo>
                    <a:pt x="17347" y="7842"/>
                    <a:pt x="19174" y="8128"/>
                    <a:pt x="20973" y="8128"/>
                  </a:cubicBezTo>
                  <a:cubicBezTo>
                    <a:pt x="21741" y="8128"/>
                    <a:pt x="22504" y="8076"/>
                    <a:pt x="23253" y="7945"/>
                  </a:cubicBezTo>
                  <a:cubicBezTo>
                    <a:pt x="24003" y="7817"/>
                    <a:pt x="25521" y="7505"/>
                    <a:pt x="25078" y="6438"/>
                  </a:cubicBezTo>
                  <a:cubicBezTo>
                    <a:pt x="24724" y="5579"/>
                    <a:pt x="23548" y="4968"/>
                    <a:pt x="22780" y="4535"/>
                  </a:cubicBezTo>
                  <a:cubicBezTo>
                    <a:pt x="22114" y="4160"/>
                    <a:pt x="21422" y="3843"/>
                    <a:pt x="20689" y="3633"/>
                  </a:cubicBezTo>
                  <a:cubicBezTo>
                    <a:pt x="20682" y="3647"/>
                    <a:pt x="20675" y="3664"/>
                    <a:pt x="20651" y="3670"/>
                  </a:cubicBezTo>
                  <a:cubicBezTo>
                    <a:pt x="19356" y="4080"/>
                    <a:pt x="17946" y="4264"/>
                    <a:pt x="16537" y="4264"/>
                  </a:cubicBezTo>
                  <a:cubicBezTo>
                    <a:pt x="15295" y="4264"/>
                    <a:pt x="14054" y="4121"/>
                    <a:pt x="12892" y="3863"/>
                  </a:cubicBezTo>
                  <a:cubicBezTo>
                    <a:pt x="10950" y="3430"/>
                    <a:pt x="8168" y="2491"/>
                    <a:pt x="7073" y="663"/>
                  </a:cubicBezTo>
                  <a:cubicBezTo>
                    <a:pt x="7045" y="677"/>
                    <a:pt x="7013" y="683"/>
                    <a:pt x="6980" y="683"/>
                  </a:cubicBezTo>
                  <a:cubicBezTo>
                    <a:pt x="6868" y="683"/>
                    <a:pt x="6751" y="607"/>
                    <a:pt x="6769" y="484"/>
                  </a:cubicBezTo>
                  <a:cubicBezTo>
                    <a:pt x="6789" y="359"/>
                    <a:pt x="6827" y="237"/>
                    <a:pt x="6867" y="115"/>
                  </a:cubicBezTo>
                  <a:cubicBezTo>
                    <a:pt x="6823" y="116"/>
                    <a:pt x="6779" y="116"/>
                    <a:pt x="6734" y="116"/>
                  </a:cubicBezTo>
                  <a:cubicBezTo>
                    <a:pt x="5747" y="116"/>
                    <a:pt x="4762" y="0"/>
                    <a:pt x="3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7" name="Google Shape;880;p23"/>
            <p:cNvSpPr>
              <a:spLocks/>
            </p:cNvSpPr>
            <p:nvPr/>
          </p:nvSpPr>
          <p:spPr bwMode="auto">
            <a:xfrm>
              <a:off x="589067" y="2438216"/>
              <a:ext cx="176423" cy="24362"/>
            </a:xfrm>
            <a:custGeom>
              <a:avLst/>
              <a:gdLst>
                <a:gd name="T0" fmla="*/ 2147483647 w 3295"/>
                <a:gd name="T1" fmla="*/ 2147483647 h 455"/>
                <a:gd name="T2" fmla="*/ 2147483647 w 3295"/>
                <a:gd name="T3" fmla="*/ 2147483647 h 455"/>
                <a:gd name="T4" fmla="*/ 2147483647 w 3295"/>
                <a:gd name="T5" fmla="*/ 2147483647 h 455"/>
                <a:gd name="T6" fmla="*/ 2147483647 w 3295"/>
                <a:gd name="T7" fmla="*/ 2147483647 h 455"/>
                <a:gd name="T8" fmla="*/ 2147483647 w 3295"/>
                <a:gd name="T9" fmla="*/ 2147483647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95" h="455" extrusionOk="0">
                  <a:moveTo>
                    <a:pt x="1" y="1"/>
                  </a:moveTo>
                  <a:lnTo>
                    <a:pt x="1" y="1"/>
                  </a:lnTo>
                  <a:cubicBezTo>
                    <a:pt x="1227" y="221"/>
                    <a:pt x="2325" y="366"/>
                    <a:pt x="3295" y="454"/>
                  </a:cubicBezTo>
                  <a:cubicBezTo>
                    <a:pt x="2342" y="339"/>
                    <a:pt x="1409" y="194"/>
                    <a:pt x="524" y="76"/>
                  </a:cubicBezTo>
                  <a:cubicBezTo>
                    <a:pt x="348" y="52"/>
                    <a:pt x="172" y="24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8" name="Google Shape;881;p23"/>
            <p:cNvSpPr>
              <a:spLocks/>
            </p:cNvSpPr>
            <p:nvPr/>
          </p:nvSpPr>
          <p:spPr bwMode="auto">
            <a:xfrm>
              <a:off x="-229507" y="1799125"/>
              <a:ext cx="1393979" cy="673618"/>
            </a:xfrm>
            <a:custGeom>
              <a:avLst/>
              <a:gdLst>
                <a:gd name="T0" fmla="*/ 2147483647 w 26035"/>
                <a:gd name="T1" fmla="*/ 2147483647 h 12581"/>
                <a:gd name="T2" fmla="*/ 2147483647 w 26035"/>
                <a:gd name="T3" fmla="*/ 2147483647 h 12581"/>
                <a:gd name="T4" fmla="*/ 2147483647 w 26035"/>
                <a:gd name="T5" fmla="*/ 2147483647 h 12581"/>
                <a:gd name="T6" fmla="*/ 2147483647 w 26035"/>
                <a:gd name="T7" fmla="*/ 2147483647 h 12581"/>
                <a:gd name="T8" fmla="*/ 2147483647 w 26035"/>
                <a:gd name="T9" fmla="*/ 2147483647 h 12581"/>
                <a:gd name="T10" fmla="*/ 2147483647 w 26035"/>
                <a:gd name="T11" fmla="*/ 2147483647 h 12581"/>
                <a:gd name="T12" fmla="*/ 2147483647 w 26035"/>
                <a:gd name="T13" fmla="*/ 2147483647 h 12581"/>
                <a:gd name="T14" fmla="*/ 2147483647 w 26035"/>
                <a:gd name="T15" fmla="*/ 2147483647 h 12581"/>
                <a:gd name="T16" fmla="*/ 2147483647 w 26035"/>
                <a:gd name="T17" fmla="*/ 2147483647 h 12581"/>
                <a:gd name="T18" fmla="*/ 2147483647 w 26035"/>
                <a:gd name="T19" fmla="*/ 2147483647 h 12581"/>
                <a:gd name="T20" fmla="*/ 2147483647 w 26035"/>
                <a:gd name="T21" fmla="*/ 2147483647 h 12581"/>
                <a:gd name="T22" fmla="*/ 2147483647 w 26035"/>
                <a:gd name="T23" fmla="*/ 2147483647 h 12581"/>
                <a:gd name="T24" fmla="*/ 2147483647 w 26035"/>
                <a:gd name="T25" fmla="*/ 2147483647 h 12581"/>
                <a:gd name="T26" fmla="*/ 2147483647 w 26035"/>
                <a:gd name="T27" fmla="*/ 2147483647 h 12581"/>
                <a:gd name="T28" fmla="*/ 2147483647 w 26035"/>
                <a:gd name="T29" fmla="*/ 2147483647 h 12581"/>
                <a:gd name="T30" fmla="*/ 2147483647 w 26035"/>
                <a:gd name="T31" fmla="*/ 2147483647 h 12581"/>
                <a:gd name="T32" fmla="*/ 2147483647 w 26035"/>
                <a:gd name="T33" fmla="*/ 2147483647 h 12581"/>
                <a:gd name="T34" fmla="*/ 2147483647 w 26035"/>
                <a:gd name="T35" fmla="*/ 2147483647 h 12581"/>
                <a:gd name="T36" fmla="*/ 2147483647 w 26035"/>
                <a:gd name="T37" fmla="*/ 2147483647 h 12581"/>
                <a:gd name="T38" fmla="*/ 2147483647 w 26035"/>
                <a:gd name="T39" fmla="*/ 2147483647 h 12581"/>
                <a:gd name="T40" fmla="*/ 2147483647 w 26035"/>
                <a:gd name="T41" fmla="*/ 2147483647 h 12581"/>
                <a:gd name="T42" fmla="*/ 2147483647 w 26035"/>
                <a:gd name="T43" fmla="*/ 2147483647 h 12581"/>
                <a:gd name="T44" fmla="*/ 2147483647 w 26035"/>
                <a:gd name="T45" fmla="*/ 2147483647 h 12581"/>
                <a:gd name="T46" fmla="*/ 2147483647 w 26035"/>
                <a:gd name="T47" fmla="*/ 2147483647 h 12581"/>
                <a:gd name="T48" fmla="*/ 2147483647 w 26035"/>
                <a:gd name="T49" fmla="*/ 2147483647 h 12581"/>
                <a:gd name="T50" fmla="*/ 2147483647 w 26035"/>
                <a:gd name="T51" fmla="*/ 2147483647 h 12581"/>
                <a:gd name="T52" fmla="*/ 2147483647 w 26035"/>
                <a:gd name="T53" fmla="*/ 2147483647 h 12581"/>
                <a:gd name="T54" fmla="*/ 2147483647 w 26035"/>
                <a:gd name="T55" fmla="*/ 2147483647 h 12581"/>
                <a:gd name="T56" fmla="*/ 2147483647 w 26035"/>
                <a:gd name="T57" fmla="*/ 2147483647 h 12581"/>
                <a:gd name="T58" fmla="*/ 2147483647 w 26035"/>
                <a:gd name="T59" fmla="*/ 2147483647 h 12581"/>
                <a:gd name="T60" fmla="*/ 2147483647 w 26035"/>
                <a:gd name="T61" fmla="*/ 2147483647 h 12581"/>
                <a:gd name="T62" fmla="*/ 2147483647 w 26035"/>
                <a:gd name="T63" fmla="*/ 2147483647 h 12581"/>
                <a:gd name="T64" fmla="*/ 2147483647 w 26035"/>
                <a:gd name="T65" fmla="*/ 2147483647 h 12581"/>
                <a:gd name="T66" fmla="*/ 2147483647 w 26035"/>
                <a:gd name="T67" fmla="*/ 2147483647 h 12581"/>
                <a:gd name="T68" fmla="*/ 2147483647 w 26035"/>
                <a:gd name="T69" fmla="*/ 2147483647 h 12581"/>
                <a:gd name="T70" fmla="*/ 2147483647 w 26035"/>
                <a:gd name="T71" fmla="*/ 2147483647 h 12581"/>
                <a:gd name="T72" fmla="*/ 2147483647 w 26035"/>
                <a:gd name="T73" fmla="*/ 2147483647 h 12581"/>
                <a:gd name="T74" fmla="*/ 2147483647 w 26035"/>
                <a:gd name="T75" fmla="*/ 2147483647 h 12581"/>
                <a:gd name="T76" fmla="*/ 2147483647 w 26035"/>
                <a:gd name="T77" fmla="*/ 2147483647 h 12581"/>
                <a:gd name="T78" fmla="*/ 2147483647 w 26035"/>
                <a:gd name="T79" fmla="*/ 2147483647 h 12581"/>
                <a:gd name="T80" fmla="*/ 2147483647 w 26035"/>
                <a:gd name="T81" fmla="*/ 2147483647 h 12581"/>
                <a:gd name="T82" fmla="*/ 2147483647 w 26035"/>
                <a:gd name="T83" fmla="*/ 2147483647 h 12581"/>
                <a:gd name="T84" fmla="*/ 2147483647 w 26035"/>
                <a:gd name="T85" fmla="*/ 2147483647 h 12581"/>
                <a:gd name="T86" fmla="*/ 2147483647 w 26035"/>
                <a:gd name="T87" fmla="*/ 2147483647 h 12581"/>
                <a:gd name="T88" fmla="*/ 2147483647 w 26035"/>
                <a:gd name="T89" fmla="*/ 2147483647 h 12581"/>
                <a:gd name="T90" fmla="*/ 2147483647 w 26035"/>
                <a:gd name="T91" fmla="*/ 2147483647 h 12581"/>
                <a:gd name="T92" fmla="*/ 2147483647 w 26035"/>
                <a:gd name="T93" fmla="*/ 2147483647 h 12581"/>
                <a:gd name="T94" fmla="*/ 2147483647 w 26035"/>
                <a:gd name="T95" fmla="*/ 2147483647 h 12581"/>
                <a:gd name="T96" fmla="*/ 2147483647 w 26035"/>
                <a:gd name="T97" fmla="*/ 2147483647 h 12581"/>
                <a:gd name="T98" fmla="*/ 2147483647 w 26035"/>
                <a:gd name="T99" fmla="*/ 2147483647 h 12581"/>
                <a:gd name="T100" fmla="*/ 2147483647 w 26035"/>
                <a:gd name="T101" fmla="*/ 2147483647 h 1258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6035" h="12581" extrusionOk="0">
                  <a:moveTo>
                    <a:pt x="13867" y="419"/>
                  </a:moveTo>
                  <a:cubicBezTo>
                    <a:pt x="13999" y="419"/>
                    <a:pt x="14132" y="424"/>
                    <a:pt x="14264" y="434"/>
                  </a:cubicBezTo>
                  <a:cubicBezTo>
                    <a:pt x="16100" y="570"/>
                    <a:pt x="17752" y="1401"/>
                    <a:pt x="18954" y="2789"/>
                  </a:cubicBezTo>
                  <a:cubicBezTo>
                    <a:pt x="19546" y="3475"/>
                    <a:pt x="19874" y="4121"/>
                    <a:pt x="20191" y="4976"/>
                  </a:cubicBezTo>
                  <a:cubicBezTo>
                    <a:pt x="20520" y="5857"/>
                    <a:pt x="20611" y="6642"/>
                    <a:pt x="20763" y="7537"/>
                  </a:cubicBezTo>
                  <a:cubicBezTo>
                    <a:pt x="19285" y="7770"/>
                    <a:pt x="17839" y="7952"/>
                    <a:pt x="16384" y="7952"/>
                  </a:cubicBezTo>
                  <a:cubicBezTo>
                    <a:pt x="15433" y="7952"/>
                    <a:pt x="14478" y="7875"/>
                    <a:pt x="13508" y="7682"/>
                  </a:cubicBezTo>
                  <a:cubicBezTo>
                    <a:pt x="12365" y="7459"/>
                    <a:pt x="11257" y="7094"/>
                    <a:pt x="10206" y="6591"/>
                  </a:cubicBezTo>
                  <a:cubicBezTo>
                    <a:pt x="9253" y="6135"/>
                    <a:pt x="8050" y="5587"/>
                    <a:pt x="7486" y="4648"/>
                  </a:cubicBezTo>
                  <a:cubicBezTo>
                    <a:pt x="7475" y="4628"/>
                    <a:pt x="7458" y="4614"/>
                    <a:pt x="7445" y="4600"/>
                  </a:cubicBezTo>
                  <a:cubicBezTo>
                    <a:pt x="8175" y="3479"/>
                    <a:pt x="8821" y="2488"/>
                    <a:pt x="9976" y="1721"/>
                  </a:cubicBezTo>
                  <a:cubicBezTo>
                    <a:pt x="11125" y="959"/>
                    <a:pt x="12476" y="419"/>
                    <a:pt x="13867" y="419"/>
                  </a:cubicBezTo>
                  <a:close/>
                  <a:moveTo>
                    <a:pt x="4019" y="4090"/>
                  </a:moveTo>
                  <a:cubicBezTo>
                    <a:pt x="5005" y="4090"/>
                    <a:pt x="5990" y="4206"/>
                    <a:pt x="6977" y="4206"/>
                  </a:cubicBezTo>
                  <a:cubicBezTo>
                    <a:pt x="7022" y="4206"/>
                    <a:pt x="7066" y="4206"/>
                    <a:pt x="7110" y="4205"/>
                  </a:cubicBezTo>
                  <a:cubicBezTo>
                    <a:pt x="7070" y="4327"/>
                    <a:pt x="7032" y="4449"/>
                    <a:pt x="7012" y="4574"/>
                  </a:cubicBezTo>
                  <a:cubicBezTo>
                    <a:pt x="6994" y="4697"/>
                    <a:pt x="7111" y="4773"/>
                    <a:pt x="7223" y="4773"/>
                  </a:cubicBezTo>
                  <a:cubicBezTo>
                    <a:pt x="7256" y="4773"/>
                    <a:pt x="7288" y="4767"/>
                    <a:pt x="7316" y="4753"/>
                  </a:cubicBezTo>
                  <a:cubicBezTo>
                    <a:pt x="8411" y="6581"/>
                    <a:pt x="11193" y="7520"/>
                    <a:pt x="13135" y="7953"/>
                  </a:cubicBezTo>
                  <a:cubicBezTo>
                    <a:pt x="14297" y="8211"/>
                    <a:pt x="15538" y="8354"/>
                    <a:pt x="16780" y="8354"/>
                  </a:cubicBezTo>
                  <a:cubicBezTo>
                    <a:pt x="18189" y="8354"/>
                    <a:pt x="19599" y="8170"/>
                    <a:pt x="20894" y="7760"/>
                  </a:cubicBezTo>
                  <a:cubicBezTo>
                    <a:pt x="20918" y="7754"/>
                    <a:pt x="20925" y="7737"/>
                    <a:pt x="20932" y="7723"/>
                  </a:cubicBezTo>
                  <a:cubicBezTo>
                    <a:pt x="21665" y="7933"/>
                    <a:pt x="22357" y="8250"/>
                    <a:pt x="23023" y="8625"/>
                  </a:cubicBezTo>
                  <a:cubicBezTo>
                    <a:pt x="23791" y="9058"/>
                    <a:pt x="24967" y="9669"/>
                    <a:pt x="25321" y="10528"/>
                  </a:cubicBezTo>
                  <a:cubicBezTo>
                    <a:pt x="25764" y="11595"/>
                    <a:pt x="24246" y="11907"/>
                    <a:pt x="23496" y="12035"/>
                  </a:cubicBezTo>
                  <a:cubicBezTo>
                    <a:pt x="22747" y="12166"/>
                    <a:pt x="21984" y="12218"/>
                    <a:pt x="21216" y="12218"/>
                  </a:cubicBezTo>
                  <a:cubicBezTo>
                    <a:pt x="19417" y="12218"/>
                    <a:pt x="17590" y="11932"/>
                    <a:pt x="15849" y="11697"/>
                  </a:cubicBezTo>
                  <a:cubicBezTo>
                    <a:pt x="13091" y="11329"/>
                    <a:pt x="10348" y="10789"/>
                    <a:pt x="7701" y="9917"/>
                  </a:cubicBezTo>
                  <a:cubicBezTo>
                    <a:pt x="5624" y="9231"/>
                    <a:pt x="3207" y="8372"/>
                    <a:pt x="1464" y="7007"/>
                  </a:cubicBezTo>
                  <a:cubicBezTo>
                    <a:pt x="683" y="6395"/>
                    <a:pt x="244" y="5497"/>
                    <a:pt x="1129" y="4756"/>
                  </a:cubicBezTo>
                  <a:cubicBezTo>
                    <a:pt x="1727" y="4256"/>
                    <a:pt x="2606" y="4162"/>
                    <a:pt x="3353" y="4110"/>
                  </a:cubicBezTo>
                  <a:cubicBezTo>
                    <a:pt x="3575" y="4096"/>
                    <a:pt x="3797" y="4090"/>
                    <a:pt x="4019" y="4090"/>
                  </a:cubicBezTo>
                  <a:close/>
                  <a:moveTo>
                    <a:pt x="13880" y="1"/>
                  </a:moveTo>
                  <a:cubicBezTo>
                    <a:pt x="12554" y="1"/>
                    <a:pt x="11270" y="398"/>
                    <a:pt x="10114" y="1089"/>
                  </a:cubicBezTo>
                  <a:cubicBezTo>
                    <a:pt x="9094" y="1694"/>
                    <a:pt x="7709" y="2763"/>
                    <a:pt x="7191" y="3982"/>
                  </a:cubicBezTo>
                  <a:lnTo>
                    <a:pt x="7191" y="3979"/>
                  </a:lnTo>
                  <a:cubicBezTo>
                    <a:pt x="6430" y="3945"/>
                    <a:pt x="5018" y="3713"/>
                    <a:pt x="3660" y="3713"/>
                  </a:cubicBezTo>
                  <a:cubicBezTo>
                    <a:pt x="2040" y="3713"/>
                    <a:pt x="498" y="4044"/>
                    <a:pt x="233" y="5436"/>
                  </a:cubicBezTo>
                  <a:cubicBezTo>
                    <a:pt x="1" y="6668"/>
                    <a:pt x="1545" y="7497"/>
                    <a:pt x="2430" y="7977"/>
                  </a:cubicBezTo>
                  <a:cubicBezTo>
                    <a:pt x="3630" y="8622"/>
                    <a:pt x="4870" y="9196"/>
                    <a:pt x="6140" y="9686"/>
                  </a:cubicBezTo>
                  <a:cubicBezTo>
                    <a:pt x="9084" y="10819"/>
                    <a:pt x="12173" y="11491"/>
                    <a:pt x="15289" y="11937"/>
                  </a:cubicBezTo>
                  <a:cubicBezTo>
                    <a:pt x="15460" y="11960"/>
                    <a:pt x="15636" y="11988"/>
                    <a:pt x="15812" y="12012"/>
                  </a:cubicBezTo>
                  <a:cubicBezTo>
                    <a:pt x="16697" y="12130"/>
                    <a:pt x="17630" y="12275"/>
                    <a:pt x="18583" y="12390"/>
                  </a:cubicBezTo>
                  <a:cubicBezTo>
                    <a:pt x="19496" y="12500"/>
                    <a:pt x="20425" y="12580"/>
                    <a:pt x="21342" y="12580"/>
                  </a:cubicBezTo>
                  <a:cubicBezTo>
                    <a:pt x="22402" y="12580"/>
                    <a:pt x="23445" y="12472"/>
                    <a:pt x="24426" y="12177"/>
                  </a:cubicBezTo>
                  <a:cubicBezTo>
                    <a:pt x="25169" y="11954"/>
                    <a:pt x="26035" y="11488"/>
                    <a:pt x="25723" y="10582"/>
                  </a:cubicBezTo>
                  <a:cubicBezTo>
                    <a:pt x="25460" y="9819"/>
                    <a:pt x="24656" y="9271"/>
                    <a:pt x="24017" y="8862"/>
                  </a:cubicBezTo>
                  <a:cubicBezTo>
                    <a:pt x="23047" y="8237"/>
                    <a:pt x="22047" y="7676"/>
                    <a:pt x="20891" y="7520"/>
                  </a:cubicBezTo>
                  <a:cubicBezTo>
                    <a:pt x="21432" y="3915"/>
                    <a:pt x="18255" y="562"/>
                    <a:pt x="14829" y="69"/>
                  </a:cubicBezTo>
                  <a:cubicBezTo>
                    <a:pt x="14511" y="23"/>
                    <a:pt x="14194" y="1"/>
                    <a:pt x="138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9" name="Google Shape;882;p23"/>
            <p:cNvSpPr>
              <a:spLocks/>
            </p:cNvSpPr>
            <p:nvPr/>
          </p:nvSpPr>
          <p:spPr bwMode="auto">
            <a:xfrm>
              <a:off x="238143" y="2057953"/>
              <a:ext cx="581150" cy="144832"/>
            </a:xfrm>
            <a:custGeom>
              <a:avLst/>
              <a:gdLst>
                <a:gd name="T0" fmla="*/ 2147483647 w 10854"/>
                <a:gd name="T1" fmla="*/ 2147483647 h 2705"/>
                <a:gd name="T2" fmla="*/ 2147483647 w 10854"/>
                <a:gd name="T3" fmla="*/ 2147483647 h 2705"/>
                <a:gd name="T4" fmla="*/ 2147483647 w 10854"/>
                <a:gd name="T5" fmla="*/ 2147483647 h 2705"/>
                <a:gd name="T6" fmla="*/ 2147483647 w 10854"/>
                <a:gd name="T7" fmla="*/ 2147483647 h 2705"/>
                <a:gd name="T8" fmla="*/ 2147483647 w 10854"/>
                <a:gd name="T9" fmla="*/ 2147483647 h 2705"/>
                <a:gd name="T10" fmla="*/ 2147483647 w 10854"/>
                <a:gd name="T11" fmla="*/ 2147483647 h 2705"/>
                <a:gd name="T12" fmla="*/ 2147483647 w 10854"/>
                <a:gd name="T13" fmla="*/ 2147483647 h 2705"/>
                <a:gd name="T14" fmla="*/ 2147483647 w 10854"/>
                <a:gd name="T15" fmla="*/ 2147483647 h 2705"/>
                <a:gd name="T16" fmla="*/ 2147483647 w 10854"/>
                <a:gd name="T17" fmla="*/ 2147483647 h 2705"/>
                <a:gd name="T18" fmla="*/ 2147483647 w 10854"/>
                <a:gd name="T19" fmla="*/ 2147483647 h 270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854" h="2705" extrusionOk="0">
                  <a:moveTo>
                    <a:pt x="28" y="1"/>
                  </a:moveTo>
                  <a:cubicBezTo>
                    <a:pt x="9" y="1"/>
                    <a:pt x="0" y="42"/>
                    <a:pt x="15" y="54"/>
                  </a:cubicBezTo>
                  <a:cubicBezTo>
                    <a:pt x="2191" y="1722"/>
                    <a:pt x="5067" y="2705"/>
                    <a:pt x="7880" y="2705"/>
                  </a:cubicBezTo>
                  <a:cubicBezTo>
                    <a:pt x="8864" y="2705"/>
                    <a:pt x="9839" y="2585"/>
                    <a:pt x="10775" y="2332"/>
                  </a:cubicBezTo>
                  <a:cubicBezTo>
                    <a:pt x="10854" y="2309"/>
                    <a:pt x="10808" y="2145"/>
                    <a:pt x="10738" y="2145"/>
                  </a:cubicBezTo>
                  <a:cubicBezTo>
                    <a:pt x="10736" y="2145"/>
                    <a:pt x="10734" y="2146"/>
                    <a:pt x="10731" y="2146"/>
                  </a:cubicBezTo>
                  <a:cubicBezTo>
                    <a:pt x="9681" y="2269"/>
                    <a:pt x="8590" y="2407"/>
                    <a:pt x="7517" y="2407"/>
                  </a:cubicBezTo>
                  <a:cubicBezTo>
                    <a:pt x="7182" y="2407"/>
                    <a:pt x="6848" y="2393"/>
                    <a:pt x="6517" y="2362"/>
                  </a:cubicBezTo>
                  <a:cubicBezTo>
                    <a:pt x="4182" y="2143"/>
                    <a:pt x="2040" y="1156"/>
                    <a:pt x="35" y="3"/>
                  </a:cubicBezTo>
                  <a:cubicBezTo>
                    <a:pt x="33" y="2"/>
                    <a:pt x="30" y="1"/>
                    <a:pt x="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0" name="Google Shape;883;p23"/>
            <p:cNvSpPr>
              <a:spLocks/>
            </p:cNvSpPr>
            <p:nvPr/>
          </p:nvSpPr>
          <p:spPr bwMode="auto">
            <a:xfrm>
              <a:off x="-42426" y="2098003"/>
              <a:ext cx="92147" cy="65536"/>
            </a:xfrm>
            <a:custGeom>
              <a:avLst/>
              <a:gdLst>
                <a:gd name="T0" fmla="*/ 2147483647 w 1721"/>
                <a:gd name="T1" fmla="*/ 2147483647 h 1224"/>
                <a:gd name="T2" fmla="*/ 2147483647 w 1721"/>
                <a:gd name="T3" fmla="*/ 2147483647 h 1224"/>
                <a:gd name="T4" fmla="*/ 2147483647 w 1721"/>
                <a:gd name="T5" fmla="*/ 2147483647 h 1224"/>
                <a:gd name="T6" fmla="*/ 2147483647 w 1721"/>
                <a:gd name="T7" fmla="*/ 2147483647 h 1224"/>
                <a:gd name="T8" fmla="*/ 2147483647 w 1721"/>
                <a:gd name="T9" fmla="*/ 2147483647 h 1224"/>
                <a:gd name="T10" fmla="*/ 2147483647 w 1721"/>
                <a:gd name="T11" fmla="*/ 2147483647 h 1224"/>
                <a:gd name="T12" fmla="*/ 2147483647 w 1721"/>
                <a:gd name="T13" fmla="*/ 2147483647 h 1224"/>
                <a:gd name="T14" fmla="*/ 2147483647 w 1721"/>
                <a:gd name="T15" fmla="*/ 2147483647 h 1224"/>
                <a:gd name="T16" fmla="*/ 2147483647 w 1721"/>
                <a:gd name="T17" fmla="*/ 2147483647 h 1224"/>
                <a:gd name="T18" fmla="*/ 2147483647 w 1721"/>
                <a:gd name="T19" fmla="*/ 2147483647 h 1224"/>
                <a:gd name="T20" fmla="*/ 2147483647 w 1721"/>
                <a:gd name="T21" fmla="*/ 2147483647 h 1224"/>
                <a:gd name="T22" fmla="*/ 2147483647 w 1721"/>
                <a:gd name="T23" fmla="*/ 2147483647 h 1224"/>
                <a:gd name="T24" fmla="*/ 2147483647 w 1721"/>
                <a:gd name="T25" fmla="*/ 2147483647 h 1224"/>
                <a:gd name="T26" fmla="*/ 2147483647 w 1721"/>
                <a:gd name="T27" fmla="*/ 2147483647 h 1224"/>
                <a:gd name="T28" fmla="*/ 2147483647 w 1721"/>
                <a:gd name="T29" fmla="*/ 2147483647 h 1224"/>
                <a:gd name="T30" fmla="*/ 2147483647 w 1721"/>
                <a:gd name="T31" fmla="*/ 2147483647 h 122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1" h="1224" extrusionOk="0">
                  <a:moveTo>
                    <a:pt x="988" y="306"/>
                  </a:moveTo>
                  <a:cubicBezTo>
                    <a:pt x="1102" y="336"/>
                    <a:pt x="1197" y="397"/>
                    <a:pt x="1271" y="526"/>
                  </a:cubicBezTo>
                  <a:cubicBezTo>
                    <a:pt x="1348" y="661"/>
                    <a:pt x="1362" y="830"/>
                    <a:pt x="1194" y="894"/>
                  </a:cubicBezTo>
                  <a:cubicBezTo>
                    <a:pt x="1146" y="912"/>
                    <a:pt x="1076" y="922"/>
                    <a:pt x="998" y="922"/>
                  </a:cubicBezTo>
                  <a:cubicBezTo>
                    <a:pt x="789" y="922"/>
                    <a:pt x="521" y="853"/>
                    <a:pt x="467" y="695"/>
                  </a:cubicBezTo>
                  <a:cubicBezTo>
                    <a:pt x="403" y="503"/>
                    <a:pt x="606" y="357"/>
                    <a:pt x="768" y="323"/>
                  </a:cubicBezTo>
                  <a:cubicBezTo>
                    <a:pt x="835" y="306"/>
                    <a:pt x="913" y="310"/>
                    <a:pt x="988" y="306"/>
                  </a:cubicBezTo>
                  <a:close/>
                  <a:moveTo>
                    <a:pt x="887" y="1"/>
                  </a:moveTo>
                  <a:cubicBezTo>
                    <a:pt x="843" y="1"/>
                    <a:pt x="801" y="8"/>
                    <a:pt x="765" y="26"/>
                  </a:cubicBezTo>
                  <a:cubicBezTo>
                    <a:pt x="517" y="36"/>
                    <a:pt x="274" y="151"/>
                    <a:pt x="177" y="377"/>
                  </a:cubicBezTo>
                  <a:cubicBezTo>
                    <a:pt x="1" y="773"/>
                    <a:pt x="366" y="1063"/>
                    <a:pt x="710" y="1164"/>
                  </a:cubicBezTo>
                  <a:cubicBezTo>
                    <a:pt x="823" y="1197"/>
                    <a:pt x="966" y="1224"/>
                    <a:pt x="1107" y="1224"/>
                  </a:cubicBezTo>
                  <a:cubicBezTo>
                    <a:pt x="1290" y="1224"/>
                    <a:pt x="1470" y="1178"/>
                    <a:pt x="1576" y="1036"/>
                  </a:cubicBezTo>
                  <a:cubicBezTo>
                    <a:pt x="1721" y="843"/>
                    <a:pt x="1640" y="573"/>
                    <a:pt x="1518" y="391"/>
                  </a:cubicBezTo>
                  <a:cubicBezTo>
                    <a:pt x="1426" y="255"/>
                    <a:pt x="1301" y="141"/>
                    <a:pt x="1153" y="69"/>
                  </a:cubicBezTo>
                  <a:cubicBezTo>
                    <a:pt x="1079" y="33"/>
                    <a:pt x="979" y="1"/>
                    <a:pt x="8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1" name="Google Shape;884;p23"/>
            <p:cNvSpPr>
              <a:spLocks/>
            </p:cNvSpPr>
            <p:nvPr/>
          </p:nvSpPr>
          <p:spPr bwMode="auto">
            <a:xfrm>
              <a:off x="407929" y="2278443"/>
              <a:ext cx="79029" cy="50383"/>
            </a:xfrm>
            <a:custGeom>
              <a:avLst/>
              <a:gdLst>
                <a:gd name="T0" fmla="*/ 2147483647 w 1476"/>
                <a:gd name="T1" fmla="*/ 2147483647 h 941"/>
                <a:gd name="T2" fmla="*/ 2147483647 w 1476"/>
                <a:gd name="T3" fmla="*/ 2147483647 h 941"/>
                <a:gd name="T4" fmla="*/ 2147483647 w 1476"/>
                <a:gd name="T5" fmla="*/ 2147483647 h 941"/>
                <a:gd name="T6" fmla="*/ 2147483647 w 1476"/>
                <a:gd name="T7" fmla="*/ 2147483647 h 941"/>
                <a:gd name="T8" fmla="*/ 2147483647 w 1476"/>
                <a:gd name="T9" fmla="*/ 2147483647 h 941"/>
                <a:gd name="T10" fmla="*/ 2147483647 w 1476"/>
                <a:gd name="T11" fmla="*/ 2147483647 h 941"/>
                <a:gd name="T12" fmla="*/ 2147483647 w 1476"/>
                <a:gd name="T13" fmla="*/ 0 h 941"/>
                <a:gd name="T14" fmla="*/ 2147483647 w 1476"/>
                <a:gd name="T15" fmla="*/ 2147483647 h 941"/>
                <a:gd name="T16" fmla="*/ 2147483647 w 1476"/>
                <a:gd name="T17" fmla="*/ 2147483647 h 941"/>
                <a:gd name="T18" fmla="*/ 2147483647 w 1476"/>
                <a:gd name="T19" fmla="*/ 2147483647 h 941"/>
                <a:gd name="T20" fmla="*/ 2147483647 w 1476"/>
                <a:gd name="T21" fmla="*/ 2147483647 h 941"/>
                <a:gd name="T22" fmla="*/ 2147483647 w 1476"/>
                <a:gd name="T23" fmla="*/ 2147483647 h 941"/>
                <a:gd name="T24" fmla="*/ 2147483647 w 1476"/>
                <a:gd name="T25" fmla="*/ 2147483647 h 941"/>
                <a:gd name="T26" fmla="*/ 2147483647 w 1476"/>
                <a:gd name="T27" fmla="*/ 2147483647 h 941"/>
                <a:gd name="T28" fmla="*/ 2147483647 w 1476"/>
                <a:gd name="T29" fmla="*/ 0 h 94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476" h="941" extrusionOk="0">
                  <a:moveTo>
                    <a:pt x="697" y="225"/>
                  </a:moveTo>
                  <a:cubicBezTo>
                    <a:pt x="714" y="225"/>
                    <a:pt x="731" y="226"/>
                    <a:pt x="748" y="227"/>
                  </a:cubicBezTo>
                  <a:cubicBezTo>
                    <a:pt x="893" y="268"/>
                    <a:pt x="1035" y="322"/>
                    <a:pt x="1105" y="447"/>
                  </a:cubicBezTo>
                  <a:cubicBezTo>
                    <a:pt x="1210" y="636"/>
                    <a:pt x="957" y="691"/>
                    <a:pt x="818" y="691"/>
                  </a:cubicBezTo>
                  <a:cubicBezTo>
                    <a:pt x="680" y="691"/>
                    <a:pt x="257" y="664"/>
                    <a:pt x="298" y="437"/>
                  </a:cubicBezTo>
                  <a:cubicBezTo>
                    <a:pt x="325" y="282"/>
                    <a:pt x="534" y="225"/>
                    <a:pt x="697" y="225"/>
                  </a:cubicBezTo>
                  <a:close/>
                  <a:moveTo>
                    <a:pt x="686" y="0"/>
                  </a:moveTo>
                  <a:cubicBezTo>
                    <a:pt x="635" y="0"/>
                    <a:pt x="585" y="8"/>
                    <a:pt x="538" y="25"/>
                  </a:cubicBezTo>
                  <a:cubicBezTo>
                    <a:pt x="522" y="23"/>
                    <a:pt x="505" y="22"/>
                    <a:pt x="489" y="22"/>
                  </a:cubicBezTo>
                  <a:cubicBezTo>
                    <a:pt x="430" y="22"/>
                    <a:pt x="368" y="33"/>
                    <a:pt x="305" y="62"/>
                  </a:cubicBezTo>
                  <a:cubicBezTo>
                    <a:pt x="180" y="116"/>
                    <a:pt x="82" y="224"/>
                    <a:pt x="62" y="363"/>
                  </a:cubicBezTo>
                  <a:cubicBezTo>
                    <a:pt x="1" y="782"/>
                    <a:pt x="548" y="940"/>
                    <a:pt x="862" y="940"/>
                  </a:cubicBezTo>
                  <a:cubicBezTo>
                    <a:pt x="866" y="940"/>
                    <a:pt x="869" y="940"/>
                    <a:pt x="873" y="940"/>
                  </a:cubicBezTo>
                  <a:cubicBezTo>
                    <a:pt x="1176" y="940"/>
                    <a:pt x="1476" y="768"/>
                    <a:pt x="1325" y="427"/>
                  </a:cubicBezTo>
                  <a:cubicBezTo>
                    <a:pt x="1226" y="201"/>
                    <a:pt x="945" y="0"/>
                    <a:pt x="6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2" name="Google Shape;885;p23"/>
            <p:cNvSpPr>
              <a:spLocks/>
            </p:cNvSpPr>
            <p:nvPr/>
          </p:nvSpPr>
          <p:spPr bwMode="auto">
            <a:xfrm>
              <a:off x="828086" y="2327435"/>
              <a:ext cx="89577" cy="64465"/>
            </a:xfrm>
            <a:custGeom>
              <a:avLst/>
              <a:gdLst>
                <a:gd name="T0" fmla="*/ 2147483647 w 1673"/>
                <a:gd name="T1" fmla="*/ 2147483647 h 1204"/>
                <a:gd name="T2" fmla="*/ 2147483647 w 1673"/>
                <a:gd name="T3" fmla="*/ 2147483647 h 1204"/>
                <a:gd name="T4" fmla="*/ 2147483647 w 1673"/>
                <a:gd name="T5" fmla="*/ 2147483647 h 1204"/>
                <a:gd name="T6" fmla="*/ 2147483647 w 1673"/>
                <a:gd name="T7" fmla="*/ 2147483647 h 1204"/>
                <a:gd name="T8" fmla="*/ 2147483647 w 1673"/>
                <a:gd name="T9" fmla="*/ 2147483647 h 1204"/>
                <a:gd name="T10" fmla="*/ 2147483647 w 1673"/>
                <a:gd name="T11" fmla="*/ 2147483647 h 1204"/>
                <a:gd name="T12" fmla="*/ 2147483647 w 1673"/>
                <a:gd name="T13" fmla="*/ 2147483647 h 1204"/>
                <a:gd name="T14" fmla="*/ 2147483647 w 1673"/>
                <a:gd name="T15" fmla="*/ 2147483647 h 1204"/>
                <a:gd name="T16" fmla="*/ 2147483647 w 1673"/>
                <a:gd name="T17" fmla="*/ 2147483647 h 1204"/>
                <a:gd name="T18" fmla="*/ 2147483647 w 1673"/>
                <a:gd name="T19" fmla="*/ 2147483647 h 1204"/>
                <a:gd name="T20" fmla="*/ 2147483647 w 1673"/>
                <a:gd name="T21" fmla="*/ 2147483647 h 1204"/>
                <a:gd name="T22" fmla="*/ 2147483647 w 1673"/>
                <a:gd name="T23" fmla="*/ 2147483647 h 1204"/>
                <a:gd name="T24" fmla="*/ 2147483647 w 1673"/>
                <a:gd name="T25" fmla="*/ 2147483647 h 1204"/>
                <a:gd name="T26" fmla="*/ 2147483647 w 1673"/>
                <a:gd name="T27" fmla="*/ 2147483647 h 1204"/>
                <a:gd name="T28" fmla="*/ 2147483647 w 1673"/>
                <a:gd name="T29" fmla="*/ 2147483647 h 1204"/>
                <a:gd name="T30" fmla="*/ 2147483647 w 1673"/>
                <a:gd name="T31" fmla="*/ 2147483647 h 1204"/>
                <a:gd name="T32" fmla="*/ 2147483647 w 1673"/>
                <a:gd name="T33" fmla="*/ 2147483647 h 120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673" h="1204" extrusionOk="0">
                  <a:moveTo>
                    <a:pt x="1014" y="208"/>
                  </a:moveTo>
                  <a:cubicBezTo>
                    <a:pt x="1116" y="232"/>
                    <a:pt x="1227" y="215"/>
                    <a:pt x="1318" y="279"/>
                  </a:cubicBezTo>
                  <a:cubicBezTo>
                    <a:pt x="1392" y="334"/>
                    <a:pt x="1426" y="411"/>
                    <a:pt x="1426" y="502"/>
                  </a:cubicBezTo>
                  <a:cubicBezTo>
                    <a:pt x="1426" y="728"/>
                    <a:pt x="1244" y="914"/>
                    <a:pt x="1024" y="948"/>
                  </a:cubicBezTo>
                  <a:cubicBezTo>
                    <a:pt x="1006" y="951"/>
                    <a:pt x="984" y="952"/>
                    <a:pt x="960" y="952"/>
                  </a:cubicBezTo>
                  <a:cubicBezTo>
                    <a:pt x="714" y="952"/>
                    <a:pt x="214" y="813"/>
                    <a:pt x="358" y="540"/>
                  </a:cubicBezTo>
                  <a:cubicBezTo>
                    <a:pt x="473" y="323"/>
                    <a:pt x="760" y="222"/>
                    <a:pt x="1014" y="208"/>
                  </a:cubicBezTo>
                  <a:close/>
                  <a:moveTo>
                    <a:pt x="1065" y="1"/>
                  </a:moveTo>
                  <a:cubicBezTo>
                    <a:pt x="1033" y="1"/>
                    <a:pt x="1000" y="4"/>
                    <a:pt x="966" y="9"/>
                  </a:cubicBezTo>
                  <a:cubicBezTo>
                    <a:pt x="960" y="9"/>
                    <a:pt x="960" y="19"/>
                    <a:pt x="953" y="22"/>
                  </a:cubicBezTo>
                  <a:cubicBezTo>
                    <a:pt x="925" y="20"/>
                    <a:pt x="896" y="19"/>
                    <a:pt x="867" y="19"/>
                  </a:cubicBezTo>
                  <a:cubicBezTo>
                    <a:pt x="641" y="19"/>
                    <a:pt x="415" y="91"/>
                    <a:pt x="247" y="252"/>
                  </a:cubicBezTo>
                  <a:cubicBezTo>
                    <a:pt x="0" y="488"/>
                    <a:pt x="91" y="810"/>
                    <a:pt x="352" y="992"/>
                  </a:cubicBezTo>
                  <a:cubicBezTo>
                    <a:pt x="527" y="1115"/>
                    <a:pt x="762" y="1204"/>
                    <a:pt x="989" y="1204"/>
                  </a:cubicBezTo>
                  <a:cubicBezTo>
                    <a:pt x="1112" y="1204"/>
                    <a:pt x="1232" y="1178"/>
                    <a:pt x="1339" y="1117"/>
                  </a:cubicBezTo>
                  <a:cubicBezTo>
                    <a:pt x="1554" y="995"/>
                    <a:pt x="1673" y="749"/>
                    <a:pt x="1640" y="505"/>
                  </a:cubicBezTo>
                  <a:cubicBezTo>
                    <a:pt x="1597" y="211"/>
                    <a:pt x="1352" y="1"/>
                    <a:pt x="10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3" name="Google Shape;886;p23"/>
            <p:cNvSpPr>
              <a:spLocks/>
            </p:cNvSpPr>
            <p:nvPr/>
          </p:nvSpPr>
          <p:spPr bwMode="auto">
            <a:xfrm>
              <a:off x="243658" y="2462900"/>
              <a:ext cx="177333" cy="474333"/>
            </a:xfrm>
            <a:custGeom>
              <a:avLst/>
              <a:gdLst>
                <a:gd name="T0" fmla="*/ 2147483647 w 3312"/>
                <a:gd name="T1" fmla="*/ 2147483647 h 8859"/>
                <a:gd name="T2" fmla="*/ 2147483647 w 3312"/>
                <a:gd name="T3" fmla="*/ 2147483647 h 8859"/>
                <a:gd name="T4" fmla="*/ 2147483647 w 3312"/>
                <a:gd name="T5" fmla="*/ 2147483647 h 8859"/>
                <a:gd name="T6" fmla="*/ 2147483647 w 3312"/>
                <a:gd name="T7" fmla="*/ 2147483647 h 8859"/>
                <a:gd name="T8" fmla="*/ 2147483647 w 3312"/>
                <a:gd name="T9" fmla="*/ 2147483647 h 8859"/>
                <a:gd name="T10" fmla="*/ 2147483647 w 3312"/>
                <a:gd name="T11" fmla="*/ 2147483647 h 8859"/>
                <a:gd name="T12" fmla="*/ 2147483647 w 3312"/>
                <a:gd name="T13" fmla="*/ 2147483647 h 8859"/>
                <a:gd name="T14" fmla="*/ 2147483647 w 3312"/>
                <a:gd name="T15" fmla="*/ 2147483647 h 8859"/>
                <a:gd name="T16" fmla="*/ 2147483647 w 3312"/>
                <a:gd name="T17" fmla="*/ 2147483647 h 8859"/>
                <a:gd name="T18" fmla="*/ 2147483647 w 3312"/>
                <a:gd name="T19" fmla="*/ 2147483647 h 8859"/>
                <a:gd name="T20" fmla="*/ 2147483647 w 3312"/>
                <a:gd name="T21" fmla="*/ 2147483647 h 885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312" h="8859" extrusionOk="0">
                  <a:moveTo>
                    <a:pt x="3226" y="1"/>
                  </a:moveTo>
                  <a:cubicBezTo>
                    <a:pt x="3213" y="1"/>
                    <a:pt x="3201" y="9"/>
                    <a:pt x="3190" y="30"/>
                  </a:cubicBezTo>
                  <a:cubicBezTo>
                    <a:pt x="3177" y="54"/>
                    <a:pt x="3167" y="81"/>
                    <a:pt x="3156" y="104"/>
                  </a:cubicBezTo>
                  <a:cubicBezTo>
                    <a:pt x="2490" y="1413"/>
                    <a:pt x="2075" y="2893"/>
                    <a:pt x="1572" y="4267"/>
                  </a:cubicBezTo>
                  <a:cubicBezTo>
                    <a:pt x="1027" y="5755"/>
                    <a:pt x="561" y="7279"/>
                    <a:pt x="17" y="8762"/>
                  </a:cubicBezTo>
                  <a:cubicBezTo>
                    <a:pt x="0" y="8805"/>
                    <a:pt x="35" y="8859"/>
                    <a:pt x="68" y="8859"/>
                  </a:cubicBezTo>
                  <a:cubicBezTo>
                    <a:pt x="82" y="8859"/>
                    <a:pt x="96" y="8848"/>
                    <a:pt x="105" y="8823"/>
                  </a:cubicBezTo>
                  <a:cubicBezTo>
                    <a:pt x="653" y="7326"/>
                    <a:pt x="1284" y="5846"/>
                    <a:pt x="1835" y="4345"/>
                  </a:cubicBezTo>
                  <a:cubicBezTo>
                    <a:pt x="2339" y="2970"/>
                    <a:pt x="2971" y="1575"/>
                    <a:pt x="3309" y="145"/>
                  </a:cubicBezTo>
                  <a:lnTo>
                    <a:pt x="3309" y="135"/>
                  </a:lnTo>
                  <a:cubicBezTo>
                    <a:pt x="3311" y="89"/>
                    <a:pt x="3266" y="1"/>
                    <a:pt x="32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4" name="Google Shape;887;p23"/>
            <p:cNvSpPr>
              <a:spLocks/>
            </p:cNvSpPr>
            <p:nvPr/>
          </p:nvSpPr>
          <p:spPr bwMode="auto">
            <a:xfrm>
              <a:off x="791194" y="2507394"/>
              <a:ext cx="78868" cy="434283"/>
            </a:xfrm>
            <a:custGeom>
              <a:avLst/>
              <a:gdLst>
                <a:gd name="T0" fmla="*/ 2147483647 w 1473"/>
                <a:gd name="T1" fmla="*/ 2147483647 h 8111"/>
                <a:gd name="T2" fmla="*/ 2147483647 w 1473"/>
                <a:gd name="T3" fmla="*/ 2147483647 h 8111"/>
                <a:gd name="T4" fmla="*/ 2147483647 w 1473"/>
                <a:gd name="T5" fmla="*/ 2147483647 h 8111"/>
                <a:gd name="T6" fmla="*/ 2147483647 w 1473"/>
                <a:gd name="T7" fmla="*/ 2147483647 h 8111"/>
                <a:gd name="T8" fmla="*/ 2147483647 w 1473"/>
                <a:gd name="T9" fmla="*/ 2147483647 h 8111"/>
                <a:gd name="T10" fmla="*/ 2147483647 w 1473"/>
                <a:gd name="T11" fmla="*/ 2147483647 h 8111"/>
                <a:gd name="T12" fmla="*/ 2147483647 w 1473"/>
                <a:gd name="T13" fmla="*/ 2147483647 h 8111"/>
                <a:gd name="T14" fmla="*/ 2147483647 w 1473"/>
                <a:gd name="T15" fmla="*/ 2147483647 h 8111"/>
                <a:gd name="T16" fmla="*/ 2147483647 w 1473"/>
                <a:gd name="T17" fmla="*/ 2147483647 h 8111"/>
                <a:gd name="T18" fmla="*/ 2147483647 w 1473"/>
                <a:gd name="T19" fmla="*/ 2147483647 h 8111"/>
                <a:gd name="T20" fmla="*/ 2147483647 w 1473"/>
                <a:gd name="T21" fmla="*/ 2147483647 h 8111"/>
                <a:gd name="T22" fmla="*/ 2147483647 w 1473"/>
                <a:gd name="T23" fmla="*/ 2147483647 h 8111"/>
                <a:gd name="T24" fmla="*/ 2147483647 w 1473"/>
                <a:gd name="T25" fmla="*/ 2147483647 h 81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73" h="8111" extrusionOk="0">
                  <a:moveTo>
                    <a:pt x="208" y="1"/>
                  </a:moveTo>
                  <a:cubicBezTo>
                    <a:pt x="201" y="1"/>
                    <a:pt x="193" y="3"/>
                    <a:pt x="186" y="10"/>
                  </a:cubicBezTo>
                  <a:cubicBezTo>
                    <a:pt x="172" y="24"/>
                    <a:pt x="166" y="47"/>
                    <a:pt x="152" y="64"/>
                  </a:cubicBezTo>
                  <a:cubicBezTo>
                    <a:pt x="0" y="318"/>
                    <a:pt x="162" y="930"/>
                    <a:pt x="192" y="1166"/>
                  </a:cubicBezTo>
                  <a:cubicBezTo>
                    <a:pt x="290" y="1990"/>
                    <a:pt x="409" y="2812"/>
                    <a:pt x="537" y="3629"/>
                  </a:cubicBezTo>
                  <a:cubicBezTo>
                    <a:pt x="760" y="5096"/>
                    <a:pt x="892" y="6657"/>
                    <a:pt x="1368" y="8070"/>
                  </a:cubicBezTo>
                  <a:cubicBezTo>
                    <a:pt x="1379" y="8098"/>
                    <a:pt x="1399" y="8111"/>
                    <a:pt x="1418" y="8111"/>
                  </a:cubicBezTo>
                  <a:cubicBezTo>
                    <a:pt x="1429" y="8111"/>
                    <a:pt x="1440" y="8107"/>
                    <a:pt x="1449" y="8100"/>
                  </a:cubicBezTo>
                  <a:cubicBezTo>
                    <a:pt x="1463" y="8087"/>
                    <a:pt x="1473" y="8070"/>
                    <a:pt x="1473" y="8046"/>
                  </a:cubicBezTo>
                  <a:cubicBezTo>
                    <a:pt x="1426" y="6664"/>
                    <a:pt x="1101" y="5278"/>
                    <a:pt x="895" y="3913"/>
                  </a:cubicBezTo>
                  <a:cubicBezTo>
                    <a:pt x="760" y="3028"/>
                    <a:pt x="625" y="2143"/>
                    <a:pt x="493" y="1257"/>
                  </a:cubicBezTo>
                  <a:cubicBezTo>
                    <a:pt x="436" y="869"/>
                    <a:pt x="436" y="385"/>
                    <a:pt x="247" y="30"/>
                  </a:cubicBezTo>
                  <a:cubicBezTo>
                    <a:pt x="239" y="14"/>
                    <a:pt x="224" y="1"/>
                    <a:pt x="2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5" name="Google Shape;888;p23"/>
            <p:cNvSpPr>
              <a:spLocks/>
            </p:cNvSpPr>
            <p:nvPr/>
          </p:nvSpPr>
          <p:spPr bwMode="auto">
            <a:xfrm>
              <a:off x="-301523" y="2365398"/>
              <a:ext cx="379991" cy="306156"/>
            </a:xfrm>
            <a:custGeom>
              <a:avLst/>
              <a:gdLst>
                <a:gd name="T0" fmla="*/ 2147483647 w 7097"/>
                <a:gd name="T1" fmla="*/ 2147483647 h 5718"/>
                <a:gd name="T2" fmla="*/ 2147483647 w 7097"/>
                <a:gd name="T3" fmla="*/ 2147483647 h 5718"/>
                <a:gd name="T4" fmla="*/ 2147483647 w 7097"/>
                <a:gd name="T5" fmla="*/ 2147483647 h 5718"/>
                <a:gd name="T6" fmla="*/ 2147483647 w 7097"/>
                <a:gd name="T7" fmla="*/ 2147483647 h 5718"/>
                <a:gd name="T8" fmla="*/ 2147483647 w 7097"/>
                <a:gd name="T9" fmla="*/ 2147483647 h 5718"/>
                <a:gd name="T10" fmla="*/ 2147483647 w 7097"/>
                <a:gd name="T11" fmla="*/ 2147483647 h 5718"/>
                <a:gd name="T12" fmla="*/ 2147483647 w 7097"/>
                <a:gd name="T13" fmla="*/ 2147483647 h 5718"/>
                <a:gd name="T14" fmla="*/ 2147483647 w 7097"/>
                <a:gd name="T15" fmla="*/ 2147483647 h 5718"/>
                <a:gd name="T16" fmla="*/ 2147483647 w 7097"/>
                <a:gd name="T17" fmla="*/ 2147483647 h 5718"/>
                <a:gd name="T18" fmla="*/ 2147483647 w 7097"/>
                <a:gd name="T19" fmla="*/ 2147483647 h 5718"/>
                <a:gd name="T20" fmla="*/ 2147483647 w 7097"/>
                <a:gd name="T21" fmla="*/ 2147483647 h 571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097" h="5718" extrusionOk="0">
                  <a:moveTo>
                    <a:pt x="7059" y="1"/>
                  </a:moveTo>
                  <a:cubicBezTo>
                    <a:pt x="7053" y="1"/>
                    <a:pt x="7047" y="3"/>
                    <a:pt x="7039" y="10"/>
                  </a:cubicBezTo>
                  <a:cubicBezTo>
                    <a:pt x="5941" y="922"/>
                    <a:pt x="4755" y="1760"/>
                    <a:pt x="3643" y="2666"/>
                  </a:cubicBezTo>
                  <a:cubicBezTo>
                    <a:pt x="2450" y="3639"/>
                    <a:pt x="1271" y="4673"/>
                    <a:pt x="34" y="5586"/>
                  </a:cubicBezTo>
                  <a:cubicBezTo>
                    <a:pt x="0" y="5609"/>
                    <a:pt x="0" y="5680"/>
                    <a:pt x="31" y="5707"/>
                  </a:cubicBezTo>
                  <a:cubicBezTo>
                    <a:pt x="37" y="5714"/>
                    <a:pt x="45" y="5717"/>
                    <a:pt x="55" y="5717"/>
                  </a:cubicBezTo>
                  <a:cubicBezTo>
                    <a:pt x="60" y="5717"/>
                    <a:pt x="65" y="5716"/>
                    <a:pt x="72" y="5714"/>
                  </a:cubicBezTo>
                  <a:cubicBezTo>
                    <a:pt x="1427" y="5146"/>
                    <a:pt x="2650" y="3862"/>
                    <a:pt x="3779" y="2946"/>
                  </a:cubicBezTo>
                  <a:cubicBezTo>
                    <a:pt x="4907" y="2030"/>
                    <a:pt x="5964" y="1030"/>
                    <a:pt x="7076" y="107"/>
                  </a:cubicBezTo>
                  <a:cubicBezTo>
                    <a:pt x="7097" y="91"/>
                    <a:pt x="7097" y="57"/>
                    <a:pt x="7090" y="33"/>
                  </a:cubicBezTo>
                  <a:cubicBezTo>
                    <a:pt x="7083" y="14"/>
                    <a:pt x="7073" y="1"/>
                    <a:pt x="705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grpSp>
        <p:nvGrpSpPr>
          <p:cNvPr id="36" name="Google Shape;889;p23"/>
          <p:cNvGrpSpPr>
            <a:grpSpLocks/>
          </p:cNvGrpSpPr>
          <p:nvPr/>
        </p:nvGrpSpPr>
        <p:grpSpPr bwMode="auto">
          <a:xfrm>
            <a:off x="712788" y="5019675"/>
            <a:ext cx="977900" cy="817563"/>
            <a:chOff x="6925510" y="205316"/>
            <a:chExt cx="905688" cy="530354"/>
          </a:xfrm>
        </p:grpSpPr>
        <p:sp>
          <p:nvSpPr>
            <p:cNvPr id="37" name="Google Shape;890;p23"/>
            <p:cNvSpPr>
              <a:spLocks/>
            </p:cNvSpPr>
            <p:nvPr/>
          </p:nvSpPr>
          <p:spPr bwMode="auto">
            <a:xfrm>
              <a:off x="7093437" y="213374"/>
              <a:ext cx="568549" cy="515598"/>
            </a:xfrm>
            <a:custGeom>
              <a:avLst/>
              <a:gdLst>
                <a:gd name="T0" fmla="*/ 2147483647 w 12626"/>
                <a:gd name="T1" fmla="*/ 0 h 11775"/>
                <a:gd name="T2" fmla="*/ 0 w 12626"/>
                <a:gd name="T3" fmla="*/ 2147483647 h 11775"/>
                <a:gd name="T4" fmla="*/ 2147483647 w 12626"/>
                <a:gd name="T5" fmla="*/ 2147483647 h 11775"/>
                <a:gd name="T6" fmla="*/ 2147483647 w 12626"/>
                <a:gd name="T7" fmla="*/ 2147483647 h 11775"/>
                <a:gd name="T8" fmla="*/ 2147483647 w 12626"/>
                <a:gd name="T9" fmla="*/ 0 h 117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8" name="Google Shape;891;p23"/>
            <p:cNvSpPr>
              <a:spLocks/>
            </p:cNvSpPr>
            <p:nvPr/>
          </p:nvSpPr>
          <p:spPr bwMode="auto">
            <a:xfrm>
              <a:off x="7077360" y="205316"/>
              <a:ext cx="624386" cy="530354"/>
            </a:xfrm>
            <a:custGeom>
              <a:avLst/>
              <a:gdLst>
                <a:gd name="T0" fmla="*/ 2147483647 w 13866"/>
                <a:gd name="T1" fmla="*/ 2147483647 h 12112"/>
                <a:gd name="T2" fmla="*/ 2147483647 w 13866"/>
                <a:gd name="T3" fmla="*/ 2147483647 h 12112"/>
                <a:gd name="T4" fmla="*/ 2147483647 w 13866"/>
                <a:gd name="T5" fmla="*/ 2147483647 h 12112"/>
                <a:gd name="T6" fmla="*/ 2147483647 w 13866"/>
                <a:gd name="T7" fmla="*/ 2147483647 h 12112"/>
                <a:gd name="T8" fmla="*/ 2147483647 w 13866"/>
                <a:gd name="T9" fmla="*/ 2147483647 h 12112"/>
                <a:gd name="T10" fmla="*/ 2147483647 w 13866"/>
                <a:gd name="T11" fmla="*/ 2147483647 h 12112"/>
                <a:gd name="T12" fmla="*/ 2147483647 w 13866"/>
                <a:gd name="T13" fmla="*/ 2147483647 h 12112"/>
                <a:gd name="T14" fmla="*/ 2147483647 w 13866"/>
                <a:gd name="T15" fmla="*/ 2147483647 h 12112"/>
                <a:gd name="T16" fmla="*/ 2147483647 w 13866"/>
                <a:gd name="T17" fmla="*/ 2147483647 h 12112"/>
                <a:gd name="T18" fmla="*/ 2147483647 w 13866"/>
                <a:gd name="T19" fmla="*/ 2147483647 h 12112"/>
                <a:gd name="T20" fmla="*/ 2147483647 w 13866"/>
                <a:gd name="T21" fmla="*/ 2147483647 h 12112"/>
                <a:gd name="T22" fmla="*/ 2147483647 w 13866"/>
                <a:gd name="T23" fmla="*/ 2147483647 h 12112"/>
                <a:gd name="T24" fmla="*/ 2147483647 w 13866"/>
                <a:gd name="T25" fmla="*/ 2147483647 h 12112"/>
                <a:gd name="T26" fmla="*/ 2147483647 w 13866"/>
                <a:gd name="T27" fmla="*/ 2147483647 h 12112"/>
                <a:gd name="T28" fmla="*/ 2147483647 w 13866"/>
                <a:gd name="T29" fmla="*/ 2147483647 h 12112"/>
                <a:gd name="T30" fmla="*/ 2147483647 w 13866"/>
                <a:gd name="T31" fmla="*/ 2147483647 h 1211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39" name="Google Shape;892;p23"/>
            <p:cNvSpPr>
              <a:spLocks/>
            </p:cNvSpPr>
            <p:nvPr/>
          </p:nvSpPr>
          <p:spPr bwMode="auto">
            <a:xfrm>
              <a:off x="6925510" y="360379"/>
              <a:ext cx="905688" cy="259660"/>
            </a:xfrm>
            <a:custGeom>
              <a:avLst/>
              <a:gdLst>
                <a:gd name="T0" fmla="*/ 2147483647 w 20113"/>
                <a:gd name="T1" fmla="*/ 2147483647 h 5930"/>
                <a:gd name="T2" fmla="*/ 2147483647 w 20113"/>
                <a:gd name="T3" fmla="*/ 2147483647 h 5930"/>
                <a:gd name="T4" fmla="*/ 2147483647 w 20113"/>
                <a:gd name="T5" fmla="*/ 2147483647 h 5930"/>
                <a:gd name="T6" fmla="*/ 2147483647 w 20113"/>
                <a:gd name="T7" fmla="*/ 2147483647 h 5930"/>
                <a:gd name="T8" fmla="*/ 2147483647 w 20113"/>
                <a:gd name="T9" fmla="*/ 2147483647 h 5930"/>
                <a:gd name="T10" fmla="*/ 2147483647 w 20113"/>
                <a:gd name="T11" fmla="*/ 2147483647 h 5930"/>
                <a:gd name="T12" fmla="*/ 2147483647 w 20113"/>
                <a:gd name="T13" fmla="*/ 2147483647 h 5930"/>
                <a:gd name="T14" fmla="*/ 2147483647 w 20113"/>
                <a:gd name="T15" fmla="*/ 2147483647 h 5930"/>
                <a:gd name="T16" fmla="*/ 2147483647 w 20113"/>
                <a:gd name="T17" fmla="*/ 2147483647 h 5930"/>
                <a:gd name="T18" fmla="*/ 2147483647 w 20113"/>
                <a:gd name="T19" fmla="*/ 2147483647 h 5930"/>
                <a:gd name="T20" fmla="*/ 2147483647 w 20113"/>
                <a:gd name="T21" fmla="*/ 2147483647 h 5930"/>
                <a:gd name="T22" fmla="*/ 2147483647 w 20113"/>
                <a:gd name="T23" fmla="*/ 2147483647 h 5930"/>
                <a:gd name="T24" fmla="*/ 2147483647 w 20113"/>
                <a:gd name="T25" fmla="*/ 2147483647 h 5930"/>
                <a:gd name="T26" fmla="*/ 2147483647 w 20113"/>
                <a:gd name="T27" fmla="*/ 2147483647 h 5930"/>
                <a:gd name="T28" fmla="*/ 2147483647 w 20113"/>
                <a:gd name="T29" fmla="*/ 2147483647 h 5930"/>
                <a:gd name="T30" fmla="*/ 2147483647 w 20113"/>
                <a:gd name="T31" fmla="*/ 2147483647 h 5930"/>
                <a:gd name="T32" fmla="*/ 2147483647 w 20113"/>
                <a:gd name="T33" fmla="*/ 2147483647 h 5930"/>
                <a:gd name="T34" fmla="*/ 2147483647 w 20113"/>
                <a:gd name="T35" fmla="*/ 2147483647 h 5930"/>
                <a:gd name="T36" fmla="*/ 2147483647 w 20113"/>
                <a:gd name="T37" fmla="*/ 2147483647 h 593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40" name="Google Shape;893;p23"/>
            <p:cNvSpPr>
              <a:spLocks/>
            </p:cNvSpPr>
            <p:nvPr/>
          </p:nvSpPr>
          <p:spPr bwMode="auto">
            <a:xfrm>
              <a:off x="7368361" y="296401"/>
              <a:ext cx="63222" cy="55523"/>
            </a:xfrm>
            <a:custGeom>
              <a:avLst/>
              <a:gdLst>
                <a:gd name="T0" fmla="*/ 2147483647 w 1404"/>
                <a:gd name="T1" fmla="*/ 2147483647 h 1268"/>
                <a:gd name="T2" fmla="*/ 2147483647 w 1404"/>
                <a:gd name="T3" fmla="*/ 2147483647 h 1268"/>
                <a:gd name="T4" fmla="*/ 2147483647 w 1404"/>
                <a:gd name="T5" fmla="*/ 2147483647 h 1268"/>
                <a:gd name="T6" fmla="*/ 2147483647 w 1404"/>
                <a:gd name="T7" fmla="*/ 2147483647 h 1268"/>
                <a:gd name="T8" fmla="*/ 2147483647 w 1404"/>
                <a:gd name="T9" fmla="*/ 2147483647 h 1268"/>
                <a:gd name="T10" fmla="*/ 2147483647 w 1404"/>
                <a:gd name="T11" fmla="*/ 2147483647 h 1268"/>
                <a:gd name="T12" fmla="*/ 2147483647 w 1404"/>
                <a:gd name="T13" fmla="*/ 0 h 1268"/>
                <a:gd name="T14" fmla="*/ 2147483647 w 1404"/>
                <a:gd name="T15" fmla="*/ 2147483647 h 1268"/>
                <a:gd name="T16" fmla="*/ 2147483647 w 1404"/>
                <a:gd name="T17" fmla="*/ 2147483647 h 1268"/>
                <a:gd name="T18" fmla="*/ 2147483647 w 1404"/>
                <a:gd name="T19" fmla="*/ 2147483647 h 1268"/>
                <a:gd name="T20" fmla="*/ 2147483647 w 1404"/>
                <a:gd name="T21" fmla="*/ 2147483647 h 1268"/>
                <a:gd name="T22" fmla="*/ 2147483647 w 1404"/>
                <a:gd name="T23" fmla="*/ 2147483647 h 1268"/>
                <a:gd name="T24" fmla="*/ 2147483647 w 1404"/>
                <a:gd name="T25" fmla="*/ 2147483647 h 1268"/>
                <a:gd name="T26" fmla="*/ 2147483647 w 1404"/>
                <a:gd name="T27" fmla="*/ 2147483647 h 1268"/>
                <a:gd name="T28" fmla="*/ 2147483647 w 1404"/>
                <a:gd name="T29" fmla="*/ 2147483647 h 1268"/>
                <a:gd name="T30" fmla="*/ 2147483647 w 1404"/>
                <a:gd name="T31" fmla="*/ 2147483647 h 1268"/>
                <a:gd name="T32" fmla="*/ 2147483647 w 1404"/>
                <a:gd name="T33" fmla="*/ 2147483647 h 1268"/>
                <a:gd name="T34" fmla="*/ 2147483647 w 1404"/>
                <a:gd name="T35" fmla="*/ 2147483647 h 1268"/>
                <a:gd name="T36" fmla="*/ 2147483647 w 1404"/>
                <a:gd name="T37" fmla="*/ 2147483647 h 1268"/>
                <a:gd name="T38" fmla="*/ 2147483647 w 1404"/>
                <a:gd name="T39" fmla="*/ 2147483647 h 1268"/>
                <a:gd name="T40" fmla="*/ 2147483647 w 1404"/>
                <a:gd name="T41" fmla="*/ 2147483647 h 1268"/>
                <a:gd name="T42" fmla="*/ 2147483647 w 1404"/>
                <a:gd name="T43" fmla="*/ 2147483647 h 1268"/>
                <a:gd name="T44" fmla="*/ 2147483647 w 1404"/>
                <a:gd name="T45" fmla="*/ 2147483647 h 1268"/>
                <a:gd name="T46" fmla="*/ 2147483647 w 1404"/>
                <a:gd name="T47" fmla="*/ 0 h 12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41" name="Google Shape;894;p23"/>
            <p:cNvSpPr>
              <a:spLocks/>
            </p:cNvSpPr>
            <p:nvPr/>
          </p:nvSpPr>
          <p:spPr bwMode="auto">
            <a:xfrm>
              <a:off x="7477926" y="310939"/>
              <a:ext cx="82855" cy="61609"/>
            </a:xfrm>
            <a:custGeom>
              <a:avLst/>
              <a:gdLst>
                <a:gd name="T0" fmla="*/ 2147483647 w 1840"/>
                <a:gd name="T1" fmla="*/ 2147483647 h 1407"/>
                <a:gd name="T2" fmla="*/ 2147483647 w 1840"/>
                <a:gd name="T3" fmla="*/ 2147483647 h 1407"/>
                <a:gd name="T4" fmla="*/ 2147483647 w 1840"/>
                <a:gd name="T5" fmla="*/ 2147483647 h 1407"/>
                <a:gd name="T6" fmla="*/ 2147483647 w 1840"/>
                <a:gd name="T7" fmla="*/ 2147483647 h 1407"/>
                <a:gd name="T8" fmla="*/ 2147483647 w 1840"/>
                <a:gd name="T9" fmla="*/ 2147483647 h 1407"/>
                <a:gd name="T10" fmla="*/ 2147483647 w 1840"/>
                <a:gd name="T11" fmla="*/ 2147483647 h 1407"/>
                <a:gd name="T12" fmla="*/ 2147483647 w 1840"/>
                <a:gd name="T13" fmla="*/ 2147483647 h 1407"/>
                <a:gd name="T14" fmla="*/ 2147483647 w 1840"/>
                <a:gd name="T15" fmla="*/ 2147483647 h 1407"/>
                <a:gd name="T16" fmla="*/ 2147483647 w 1840"/>
                <a:gd name="T17" fmla="*/ 2147483647 h 1407"/>
                <a:gd name="T18" fmla="*/ 2147483647 w 1840"/>
                <a:gd name="T19" fmla="*/ 2147483647 h 1407"/>
                <a:gd name="T20" fmla="*/ 2147483647 w 1840"/>
                <a:gd name="T21" fmla="*/ 2147483647 h 1407"/>
                <a:gd name="T22" fmla="*/ 2147483647 w 1840"/>
                <a:gd name="T23" fmla="*/ 2147483647 h 1407"/>
                <a:gd name="T24" fmla="*/ 2147483647 w 1840"/>
                <a:gd name="T25" fmla="*/ 2147483647 h 1407"/>
                <a:gd name="T26" fmla="*/ 2147483647 w 1840"/>
                <a:gd name="T27" fmla="*/ 2147483647 h 1407"/>
                <a:gd name="T28" fmla="*/ 2147483647 w 1840"/>
                <a:gd name="T29" fmla="*/ 2147483647 h 1407"/>
                <a:gd name="T30" fmla="*/ 2147483647 w 1840"/>
                <a:gd name="T31" fmla="*/ 2147483647 h 140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42" name="Google Shape;895;p23"/>
            <p:cNvSpPr>
              <a:spLocks/>
            </p:cNvSpPr>
            <p:nvPr/>
          </p:nvSpPr>
          <p:spPr bwMode="auto">
            <a:xfrm>
              <a:off x="7504540" y="416781"/>
              <a:ext cx="57999" cy="46590"/>
            </a:xfrm>
            <a:custGeom>
              <a:avLst/>
              <a:gdLst>
                <a:gd name="T0" fmla="*/ 2147483647 w 1288"/>
                <a:gd name="T1" fmla="*/ 0 h 1064"/>
                <a:gd name="T2" fmla="*/ 2147483647 w 1288"/>
                <a:gd name="T3" fmla="*/ 2147483647 h 1064"/>
                <a:gd name="T4" fmla="*/ 2147483647 w 1288"/>
                <a:gd name="T5" fmla="*/ 2147483647 h 1064"/>
                <a:gd name="T6" fmla="*/ 2147483647 w 1288"/>
                <a:gd name="T7" fmla="*/ 2147483647 h 1064"/>
                <a:gd name="T8" fmla="*/ 2147483647 w 1288"/>
                <a:gd name="T9" fmla="*/ 2147483647 h 1064"/>
                <a:gd name="T10" fmla="*/ 2147483647 w 1288"/>
                <a:gd name="T11" fmla="*/ 2147483647 h 1064"/>
                <a:gd name="T12" fmla="*/ 2147483647 w 1288"/>
                <a:gd name="T13" fmla="*/ 2147483647 h 1064"/>
                <a:gd name="T14" fmla="*/ 2147483647 w 1288"/>
                <a:gd name="T15" fmla="*/ 2147483647 h 1064"/>
                <a:gd name="T16" fmla="*/ 2147483647 w 1288"/>
                <a:gd name="T17" fmla="*/ 2147483647 h 1064"/>
                <a:gd name="T18" fmla="*/ 2147483647 w 1288"/>
                <a:gd name="T19" fmla="*/ 2147483647 h 1064"/>
                <a:gd name="T20" fmla="*/ 2147483647 w 1288"/>
                <a:gd name="T21" fmla="*/ 2147483647 h 1064"/>
                <a:gd name="T22" fmla="*/ 2147483647 w 1288"/>
                <a:gd name="T23" fmla="*/ 2147483647 h 1064"/>
                <a:gd name="T24" fmla="*/ 2147483647 w 1288"/>
                <a:gd name="T25" fmla="*/ 2147483647 h 1064"/>
                <a:gd name="T26" fmla="*/ 2147483647 w 1288"/>
                <a:gd name="T27" fmla="*/ 0 h 106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sp>
        <p:nvSpPr>
          <p:cNvPr id="896" name="Google Shape;896;p23"/>
          <p:cNvSpPr txBox="1">
            <a:spLocks noGrp="1"/>
          </p:cNvSpPr>
          <p:nvPr>
            <p:ph type="title"/>
          </p:nvPr>
        </p:nvSpPr>
        <p:spPr>
          <a:xfrm>
            <a:off x="2642550" y="4734833"/>
            <a:ext cx="3858900" cy="1007600"/>
          </a:xfrm>
          <a:prstGeom prst="rect">
            <a:avLst/>
          </a:prstGeom>
        </p:spPr>
        <p:txBody>
          <a:bodyPr spcFirstLastPara="1" lIns="91425" tIns="91425" rIns="91425" bIns="91425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97" name="Google Shape;897;p23"/>
          <p:cNvSpPr txBox="1">
            <a:spLocks noGrp="1"/>
          </p:cNvSpPr>
          <p:nvPr>
            <p:ph type="subTitle" idx="1"/>
          </p:nvPr>
        </p:nvSpPr>
        <p:spPr>
          <a:xfrm>
            <a:off x="1515600" y="2164267"/>
            <a:ext cx="6116400" cy="1992000"/>
          </a:xfrm>
          <a:prstGeom prst="rect">
            <a:avLst/>
          </a:prstGeom>
        </p:spPr>
        <p:txBody>
          <a:bodyPr spcFirstLastPara="1" lIns="91425" tIns="91425" rIns="91425" bIns="91425" anchor="ctr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0240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3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2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31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45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6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903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8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C192-9B25-4356-B247-0037419A2365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3BB26-071A-4EFE-A965-D56703935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7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Google Shape;1175;p37"/>
          <p:cNvSpPr>
            <a:spLocks noGrp="1"/>
          </p:cNvSpPr>
          <p:nvPr>
            <p:ph type="title"/>
          </p:nvPr>
        </p:nvSpPr>
        <p:spPr>
          <a:xfrm>
            <a:off x="2073275" y="3657600"/>
            <a:ext cx="4997450" cy="842963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vi-VN" altLang="en-US" smtClean="0"/>
              <a:t/>
            </a:r>
            <a:br>
              <a:rPr lang="vi-VN" altLang="en-US" smtClean="0"/>
            </a:br>
            <a:endParaRPr lang="en-US" altLang="en-US" smtClean="0"/>
          </a:p>
        </p:txBody>
      </p:sp>
      <p:sp>
        <p:nvSpPr>
          <p:cNvPr id="8195" name="Google Shape;1177;p37"/>
          <p:cNvSpPr>
            <a:spLocks noGrp="1"/>
          </p:cNvSpPr>
          <p:nvPr>
            <p:ph type="title" idx="2"/>
          </p:nvPr>
        </p:nvSpPr>
        <p:spPr>
          <a:xfrm>
            <a:off x="1447800" y="482600"/>
            <a:ext cx="5638800" cy="4297363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GÒ VẤP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CHƯƠNG I: NHÀ Ở</a:t>
            </a:r>
            <a:br>
              <a:rPr lang="vi-VN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NHÀ Ở ĐỐI VỚI CON NGƯỜ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(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r>
              <a:rPr lang="vi-VN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TextBox 1"/>
          <p:cNvSpPr txBox="1">
            <a:spLocks noChangeArrowheads="1"/>
          </p:cNvSpPr>
          <p:nvPr/>
        </p:nvSpPr>
        <p:spPr bwMode="auto">
          <a:xfrm>
            <a:off x="2057400" y="304800"/>
            <a:ext cx="472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14975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1294;p43"/>
          <p:cNvSpPr>
            <a:spLocks noGrp="1"/>
          </p:cNvSpPr>
          <p:nvPr>
            <p:ph type="title"/>
          </p:nvPr>
        </p:nvSpPr>
        <p:spPr>
          <a:xfrm>
            <a:off x="2744788" y="3975100"/>
            <a:ext cx="3857625" cy="7556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altLang="en-US" smtClean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Google Shape;1295;p43"/>
          <p:cNvSpPr>
            <a:spLocks noGrp="1"/>
          </p:cNvSpPr>
          <p:nvPr>
            <p:ph type="subTitle" idx="1"/>
          </p:nvPr>
        </p:nvSpPr>
        <p:spPr>
          <a:xfrm>
            <a:off x="1600200" y="609600"/>
            <a:ext cx="6116638" cy="4114800"/>
          </a:xfrm>
        </p:spPr>
        <p:txBody>
          <a:bodyPr/>
          <a:lstStyle/>
          <a:p>
            <a:pPr lvl="0"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Qua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268" name="Rectangle 1"/>
          <p:cNvSpPr>
            <a:spLocks noChangeArrowheads="1"/>
          </p:cNvSpPr>
          <p:nvPr/>
        </p:nvSpPr>
        <p:spPr bwMode="auto">
          <a:xfrm>
            <a:off x="1828800" y="1143000"/>
            <a:ext cx="510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5215245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886700" cy="85407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en-US" sz="2900" b="1" dirty="0" smtClean="0"/>
              <a:t/>
            </a:r>
            <a:br>
              <a:rPr lang="en-US" altLang="en-US" sz="2900" b="1" dirty="0" smtClean="0"/>
            </a:br>
            <a: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29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6019800" cy="4648199"/>
        </p:xfrm>
        <a:graphic>
          <a:graphicData uri="http://schemas.openxmlformats.org/drawingml/2006/table">
            <a:tbl>
              <a:tblPr/>
              <a:tblGrid>
                <a:gridCol w="3500438"/>
                <a:gridCol w="2519362"/>
              </a:tblGrid>
              <a:tr h="4397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373187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462087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373187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1447800"/>
          <a:ext cx="8458200" cy="4676775"/>
        </p:xfrm>
        <a:graphic>
          <a:graphicData uri="http://schemas.openxmlformats.org/drawingml/2006/table">
            <a:tbl>
              <a:tblPr/>
              <a:tblGrid>
                <a:gridCol w="4267200"/>
                <a:gridCol w="4191000"/>
              </a:tblGrid>
              <a:tr h="43969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Trả lời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402072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liệu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xây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dựng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nền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tường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……………………………………………………………………………………………………………....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461949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liệu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xây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lợp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373058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3.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sét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xây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ngôi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47800" y="304800"/>
            <a:ext cx="7010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ọc sinh xem hình 1.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1.7/11 SGK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97172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886700" cy="609600"/>
          </a:xfrm>
        </p:spPr>
        <p:txBody>
          <a:bodyPr rtlCol="0"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ọc sinh xem hình 1.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8/11 SGK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181951"/>
              </p:ext>
            </p:extLst>
          </p:nvPr>
        </p:nvGraphicFramePr>
        <p:xfrm>
          <a:off x="304800" y="1066800"/>
          <a:ext cx="8610600" cy="5654534"/>
        </p:xfrm>
        <a:graphic>
          <a:graphicData uri="http://schemas.openxmlformats.org/drawingml/2006/table">
            <a:tbl>
              <a:tblPr/>
              <a:tblGrid>
                <a:gridCol w="5715000"/>
                <a:gridCol w="2895600"/>
              </a:tblGrid>
              <a:tr h="42067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Trả lời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447963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1.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gạch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khối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tường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ta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liệu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……………………………………………………………..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262014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 2.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Hỗn hợp vữa xi măng – cát được tạo thành bằng cách nào?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………………………………………………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262014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 3.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Cho vữa xi măng – cát vào giữa các viên gạch nhằm mục đích gì?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………………………………………………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169938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 4.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Bê tông được tạo ra như thế nào?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…………………………………………………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924837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Google Shape;1294;p43"/>
          <p:cNvSpPr>
            <a:spLocks noGrp="1"/>
          </p:cNvSpPr>
          <p:nvPr>
            <p:ph type="title"/>
          </p:nvPr>
        </p:nvSpPr>
        <p:spPr>
          <a:xfrm>
            <a:off x="2744788" y="3306763"/>
            <a:ext cx="4751387" cy="1423987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altLang="en-US" smtClean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5" name="Google Shape;1295;p43"/>
          <p:cNvSpPr txBox="1">
            <a:spLocks noGrp="1"/>
          </p:cNvSpPr>
          <p:nvPr>
            <p:ph type="subTitle" idx="1"/>
          </p:nvPr>
        </p:nvSpPr>
        <p:spPr>
          <a:xfrm>
            <a:off x="1582738" y="1687513"/>
            <a:ext cx="6116637" cy="3240087"/>
          </a:xfrm>
        </p:spPr>
        <p:txBody>
          <a:bodyPr/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  HS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1.9/12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200" dirty="0" smtClean="0">
                <a:latin typeface="Times New Roman" pitchFamily="18" charset="0"/>
                <a:cs typeface="Times New Roman" pitchFamily="18" charset="0"/>
              </a:rPr>
              <a:t>sắp xếp các bước dưới đây theo trình tự trước sau trong quy trình xây dựng nhà.</a:t>
            </a:r>
            <a:endParaRPr lang="en-US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endParaRPr lang="en-US" sz="3600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15992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233</Words>
  <Application>Microsoft Office PowerPoint</Application>
  <PresentationFormat>On-screen Show (4:3)</PresentationFormat>
  <Paragraphs>41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</vt:lpstr>
      <vt:lpstr>.        </vt:lpstr>
      <vt:lpstr>  </vt:lpstr>
      <vt:lpstr>  Học sinh xem hình 1.8/11 SGK  và hoàn thành phiếu học tập  </vt:lpstr>
      <vt:lpstr>.       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HP</dc:creator>
  <cp:lastModifiedBy>USER</cp:lastModifiedBy>
  <cp:revision>18</cp:revision>
  <dcterms:created xsi:type="dcterms:W3CDTF">2021-08-30T12:32:52Z</dcterms:created>
  <dcterms:modified xsi:type="dcterms:W3CDTF">2021-09-17T07:29:58Z</dcterms:modified>
</cp:coreProperties>
</file>