
<file path=[Content_Types].xml><?xml version="1.0" encoding="utf-8"?>
<Types xmlns="http://schemas.openxmlformats.org/package/2006/content-types"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60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-1080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image" Target="../media/image1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3BC5C9-F2FD-4690-A583-F49D1E32070E}" type="datetimeFigureOut">
              <a:rPr lang="en-US" smtClean="0"/>
              <a:t>9/25/2021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8F9F0-9441-4436-8320-6B13AB9CF8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78721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3BC5C9-F2FD-4690-A583-F49D1E32070E}" type="datetimeFigureOut">
              <a:rPr lang="en-US" smtClean="0"/>
              <a:t>9/25/2021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8F9F0-9441-4436-8320-6B13AB9CF8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52717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3BC5C9-F2FD-4690-A583-F49D1E32070E}" type="datetimeFigureOut">
              <a:rPr lang="en-US" smtClean="0"/>
              <a:t>9/25/2021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8F9F0-9441-4436-8320-6B13AB9CF8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29206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3BC5C9-F2FD-4690-A583-F49D1E32070E}" type="datetimeFigureOut">
              <a:rPr lang="en-US" smtClean="0"/>
              <a:t>9/25/2021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8F9F0-9441-4436-8320-6B13AB9CF8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0888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3BC5C9-F2FD-4690-A583-F49D1E32070E}" type="datetimeFigureOut">
              <a:rPr lang="en-US" smtClean="0"/>
              <a:t>9/25/2021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8F9F0-9441-4436-8320-6B13AB9CF8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20543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3BC5C9-F2FD-4690-A583-F49D1E32070E}" type="datetimeFigureOut">
              <a:rPr lang="en-US" smtClean="0"/>
              <a:t>9/25/2021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8F9F0-9441-4436-8320-6B13AB9CF8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60510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3BC5C9-F2FD-4690-A583-F49D1E32070E}" type="datetimeFigureOut">
              <a:rPr lang="en-US" smtClean="0"/>
              <a:t>9/25/2021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8F9F0-9441-4436-8320-6B13AB9CF8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61160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3BC5C9-F2FD-4690-A583-F49D1E32070E}" type="datetimeFigureOut">
              <a:rPr lang="en-US" smtClean="0"/>
              <a:t>9/25/2021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8F9F0-9441-4436-8320-6B13AB9CF8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39863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3BC5C9-F2FD-4690-A583-F49D1E32070E}" type="datetimeFigureOut">
              <a:rPr lang="en-US" smtClean="0"/>
              <a:t>9/25/2021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8F9F0-9441-4436-8320-6B13AB9CF8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84803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3BC5C9-F2FD-4690-A583-F49D1E32070E}" type="datetimeFigureOut">
              <a:rPr lang="en-US" smtClean="0"/>
              <a:t>9/25/2021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8F9F0-9441-4436-8320-6B13AB9CF8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54957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3BC5C9-F2FD-4690-A583-F49D1E32070E}" type="datetimeFigureOut">
              <a:rPr lang="en-US" smtClean="0"/>
              <a:t>9/25/2021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8F9F0-9441-4436-8320-6B13AB9CF8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24857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3BC5C9-F2FD-4690-A583-F49D1E32070E}" type="datetimeFigureOut">
              <a:rPr lang="en-US" smtClean="0"/>
              <a:t>9/25/2021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28F9F0-9441-4436-8320-6B13AB9CF8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55733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1.w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2.wmf"/><Relationship Id="rId5" Type="http://schemas.openxmlformats.org/officeDocument/2006/relationships/oleObject" Target="../embeddings/oleObject4.bin"/><Relationship Id="rId4" Type="http://schemas.openxmlformats.org/officeDocument/2006/relationships/image" Target="../media/image1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" y="116632"/>
            <a:ext cx="8763000" cy="1940768"/>
          </a:xfrm>
        </p:spPr>
        <p:txBody>
          <a:bodyPr>
            <a:noAutofit/>
          </a:bodyPr>
          <a:lstStyle/>
          <a:p>
            <a:r>
              <a:rPr lang="en-A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HƯỚNG DẪN CHUẨN BỊ BÀI HỌC</a:t>
            </a:r>
            <a:br>
              <a:rPr lang="en-A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vi-VN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CHƯƠNG I: NHÀ Ở</a:t>
            </a:r>
            <a:r>
              <a:rPr lang="en-A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A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A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 2. </a:t>
            </a:r>
            <a:r>
              <a:rPr lang="vi-VN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SỬ DỤNG NĂNG LƯỢNG TRONG GIA ĐÌNH</a:t>
            </a:r>
            <a:endParaRPr lang="en-AU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1520" y="1988840"/>
            <a:ext cx="8496944" cy="4464496"/>
          </a:xfrm>
        </p:spPr>
        <p:txBody>
          <a:bodyPr>
            <a:normAutofit fontScale="92500" lnSpcReduction="10000"/>
          </a:bodyPr>
          <a:lstStyle/>
          <a:p>
            <a:pPr marL="457200" indent="-457200" algn="l">
              <a:buFont typeface="Wingdings" pitchFamily="2" charset="2"/>
              <a:buChar char="v"/>
            </a:pPr>
            <a:r>
              <a:rPr lang="en-AU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HỌC SINH THỰC HIỆN  CÁC YÊU CẦU SAU:</a:t>
            </a:r>
          </a:p>
          <a:p>
            <a:pPr marL="514350" indent="-514350" algn="l">
              <a:buAutoNum type="arabicPeriod"/>
            </a:pPr>
            <a:r>
              <a:rPr lang="en-AU" dirty="0" err="1" smtClean="0">
                <a:solidFill>
                  <a:schemeClr val="tx1"/>
                </a:solidFill>
              </a:rPr>
              <a:t>Đọc</a:t>
            </a:r>
            <a:r>
              <a:rPr lang="en-AU" dirty="0" smtClean="0">
                <a:solidFill>
                  <a:schemeClr val="tx1"/>
                </a:solidFill>
              </a:rPr>
              <a:t> </a:t>
            </a:r>
            <a:r>
              <a:rPr lang="en-AU" dirty="0" err="1" smtClean="0">
                <a:solidFill>
                  <a:schemeClr val="tx1"/>
                </a:solidFill>
              </a:rPr>
              <a:t>tài</a:t>
            </a:r>
            <a:r>
              <a:rPr lang="en-AU" dirty="0" smtClean="0">
                <a:solidFill>
                  <a:schemeClr val="tx1"/>
                </a:solidFill>
              </a:rPr>
              <a:t> </a:t>
            </a:r>
            <a:r>
              <a:rPr lang="en-AU" dirty="0" err="1" smtClean="0">
                <a:solidFill>
                  <a:schemeClr val="tx1"/>
                </a:solidFill>
              </a:rPr>
              <a:t>liệu</a:t>
            </a:r>
            <a:r>
              <a:rPr lang="en-AU" dirty="0" smtClean="0">
                <a:solidFill>
                  <a:schemeClr val="tx1"/>
                </a:solidFill>
              </a:rPr>
              <a:t> SGK </a:t>
            </a:r>
            <a:r>
              <a:rPr lang="en-AU" dirty="0" err="1" smtClean="0">
                <a:solidFill>
                  <a:schemeClr val="tx1"/>
                </a:solidFill>
              </a:rPr>
              <a:t>từ</a:t>
            </a:r>
            <a:r>
              <a:rPr lang="en-AU" dirty="0" smtClean="0">
                <a:solidFill>
                  <a:schemeClr val="tx1"/>
                </a:solidFill>
              </a:rPr>
              <a:t> </a:t>
            </a:r>
            <a:r>
              <a:rPr lang="en-AU" dirty="0" err="1" smtClean="0">
                <a:solidFill>
                  <a:schemeClr val="tx1"/>
                </a:solidFill>
              </a:rPr>
              <a:t>trang</a:t>
            </a:r>
            <a:r>
              <a:rPr lang="en-AU" dirty="0" smtClean="0">
                <a:solidFill>
                  <a:schemeClr val="tx1"/>
                </a:solidFill>
              </a:rPr>
              <a:t> 15 </a:t>
            </a:r>
            <a:r>
              <a:rPr lang="en-AU" dirty="0" err="1" smtClean="0">
                <a:solidFill>
                  <a:schemeClr val="tx1"/>
                </a:solidFill>
              </a:rPr>
              <a:t>đến</a:t>
            </a:r>
            <a:r>
              <a:rPr lang="en-AU" dirty="0" smtClean="0">
                <a:solidFill>
                  <a:schemeClr val="tx1"/>
                </a:solidFill>
              </a:rPr>
              <a:t> </a:t>
            </a:r>
            <a:r>
              <a:rPr lang="en-AU" dirty="0" err="1" smtClean="0">
                <a:solidFill>
                  <a:schemeClr val="tx1"/>
                </a:solidFill>
              </a:rPr>
              <a:t>trang</a:t>
            </a:r>
            <a:r>
              <a:rPr lang="en-AU" dirty="0" smtClean="0">
                <a:solidFill>
                  <a:schemeClr val="tx1"/>
                </a:solidFill>
              </a:rPr>
              <a:t> 18.</a:t>
            </a:r>
          </a:p>
          <a:p>
            <a:pPr marL="514350" indent="-514350" algn="l">
              <a:buAutoNum type="arabicPeriod"/>
            </a:pPr>
            <a:r>
              <a:rPr lang="en-AU" dirty="0" err="1" smtClean="0">
                <a:solidFill>
                  <a:schemeClr val="tx1"/>
                </a:solidFill>
              </a:rPr>
              <a:t>Liệt</a:t>
            </a:r>
            <a:r>
              <a:rPr lang="en-AU" dirty="0" smtClean="0">
                <a:solidFill>
                  <a:schemeClr val="tx1"/>
                </a:solidFill>
              </a:rPr>
              <a:t> </a:t>
            </a:r>
            <a:r>
              <a:rPr lang="en-AU" dirty="0" err="1" smtClean="0">
                <a:solidFill>
                  <a:schemeClr val="tx1"/>
                </a:solidFill>
              </a:rPr>
              <a:t>kê</a:t>
            </a:r>
            <a:r>
              <a:rPr lang="en-AU" dirty="0" smtClean="0">
                <a:solidFill>
                  <a:schemeClr val="tx1"/>
                </a:solidFill>
              </a:rPr>
              <a:t> </a:t>
            </a:r>
            <a:r>
              <a:rPr lang="en-AU" dirty="0" err="1" smtClean="0">
                <a:solidFill>
                  <a:schemeClr val="tx1"/>
                </a:solidFill>
              </a:rPr>
              <a:t>ít</a:t>
            </a:r>
            <a:r>
              <a:rPr lang="en-AU" dirty="0" smtClean="0">
                <a:solidFill>
                  <a:schemeClr val="tx1"/>
                </a:solidFill>
              </a:rPr>
              <a:t> </a:t>
            </a:r>
            <a:r>
              <a:rPr lang="en-AU" dirty="0" err="1" smtClean="0">
                <a:solidFill>
                  <a:schemeClr val="tx1"/>
                </a:solidFill>
              </a:rPr>
              <a:t>nhất</a:t>
            </a:r>
            <a:r>
              <a:rPr lang="en-AU" dirty="0" smtClean="0">
                <a:solidFill>
                  <a:schemeClr val="tx1"/>
                </a:solidFill>
              </a:rPr>
              <a:t> 4 </a:t>
            </a:r>
            <a:r>
              <a:rPr lang="en-AU" dirty="0" err="1" smtClean="0">
                <a:solidFill>
                  <a:schemeClr val="tx1"/>
                </a:solidFill>
              </a:rPr>
              <a:t>câu</a:t>
            </a:r>
            <a:r>
              <a:rPr lang="en-AU" dirty="0" smtClean="0">
                <a:solidFill>
                  <a:schemeClr val="tx1"/>
                </a:solidFill>
              </a:rPr>
              <a:t> </a:t>
            </a:r>
            <a:r>
              <a:rPr lang="en-AU" dirty="0" err="1" smtClean="0">
                <a:solidFill>
                  <a:schemeClr val="tx1"/>
                </a:solidFill>
              </a:rPr>
              <a:t>hỏi</a:t>
            </a:r>
            <a:r>
              <a:rPr lang="en-AU" dirty="0" smtClean="0">
                <a:solidFill>
                  <a:schemeClr val="tx1"/>
                </a:solidFill>
              </a:rPr>
              <a:t> </a:t>
            </a:r>
            <a:r>
              <a:rPr lang="en-AU" dirty="0" err="1" smtClean="0">
                <a:solidFill>
                  <a:schemeClr val="tx1"/>
                </a:solidFill>
              </a:rPr>
              <a:t>chính</a:t>
            </a:r>
            <a:r>
              <a:rPr lang="en-AU" dirty="0" smtClean="0">
                <a:solidFill>
                  <a:schemeClr val="tx1"/>
                </a:solidFill>
              </a:rPr>
              <a:t> </a:t>
            </a:r>
            <a:r>
              <a:rPr lang="en-AU" dirty="0" err="1" smtClean="0">
                <a:solidFill>
                  <a:schemeClr val="tx1"/>
                </a:solidFill>
              </a:rPr>
              <a:t>trong</a:t>
            </a:r>
            <a:r>
              <a:rPr lang="en-AU" dirty="0" smtClean="0">
                <a:solidFill>
                  <a:schemeClr val="tx1"/>
                </a:solidFill>
              </a:rPr>
              <a:t> </a:t>
            </a:r>
            <a:r>
              <a:rPr lang="en-AU" dirty="0" err="1" smtClean="0">
                <a:solidFill>
                  <a:schemeClr val="tx1"/>
                </a:solidFill>
              </a:rPr>
              <a:t>bài</a:t>
            </a:r>
            <a:r>
              <a:rPr lang="en-AU" dirty="0" smtClean="0">
                <a:solidFill>
                  <a:schemeClr val="tx1"/>
                </a:solidFill>
              </a:rPr>
              <a:t> </a:t>
            </a:r>
            <a:r>
              <a:rPr lang="en-AU" dirty="0" err="1" smtClean="0">
                <a:solidFill>
                  <a:schemeClr val="tx1"/>
                </a:solidFill>
              </a:rPr>
              <a:t>học</a:t>
            </a:r>
            <a:r>
              <a:rPr lang="en-AU" dirty="0" smtClean="0">
                <a:solidFill>
                  <a:schemeClr val="tx1"/>
                </a:solidFill>
              </a:rPr>
              <a:t>.</a:t>
            </a:r>
          </a:p>
          <a:p>
            <a:pPr marL="514350" indent="-514350" algn="l">
              <a:buAutoNum type="arabicPeriod"/>
            </a:pPr>
            <a:r>
              <a:rPr lang="en-AU" dirty="0" err="1" smtClean="0">
                <a:solidFill>
                  <a:schemeClr val="tx1"/>
                </a:solidFill>
              </a:rPr>
              <a:t>Tìm</a:t>
            </a:r>
            <a:r>
              <a:rPr lang="en-AU" dirty="0" smtClean="0">
                <a:solidFill>
                  <a:schemeClr val="tx1"/>
                </a:solidFill>
              </a:rPr>
              <a:t> </a:t>
            </a:r>
            <a:r>
              <a:rPr lang="en-AU" dirty="0" err="1" smtClean="0">
                <a:solidFill>
                  <a:schemeClr val="tx1"/>
                </a:solidFill>
              </a:rPr>
              <a:t>nội</a:t>
            </a:r>
            <a:r>
              <a:rPr lang="en-AU" dirty="0" smtClean="0">
                <a:solidFill>
                  <a:schemeClr val="tx1"/>
                </a:solidFill>
              </a:rPr>
              <a:t> dung </a:t>
            </a:r>
            <a:r>
              <a:rPr lang="en-AU" dirty="0" err="1" smtClean="0">
                <a:solidFill>
                  <a:schemeClr val="tx1"/>
                </a:solidFill>
              </a:rPr>
              <a:t>trả</a:t>
            </a:r>
            <a:r>
              <a:rPr lang="en-AU" dirty="0" smtClean="0">
                <a:solidFill>
                  <a:schemeClr val="tx1"/>
                </a:solidFill>
              </a:rPr>
              <a:t> </a:t>
            </a:r>
            <a:r>
              <a:rPr lang="en-AU" dirty="0" err="1" smtClean="0">
                <a:solidFill>
                  <a:schemeClr val="tx1"/>
                </a:solidFill>
              </a:rPr>
              <a:t>lời</a:t>
            </a:r>
            <a:r>
              <a:rPr lang="en-AU" dirty="0" smtClean="0">
                <a:solidFill>
                  <a:schemeClr val="tx1"/>
                </a:solidFill>
              </a:rPr>
              <a:t> </a:t>
            </a:r>
            <a:r>
              <a:rPr lang="en-AU" dirty="0" err="1" smtClean="0">
                <a:solidFill>
                  <a:schemeClr val="tx1"/>
                </a:solidFill>
              </a:rPr>
              <a:t>cho</a:t>
            </a:r>
            <a:r>
              <a:rPr lang="en-AU" dirty="0" smtClean="0">
                <a:solidFill>
                  <a:schemeClr val="tx1"/>
                </a:solidFill>
              </a:rPr>
              <a:t> </a:t>
            </a:r>
            <a:r>
              <a:rPr lang="en-AU" dirty="0" err="1" smtClean="0">
                <a:solidFill>
                  <a:schemeClr val="tx1"/>
                </a:solidFill>
              </a:rPr>
              <a:t>các</a:t>
            </a:r>
            <a:r>
              <a:rPr lang="en-AU" dirty="0" smtClean="0">
                <a:solidFill>
                  <a:schemeClr val="tx1"/>
                </a:solidFill>
              </a:rPr>
              <a:t> </a:t>
            </a:r>
            <a:r>
              <a:rPr lang="en-AU" dirty="0" err="1" smtClean="0">
                <a:solidFill>
                  <a:schemeClr val="tx1"/>
                </a:solidFill>
              </a:rPr>
              <a:t>câu</a:t>
            </a:r>
            <a:r>
              <a:rPr lang="en-AU" dirty="0" smtClean="0">
                <a:solidFill>
                  <a:schemeClr val="tx1"/>
                </a:solidFill>
              </a:rPr>
              <a:t> </a:t>
            </a:r>
            <a:r>
              <a:rPr lang="en-AU" dirty="0" err="1" smtClean="0">
                <a:solidFill>
                  <a:schemeClr val="tx1"/>
                </a:solidFill>
              </a:rPr>
              <a:t>hỏi</a:t>
            </a:r>
            <a:r>
              <a:rPr lang="en-AU" dirty="0" smtClean="0">
                <a:solidFill>
                  <a:schemeClr val="tx1"/>
                </a:solidFill>
              </a:rPr>
              <a:t> </a:t>
            </a:r>
            <a:r>
              <a:rPr lang="en-AU" dirty="0" err="1" smtClean="0">
                <a:solidFill>
                  <a:schemeClr val="tx1"/>
                </a:solidFill>
              </a:rPr>
              <a:t>đã</a:t>
            </a:r>
            <a:r>
              <a:rPr lang="en-AU" dirty="0" smtClean="0">
                <a:solidFill>
                  <a:schemeClr val="tx1"/>
                </a:solidFill>
              </a:rPr>
              <a:t> </a:t>
            </a:r>
            <a:r>
              <a:rPr lang="en-AU" dirty="0" err="1" smtClean="0">
                <a:solidFill>
                  <a:schemeClr val="tx1"/>
                </a:solidFill>
              </a:rPr>
              <a:t>đưa</a:t>
            </a:r>
            <a:r>
              <a:rPr lang="en-AU" dirty="0" smtClean="0">
                <a:solidFill>
                  <a:schemeClr val="tx1"/>
                </a:solidFill>
              </a:rPr>
              <a:t> </a:t>
            </a:r>
            <a:r>
              <a:rPr lang="en-AU" dirty="0" err="1" smtClean="0">
                <a:solidFill>
                  <a:schemeClr val="tx1"/>
                </a:solidFill>
              </a:rPr>
              <a:t>ra.</a:t>
            </a:r>
            <a:endParaRPr lang="en-AU" dirty="0" smtClean="0">
              <a:solidFill>
                <a:schemeClr val="tx1"/>
              </a:solidFill>
            </a:endParaRPr>
          </a:p>
          <a:p>
            <a:pPr marL="514350" indent="-514350" algn="l">
              <a:buAutoNum type="arabicPeriod"/>
            </a:pPr>
            <a:r>
              <a:rPr lang="en-AU" dirty="0" err="1" smtClean="0">
                <a:solidFill>
                  <a:schemeClr val="tx1"/>
                </a:solidFill>
              </a:rPr>
              <a:t>Quan</a:t>
            </a:r>
            <a:r>
              <a:rPr lang="en-AU" dirty="0" smtClean="0">
                <a:solidFill>
                  <a:schemeClr val="tx1"/>
                </a:solidFill>
              </a:rPr>
              <a:t> </a:t>
            </a:r>
            <a:r>
              <a:rPr lang="en-AU" dirty="0" err="1" smtClean="0">
                <a:solidFill>
                  <a:schemeClr val="tx1"/>
                </a:solidFill>
              </a:rPr>
              <a:t>sát</a:t>
            </a:r>
            <a:r>
              <a:rPr lang="en-AU" dirty="0" smtClean="0">
                <a:solidFill>
                  <a:schemeClr val="tx1"/>
                </a:solidFill>
              </a:rPr>
              <a:t> </a:t>
            </a:r>
            <a:r>
              <a:rPr lang="en-AU" dirty="0" err="1" smtClean="0">
                <a:solidFill>
                  <a:schemeClr val="tx1"/>
                </a:solidFill>
              </a:rPr>
              <a:t>hình</a:t>
            </a:r>
            <a:r>
              <a:rPr lang="en-AU" dirty="0" smtClean="0">
                <a:solidFill>
                  <a:schemeClr val="tx1"/>
                </a:solidFill>
              </a:rPr>
              <a:t> 2.1,2.2 SGK </a:t>
            </a:r>
            <a:r>
              <a:rPr lang="en-AU" dirty="0" err="1" smtClean="0">
                <a:solidFill>
                  <a:schemeClr val="tx1"/>
                </a:solidFill>
              </a:rPr>
              <a:t>trang</a:t>
            </a:r>
            <a:r>
              <a:rPr lang="en-AU" dirty="0" smtClean="0">
                <a:solidFill>
                  <a:schemeClr val="tx1"/>
                </a:solidFill>
              </a:rPr>
              <a:t> 15,16 </a:t>
            </a:r>
            <a:r>
              <a:rPr lang="en-AU" dirty="0" err="1" smtClean="0">
                <a:solidFill>
                  <a:schemeClr val="tx1"/>
                </a:solidFill>
              </a:rPr>
              <a:t>và</a:t>
            </a:r>
            <a:r>
              <a:rPr lang="en-AU" dirty="0" smtClean="0">
                <a:solidFill>
                  <a:schemeClr val="tx1"/>
                </a:solidFill>
              </a:rPr>
              <a:t> </a:t>
            </a:r>
            <a:r>
              <a:rPr lang="en-AU" dirty="0" err="1" smtClean="0">
                <a:solidFill>
                  <a:schemeClr val="tx1"/>
                </a:solidFill>
              </a:rPr>
              <a:t>thực</a:t>
            </a:r>
            <a:r>
              <a:rPr lang="en-AU" dirty="0" smtClean="0">
                <a:solidFill>
                  <a:schemeClr val="tx1"/>
                </a:solidFill>
              </a:rPr>
              <a:t> </a:t>
            </a:r>
            <a:r>
              <a:rPr lang="en-AU" dirty="0" err="1" smtClean="0">
                <a:solidFill>
                  <a:schemeClr val="tx1"/>
                </a:solidFill>
              </a:rPr>
              <a:t>hiện</a:t>
            </a:r>
            <a:r>
              <a:rPr lang="en-AU" dirty="0" smtClean="0">
                <a:solidFill>
                  <a:schemeClr val="tx1"/>
                </a:solidFill>
              </a:rPr>
              <a:t> </a:t>
            </a:r>
            <a:r>
              <a:rPr lang="en-AU" dirty="0" err="1" smtClean="0">
                <a:solidFill>
                  <a:schemeClr val="tx1"/>
                </a:solidFill>
              </a:rPr>
              <a:t>yêu</a:t>
            </a:r>
            <a:r>
              <a:rPr lang="en-AU" dirty="0" smtClean="0">
                <a:solidFill>
                  <a:schemeClr val="tx1"/>
                </a:solidFill>
              </a:rPr>
              <a:t> </a:t>
            </a:r>
            <a:r>
              <a:rPr lang="en-AU" dirty="0" err="1" smtClean="0">
                <a:solidFill>
                  <a:schemeClr val="tx1"/>
                </a:solidFill>
              </a:rPr>
              <a:t>cầu</a:t>
            </a:r>
            <a:r>
              <a:rPr lang="en-AU" dirty="0" smtClean="0">
                <a:solidFill>
                  <a:schemeClr val="tx1"/>
                </a:solidFill>
              </a:rPr>
              <a:t> </a:t>
            </a:r>
            <a:r>
              <a:rPr lang="en-AU" dirty="0" err="1" smtClean="0">
                <a:solidFill>
                  <a:schemeClr val="tx1"/>
                </a:solidFill>
              </a:rPr>
              <a:t>bài</a:t>
            </a:r>
            <a:r>
              <a:rPr lang="en-AU" dirty="0" smtClean="0">
                <a:solidFill>
                  <a:schemeClr val="tx1"/>
                </a:solidFill>
              </a:rPr>
              <a:t> </a:t>
            </a:r>
            <a:r>
              <a:rPr lang="en-AU" dirty="0" err="1" smtClean="0">
                <a:solidFill>
                  <a:schemeClr val="tx1"/>
                </a:solidFill>
              </a:rPr>
              <a:t>tập</a:t>
            </a:r>
            <a:r>
              <a:rPr lang="en-AU" dirty="0" smtClean="0">
                <a:solidFill>
                  <a:schemeClr val="tx1"/>
                </a:solidFill>
              </a:rPr>
              <a:t>(</a:t>
            </a:r>
            <a:r>
              <a:rPr lang="en-AU" dirty="0" err="1" smtClean="0">
                <a:solidFill>
                  <a:schemeClr val="tx1"/>
                </a:solidFill>
              </a:rPr>
              <a:t>phần</a:t>
            </a:r>
            <a:r>
              <a:rPr lang="en-AU" dirty="0" smtClean="0">
                <a:solidFill>
                  <a:schemeClr val="tx1"/>
                </a:solidFill>
              </a:rPr>
              <a:t> </a:t>
            </a:r>
            <a:r>
              <a:rPr lang="en-AU" dirty="0" err="1" smtClean="0">
                <a:solidFill>
                  <a:schemeClr val="tx1"/>
                </a:solidFill>
              </a:rPr>
              <a:t>chữ</a:t>
            </a:r>
            <a:r>
              <a:rPr lang="en-AU" dirty="0" smtClean="0">
                <a:solidFill>
                  <a:schemeClr val="tx1"/>
                </a:solidFill>
              </a:rPr>
              <a:t> in </a:t>
            </a:r>
            <a:r>
              <a:rPr lang="en-AU" dirty="0" err="1" smtClean="0">
                <a:solidFill>
                  <a:schemeClr val="tx1"/>
                </a:solidFill>
              </a:rPr>
              <a:t>nghiêng</a:t>
            </a:r>
            <a:r>
              <a:rPr lang="en-AU" dirty="0" smtClean="0">
                <a:solidFill>
                  <a:schemeClr val="tx1"/>
                </a:solidFill>
              </a:rPr>
              <a:t>)</a:t>
            </a:r>
          </a:p>
          <a:p>
            <a:pPr marL="514350" indent="-514350" algn="l">
              <a:buAutoNum type="arabicPeriod"/>
            </a:pPr>
            <a:r>
              <a:rPr lang="en-AU" dirty="0" err="1" smtClean="0">
                <a:solidFill>
                  <a:schemeClr val="tx1"/>
                </a:solidFill>
              </a:rPr>
              <a:t>Sưu</a:t>
            </a:r>
            <a:r>
              <a:rPr lang="en-AU" dirty="0" smtClean="0">
                <a:solidFill>
                  <a:schemeClr val="tx1"/>
                </a:solidFill>
              </a:rPr>
              <a:t> </a:t>
            </a:r>
            <a:r>
              <a:rPr lang="en-AU" dirty="0" err="1" smtClean="0">
                <a:solidFill>
                  <a:schemeClr val="tx1"/>
                </a:solidFill>
              </a:rPr>
              <a:t>tầm</a:t>
            </a:r>
            <a:r>
              <a:rPr lang="en-AU" dirty="0" smtClean="0">
                <a:solidFill>
                  <a:schemeClr val="tx1"/>
                </a:solidFill>
              </a:rPr>
              <a:t> </a:t>
            </a:r>
            <a:r>
              <a:rPr lang="en-AU" dirty="0" err="1" smtClean="0">
                <a:solidFill>
                  <a:schemeClr val="tx1"/>
                </a:solidFill>
              </a:rPr>
              <a:t>hình</a:t>
            </a:r>
            <a:r>
              <a:rPr lang="en-AU" dirty="0" smtClean="0">
                <a:solidFill>
                  <a:schemeClr val="tx1"/>
                </a:solidFill>
              </a:rPr>
              <a:t> </a:t>
            </a:r>
            <a:r>
              <a:rPr lang="en-AU" dirty="0" err="1" smtClean="0">
                <a:solidFill>
                  <a:schemeClr val="tx1"/>
                </a:solidFill>
              </a:rPr>
              <a:t>ảnh</a:t>
            </a:r>
            <a:r>
              <a:rPr lang="en-AU" dirty="0" smtClean="0">
                <a:solidFill>
                  <a:schemeClr val="tx1"/>
                </a:solidFill>
              </a:rPr>
              <a:t> </a:t>
            </a:r>
            <a:r>
              <a:rPr lang="en-AU" dirty="0" err="1" smtClean="0">
                <a:solidFill>
                  <a:schemeClr val="tx1"/>
                </a:solidFill>
              </a:rPr>
              <a:t>các</a:t>
            </a:r>
            <a:r>
              <a:rPr lang="en-AU" dirty="0" smtClean="0">
                <a:solidFill>
                  <a:schemeClr val="tx1"/>
                </a:solidFill>
              </a:rPr>
              <a:t> </a:t>
            </a:r>
            <a:r>
              <a:rPr lang="en-AU" dirty="0" err="1" smtClean="0">
                <a:solidFill>
                  <a:schemeClr val="tx1"/>
                </a:solidFill>
              </a:rPr>
              <a:t>nguồn</a:t>
            </a:r>
            <a:r>
              <a:rPr lang="en-AU" dirty="0" smtClean="0">
                <a:solidFill>
                  <a:schemeClr val="tx1"/>
                </a:solidFill>
              </a:rPr>
              <a:t> </a:t>
            </a:r>
            <a:r>
              <a:rPr lang="en-AU" dirty="0" err="1" smtClean="0">
                <a:solidFill>
                  <a:schemeClr val="tx1"/>
                </a:solidFill>
              </a:rPr>
              <a:t>năng</a:t>
            </a:r>
            <a:r>
              <a:rPr lang="en-AU" dirty="0" smtClean="0">
                <a:solidFill>
                  <a:schemeClr val="tx1"/>
                </a:solidFill>
              </a:rPr>
              <a:t> </a:t>
            </a:r>
            <a:r>
              <a:rPr lang="en-AU" dirty="0" err="1" smtClean="0">
                <a:solidFill>
                  <a:schemeClr val="tx1"/>
                </a:solidFill>
              </a:rPr>
              <a:t>lượng</a:t>
            </a:r>
            <a:r>
              <a:rPr lang="en-AU" dirty="0" smtClean="0">
                <a:solidFill>
                  <a:schemeClr val="tx1"/>
                </a:solidFill>
              </a:rPr>
              <a:t> </a:t>
            </a:r>
            <a:r>
              <a:rPr lang="en-AU" dirty="0" err="1" smtClean="0">
                <a:solidFill>
                  <a:schemeClr val="tx1"/>
                </a:solidFill>
              </a:rPr>
              <a:t>và</a:t>
            </a:r>
            <a:r>
              <a:rPr lang="en-AU" dirty="0" smtClean="0">
                <a:solidFill>
                  <a:schemeClr val="tx1"/>
                </a:solidFill>
              </a:rPr>
              <a:t> </a:t>
            </a:r>
            <a:r>
              <a:rPr lang="en-AU" dirty="0" err="1" smtClean="0">
                <a:solidFill>
                  <a:schemeClr val="tx1"/>
                </a:solidFill>
              </a:rPr>
              <a:t>các</a:t>
            </a:r>
            <a:r>
              <a:rPr lang="en-AU" dirty="0" smtClean="0">
                <a:solidFill>
                  <a:schemeClr val="tx1"/>
                </a:solidFill>
              </a:rPr>
              <a:t> </a:t>
            </a:r>
            <a:r>
              <a:rPr lang="en-AU" dirty="0" err="1" smtClean="0">
                <a:solidFill>
                  <a:schemeClr val="tx1"/>
                </a:solidFill>
              </a:rPr>
              <a:t>thiết</a:t>
            </a:r>
            <a:r>
              <a:rPr lang="en-AU" dirty="0" smtClean="0">
                <a:solidFill>
                  <a:schemeClr val="tx1"/>
                </a:solidFill>
              </a:rPr>
              <a:t> </a:t>
            </a:r>
            <a:r>
              <a:rPr lang="en-AU" dirty="0" err="1" smtClean="0">
                <a:solidFill>
                  <a:schemeClr val="tx1"/>
                </a:solidFill>
              </a:rPr>
              <a:t>bị</a:t>
            </a:r>
            <a:r>
              <a:rPr lang="en-AU" dirty="0" smtClean="0">
                <a:solidFill>
                  <a:schemeClr val="tx1"/>
                </a:solidFill>
              </a:rPr>
              <a:t> </a:t>
            </a:r>
            <a:r>
              <a:rPr lang="en-AU" dirty="0" err="1" smtClean="0">
                <a:solidFill>
                  <a:schemeClr val="tx1"/>
                </a:solidFill>
              </a:rPr>
              <a:t>sử</a:t>
            </a:r>
            <a:r>
              <a:rPr lang="en-AU" dirty="0" smtClean="0">
                <a:solidFill>
                  <a:schemeClr val="tx1"/>
                </a:solidFill>
              </a:rPr>
              <a:t> </a:t>
            </a:r>
            <a:r>
              <a:rPr lang="en-AU" dirty="0" err="1" smtClean="0">
                <a:solidFill>
                  <a:schemeClr val="tx1"/>
                </a:solidFill>
              </a:rPr>
              <a:t>dụng</a:t>
            </a:r>
            <a:r>
              <a:rPr lang="en-AU" dirty="0" smtClean="0">
                <a:solidFill>
                  <a:schemeClr val="tx1"/>
                </a:solidFill>
              </a:rPr>
              <a:t> </a:t>
            </a:r>
            <a:r>
              <a:rPr lang="en-AU" dirty="0" err="1" smtClean="0">
                <a:solidFill>
                  <a:schemeClr val="tx1"/>
                </a:solidFill>
              </a:rPr>
              <a:t>các</a:t>
            </a:r>
            <a:r>
              <a:rPr lang="en-AU" dirty="0" smtClean="0">
                <a:solidFill>
                  <a:schemeClr val="tx1"/>
                </a:solidFill>
              </a:rPr>
              <a:t> </a:t>
            </a:r>
            <a:r>
              <a:rPr lang="en-AU" dirty="0" err="1" smtClean="0">
                <a:solidFill>
                  <a:schemeClr val="tx1"/>
                </a:solidFill>
              </a:rPr>
              <a:t>nguồn</a:t>
            </a:r>
            <a:r>
              <a:rPr lang="en-AU" dirty="0" smtClean="0">
                <a:solidFill>
                  <a:schemeClr val="tx1"/>
                </a:solidFill>
              </a:rPr>
              <a:t> </a:t>
            </a:r>
            <a:r>
              <a:rPr lang="en-AU" dirty="0" err="1" smtClean="0">
                <a:solidFill>
                  <a:schemeClr val="tx1"/>
                </a:solidFill>
              </a:rPr>
              <a:t>năng</a:t>
            </a:r>
            <a:r>
              <a:rPr lang="en-AU" dirty="0" smtClean="0">
                <a:solidFill>
                  <a:schemeClr val="tx1"/>
                </a:solidFill>
              </a:rPr>
              <a:t> </a:t>
            </a:r>
            <a:r>
              <a:rPr lang="en-AU" dirty="0" err="1" smtClean="0">
                <a:solidFill>
                  <a:schemeClr val="tx1"/>
                </a:solidFill>
              </a:rPr>
              <a:t>lượng</a:t>
            </a:r>
            <a:r>
              <a:rPr lang="en-AU" dirty="0" smtClean="0">
                <a:solidFill>
                  <a:schemeClr val="tx1"/>
                </a:solidFill>
              </a:rPr>
              <a:t> </a:t>
            </a:r>
            <a:r>
              <a:rPr lang="en-AU" dirty="0" err="1" smtClean="0">
                <a:solidFill>
                  <a:schemeClr val="tx1"/>
                </a:solidFill>
              </a:rPr>
              <a:t>trong</a:t>
            </a:r>
            <a:r>
              <a:rPr lang="en-AU" dirty="0" smtClean="0">
                <a:solidFill>
                  <a:schemeClr val="tx1"/>
                </a:solidFill>
              </a:rPr>
              <a:t> </a:t>
            </a:r>
            <a:r>
              <a:rPr lang="en-AU" dirty="0" err="1" smtClean="0">
                <a:solidFill>
                  <a:schemeClr val="tx1"/>
                </a:solidFill>
              </a:rPr>
              <a:t>gia</a:t>
            </a:r>
            <a:r>
              <a:rPr lang="en-AU" dirty="0" smtClean="0">
                <a:solidFill>
                  <a:schemeClr val="tx1"/>
                </a:solidFill>
              </a:rPr>
              <a:t> </a:t>
            </a:r>
            <a:r>
              <a:rPr lang="en-AU" dirty="0" err="1" smtClean="0">
                <a:solidFill>
                  <a:schemeClr val="tx1"/>
                </a:solidFill>
              </a:rPr>
              <a:t>đình</a:t>
            </a:r>
            <a:r>
              <a:rPr lang="en-AU" dirty="0" smtClean="0">
                <a:solidFill>
                  <a:schemeClr val="tx1"/>
                </a:solidFill>
              </a:rPr>
              <a:t> </a:t>
            </a:r>
            <a:r>
              <a:rPr lang="en-AU" dirty="0" err="1" smtClean="0">
                <a:solidFill>
                  <a:schemeClr val="tx1"/>
                </a:solidFill>
              </a:rPr>
              <a:t>em</a:t>
            </a:r>
            <a:r>
              <a:rPr lang="en-AU" dirty="0" smtClean="0">
                <a:solidFill>
                  <a:schemeClr val="tx1"/>
                </a:solidFill>
              </a:rPr>
              <a:t>. </a:t>
            </a:r>
            <a:endParaRPr lang="en-AU" dirty="0">
              <a:solidFill>
                <a:schemeClr val="tx1"/>
              </a:solidFill>
            </a:endParaRPr>
          </a:p>
          <a:p>
            <a:pPr marL="514350" indent="-514350" algn="l">
              <a:buAutoNum type="arabicPeriod"/>
            </a:pPr>
            <a:endParaRPr lang="en-AU" dirty="0">
              <a:solidFill>
                <a:schemeClr val="tx1"/>
              </a:solidFill>
            </a:endParaRP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2215766"/>
              </p:ext>
            </p:extLst>
          </p:nvPr>
        </p:nvGraphicFramePr>
        <p:xfrm>
          <a:off x="0" y="44450"/>
          <a:ext cx="2182813" cy="1223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2" r:id="rId3" imgW="1278331" imgH="1273759" progId="">
                  <p:embed/>
                </p:oleObj>
              </mc:Choice>
              <mc:Fallback>
                <p:oleObj r:id="rId3" imgW="1278331" imgH="1273759" progId="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44450"/>
                        <a:ext cx="2182813" cy="12239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859319"/>
              </p:ext>
            </p:extLst>
          </p:nvPr>
        </p:nvGraphicFramePr>
        <p:xfrm>
          <a:off x="6767513" y="5734050"/>
          <a:ext cx="2376487" cy="1223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3" r:id="rId5" imgW="1999793" imgH="1831543" progId="">
                  <p:embed/>
                </p:oleObj>
              </mc:Choice>
              <mc:Fallback>
                <p:oleObj r:id="rId5" imgW="1999793" imgH="1831543" progId="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67513" y="5734050"/>
                        <a:ext cx="2376487" cy="12239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8298090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2215766"/>
              </p:ext>
            </p:extLst>
          </p:nvPr>
        </p:nvGraphicFramePr>
        <p:xfrm>
          <a:off x="0" y="44451"/>
          <a:ext cx="2183462" cy="122431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6" r:id="rId3" imgW="1278331" imgH="1273759" progId="">
                  <p:embed/>
                </p:oleObj>
              </mc:Choice>
              <mc:Fallback>
                <p:oleObj r:id="rId3" imgW="1278331" imgH="1273759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44451"/>
                        <a:ext cx="2183462" cy="122431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859319"/>
              </p:ext>
            </p:extLst>
          </p:nvPr>
        </p:nvGraphicFramePr>
        <p:xfrm>
          <a:off x="6768228" y="5733257"/>
          <a:ext cx="2375772" cy="122475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7" r:id="rId5" imgW="1999793" imgH="1831543" progId="">
                  <p:embed/>
                </p:oleObj>
              </mc:Choice>
              <mc:Fallback>
                <p:oleObj r:id="rId5" imgW="1999793" imgH="1831543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68228" y="5733257"/>
                        <a:ext cx="2375772" cy="122475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457200" y="413792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AU" b="1" dirty="0" err="1" smtClean="0">
                <a:solidFill>
                  <a:srgbClr val="FF0000"/>
                </a:solidFill>
              </a:rPr>
              <a:t>Gợi</a:t>
            </a:r>
            <a:r>
              <a:rPr lang="en-AU" b="1" dirty="0" smtClean="0">
                <a:solidFill>
                  <a:srgbClr val="FF0000"/>
                </a:solidFill>
              </a:rPr>
              <a:t> ý </a:t>
            </a:r>
            <a:r>
              <a:rPr lang="en-AU" b="1" dirty="0" err="1" smtClean="0">
                <a:solidFill>
                  <a:srgbClr val="FF0000"/>
                </a:solidFill>
              </a:rPr>
              <a:t>một</a:t>
            </a:r>
            <a:r>
              <a:rPr lang="en-AU" b="1" dirty="0" smtClean="0">
                <a:solidFill>
                  <a:srgbClr val="FF0000"/>
                </a:solidFill>
              </a:rPr>
              <a:t> </a:t>
            </a:r>
            <a:r>
              <a:rPr lang="en-AU" b="1" dirty="0" err="1" smtClean="0">
                <a:solidFill>
                  <a:srgbClr val="FF0000"/>
                </a:solidFill>
              </a:rPr>
              <a:t>số</a:t>
            </a:r>
            <a:r>
              <a:rPr lang="en-AU" b="1" dirty="0" smtClean="0">
                <a:solidFill>
                  <a:srgbClr val="FF0000"/>
                </a:solidFill>
              </a:rPr>
              <a:t> </a:t>
            </a:r>
            <a:r>
              <a:rPr lang="en-AU" b="1" dirty="0" err="1" smtClean="0">
                <a:solidFill>
                  <a:srgbClr val="FF0000"/>
                </a:solidFill>
              </a:rPr>
              <a:t>câu</a:t>
            </a:r>
            <a:r>
              <a:rPr lang="en-AU" b="1" dirty="0" smtClean="0">
                <a:solidFill>
                  <a:srgbClr val="FF0000"/>
                </a:solidFill>
              </a:rPr>
              <a:t> </a:t>
            </a:r>
            <a:r>
              <a:rPr lang="en-AU" b="1" dirty="0" err="1" smtClean="0">
                <a:solidFill>
                  <a:srgbClr val="FF0000"/>
                </a:solidFill>
              </a:rPr>
              <a:t>hỏi</a:t>
            </a:r>
            <a:r>
              <a:rPr lang="en-AU" b="1" dirty="0" smtClean="0">
                <a:solidFill>
                  <a:srgbClr val="FF0000"/>
                </a:solidFill>
              </a:rPr>
              <a:t> </a:t>
            </a:r>
            <a:r>
              <a:rPr lang="en-AU" b="1" dirty="0" err="1" smtClean="0">
                <a:solidFill>
                  <a:srgbClr val="FF0000"/>
                </a:solidFill>
              </a:rPr>
              <a:t>chính</a:t>
            </a:r>
            <a:r>
              <a:rPr lang="en-AU" b="1" dirty="0" smtClean="0">
                <a:solidFill>
                  <a:srgbClr val="FF0000"/>
                </a:solidFill>
              </a:rPr>
              <a:t> </a:t>
            </a:r>
            <a:r>
              <a:rPr lang="en-AU" b="1" dirty="0" err="1" smtClean="0">
                <a:solidFill>
                  <a:srgbClr val="FF0000"/>
                </a:solidFill>
              </a:rPr>
              <a:t>cần</a:t>
            </a:r>
            <a:r>
              <a:rPr lang="en-AU" b="1" dirty="0" smtClean="0">
                <a:solidFill>
                  <a:srgbClr val="FF0000"/>
                </a:solidFill>
              </a:rPr>
              <a:t> </a:t>
            </a:r>
            <a:r>
              <a:rPr lang="en-AU" b="1" dirty="0" err="1" smtClean="0">
                <a:solidFill>
                  <a:srgbClr val="FF0000"/>
                </a:solidFill>
              </a:rPr>
              <a:t>tìm</a:t>
            </a:r>
            <a:r>
              <a:rPr lang="en-AU" b="1" dirty="0" smtClean="0">
                <a:solidFill>
                  <a:srgbClr val="FF0000"/>
                </a:solidFill>
              </a:rPr>
              <a:t> </a:t>
            </a:r>
            <a:r>
              <a:rPr lang="en-AU" b="1" dirty="0" err="1" smtClean="0">
                <a:solidFill>
                  <a:srgbClr val="FF0000"/>
                </a:solidFill>
              </a:rPr>
              <a:t>hiểu</a:t>
            </a:r>
            <a:r>
              <a:rPr lang="en-AU" b="1" dirty="0" smtClean="0">
                <a:solidFill>
                  <a:srgbClr val="FF0000"/>
                </a:solidFill>
              </a:rPr>
              <a:t> </a:t>
            </a:r>
            <a:r>
              <a:rPr lang="en-AU" b="1" dirty="0" err="1" smtClean="0">
                <a:solidFill>
                  <a:srgbClr val="FF0000"/>
                </a:solidFill>
              </a:rPr>
              <a:t>trong</a:t>
            </a:r>
            <a:r>
              <a:rPr lang="en-AU" b="1" dirty="0" smtClean="0">
                <a:solidFill>
                  <a:srgbClr val="FF0000"/>
                </a:solidFill>
              </a:rPr>
              <a:t> </a:t>
            </a:r>
            <a:r>
              <a:rPr lang="en-AU" b="1" dirty="0" err="1" smtClean="0">
                <a:solidFill>
                  <a:srgbClr val="FF0000"/>
                </a:solidFill>
              </a:rPr>
              <a:t>bài</a:t>
            </a:r>
            <a:r>
              <a:rPr lang="en-AU" b="1" dirty="0" smtClean="0">
                <a:solidFill>
                  <a:srgbClr val="FF0000"/>
                </a:solidFill>
              </a:rPr>
              <a:t> 2</a:t>
            </a:r>
            <a:endParaRPr lang="en-AU" b="1" dirty="0">
              <a:solidFill>
                <a:srgbClr val="FF0000"/>
              </a:solidFill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107504" y="1988840"/>
            <a:ext cx="8784976" cy="4137323"/>
          </a:xfrm>
        </p:spPr>
        <p:txBody>
          <a:bodyPr>
            <a:normAutofit fontScale="92500" lnSpcReduction="20000"/>
          </a:bodyPr>
          <a:lstStyle/>
          <a:p>
            <a:pPr marL="514350" indent="-514350">
              <a:buAutoNum type="arabicPeriod"/>
            </a:pPr>
            <a:r>
              <a:rPr lang="en-AU" dirty="0" err="1" smtClean="0"/>
              <a:t>Các</a:t>
            </a:r>
            <a:r>
              <a:rPr lang="en-AU" dirty="0" smtClean="0"/>
              <a:t> </a:t>
            </a:r>
            <a:r>
              <a:rPr lang="en-AU" dirty="0" err="1" smtClean="0"/>
              <a:t>nguồn</a:t>
            </a:r>
            <a:r>
              <a:rPr lang="en-AU" dirty="0" smtClean="0"/>
              <a:t> </a:t>
            </a:r>
            <a:r>
              <a:rPr lang="en-AU" dirty="0" err="1" smtClean="0"/>
              <a:t>năng</a:t>
            </a:r>
            <a:r>
              <a:rPr lang="en-AU" dirty="0" smtClean="0"/>
              <a:t> </a:t>
            </a:r>
            <a:r>
              <a:rPr lang="en-AU" dirty="0" err="1" smtClean="0"/>
              <a:t>lượng</a:t>
            </a:r>
            <a:r>
              <a:rPr lang="en-AU" dirty="0" smtClean="0"/>
              <a:t> </a:t>
            </a:r>
            <a:r>
              <a:rPr lang="en-AU" dirty="0" err="1" smtClean="0"/>
              <a:t>nào</a:t>
            </a:r>
            <a:r>
              <a:rPr lang="en-AU" dirty="0" smtClean="0"/>
              <a:t> </a:t>
            </a:r>
            <a:r>
              <a:rPr lang="en-AU" dirty="0" err="1" smtClean="0"/>
              <a:t>dùng</a:t>
            </a:r>
            <a:r>
              <a:rPr lang="en-AU" dirty="0" smtClean="0"/>
              <a:t> </a:t>
            </a:r>
            <a:r>
              <a:rPr lang="en-AU" dirty="0" err="1" smtClean="0"/>
              <a:t>trong</a:t>
            </a:r>
            <a:r>
              <a:rPr lang="en-AU" dirty="0" smtClean="0"/>
              <a:t> </a:t>
            </a:r>
            <a:r>
              <a:rPr lang="en-AU" dirty="0" err="1" smtClean="0"/>
              <a:t>gia</a:t>
            </a:r>
            <a:r>
              <a:rPr lang="en-AU" dirty="0" smtClean="0"/>
              <a:t> </a:t>
            </a:r>
            <a:r>
              <a:rPr lang="en-AU" dirty="0" err="1" smtClean="0"/>
              <a:t>đình</a:t>
            </a:r>
            <a:r>
              <a:rPr lang="en-AU" dirty="0" smtClean="0"/>
              <a:t>? Cho </a:t>
            </a:r>
            <a:r>
              <a:rPr lang="en-AU" dirty="0" err="1" smtClean="0"/>
              <a:t>ví</a:t>
            </a:r>
            <a:r>
              <a:rPr lang="en-AU" dirty="0" smtClean="0"/>
              <a:t> </a:t>
            </a:r>
            <a:r>
              <a:rPr lang="en-AU" dirty="0" err="1" smtClean="0"/>
              <a:t>dụ</a:t>
            </a:r>
            <a:r>
              <a:rPr lang="en-AU" dirty="0"/>
              <a:t>.</a:t>
            </a:r>
            <a:endParaRPr lang="en-AU" dirty="0" smtClean="0"/>
          </a:p>
          <a:p>
            <a:pPr marL="514350" indent="-514350">
              <a:buAutoNum type="arabicPeriod"/>
            </a:pPr>
            <a:r>
              <a:rPr lang="en-AU" dirty="0" err="1" smtClean="0"/>
              <a:t>Mỗi</a:t>
            </a:r>
            <a:r>
              <a:rPr lang="en-AU" dirty="0" smtClean="0"/>
              <a:t> </a:t>
            </a:r>
            <a:r>
              <a:rPr lang="en-AU" dirty="0" err="1" smtClean="0"/>
              <a:t>năng</a:t>
            </a:r>
            <a:r>
              <a:rPr lang="en-AU" dirty="0" smtClean="0"/>
              <a:t> </a:t>
            </a:r>
            <a:r>
              <a:rPr lang="en-AU" dirty="0" err="1" smtClean="0"/>
              <a:t>lượng</a:t>
            </a:r>
            <a:r>
              <a:rPr lang="en-AU" dirty="0" smtClean="0"/>
              <a:t> </a:t>
            </a:r>
            <a:r>
              <a:rPr lang="en-AU" dirty="0" err="1" smtClean="0"/>
              <a:t>đó</a:t>
            </a:r>
            <a:r>
              <a:rPr lang="en-AU" dirty="0" smtClean="0"/>
              <a:t> </a:t>
            </a:r>
            <a:r>
              <a:rPr lang="en-AU" dirty="0" err="1" smtClean="0"/>
              <a:t>được</a:t>
            </a:r>
            <a:r>
              <a:rPr lang="en-AU" dirty="0" smtClean="0"/>
              <a:t> </a:t>
            </a:r>
            <a:r>
              <a:rPr lang="en-AU" dirty="0" err="1" smtClean="0"/>
              <a:t>dùng</a:t>
            </a:r>
            <a:r>
              <a:rPr lang="en-AU" dirty="0" smtClean="0"/>
              <a:t> </a:t>
            </a:r>
            <a:r>
              <a:rPr lang="en-AU" dirty="0" err="1" smtClean="0"/>
              <a:t>vào</a:t>
            </a:r>
            <a:r>
              <a:rPr lang="en-AU" dirty="0" smtClean="0"/>
              <a:t> </a:t>
            </a:r>
            <a:r>
              <a:rPr lang="en-AU" dirty="0" err="1" smtClean="0"/>
              <a:t>hoạt</a:t>
            </a:r>
            <a:r>
              <a:rPr lang="en-AU" dirty="0" smtClean="0"/>
              <a:t> </a:t>
            </a:r>
            <a:r>
              <a:rPr lang="en-AU" dirty="0" err="1" smtClean="0"/>
              <a:t>động</a:t>
            </a:r>
            <a:r>
              <a:rPr lang="en-AU" dirty="0" smtClean="0"/>
              <a:t> </a:t>
            </a:r>
            <a:r>
              <a:rPr lang="en-AU" dirty="0" err="1" smtClean="0"/>
              <a:t>nào</a:t>
            </a:r>
            <a:r>
              <a:rPr lang="en-AU" dirty="0" smtClean="0"/>
              <a:t> </a:t>
            </a:r>
            <a:r>
              <a:rPr lang="en-AU" dirty="0" err="1" smtClean="0"/>
              <a:t>trong</a:t>
            </a:r>
            <a:r>
              <a:rPr lang="en-AU" dirty="0" smtClean="0"/>
              <a:t> </a:t>
            </a:r>
            <a:r>
              <a:rPr lang="en-AU" dirty="0" err="1" smtClean="0"/>
              <a:t>gia</a:t>
            </a:r>
            <a:r>
              <a:rPr lang="en-AU" dirty="0" smtClean="0"/>
              <a:t> </a:t>
            </a:r>
            <a:r>
              <a:rPr lang="en-AU" dirty="0" err="1" smtClean="0"/>
              <a:t>đình</a:t>
            </a:r>
            <a:r>
              <a:rPr lang="en-AU" dirty="0" smtClean="0"/>
              <a:t> </a:t>
            </a:r>
            <a:r>
              <a:rPr lang="en-AU" dirty="0" err="1" smtClean="0"/>
              <a:t>em</a:t>
            </a:r>
            <a:r>
              <a:rPr lang="en-AU" dirty="0" smtClean="0"/>
              <a:t>?</a:t>
            </a:r>
          </a:p>
          <a:p>
            <a:pPr marL="514350" indent="-514350">
              <a:buAutoNum type="arabicPeriod"/>
            </a:pPr>
            <a:r>
              <a:rPr lang="en-AU" dirty="0" err="1" smtClean="0"/>
              <a:t>Kể</a:t>
            </a:r>
            <a:r>
              <a:rPr lang="en-AU" dirty="0" smtClean="0"/>
              <a:t> </a:t>
            </a:r>
            <a:r>
              <a:rPr lang="en-AU" dirty="0" err="1" smtClean="0"/>
              <a:t>một</a:t>
            </a:r>
            <a:r>
              <a:rPr lang="en-AU" dirty="0" smtClean="0"/>
              <a:t> </a:t>
            </a:r>
            <a:r>
              <a:rPr lang="en-AU" dirty="0" err="1" smtClean="0"/>
              <a:t>số</a:t>
            </a:r>
            <a:r>
              <a:rPr lang="en-AU" dirty="0" smtClean="0"/>
              <a:t> </a:t>
            </a:r>
            <a:r>
              <a:rPr lang="en-AU" dirty="0" err="1" smtClean="0"/>
              <a:t>nguồn</a:t>
            </a:r>
            <a:r>
              <a:rPr lang="en-AU" dirty="0" smtClean="0"/>
              <a:t> </a:t>
            </a:r>
            <a:r>
              <a:rPr lang="en-AU" dirty="0" err="1" smtClean="0"/>
              <a:t>năng</a:t>
            </a:r>
            <a:r>
              <a:rPr lang="en-AU" dirty="0" smtClean="0"/>
              <a:t> </a:t>
            </a:r>
            <a:r>
              <a:rPr lang="en-AU" dirty="0" err="1" smtClean="0"/>
              <a:t>lượng</a:t>
            </a:r>
            <a:r>
              <a:rPr lang="en-AU" dirty="0" smtClean="0"/>
              <a:t> </a:t>
            </a:r>
            <a:r>
              <a:rPr lang="en-AU" dirty="0" err="1" smtClean="0"/>
              <a:t>hiện</a:t>
            </a:r>
            <a:r>
              <a:rPr lang="en-AU" dirty="0" smtClean="0"/>
              <a:t> nay </a:t>
            </a:r>
            <a:r>
              <a:rPr lang="en-AU" dirty="0" err="1" smtClean="0"/>
              <a:t>nước</a:t>
            </a:r>
            <a:r>
              <a:rPr lang="en-AU" dirty="0" smtClean="0"/>
              <a:t> ta </a:t>
            </a:r>
            <a:r>
              <a:rPr lang="en-AU" dirty="0" err="1" smtClean="0"/>
              <a:t>đang</a:t>
            </a:r>
            <a:r>
              <a:rPr lang="en-AU" dirty="0" smtClean="0"/>
              <a:t> </a:t>
            </a:r>
            <a:r>
              <a:rPr lang="en-AU" dirty="0" err="1" smtClean="0"/>
              <a:t>sử</a:t>
            </a:r>
            <a:r>
              <a:rPr lang="en-AU" dirty="0" smtClean="0"/>
              <a:t> </a:t>
            </a:r>
            <a:r>
              <a:rPr lang="en-AU" dirty="0" err="1" smtClean="0"/>
              <a:t>dụng</a:t>
            </a:r>
            <a:r>
              <a:rPr lang="en-AU" dirty="0" smtClean="0"/>
              <a:t>?</a:t>
            </a:r>
          </a:p>
          <a:p>
            <a:pPr marL="514350" indent="-514350">
              <a:buAutoNum type="arabicPeriod"/>
            </a:pPr>
            <a:r>
              <a:rPr lang="en-AU" dirty="0" err="1" smtClean="0"/>
              <a:t>Hãy</a:t>
            </a:r>
            <a:r>
              <a:rPr lang="en-AU" dirty="0" smtClean="0"/>
              <a:t> </a:t>
            </a:r>
            <a:r>
              <a:rPr lang="en-AU" dirty="0" err="1" smtClean="0"/>
              <a:t>kể</a:t>
            </a:r>
            <a:r>
              <a:rPr lang="en-AU" dirty="0" smtClean="0"/>
              <a:t> </a:t>
            </a:r>
            <a:r>
              <a:rPr lang="en-AU" dirty="0" err="1" smtClean="0"/>
              <a:t>những</a:t>
            </a:r>
            <a:r>
              <a:rPr lang="en-AU" dirty="0" smtClean="0"/>
              <a:t> </a:t>
            </a:r>
            <a:r>
              <a:rPr lang="en-AU" dirty="0" err="1" smtClean="0"/>
              <a:t>đồ</a:t>
            </a:r>
            <a:r>
              <a:rPr lang="en-AU" dirty="0" smtClean="0"/>
              <a:t> </a:t>
            </a:r>
            <a:r>
              <a:rPr lang="en-AU" dirty="0" err="1" smtClean="0"/>
              <a:t>dùng</a:t>
            </a:r>
            <a:r>
              <a:rPr lang="en-AU" dirty="0" smtClean="0"/>
              <a:t> </a:t>
            </a:r>
            <a:r>
              <a:rPr lang="en-AU" dirty="0" err="1" smtClean="0"/>
              <a:t>sử</a:t>
            </a:r>
            <a:r>
              <a:rPr lang="en-AU" dirty="0" smtClean="0"/>
              <a:t> </a:t>
            </a:r>
            <a:r>
              <a:rPr lang="en-AU" dirty="0" err="1" smtClean="0"/>
              <a:t>dụng</a:t>
            </a:r>
            <a:r>
              <a:rPr lang="en-AU" dirty="0" smtClean="0"/>
              <a:t> </a:t>
            </a:r>
            <a:r>
              <a:rPr lang="en-AU" dirty="0" err="1" smtClean="0"/>
              <a:t>năng</a:t>
            </a:r>
            <a:r>
              <a:rPr lang="en-AU" dirty="0" smtClean="0"/>
              <a:t> </a:t>
            </a:r>
            <a:r>
              <a:rPr lang="en-AU" dirty="0" err="1" smtClean="0"/>
              <a:t>lượng</a:t>
            </a:r>
            <a:r>
              <a:rPr lang="en-AU" dirty="0" smtClean="0"/>
              <a:t> </a:t>
            </a:r>
            <a:r>
              <a:rPr lang="en-AU" dirty="0" err="1" smtClean="0"/>
              <a:t>điện</a:t>
            </a:r>
            <a:r>
              <a:rPr lang="en-AU" dirty="0" smtClean="0"/>
              <a:t> </a:t>
            </a:r>
            <a:r>
              <a:rPr lang="en-AU" dirty="0" err="1" smtClean="0"/>
              <a:t>và</a:t>
            </a:r>
            <a:r>
              <a:rPr lang="en-AU" dirty="0" smtClean="0"/>
              <a:t> </a:t>
            </a:r>
            <a:r>
              <a:rPr lang="en-AU" dirty="0" err="1" smtClean="0"/>
              <a:t>năng</a:t>
            </a:r>
            <a:r>
              <a:rPr lang="en-AU" dirty="0" smtClean="0"/>
              <a:t> </a:t>
            </a:r>
            <a:r>
              <a:rPr lang="en-AU" dirty="0" err="1" smtClean="0"/>
              <a:t>lượng</a:t>
            </a:r>
            <a:r>
              <a:rPr lang="en-AU" dirty="0" smtClean="0"/>
              <a:t> </a:t>
            </a:r>
            <a:r>
              <a:rPr lang="en-AU" dirty="0" err="1" smtClean="0"/>
              <a:t>chất</a:t>
            </a:r>
            <a:r>
              <a:rPr lang="en-AU" dirty="0" smtClean="0"/>
              <a:t> </a:t>
            </a:r>
            <a:r>
              <a:rPr lang="en-AU" dirty="0" err="1" smtClean="0"/>
              <a:t>đốt</a:t>
            </a:r>
            <a:r>
              <a:rPr lang="en-AU" dirty="0" smtClean="0"/>
              <a:t> </a:t>
            </a:r>
            <a:r>
              <a:rPr lang="en-AU" dirty="0" err="1" smtClean="0"/>
              <a:t>trong</a:t>
            </a:r>
            <a:r>
              <a:rPr lang="en-AU" dirty="0" smtClean="0"/>
              <a:t> </a:t>
            </a:r>
            <a:r>
              <a:rPr lang="en-AU" dirty="0" err="1" smtClean="0"/>
              <a:t>gia</a:t>
            </a:r>
            <a:r>
              <a:rPr lang="en-AU" dirty="0" smtClean="0"/>
              <a:t> </a:t>
            </a:r>
            <a:r>
              <a:rPr lang="en-AU" dirty="0" err="1" smtClean="0"/>
              <a:t>đình</a:t>
            </a:r>
            <a:r>
              <a:rPr lang="en-AU" dirty="0" smtClean="0"/>
              <a:t> </a:t>
            </a:r>
            <a:r>
              <a:rPr lang="en-AU" dirty="0" err="1" smtClean="0"/>
              <a:t>của</a:t>
            </a:r>
            <a:r>
              <a:rPr lang="en-AU" dirty="0" smtClean="0"/>
              <a:t> </a:t>
            </a:r>
            <a:r>
              <a:rPr lang="en-AU" dirty="0" err="1" smtClean="0"/>
              <a:t>em</a:t>
            </a:r>
            <a:r>
              <a:rPr lang="en-AU" dirty="0" smtClean="0"/>
              <a:t>?</a:t>
            </a:r>
          </a:p>
          <a:p>
            <a:pPr marL="514350" indent="-514350">
              <a:buAutoNum type="arabicPeriod"/>
            </a:pPr>
            <a:r>
              <a:rPr lang="en-AU" dirty="0" err="1" smtClean="0"/>
              <a:t>Sưu</a:t>
            </a:r>
            <a:r>
              <a:rPr lang="en-AU" dirty="0" smtClean="0"/>
              <a:t> </a:t>
            </a:r>
            <a:r>
              <a:rPr lang="en-AU" dirty="0" err="1" smtClean="0"/>
              <a:t>tầm</a:t>
            </a:r>
            <a:r>
              <a:rPr lang="en-AU" dirty="0" smtClean="0"/>
              <a:t> </a:t>
            </a:r>
            <a:r>
              <a:rPr lang="en-AU" dirty="0" err="1" smtClean="0"/>
              <a:t>một</a:t>
            </a:r>
            <a:r>
              <a:rPr lang="en-AU" dirty="0" smtClean="0"/>
              <a:t> </a:t>
            </a:r>
            <a:r>
              <a:rPr lang="en-AU" dirty="0" err="1" smtClean="0"/>
              <a:t>số</a:t>
            </a:r>
            <a:r>
              <a:rPr lang="en-AU" dirty="0"/>
              <a:t> </a:t>
            </a:r>
            <a:r>
              <a:rPr lang="en-AU" dirty="0" err="1" smtClean="0"/>
              <a:t>hình</a:t>
            </a:r>
            <a:r>
              <a:rPr lang="en-AU" dirty="0" smtClean="0"/>
              <a:t> </a:t>
            </a:r>
            <a:r>
              <a:rPr lang="en-AU" dirty="0" err="1" smtClean="0"/>
              <a:t>ảnh</a:t>
            </a:r>
            <a:r>
              <a:rPr lang="en-AU" dirty="0" smtClean="0"/>
              <a:t> </a:t>
            </a:r>
            <a:r>
              <a:rPr lang="en-AU" dirty="0" err="1" smtClean="0"/>
              <a:t>gây</a:t>
            </a:r>
            <a:r>
              <a:rPr lang="en-AU" dirty="0" smtClean="0"/>
              <a:t> </a:t>
            </a:r>
            <a:r>
              <a:rPr lang="en-AU" dirty="0" err="1" smtClean="0"/>
              <a:t>tác</a:t>
            </a:r>
            <a:r>
              <a:rPr lang="en-AU" dirty="0" smtClean="0"/>
              <a:t> </a:t>
            </a:r>
            <a:r>
              <a:rPr lang="en-AU" dirty="0" err="1" smtClean="0"/>
              <a:t>hại</a:t>
            </a:r>
            <a:r>
              <a:rPr lang="en-AU" dirty="0" smtClean="0"/>
              <a:t> </a:t>
            </a:r>
            <a:r>
              <a:rPr lang="en-AU" dirty="0" err="1" smtClean="0"/>
              <a:t>khi</a:t>
            </a:r>
            <a:r>
              <a:rPr lang="en-AU" dirty="0" smtClean="0"/>
              <a:t> </a:t>
            </a:r>
            <a:r>
              <a:rPr lang="en-AU" dirty="0" err="1" smtClean="0"/>
              <a:t>khai</a:t>
            </a:r>
            <a:r>
              <a:rPr lang="en-AU" dirty="0" smtClean="0"/>
              <a:t> </a:t>
            </a:r>
            <a:r>
              <a:rPr lang="en-AU" dirty="0" err="1" smtClean="0"/>
              <a:t>thác</a:t>
            </a:r>
            <a:r>
              <a:rPr lang="en-AU" dirty="0" smtClean="0"/>
              <a:t> </a:t>
            </a:r>
            <a:r>
              <a:rPr lang="en-AU" dirty="0" err="1" smtClean="0"/>
              <a:t>tài</a:t>
            </a:r>
            <a:r>
              <a:rPr lang="en-AU" dirty="0" smtClean="0"/>
              <a:t> </a:t>
            </a:r>
            <a:r>
              <a:rPr lang="en-AU" dirty="0" err="1" smtClean="0"/>
              <a:t>nguyên</a:t>
            </a:r>
            <a:r>
              <a:rPr lang="en-AU" dirty="0" smtClean="0"/>
              <a:t> </a:t>
            </a:r>
            <a:r>
              <a:rPr lang="en-AU" dirty="0" err="1" smtClean="0"/>
              <a:t>thiên</a:t>
            </a:r>
            <a:r>
              <a:rPr lang="en-AU" dirty="0" smtClean="0"/>
              <a:t> </a:t>
            </a:r>
            <a:r>
              <a:rPr lang="en-AU" dirty="0" err="1" smtClean="0"/>
              <a:t>nhiên</a:t>
            </a:r>
            <a:r>
              <a:rPr lang="en-AU" dirty="0" smtClean="0"/>
              <a:t>.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8390087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</TotalTime>
  <Words>186</Words>
  <Application>Microsoft Office PowerPoint</Application>
  <PresentationFormat>On-screen Show (4:3)</PresentationFormat>
  <Paragraphs>13</Paragraphs>
  <Slides>2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0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HƯỚNG DẪN CHUẨN BỊ BÀI HỌC CHƯƠNG I: NHÀ Ở BÀI 2. SỬ DỤNG NĂNG LƯỢNG TRONG GIA ĐÌNH</vt:lpstr>
      <vt:lpstr>Gợi ý một số câu hỏi chính cần tìm hiểu trong bài 2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USER</cp:lastModifiedBy>
  <cp:revision>9</cp:revision>
  <dcterms:created xsi:type="dcterms:W3CDTF">2021-08-31T02:15:34Z</dcterms:created>
  <dcterms:modified xsi:type="dcterms:W3CDTF">2021-09-25T02:33:25Z</dcterms:modified>
</cp:coreProperties>
</file>