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 id="2147483661"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41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extLst>
      <p:ext uri="{BB962C8B-B14F-4D97-AF65-F5344CB8AC3E}">
        <p14:creationId xmlns:p14="http://schemas.microsoft.com/office/powerpoint/2010/main" val="269800964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7" name="Google Shape;247;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4" name="Google Shape;254;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2" name="Google Shape;272;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1" name="Google Shape;281;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1" name="Google Shape;291;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9" name="Google Shape;299;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5" name="Google Shape;305;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3" name="Google Shape;19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9" name="Google Shape;209;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9" name="Google Shape;229;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4"/>
        <p:cNvGrpSpPr/>
        <p:nvPr/>
      </p:nvGrpSpPr>
      <p:grpSpPr>
        <a:xfrm>
          <a:off x="0" y="0"/>
          <a:ext cx="0" cy="0"/>
          <a:chOff x="0" y="0"/>
          <a:chExt cx="0" cy="0"/>
        </a:xfrm>
      </p:grpSpPr>
      <p:sp>
        <p:nvSpPr>
          <p:cNvPr id="35" name="Google Shape;35;p2"/>
          <p:cNvSpPr txBox="1">
            <a:spLocks noGrp="1"/>
          </p:cNvSpPr>
          <p:nvPr>
            <p:ph type="title"/>
          </p:nvPr>
        </p:nvSpPr>
        <p:spPr>
          <a:xfrm>
            <a:off x="457200" y="277812"/>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6" name="Google Shape;36;p2"/>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2"/>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1"/>
        <p:cNvGrpSpPr/>
        <p:nvPr/>
      </p:nvGrpSpPr>
      <p:grpSpPr>
        <a:xfrm>
          <a:off x="0" y="0"/>
          <a:ext cx="0" cy="0"/>
          <a:chOff x="0" y="0"/>
          <a:chExt cx="0" cy="0"/>
        </a:xfrm>
      </p:grpSpPr>
      <p:sp>
        <p:nvSpPr>
          <p:cNvPr id="92" name="Google Shape;92;p11"/>
          <p:cNvSpPr txBox="1">
            <a:spLocks noGrp="1"/>
          </p:cNvSpPr>
          <p:nvPr>
            <p:ph type="title"/>
          </p:nvPr>
        </p:nvSpPr>
        <p:spPr>
          <a:xfrm>
            <a:off x="457200" y="277812"/>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3" name="Google Shape;93;p11"/>
          <p:cNvSpPr txBox="1">
            <a:spLocks noGrp="1"/>
          </p:cNvSpPr>
          <p:nvPr>
            <p:ph type="body" idx="1"/>
          </p:nvPr>
        </p:nvSpPr>
        <p:spPr>
          <a:xfrm>
            <a:off x="457200" y="1600200"/>
            <a:ext cx="4038600" cy="4530725"/>
          </a:xfrm>
          <a:prstGeom prst="rect">
            <a:avLst/>
          </a:prstGeom>
          <a:noFill/>
          <a:ln>
            <a:noFill/>
          </a:ln>
        </p:spPr>
        <p:txBody>
          <a:bodyPr spcFirstLastPara="1" wrap="square" lIns="91425" tIns="45700" rIns="91425" bIns="45700" anchor="t" anchorCtr="0">
            <a:noAutofit/>
          </a:bodyPr>
          <a:lstStyle>
            <a:lvl1pPr marL="457200" lvl="0" indent="-335280" algn="l">
              <a:spcBef>
                <a:spcPts val="560"/>
              </a:spcBef>
              <a:spcAft>
                <a:spcPts val="0"/>
              </a:spcAft>
              <a:buSzPts val="1680"/>
              <a:buChar char="■"/>
              <a:defRPr sz="2800"/>
            </a:lvl1pPr>
            <a:lvl2pPr marL="914400" lvl="1" indent="-320040" algn="l">
              <a:spcBef>
                <a:spcPts val="480"/>
              </a:spcBef>
              <a:spcAft>
                <a:spcPts val="0"/>
              </a:spcAft>
              <a:buSzPts val="1440"/>
              <a:buChar char="■"/>
              <a:defRPr sz="2400"/>
            </a:lvl2pPr>
            <a:lvl3pPr marL="1371600" lvl="2" indent="-304800" algn="l">
              <a:spcBef>
                <a:spcPts val="400"/>
              </a:spcBef>
              <a:spcAft>
                <a:spcPts val="0"/>
              </a:spcAft>
              <a:buSzPts val="1200"/>
              <a:buChar char="■"/>
              <a:defRPr sz="2000"/>
            </a:lvl3pPr>
            <a:lvl4pPr marL="1828800" lvl="3" indent="-297180" algn="l">
              <a:spcBef>
                <a:spcPts val="360"/>
              </a:spcBef>
              <a:spcAft>
                <a:spcPts val="0"/>
              </a:spcAft>
              <a:buSzPts val="1080"/>
              <a:buChar char="■"/>
              <a:defRPr sz="1800"/>
            </a:lvl4pPr>
            <a:lvl5pPr marL="2286000" lvl="4" indent="-297179" algn="l">
              <a:spcBef>
                <a:spcPts val="360"/>
              </a:spcBef>
              <a:spcAft>
                <a:spcPts val="0"/>
              </a:spcAft>
              <a:buSzPts val="1080"/>
              <a:buChar char="■"/>
              <a:defRPr sz="1800"/>
            </a:lvl5pPr>
            <a:lvl6pPr marL="2743200" lvl="5" indent="-297179" algn="l">
              <a:spcBef>
                <a:spcPts val="360"/>
              </a:spcBef>
              <a:spcAft>
                <a:spcPts val="0"/>
              </a:spcAft>
              <a:buSzPts val="1080"/>
              <a:buChar char="■"/>
              <a:defRPr sz="1800"/>
            </a:lvl6pPr>
            <a:lvl7pPr marL="3200400" lvl="6" indent="-297179" algn="l">
              <a:spcBef>
                <a:spcPts val="360"/>
              </a:spcBef>
              <a:spcAft>
                <a:spcPts val="0"/>
              </a:spcAft>
              <a:buSzPts val="1080"/>
              <a:buChar char="■"/>
              <a:defRPr sz="1800"/>
            </a:lvl7pPr>
            <a:lvl8pPr marL="3657600" lvl="7" indent="-297179" algn="l">
              <a:spcBef>
                <a:spcPts val="360"/>
              </a:spcBef>
              <a:spcAft>
                <a:spcPts val="0"/>
              </a:spcAft>
              <a:buSzPts val="1080"/>
              <a:buChar char="■"/>
              <a:defRPr sz="1800"/>
            </a:lvl8pPr>
            <a:lvl9pPr marL="4114800" lvl="8" indent="-297179" algn="l">
              <a:spcBef>
                <a:spcPts val="360"/>
              </a:spcBef>
              <a:spcAft>
                <a:spcPts val="0"/>
              </a:spcAft>
              <a:buSzPts val="1080"/>
              <a:buChar char="■"/>
              <a:defRPr sz="1800"/>
            </a:lvl9pPr>
          </a:lstStyle>
          <a:p>
            <a:endParaRPr/>
          </a:p>
        </p:txBody>
      </p:sp>
      <p:sp>
        <p:nvSpPr>
          <p:cNvPr id="94" name="Google Shape;94;p11"/>
          <p:cNvSpPr txBox="1">
            <a:spLocks noGrp="1"/>
          </p:cNvSpPr>
          <p:nvPr>
            <p:ph type="body" idx="2"/>
          </p:nvPr>
        </p:nvSpPr>
        <p:spPr>
          <a:xfrm>
            <a:off x="4648200" y="1600200"/>
            <a:ext cx="4038600" cy="4530725"/>
          </a:xfrm>
          <a:prstGeom prst="rect">
            <a:avLst/>
          </a:prstGeom>
          <a:noFill/>
          <a:ln>
            <a:noFill/>
          </a:ln>
        </p:spPr>
        <p:txBody>
          <a:bodyPr spcFirstLastPara="1" wrap="square" lIns="91425" tIns="45700" rIns="91425" bIns="45700" anchor="t" anchorCtr="0">
            <a:noAutofit/>
          </a:bodyPr>
          <a:lstStyle>
            <a:lvl1pPr marL="457200" lvl="0" indent="-335280" algn="l">
              <a:spcBef>
                <a:spcPts val="560"/>
              </a:spcBef>
              <a:spcAft>
                <a:spcPts val="0"/>
              </a:spcAft>
              <a:buSzPts val="1680"/>
              <a:buChar char="■"/>
              <a:defRPr sz="2800"/>
            </a:lvl1pPr>
            <a:lvl2pPr marL="914400" lvl="1" indent="-320040" algn="l">
              <a:spcBef>
                <a:spcPts val="480"/>
              </a:spcBef>
              <a:spcAft>
                <a:spcPts val="0"/>
              </a:spcAft>
              <a:buSzPts val="1440"/>
              <a:buChar char="■"/>
              <a:defRPr sz="2400"/>
            </a:lvl2pPr>
            <a:lvl3pPr marL="1371600" lvl="2" indent="-304800" algn="l">
              <a:spcBef>
                <a:spcPts val="400"/>
              </a:spcBef>
              <a:spcAft>
                <a:spcPts val="0"/>
              </a:spcAft>
              <a:buSzPts val="1200"/>
              <a:buChar char="■"/>
              <a:defRPr sz="2000"/>
            </a:lvl3pPr>
            <a:lvl4pPr marL="1828800" lvl="3" indent="-297180" algn="l">
              <a:spcBef>
                <a:spcPts val="360"/>
              </a:spcBef>
              <a:spcAft>
                <a:spcPts val="0"/>
              </a:spcAft>
              <a:buSzPts val="1080"/>
              <a:buChar char="■"/>
              <a:defRPr sz="1800"/>
            </a:lvl4pPr>
            <a:lvl5pPr marL="2286000" lvl="4" indent="-297179" algn="l">
              <a:spcBef>
                <a:spcPts val="360"/>
              </a:spcBef>
              <a:spcAft>
                <a:spcPts val="0"/>
              </a:spcAft>
              <a:buSzPts val="1080"/>
              <a:buChar char="■"/>
              <a:defRPr sz="1800"/>
            </a:lvl5pPr>
            <a:lvl6pPr marL="2743200" lvl="5" indent="-297179" algn="l">
              <a:spcBef>
                <a:spcPts val="360"/>
              </a:spcBef>
              <a:spcAft>
                <a:spcPts val="0"/>
              </a:spcAft>
              <a:buSzPts val="1080"/>
              <a:buChar char="■"/>
              <a:defRPr sz="1800"/>
            </a:lvl6pPr>
            <a:lvl7pPr marL="3200400" lvl="6" indent="-297179" algn="l">
              <a:spcBef>
                <a:spcPts val="360"/>
              </a:spcBef>
              <a:spcAft>
                <a:spcPts val="0"/>
              </a:spcAft>
              <a:buSzPts val="1080"/>
              <a:buChar char="■"/>
              <a:defRPr sz="1800"/>
            </a:lvl7pPr>
            <a:lvl8pPr marL="3657600" lvl="7" indent="-297179" algn="l">
              <a:spcBef>
                <a:spcPts val="360"/>
              </a:spcBef>
              <a:spcAft>
                <a:spcPts val="0"/>
              </a:spcAft>
              <a:buSzPts val="1080"/>
              <a:buChar char="■"/>
              <a:defRPr sz="1800"/>
            </a:lvl8pPr>
            <a:lvl9pPr marL="4114800" lvl="8" indent="-297179" algn="l">
              <a:spcBef>
                <a:spcPts val="360"/>
              </a:spcBef>
              <a:spcAft>
                <a:spcPts val="0"/>
              </a:spcAft>
              <a:buSzPts val="1080"/>
              <a:buChar char="■"/>
              <a:defRPr sz="1800"/>
            </a:lvl9pPr>
          </a:lstStyle>
          <a:p>
            <a:endParaRPr/>
          </a:p>
        </p:txBody>
      </p:sp>
      <p:sp>
        <p:nvSpPr>
          <p:cNvPr id="95" name="Google Shape;95;p11"/>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11"/>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11"/>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8"/>
        <p:cNvGrpSpPr/>
        <p:nvPr/>
      </p:nvGrpSpPr>
      <p:grpSpPr>
        <a:xfrm>
          <a:off x="0" y="0"/>
          <a:ext cx="0" cy="0"/>
          <a:chOff x="0" y="0"/>
          <a:chExt cx="0" cy="0"/>
        </a:xfrm>
      </p:grpSpPr>
      <p:sp>
        <p:nvSpPr>
          <p:cNvPr id="99" name="Google Shape;99;p1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0" name="Google Shape;100;p1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SzPts val="1200"/>
              <a:buNone/>
              <a:defRPr sz="2000"/>
            </a:lvl1pPr>
            <a:lvl2pPr marL="914400" lvl="1" indent="-228600" algn="l">
              <a:spcBef>
                <a:spcPts val="360"/>
              </a:spcBef>
              <a:spcAft>
                <a:spcPts val="0"/>
              </a:spcAft>
              <a:buSzPts val="1080"/>
              <a:buNone/>
              <a:defRPr sz="1800"/>
            </a:lvl2pPr>
            <a:lvl3pPr marL="1371600" lvl="2" indent="-228600" algn="l">
              <a:spcBef>
                <a:spcPts val="320"/>
              </a:spcBef>
              <a:spcAft>
                <a:spcPts val="0"/>
              </a:spcAft>
              <a:buSzPts val="960"/>
              <a:buNone/>
              <a:defRPr sz="1600"/>
            </a:lvl3pPr>
            <a:lvl4pPr marL="1828800" lvl="3" indent="-228600" algn="l">
              <a:spcBef>
                <a:spcPts val="280"/>
              </a:spcBef>
              <a:spcAft>
                <a:spcPts val="0"/>
              </a:spcAft>
              <a:buSzPts val="840"/>
              <a:buNone/>
              <a:defRPr sz="1400"/>
            </a:lvl4pPr>
            <a:lvl5pPr marL="2286000" lvl="4" indent="-228600" algn="l">
              <a:spcBef>
                <a:spcPts val="280"/>
              </a:spcBef>
              <a:spcAft>
                <a:spcPts val="0"/>
              </a:spcAft>
              <a:buSzPts val="840"/>
              <a:buNone/>
              <a:defRPr sz="1400"/>
            </a:lvl5pPr>
            <a:lvl6pPr marL="2743200" lvl="5" indent="-228600" algn="l">
              <a:spcBef>
                <a:spcPts val="280"/>
              </a:spcBef>
              <a:spcAft>
                <a:spcPts val="0"/>
              </a:spcAft>
              <a:buSzPts val="840"/>
              <a:buNone/>
              <a:defRPr sz="1400"/>
            </a:lvl6pPr>
            <a:lvl7pPr marL="3200400" lvl="6" indent="-228600" algn="l">
              <a:spcBef>
                <a:spcPts val="280"/>
              </a:spcBef>
              <a:spcAft>
                <a:spcPts val="0"/>
              </a:spcAft>
              <a:buSzPts val="840"/>
              <a:buNone/>
              <a:defRPr sz="1400"/>
            </a:lvl7pPr>
            <a:lvl8pPr marL="3657600" lvl="7" indent="-228600" algn="l">
              <a:spcBef>
                <a:spcPts val="280"/>
              </a:spcBef>
              <a:spcAft>
                <a:spcPts val="0"/>
              </a:spcAft>
              <a:buSzPts val="840"/>
              <a:buNone/>
              <a:defRPr sz="1400"/>
            </a:lvl8pPr>
            <a:lvl9pPr marL="4114800" lvl="8" indent="-228600" algn="l">
              <a:spcBef>
                <a:spcPts val="280"/>
              </a:spcBef>
              <a:spcAft>
                <a:spcPts val="0"/>
              </a:spcAft>
              <a:buSzPts val="840"/>
              <a:buNone/>
              <a:defRPr sz="1400"/>
            </a:lvl9pPr>
          </a:lstStyle>
          <a:p>
            <a:endParaRPr/>
          </a:p>
        </p:txBody>
      </p:sp>
      <p:sp>
        <p:nvSpPr>
          <p:cNvPr id="101" name="Google Shape;101;p12"/>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12"/>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3" name="Google Shape;103;p12"/>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9"/>
        <p:cNvGrpSpPr/>
        <p:nvPr/>
      </p:nvGrpSpPr>
      <p:grpSpPr>
        <a:xfrm>
          <a:off x="0" y="0"/>
          <a:ext cx="0" cy="0"/>
          <a:chOff x="0" y="0"/>
          <a:chExt cx="0" cy="0"/>
        </a:xfrm>
      </p:grpSpPr>
      <p:sp>
        <p:nvSpPr>
          <p:cNvPr id="130" name="Google Shape;130;p14"/>
          <p:cNvSpPr txBox="1">
            <a:spLocks noGrp="1"/>
          </p:cNvSpPr>
          <p:nvPr>
            <p:ph type="ctrTitle"/>
          </p:nvPr>
        </p:nvSpPr>
        <p:spPr>
          <a:xfrm>
            <a:off x="685800" y="1828800"/>
            <a:ext cx="7772400" cy="17367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1" name="Google Shape;131;p1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SzPts val="1920"/>
              <a:buFont typeface="Noto Sans Symbols"/>
              <a:buNone/>
              <a:defRPr/>
            </a:lvl1pPr>
            <a:lvl2pPr lvl="1" algn="l">
              <a:spcBef>
                <a:spcPts val="360"/>
              </a:spcBef>
              <a:spcAft>
                <a:spcPts val="0"/>
              </a:spcAft>
              <a:buSzPts val="1080"/>
              <a:buChar char="■"/>
              <a:defRPr/>
            </a:lvl2pPr>
            <a:lvl3pPr lvl="2" algn="l">
              <a:spcBef>
                <a:spcPts val="360"/>
              </a:spcBef>
              <a:spcAft>
                <a:spcPts val="0"/>
              </a:spcAft>
              <a:buSzPts val="1080"/>
              <a:buChar char="■"/>
              <a:defRPr/>
            </a:lvl3pPr>
            <a:lvl4pPr lvl="3" algn="l">
              <a:spcBef>
                <a:spcPts val="360"/>
              </a:spcBef>
              <a:spcAft>
                <a:spcPts val="0"/>
              </a:spcAft>
              <a:buSzPts val="1080"/>
              <a:buChar char="■"/>
              <a:defRPr/>
            </a:lvl4pPr>
            <a:lvl5pPr lvl="4" algn="l">
              <a:spcBef>
                <a:spcPts val="360"/>
              </a:spcBef>
              <a:spcAft>
                <a:spcPts val="0"/>
              </a:spcAft>
              <a:buSzPts val="1080"/>
              <a:buChar char="■"/>
              <a:defRPr/>
            </a:lvl5pPr>
            <a:lvl6pPr lvl="5" algn="l">
              <a:spcBef>
                <a:spcPts val="360"/>
              </a:spcBef>
              <a:spcAft>
                <a:spcPts val="0"/>
              </a:spcAft>
              <a:buSzPts val="1080"/>
              <a:buChar char="■"/>
              <a:defRPr/>
            </a:lvl6pPr>
            <a:lvl7pPr lvl="6" algn="l">
              <a:spcBef>
                <a:spcPts val="360"/>
              </a:spcBef>
              <a:spcAft>
                <a:spcPts val="0"/>
              </a:spcAft>
              <a:buSzPts val="1080"/>
              <a:buChar char="■"/>
              <a:defRPr/>
            </a:lvl7pPr>
            <a:lvl8pPr lvl="7" algn="l">
              <a:spcBef>
                <a:spcPts val="360"/>
              </a:spcBef>
              <a:spcAft>
                <a:spcPts val="0"/>
              </a:spcAft>
              <a:buSzPts val="1080"/>
              <a:buChar char="■"/>
              <a:defRPr/>
            </a:lvl8pPr>
            <a:lvl9pPr lvl="8" algn="l">
              <a:spcBef>
                <a:spcPts val="360"/>
              </a:spcBef>
              <a:spcAft>
                <a:spcPts val="0"/>
              </a:spcAft>
              <a:buSzPts val="1080"/>
              <a:buChar char="■"/>
              <a:defRPr/>
            </a:lvl9pPr>
          </a:lstStyle>
          <a:p>
            <a:endParaRPr/>
          </a:p>
        </p:txBody>
      </p:sp>
      <p:sp>
        <p:nvSpPr>
          <p:cNvPr id="132" name="Google Shape;132;p14"/>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3" name="Google Shape;133;p14"/>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4" name="Google Shape;134;p14"/>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9"/>
        <p:cNvGrpSpPr/>
        <p:nvPr/>
      </p:nvGrpSpPr>
      <p:grpSpPr>
        <a:xfrm>
          <a:off x="0" y="0"/>
          <a:ext cx="0" cy="0"/>
          <a:chOff x="0" y="0"/>
          <a:chExt cx="0" cy="0"/>
        </a:xfrm>
      </p:grpSpPr>
      <p:sp>
        <p:nvSpPr>
          <p:cNvPr id="40" name="Google Shape;40;p3"/>
          <p:cNvSpPr txBox="1">
            <a:spLocks noGrp="1"/>
          </p:cNvSpPr>
          <p:nvPr>
            <p:ph type="title"/>
          </p:nvPr>
        </p:nvSpPr>
        <p:spPr>
          <a:xfrm>
            <a:off x="457200" y="277812"/>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1" name="Google Shape;41;p3"/>
          <p:cNvSpPr txBox="1">
            <a:spLocks noGrp="1"/>
          </p:cNvSpPr>
          <p:nvPr>
            <p:ph type="body" idx="1"/>
          </p:nvPr>
        </p:nvSpPr>
        <p:spPr>
          <a:xfrm>
            <a:off x="457200" y="1600200"/>
            <a:ext cx="8229600" cy="4530725"/>
          </a:xfrm>
          <a:prstGeom prst="rect">
            <a:avLst/>
          </a:prstGeom>
          <a:noFill/>
          <a:ln>
            <a:noFill/>
          </a:ln>
        </p:spPr>
        <p:txBody>
          <a:bodyPr spcFirstLastPara="1" wrap="square" lIns="91425" tIns="45700" rIns="91425" bIns="45700" anchor="t" anchorCtr="0">
            <a:noAutofit/>
          </a:bodyPr>
          <a:lstStyle>
            <a:lvl1pPr marL="457200" lvl="0" indent="-297180" algn="l">
              <a:spcBef>
                <a:spcPts val="360"/>
              </a:spcBef>
              <a:spcAft>
                <a:spcPts val="0"/>
              </a:spcAft>
              <a:buSzPts val="1080"/>
              <a:buChar char="■"/>
              <a:defRPr/>
            </a:lvl1pPr>
            <a:lvl2pPr marL="914400" lvl="1" indent="-297180" algn="l">
              <a:spcBef>
                <a:spcPts val="360"/>
              </a:spcBef>
              <a:spcAft>
                <a:spcPts val="0"/>
              </a:spcAft>
              <a:buSzPts val="108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297179" algn="l">
              <a:spcBef>
                <a:spcPts val="360"/>
              </a:spcBef>
              <a:spcAft>
                <a:spcPts val="0"/>
              </a:spcAft>
              <a:buSzPts val="1080"/>
              <a:buChar char="■"/>
              <a:defRPr/>
            </a:lvl5pPr>
            <a:lvl6pPr marL="2743200" lvl="5" indent="-297179" algn="l">
              <a:spcBef>
                <a:spcPts val="360"/>
              </a:spcBef>
              <a:spcAft>
                <a:spcPts val="0"/>
              </a:spcAft>
              <a:buSzPts val="1080"/>
              <a:buChar char="■"/>
              <a:defRPr/>
            </a:lvl6pPr>
            <a:lvl7pPr marL="3200400" lvl="6" indent="-297179" algn="l">
              <a:spcBef>
                <a:spcPts val="360"/>
              </a:spcBef>
              <a:spcAft>
                <a:spcPts val="0"/>
              </a:spcAft>
              <a:buSzPts val="1080"/>
              <a:buChar char="■"/>
              <a:defRPr/>
            </a:lvl7pPr>
            <a:lvl8pPr marL="3657600" lvl="7" indent="-297179" algn="l">
              <a:spcBef>
                <a:spcPts val="360"/>
              </a:spcBef>
              <a:spcAft>
                <a:spcPts val="0"/>
              </a:spcAft>
              <a:buSzPts val="1080"/>
              <a:buChar char="■"/>
              <a:defRPr/>
            </a:lvl8pPr>
            <a:lvl9pPr marL="4114800" lvl="8" indent="-297179" algn="l">
              <a:spcBef>
                <a:spcPts val="360"/>
              </a:spcBef>
              <a:spcAft>
                <a:spcPts val="0"/>
              </a:spcAft>
              <a:buSzPts val="1080"/>
              <a:buChar char="■"/>
              <a:defRPr/>
            </a:lvl9pPr>
          </a:lstStyle>
          <a:p>
            <a:endParaRPr/>
          </a:p>
        </p:txBody>
      </p:sp>
      <p:sp>
        <p:nvSpPr>
          <p:cNvPr id="42" name="Google Shape;42;p3"/>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3"/>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3"/>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Text, and Content" type="txAndObj">
  <p:cSld name="TEXT_AND_OBJECT">
    <p:spTree>
      <p:nvGrpSpPr>
        <p:cNvPr id="1" name="Shape 45"/>
        <p:cNvGrpSpPr/>
        <p:nvPr/>
      </p:nvGrpSpPr>
      <p:grpSpPr>
        <a:xfrm>
          <a:off x="0" y="0"/>
          <a:ext cx="0" cy="0"/>
          <a:chOff x="0" y="0"/>
          <a:chExt cx="0" cy="0"/>
        </a:xfrm>
      </p:grpSpPr>
      <p:sp>
        <p:nvSpPr>
          <p:cNvPr id="46" name="Google Shape;46;p4"/>
          <p:cNvSpPr txBox="1">
            <a:spLocks noGrp="1"/>
          </p:cNvSpPr>
          <p:nvPr>
            <p:ph type="title"/>
          </p:nvPr>
        </p:nvSpPr>
        <p:spPr>
          <a:xfrm>
            <a:off x="457200" y="277813"/>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7" name="Google Shape;47;p4"/>
          <p:cNvSpPr txBox="1">
            <a:spLocks noGrp="1"/>
          </p:cNvSpPr>
          <p:nvPr>
            <p:ph type="body" idx="1"/>
          </p:nvPr>
        </p:nvSpPr>
        <p:spPr>
          <a:xfrm>
            <a:off x="457200" y="1600200"/>
            <a:ext cx="4038600" cy="4530725"/>
          </a:xfrm>
          <a:prstGeom prst="rect">
            <a:avLst/>
          </a:prstGeom>
          <a:noFill/>
          <a:ln>
            <a:noFill/>
          </a:ln>
        </p:spPr>
        <p:txBody>
          <a:bodyPr spcFirstLastPara="1" wrap="square" lIns="91425" tIns="45700" rIns="91425" bIns="45700" anchor="t" anchorCtr="0">
            <a:noAutofit/>
          </a:bodyPr>
          <a:lstStyle>
            <a:lvl1pPr marL="457200" lvl="0" indent="-297180" algn="l">
              <a:spcBef>
                <a:spcPts val="360"/>
              </a:spcBef>
              <a:spcAft>
                <a:spcPts val="0"/>
              </a:spcAft>
              <a:buSzPts val="1080"/>
              <a:buChar char="■"/>
              <a:defRPr/>
            </a:lvl1pPr>
            <a:lvl2pPr marL="914400" lvl="1" indent="-297180" algn="l">
              <a:spcBef>
                <a:spcPts val="360"/>
              </a:spcBef>
              <a:spcAft>
                <a:spcPts val="0"/>
              </a:spcAft>
              <a:buSzPts val="108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297179" algn="l">
              <a:spcBef>
                <a:spcPts val="360"/>
              </a:spcBef>
              <a:spcAft>
                <a:spcPts val="0"/>
              </a:spcAft>
              <a:buSzPts val="1080"/>
              <a:buChar char="■"/>
              <a:defRPr/>
            </a:lvl5pPr>
            <a:lvl6pPr marL="2743200" lvl="5" indent="-297179" algn="l">
              <a:spcBef>
                <a:spcPts val="360"/>
              </a:spcBef>
              <a:spcAft>
                <a:spcPts val="0"/>
              </a:spcAft>
              <a:buSzPts val="1080"/>
              <a:buChar char="■"/>
              <a:defRPr/>
            </a:lvl6pPr>
            <a:lvl7pPr marL="3200400" lvl="6" indent="-297179" algn="l">
              <a:spcBef>
                <a:spcPts val="360"/>
              </a:spcBef>
              <a:spcAft>
                <a:spcPts val="0"/>
              </a:spcAft>
              <a:buSzPts val="1080"/>
              <a:buChar char="■"/>
              <a:defRPr/>
            </a:lvl7pPr>
            <a:lvl8pPr marL="3657600" lvl="7" indent="-297179" algn="l">
              <a:spcBef>
                <a:spcPts val="360"/>
              </a:spcBef>
              <a:spcAft>
                <a:spcPts val="0"/>
              </a:spcAft>
              <a:buSzPts val="1080"/>
              <a:buChar char="■"/>
              <a:defRPr/>
            </a:lvl8pPr>
            <a:lvl9pPr marL="4114800" lvl="8" indent="-297179" algn="l">
              <a:spcBef>
                <a:spcPts val="360"/>
              </a:spcBef>
              <a:spcAft>
                <a:spcPts val="0"/>
              </a:spcAft>
              <a:buSzPts val="1080"/>
              <a:buChar char="■"/>
              <a:defRPr/>
            </a:lvl9pPr>
          </a:lstStyle>
          <a:p>
            <a:endParaRPr/>
          </a:p>
        </p:txBody>
      </p:sp>
      <p:sp>
        <p:nvSpPr>
          <p:cNvPr id="48" name="Google Shape;48;p4"/>
          <p:cNvSpPr txBox="1">
            <a:spLocks noGrp="1"/>
          </p:cNvSpPr>
          <p:nvPr>
            <p:ph type="body" idx="2"/>
          </p:nvPr>
        </p:nvSpPr>
        <p:spPr>
          <a:xfrm>
            <a:off x="4648200" y="1600200"/>
            <a:ext cx="4038600" cy="4530725"/>
          </a:xfrm>
          <a:prstGeom prst="rect">
            <a:avLst/>
          </a:prstGeom>
          <a:noFill/>
          <a:ln>
            <a:noFill/>
          </a:ln>
        </p:spPr>
        <p:txBody>
          <a:bodyPr spcFirstLastPara="1" wrap="square" lIns="91425" tIns="45700" rIns="91425" bIns="45700" anchor="t" anchorCtr="0">
            <a:noAutofit/>
          </a:bodyPr>
          <a:lstStyle>
            <a:lvl1pPr marL="457200" lvl="0" indent="-297180" algn="l">
              <a:spcBef>
                <a:spcPts val="360"/>
              </a:spcBef>
              <a:spcAft>
                <a:spcPts val="0"/>
              </a:spcAft>
              <a:buSzPts val="1080"/>
              <a:buChar char="■"/>
              <a:defRPr/>
            </a:lvl1pPr>
            <a:lvl2pPr marL="914400" lvl="1" indent="-297180" algn="l">
              <a:spcBef>
                <a:spcPts val="360"/>
              </a:spcBef>
              <a:spcAft>
                <a:spcPts val="0"/>
              </a:spcAft>
              <a:buSzPts val="108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297179" algn="l">
              <a:spcBef>
                <a:spcPts val="360"/>
              </a:spcBef>
              <a:spcAft>
                <a:spcPts val="0"/>
              </a:spcAft>
              <a:buSzPts val="1080"/>
              <a:buChar char="■"/>
              <a:defRPr/>
            </a:lvl5pPr>
            <a:lvl6pPr marL="2743200" lvl="5" indent="-297179" algn="l">
              <a:spcBef>
                <a:spcPts val="360"/>
              </a:spcBef>
              <a:spcAft>
                <a:spcPts val="0"/>
              </a:spcAft>
              <a:buSzPts val="1080"/>
              <a:buChar char="■"/>
              <a:defRPr/>
            </a:lvl6pPr>
            <a:lvl7pPr marL="3200400" lvl="6" indent="-297179" algn="l">
              <a:spcBef>
                <a:spcPts val="360"/>
              </a:spcBef>
              <a:spcAft>
                <a:spcPts val="0"/>
              </a:spcAft>
              <a:buSzPts val="1080"/>
              <a:buChar char="■"/>
              <a:defRPr/>
            </a:lvl7pPr>
            <a:lvl8pPr marL="3657600" lvl="7" indent="-297179" algn="l">
              <a:spcBef>
                <a:spcPts val="360"/>
              </a:spcBef>
              <a:spcAft>
                <a:spcPts val="0"/>
              </a:spcAft>
              <a:buSzPts val="1080"/>
              <a:buChar char="■"/>
              <a:defRPr/>
            </a:lvl8pPr>
            <a:lvl9pPr marL="4114800" lvl="8" indent="-297179" algn="l">
              <a:spcBef>
                <a:spcPts val="360"/>
              </a:spcBef>
              <a:spcAft>
                <a:spcPts val="0"/>
              </a:spcAft>
              <a:buSzPts val="1080"/>
              <a:buChar char="■"/>
              <a:defRPr/>
            </a:lvl9pPr>
          </a:lstStyle>
          <a:p>
            <a:endParaRPr/>
          </a:p>
        </p:txBody>
      </p:sp>
      <p:sp>
        <p:nvSpPr>
          <p:cNvPr id="49" name="Google Shape;49;p4"/>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4"/>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2"/>
        <p:cNvGrpSpPr/>
        <p:nvPr/>
      </p:nvGrpSpPr>
      <p:grpSpPr>
        <a:xfrm>
          <a:off x="0" y="0"/>
          <a:ext cx="0" cy="0"/>
          <a:chOff x="0" y="0"/>
          <a:chExt cx="0" cy="0"/>
        </a:xfrm>
      </p:grpSpPr>
      <p:sp>
        <p:nvSpPr>
          <p:cNvPr id="53" name="Google Shape;53;p5"/>
          <p:cNvSpPr txBox="1">
            <a:spLocks noGrp="1"/>
          </p:cNvSpPr>
          <p:nvPr>
            <p:ph type="title"/>
          </p:nvPr>
        </p:nvSpPr>
        <p:spPr>
          <a:xfrm rot="5400000">
            <a:off x="4731544" y="2175669"/>
            <a:ext cx="5853112"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4" name="Google Shape;54;p5"/>
          <p:cNvSpPr txBox="1">
            <a:spLocks noGrp="1"/>
          </p:cNvSpPr>
          <p:nvPr>
            <p:ph type="body" idx="1"/>
          </p:nvPr>
        </p:nvSpPr>
        <p:spPr>
          <a:xfrm rot="5400000">
            <a:off x="540544" y="194469"/>
            <a:ext cx="5853112" cy="6019800"/>
          </a:xfrm>
          <a:prstGeom prst="rect">
            <a:avLst/>
          </a:prstGeom>
          <a:noFill/>
          <a:ln>
            <a:noFill/>
          </a:ln>
        </p:spPr>
        <p:txBody>
          <a:bodyPr spcFirstLastPara="1" wrap="square" lIns="91425" tIns="45700" rIns="91425" bIns="45700" anchor="t" anchorCtr="0">
            <a:noAutofit/>
          </a:bodyPr>
          <a:lstStyle>
            <a:lvl1pPr marL="457200" lvl="0" indent="-297180" algn="l">
              <a:spcBef>
                <a:spcPts val="360"/>
              </a:spcBef>
              <a:spcAft>
                <a:spcPts val="0"/>
              </a:spcAft>
              <a:buSzPts val="1080"/>
              <a:buChar char="■"/>
              <a:defRPr/>
            </a:lvl1pPr>
            <a:lvl2pPr marL="914400" lvl="1" indent="-297180" algn="l">
              <a:spcBef>
                <a:spcPts val="360"/>
              </a:spcBef>
              <a:spcAft>
                <a:spcPts val="0"/>
              </a:spcAft>
              <a:buSzPts val="108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297179" algn="l">
              <a:spcBef>
                <a:spcPts val="360"/>
              </a:spcBef>
              <a:spcAft>
                <a:spcPts val="0"/>
              </a:spcAft>
              <a:buSzPts val="1080"/>
              <a:buChar char="■"/>
              <a:defRPr/>
            </a:lvl5pPr>
            <a:lvl6pPr marL="2743200" lvl="5" indent="-297179" algn="l">
              <a:spcBef>
                <a:spcPts val="360"/>
              </a:spcBef>
              <a:spcAft>
                <a:spcPts val="0"/>
              </a:spcAft>
              <a:buSzPts val="1080"/>
              <a:buChar char="■"/>
              <a:defRPr/>
            </a:lvl6pPr>
            <a:lvl7pPr marL="3200400" lvl="6" indent="-297179" algn="l">
              <a:spcBef>
                <a:spcPts val="360"/>
              </a:spcBef>
              <a:spcAft>
                <a:spcPts val="0"/>
              </a:spcAft>
              <a:buSzPts val="1080"/>
              <a:buChar char="■"/>
              <a:defRPr/>
            </a:lvl7pPr>
            <a:lvl8pPr marL="3657600" lvl="7" indent="-297179" algn="l">
              <a:spcBef>
                <a:spcPts val="360"/>
              </a:spcBef>
              <a:spcAft>
                <a:spcPts val="0"/>
              </a:spcAft>
              <a:buSzPts val="1080"/>
              <a:buChar char="■"/>
              <a:defRPr/>
            </a:lvl8pPr>
            <a:lvl9pPr marL="4114800" lvl="8" indent="-297179" algn="l">
              <a:spcBef>
                <a:spcPts val="360"/>
              </a:spcBef>
              <a:spcAft>
                <a:spcPts val="0"/>
              </a:spcAft>
              <a:buSzPts val="1080"/>
              <a:buChar char="■"/>
              <a:defRPr/>
            </a:lvl9pPr>
          </a:lstStyle>
          <a:p>
            <a:endParaRPr/>
          </a:p>
        </p:txBody>
      </p:sp>
      <p:sp>
        <p:nvSpPr>
          <p:cNvPr id="55" name="Google Shape;55;p5"/>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5"/>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5"/>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8"/>
        <p:cNvGrpSpPr/>
        <p:nvPr/>
      </p:nvGrpSpPr>
      <p:grpSpPr>
        <a:xfrm>
          <a:off x="0" y="0"/>
          <a:ext cx="0" cy="0"/>
          <a:chOff x="0" y="0"/>
          <a:chExt cx="0" cy="0"/>
        </a:xfrm>
      </p:grpSpPr>
      <p:sp>
        <p:nvSpPr>
          <p:cNvPr id="59" name="Google Shape;59;p6"/>
          <p:cNvSpPr txBox="1">
            <a:spLocks noGrp="1"/>
          </p:cNvSpPr>
          <p:nvPr>
            <p:ph type="title"/>
          </p:nvPr>
        </p:nvSpPr>
        <p:spPr>
          <a:xfrm>
            <a:off x="457200" y="277812"/>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0" name="Google Shape;60;p6"/>
          <p:cNvSpPr txBox="1">
            <a:spLocks noGrp="1"/>
          </p:cNvSpPr>
          <p:nvPr>
            <p:ph type="body" idx="1"/>
          </p:nvPr>
        </p:nvSpPr>
        <p:spPr>
          <a:xfrm rot="5400000">
            <a:off x="2306637" y="-249238"/>
            <a:ext cx="4530725" cy="8229600"/>
          </a:xfrm>
          <a:prstGeom prst="rect">
            <a:avLst/>
          </a:prstGeom>
          <a:noFill/>
          <a:ln>
            <a:noFill/>
          </a:ln>
        </p:spPr>
        <p:txBody>
          <a:bodyPr spcFirstLastPara="1" wrap="square" lIns="91425" tIns="45700" rIns="91425" bIns="45700" anchor="t" anchorCtr="0">
            <a:noAutofit/>
          </a:bodyPr>
          <a:lstStyle>
            <a:lvl1pPr marL="457200" lvl="0" indent="-297180" algn="l">
              <a:spcBef>
                <a:spcPts val="360"/>
              </a:spcBef>
              <a:spcAft>
                <a:spcPts val="0"/>
              </a:spcAft>
              <a:buSzPts val="1080"/>
              <a:buChar char="■"/>
              <a:defRPr/>
            </a:lvl1pPr>
            <a:lvl2pPr marL="914400" lvl="1" indent="-297180" algn="l">
              <a:spcBef>
                <a:spcPts val="360"/>
              </a:spcBef>
              <a:spcAft>
                <a:spcPts val="0"/>
              </a:spcAft>
              <a:buSzPts val="108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297179" algn="l">
              <a:spcBef>
                <a:spcPts val="360"/>
              </a:spcBef>
              <a:spcAft>
                <a:spcPts val="0"/>
              </a:spcAft>
              <a:buSzPts val="1080"/>
              <a:buChar char="■"/>
              <a:defRPr/>
            </a:lvl5pPr>
            <a:lvl6pPr marL="2743200" lvl="5" indent="-297179" algn="l">
              <a:spcBef>
                <a:spcPts val="360"/>
              </a:spcBef>
              <a:spcAft>
                <a:spcPts val="0"/>
              </a:spcAft>
              <a:buSzPts val="1080"/>
              <a:buChar char="■"/>
              <a:defRPr/>
            </a:lvl6pPr>
            <a:lvl7pPr marL="3200400" lvl="6" indent="-297179" algn="l">
              <a:spcBef>
                <a:spcPts val="360"/>
              </a:spcBef>
              <a:spcAft>
                <a:spcPts val="0"/>
              </a:spcAft>
              <a:buSzPts val="1080"/>
              <a:buChar char="■"/>
              <a:defRPr/>
            </a:lvl7pPr>
            <a:lvl8pPr marL="3657600" lvl="7" indent="-297179" algn="l">
              <a:spcBef>
                <a:spcPts val="360"/>
              </a:spcBef>
              <a:spcAft>
                <a:spcPts val="0"/>
              </a:spcAft>
              <a:buSzPts val="1080"/>
              <a:buChar char="■"/>
              <a:defRPr/>
            </a:lvl8pPr>
            <a:lvl9pPr marL="4114800" lvl="8" indent="-297179" algn="l">
              <a:spcBef>
                <a:spcPts val="360"/>
              </a:spcBef>
              <a:spcAft>
                <a:spcPts val="0"/>
              </a:spcAft>
              <a:buSzPts val="1080"/>
              <a:buChar char="■"/>
              <a:defRPr/>
            </a:lvl9pPr>
          </a:lstStyle>
          <a:p>
            <a:endParaRPr/>
          </a:p>
        </p:txBody>
      </p:sp>
      <p:sp>
        <p:nvSpPr>
          <p:cNvPr id="61" name="Google Shape;61;p6"/>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6"/>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6"/>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4"/>
        <p:cNvGrpSpPr/>
        <p:nvPr/>
      </p:nvGrpSpPr>
      <p:grpSpPr>
        <a:xfrm>
          <a:off x="0" y="0"/>
          <a:ext cx="0" cy="0"/>
          <a:chOff x="0" y="0"/>
          <a:chExt cx="0" cy="0"/>
        </a:xfrm>
      </p:grpSpPr>
      <p:sp>
        <p:nvSpPr>
          <p:cNvPr id="65" name="Google Shape;65;p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6" name="Google Shape;66;p7"/>
          <p:cNvSpPr>
            <a:spLocks noGrp="1"/>
          </p:cNvSpPr>
          <p:nvPr>
            <p:ph type="pic" idx="2"/>
          </p:nvPr>
        </p:nvSpPr>
        <p:spPr>
          <a:xfrm>
            <a:off x="1792288" y="612775"/>
            <a:ext cx="5486400" cy="4114800"/>
          </a:xfrm>
          <a:prstGeom prst="rect">
            <a:avLst/>
          </a:prstGeom>
          <a:noFill/>
          <a:ln>
            <a:noFill/>
          </a:ln>
        </p:spPr>
      </p:sp>
      <p:sp>
        <p:nvSpPr>
          <p:cNvPr id="67" name="Google Shape;67;p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840"/>
              <a:buNone/>
              <a:defRPr sz="1400"/>
            </a:lvl1pPr>
            <a:lvl2pPr marL="914400" lvl="1" indent="-228600" algn="l">
              <a:spcBef>
                <a:spcPts val="240"/>
              </a:spcBef>
              <a:spcAft>
                <a:spcPts val="0"/>
              </a:spcAft>
              <a:buSzPts val="720"/>
              <a:buNone/>
              <a:defRPr sz="1200"/>
            </a:lvl2pPr>
            <a:lvl3pPr marL="1371600" lvl="2" indent="-228600" algn="l">
              <a:spcBef>
                <a:spcPts val="200"/>
              </a:spcBef>
              <a:spcAft>
                <a:spcPts val="0"/>
              </a:spcAft>
              <a:buSzPts val="600"/>
              <a:buNone/>
              <a:defRPr sz="1000"/>
            </a:lvl3pPr>
            <a:lvl4pPr marL="1828800" lvl="3" indent="-228600" algn="l">
              <a:spcBef>
                <a:spcPts val="180"/>
              </a:spcBef>
              <a:spcAft>
                <a:spcPts val="0"/>
              </a:spcAft>
              <a:buSzPts val="540"/>
              <a:buNone/>
              <a:defRPr sz="900"/>
            </a:lvl4pPr>
            <a:lvl5pPr marL="2286000" lvl="4" indent="-228600" algn="l">
              <a:spcBef>
                <a:spcPts val="180"/>
              </a:spcBef>
              <a:spcAft>
                <a:spcPts val="0"/>
              </a:spcAft>
              <a:buSzPts val="540"/>
              <a:buNone/>
              <a:defRPr sz="900"/>
            </a:lvl5pPr>
            <a:lvl6pPr marL="2743200" lvl="5" indent="-228600" algn="l">
              <a:spcBef>
                <a:spcPts val="180"/>
              </a:spcBef>
              <a:spcAft>
                <a:spcPts val="0"/>
              </a:spcAft>
              <a:buSzPts val="540"/>
              <a:buNone/>
              <a:defRPr sz="900"/>
            </a:lvl6pPr>
            <a:lvl7pPr marL="3200400" lvl="6" indent="-228600" algn="l">
              <a:spcBef>
                <a:spcPts val="180"/>
              </a:spcBef>
              <a:spcAft>
                <a:spcPts val="0"/>
              </a:spcAft>
              <a:buSzPts val="540"/>
              <a:buNone/>
              <a:defRPr sz="900"/>
            </a:lvl7pPr>
            <a:lvl8pPr marL="3657600" lvl="7" indent="-228600" algn="l">
              <a:spcBef>
                <a:spcPts val="180"/>
              </a:spcBef>
              <a:spcAft>
                <a:spcPts val="0"/>
              </a:spcAft>
              <a:buSzPts val="540"/>
              <a:buNone/>
              <a:defRPr sz="900"/>
            </a:lvl8pPr>
            <a:lvl9pPr marL="4114800" lvl="8" indent="-228600" algn="l">
              <a:spcBef>
                <a:spcPts val="180"/>
              </a:spcBef>
              <a:spcAft>
                <a:spcPts val="0"/>
              </a:spcAft>
              <a:buSzPts val="540"/>
              <a:buNone/>
              <a:defRPr sz="900"/>
            </a:lvl9pPr>
          </a:lstStyle>
          <a:p>
            <a:endParaRPr/>
          </a:p>
        </p:txBody>
      </p:sp>
      <p:sp>
        <p:nvSpPr>
          <p:cNvPr id="68" name="Google Shape;68;p7"/>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7"/>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7"/>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1"/>
        <p:cNvGrpSpPr/>
        <p:nvPr/>
      </p:nvGrpSpPr>
      <p:grpSpPr>
        <a:xfrm>
          <a:off x="0" y="0"/>
          <a:ext cx="0" cy="0"/>
          <a:chOff x="0" y="0"/>
          <a:chExt cx="0" cy="0"/>
        </a:xfrm>
      </p:grpSpPr>
      <p:sp>
        <p:nvSpPr>
          <p:cNvPr id="72" name="Google Shape;72;p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3" name="Google Shape;73;p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350520" algn="l">
              <a:spcBef>
                <a:spcPts val="640"/>
              </a:spcBef>
              <a:spcAft>
                <a:spcPts val="0"/>
              </a:spcAft>
              <a:buSzPts val="1920"/>
              <a:buChar char="■"/>
              <a:defRPr sz="3200"/>
            </a:lvl1pPr>
            <a:lvl2pPr marL="914400" lvl="1" indent="-335280" algn="l">
              <a:spcBef>
                <a:spcPts val="560"/>
              </a:spcBef>
              <a:spcAft>
                <a:spcPts val="0"/>
              </a:spcAft>
              <a:buSzPts val="1680"/>
              <a:buChar char="■"/>
              <a:defRPr sz="2800"/>
            </a:lvl2pPr>
            <a:lvl3pPr marL="1371600" lvl="2" indent="-320039" algn="l">
              <a:spcBef>
                <a:spcPts val="480"/>
              </a:spcBef>
              <a:spcAft>
                <a:spcPts val="0"/>
              </a:spcAft>
              <a:buSzPts val="1440"/>
              <a:buChar char="■"/>
              <a:defRPr sz="2400"/>
            </a:lvl3pPr>
            <a:lvl4pPr marL="1828800" lvl="3" indent="-304800" algn="l">
              <a:spcBef>
                <a:spcPts val="400"/>
              </a:spcBef>
              <a:spcAft>
                <a:spcPts val="0"/>
              </a:spcAft>
              <a:buSzPts val="1200"/>
              <a:buChar char="■"/>
              <a:defRPr sz="2000"/>
            </a:lvl4pPr>
            <a:lvl5pPr marL="2286000" lvl="4" indent="-304800" algn="l">
              <a:spcBef>
                <a:spcPts val="400"/>
              </a:spcBef>
              <a:spcAft>
                <a:spcPts val="0"/>
              </a:spcAft>
              <a:buSzPts val="1200"/>
              <a:buChar char="■"/>
              <a:defRPr sz="2000"/>
            </a:lvl5pPr>
            <a:lvl6pPr marL="2743200" lvl="5" indent="-304800" algn="l">
              <a:spcBef>
                <a:spcPts val="400"/>
              </a:spcBef>
              <a:spcAft>
                <a:spcPts val="0"/>
              </a:spcAft>
              <a:buSzPts val="1200"/>
              <a:buChar char="■"/>
              <a:defRPr sz="2000"/>
            </a:lvl6pPr>
            <a:lvl7pPr marL="3200400" lvl="6" indent="-304800" algn="l">
              <a:spcBef>
                <a:spcPts val="400"/>
              </a:spcBef>
              <a:spcAft>
                <a:spcPts val="0"/>
              </a:spcAft>
              <a:buSzPts val="1200"/>
              <a:buChar char="■"/>
              <a:defRPr sz="2000"/>
            </a:lvl7pPr>
            <a:lvl8pPr marL="3657600" lvl="7" indent="-304800" algn="l">
              <a:spcBef>
                <a:spcPts val="400"/>
              </a:spcBef>
              <a:spcAft>
                <a:spcPts val="0"/>
              </a:spcAft>
              <a:buSzPts val="1200"/>
              <a:buChar char="■"/>
              <a:defRPr sz="2000"/>
            </a:lvl8pPr>
            <a:lvl9pPr marL="4114800" lvl="8" indent="-304800" algn="l">
              <a:spcBef>
                <a:spcPts val="400"/>
              </a:spcBef>
              <a:spcAft>
                <a:spcPts val="0"/>
              </a:spcAft>
              <a:buSzPts val="1200"/>
              <a:buChar char="■"/>
              <a:defRPr sz="2000"/>
            </a:lvl9pPr>
          </a:lstStyle>
          <a:p>
            <a:endParaRPr/>
          </a:p>
        </p:txBody>
      </p:sp>
      <p:sp>
        <p:nvSpPr>
          <p:cNvPr id="74" name="Google Shape;74;p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840"/>
              <a:buNone/>
              <a:defRPr sz="1400"/>
            </a:lvl1pPr>
            <a:lvl2pPr marL="914400" lvl="1" indent="-228600" algn="l">
              <a:spcBef>
                <a:spcPts val="240"/>
              </a:spcBef>
              <a:spcAft>
                <a:spcPts val="0"/>
              </a:spcAft>
              <a:buSzPts val="720"/>
              <a:buNone/>
              <a:defRPr sz="1200"/>
            </a:lvl2pPr>
            <a:lvl3pPr marL="1371600" lvl="2" indent="-228600" algn="l">
              <a:spcBef>
                <a:spcPts val="200"/>
              </a:spcBef>
              <a:spcAft>
                <a:spcPts val="0"/>
              </a:spcAft>
              <a:buSzPts val="600"/>
              <a:buNone/>
              <a:defRPr sz="1000"/>
            </a:lvl3pPr>
            <a:lvl4pPr marL="1828800" lvl="3" indent="-228600" algn="l">
              <a:spcBef>
                <a:spcPts val="180"/>
              </a:spcBef>
              <a:spcAft>
                <a:spcPts val="0"/>
              </a:spcAft>
              <a:buSzPts val="540"/>
              <a:buNone/>
              <a:defRPr sz="900"/>
            </a:lvl4pPr>
            <a:lvl5pPr marL="2286000" lvl="4" indent="-228600" algn="l">
              <a:spcBef>
                <a:spcPts val="180"/>
              </a:spcBef>
              <a:spcAft>
                <a:spcPts val="0"/>
              </a:spcAft>
              <a:buSzPts val="540"/>
              <a:buNone/>
              <a:defRPr sz="900"/>
            </a:lvl5pPr>
            <a:lvl6pPr marL="2743200" lvl="5" indent="-228600" algn="l">
              <a:spcBef>
                <a:spcPts val="180"/>
              </a:spcBef>
              <a:spcAft>
                <a:spcPts val="0"/>
              </a:spcAft>
              <a:buSzPts val="540"/>
              <a:buNone/>
              <a:defRPr sz="900"/>
            </a:lvl6pPr>
            <a:lvl7pPr marL="3200400" lvl="6" indent="-228600" algn="l">
              <a:spcBef>
                <a:spcPts val="180"/>
              </a:spcBef>
              <a:spcAft>
                <a:spcPts val="0"/>
              </a:spcAft>
              <a:buSzPts val="540"/>
              <a:buNone/>
              <a:defRPr sz="900"/>
            </a:lvl7pPr>
            <a:lvl8pPr marL="3657600" lvl="7" indent="-228600" algn="l">
              <a:spcBef>
                <a:spcPts val="180"/>
              </a:spcBef>
              <a:spcAft>
                <a:spcPts val="0"/>
              </a:spcAft>
              <a:buSzPts val="540"/>
              <a:buNone/>
              <a:defRPr sz="900"/>
            </a:lvl8pPr>
            <a:lvl9pPr marL="4114800" lvl="8" indent="-228600" algn="l">
              <a:spcBef>
                <a:spcPts val="180"/>
              </a:spcBef>
              <a:spcAft>
                <a:spcPts val="0"/>
              </a:spcAft>
              <a:buSzPts val="540"/>
              <a:buNone/>
              <a:defRPr sz="900"/>
            </a:lvl9pPr>
          </a:lstStyle>
          <a:p>
            <a:endParaRPr/>
          </a:p>
        </p:txBody>
      </p:sp>
      <p:sp>
        <p:nvSpPr>
          <p:cNvPr id="75" name="Google Shape;75;p8"/>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8"/>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8"/>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8"/>
        <p:cNvGrpSpPr/>
        <p:nvPr/>
      </p:nvGrpSpPr>
      <p:grpSpPr>
        <a:xfrm>
          <a:off x="0" y="0"/>
          <a:ext cx="0" cy="0"/>
          <a:chOff x="0" y="0"/>
          <a:chExt cx="0" cy="0"/>
        </a:xfrm>
      </p:grpSpPr>
      <p:sp>
        <p:nvSpPr>
          <p:cNvPr id="79" name="Google Shape;79;p9"/>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9"/>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9"/>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2"/>
        <p:cNvGrpSpPr/>
        <p:nvPr/>
      </p:nvGrpSpPr>
      <p:grpSpPr>
        <a:xfrm>
          <a:off x="0" y="0"/>
          <a:ext cx="0" cy="0"/>
          <a:chOff x="0" y="0"/>
          <a:chExt cx="0" cy="0"/>
        </a:xfrm>
      </p:grpSpPr>
      <p:sp>
        <p:nvSpPr>
          <p:cNvPr id="83" name="Google Shape;83;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4" name="Google Shape;84;p10"/>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SzPts val="1440"/>
              <a:buNone/>
              <a:defRPr sz="2400" b="1"/>
            </a:lvl1pPr>
            <a:lvl2pPr marL="914400" lvl="1" indent="-228600" algn="l">
              <a:spcBef>
                <a:spcPts val="400"/>
              </a:spcBef>
              <a:spcAft>
                <a:spcPts val="0"/>
              </a:spcAft>
              <a:buSzPts val="1200"/>
              <a:buNone/>
              <a:defRPr sz="2000" b="1"/>
            </a:lvl2pPr>
            <a:lvl3pPr marL="1371600" lvl="2" indent="-228600" algn="l">
              <a:spcBef>
                <a:spcPts val="360"/>
              </a:spcBef>
              <a:spcAft>
                <a:spcPts val="0"/>
              </a:spcAft>
              <a:buSzPts val="1080"/>
              <a:buNone/>
              <a:defRPr sz="1800" b="1"/>
            </a:lvl3pPr>
            <a:lvl4pPr marL="1828800" lvl="3" indent="-228600" algn="l">
              <a:spcBef>
                <a:spcPts val="320"/>
              </a:spcBef>
              <a:spcAft>
                <a:spcPts val="0"/>
              </a:spcAft>
              <a:buSzPts val="960"/>
              <a:buNone/>
              <a:defRPr sz="1600" b="1"/>
            </a:lvl4pPr>
            <a:lvl5pPr marL="2286000" lvl="4" indent="-228600" algn="l">
              <a:spcBef>
                <a:spcPts val="320"/>
              </a:spcBef>
              <a:spcAft>
                <a:spcPts val="0"/>
              </a:spcAft>
              <a:buSzPts val="960"/>
              <a:buNone/>
              <a:defRPr sz="1600" b="1"/>
            </a:lvl5pPr>
            <a:lvl6pPr marL="2743200" lvl="5" indent="-228600" algn="l">
              <a:spcBef>
                <a:spcPts val="320"/>
              </a:spcBef>
              <a:spcAft>
                <a:spcPts val="0"/>
              </a:spcAft>
              <a:buSzPts val="960"/>
              <a:buNone/>
              <a:defRPr sz="1600" b="1"/>
            </a:lvl6pPr>
            <a:lvl7pPr marL="3200400" lvl="6" indent="-228600" algn="l">
              <a:spcBef>
                <a:spcPts val="320"/>
              </a:spcBef>
              <a:spcAft>
                <a:spcPts val="0"/>
              </a:spcAft>
              <a:buSzPts val="960"/>
              <a:buNone/>
              <a:defRPr sz="1600" b="1"/>
            </a:lvl7pPr>
            <a:lvl8pPr marL="3657600" lvl="7" indent="-228600" algn="l">
              <a:spcBef>
                <a:spcPts val="320"/>
              </a:spcBef>
              <a:spcAft>
                <a:spcPts val="0"/>
              </a:spcAft>
              <a:buSzPts val="960"/>
              <a:buNone/>
              <a:defRPr sz="1600" b="1"/>
            </a:lvl8pPr>
            <a:lvl9pPr marL="4114800" lvl="8" indent="-228600" algn="l">
              <a:spcBef>
                <a:spcPts val="320"/>
              </a:spcBef>
              <a:spcAft>
                <a:spcPts val="0"/>
              </a:spcAft>
              <a:buSzPts val="960"/>
              <a:buNone/>
              <a:defRPr sz="1600" b="1"/>
            </a:lvl9pPr>
          </a:lstStyle>
          <a:p>
            <a:endParaRPr/>
          </a:p>
        </p:txBody>
      </p:sp>
      <p:sp>
        <p:nvSpPr>
          <p:cNvPr id="85" name="Google Shape;85;p10"/>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20040" algn="l">
              <a:spcBef>
                <a:spcPts val="480"/>
              </a:spcBef>
              <a:spcAft>
                <a:spcPts val="0"/>
              </a:spcAft>
              <a:buSzPts val="1440"/>
              <a:buChar char="■"/>
              <a:defRPr sz="2400"/>
            </a:lvl1pPr>
            <a:lvl2pPr marL="914400" lvl="1" indent="-304800" algn="l">
              <a:spcBef>
                <a:spcPts val="400"/>
              </a:spcBef>
              <a:spcAft>
                <a:spcPts val="0"/>
              </a:spcAft>
              <a:buSzPts val="1200"/>
              <a:buChar char="■"/>
              <a:defRPr sz="2000"/>
            </a:lvl2pPr>
            <a:lvl3pPr marL="1371600" lvl="2" indent="-297180" algn="l">
              <a:spcBef>
                <a:spcPts val="360"/>
              </a:spcBef>
              <a:spcAft>
                <a:spcPts val="0"/>
              </a:spcAft>
              <a:buSzPts val="1080"/>
              <a:buChar char="■"/>
              <a:defRPr sz="1800"/>
            </a:lvl3pPr>
            <a:lvl4pPr marL="1828800" lvl="3" indent="-289560" algn="l">
              <a:spcBef>
                <a:spcPts val="320"/>
              </a:spcBef>
              <a:spcAft>
                <a:spcPts val="0"/>
              </a:spcAft>
              <a:buSzPts val="960"/>
              <a:buChar char="■"/>
              <a:defRPr sz="1600"/>
            </a:lvl4pPr>
            <a:lvl5pPr marL="2286000" lvl="4" indent="-289560" algn="l">
              <a:spcBef>
                <a:spcPts val="320"/>
              </a:spcBef>
              <a:spcAft>
                <a:spcPts val="0"/>
              </a:spcAft>
              <a:buSzPts val="960"/>
              <a:buChar char="■"/>
              <a:defRPr sz="1600"/>
            </a:lvl5pPr>
            <a:lvl6pPr marL="2743200" lvl="5" indent="-289560" algn="l">
              <a:spcBef>
                <a:spcPts val="320"/>
              </a:spcBef>
              <a:spcAft>
                <a:spcPts val="0"/>
              </a:spcAft>
              <a:buSzPts val="960"/>
              <a:buChar char="■"/>
              <a:defRPr sz="1600"/>
            </a:lvl6pPr>
            <a:lvl7pPr marL="3200400" lvl="6" indent="-289560" algn="l">
              <a:spcBef>
                <a:spcPts val="320"/>
              </a:spcBef>
              <a:spcAft>
                <a:spcPts val="0"/>
              </a:spcAft>
              <a:buSzPts val="960"/>
              <a:buChar char="■"/>
              <a:defRPr sz="1600"/>
            </a:lvl7pPr>
            <a:lvl8pPr marL="3657600" lvl="7" indent="-289559" algn="l">
              <a:spcBef>
                <a:spcPts val="320"/>
              </a:spcBef>
              <a:spcAft>
                <a:spcPts val="0"/>
              </a:spcAft>
              <a:buSzPts val="960"/>
              <a:buChar char="■"/>
              <a:defRPr sz="1600"/>
            </a:lvl8pPr>
            <a:lvl9pPr marL="4114800" lvl="8" indent="-289559" algn="l">
              <a:spcBef>
                <a:spcPts val="320"/>
              </a:spcBef>
              <a:spcAft>
                <a:spcPts val="0"/>
              </a:spcAft>
              <a:buSzPts val="960"/>
              <a:buChar char="■"/>
              <a:defRPr sz="1600"/>
            </a:lvl9pPr>
          </a:lstStyle>
          <a:p>
            <a:endParaRPr/>
          </a:p>
        </p:txBody>
      </p:sp>
      <p:sp>
        <p:nvSpPr>
          <p:cNvPr id="86" name="Google Shape;86;p10"/>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SzPts val="1440"/>
              <a:buNone/>
              <a:defRPr sz="2400" b="1"/>
            </a:lvl1pPr>
            <a:lvl2pPr marL="914400" lvl="1" indent="-228600" algn="l">
              <a:spcBef>
                <a:spcPts val="400"/>
              </a:spcBef>
              <a:spcAft>
                <a:spcPts val="0"/>
              </a:spcAft>
              <a:buSzPts val="1200"/>
              <a:buNone/>
              <a:defRPr sz="2000" b="1"/>
            </a:lvl2pPr>
            <a:lvl3pPr marL="1371600" lvl="2" indent="-228600" algn="l">
              <a:spcBef>
                <a:spcPts val="360"/>
              </a:spcBef>
              <a:spcAft>
                <a:spcPts val="0"/>
              </a:spcAft>
              <a:buSzPts val="1080"/>
              <a:buNone/>
              <a:defRPr sz="1800" b="1"/>
            </a:lvl3pPr>
            <a:lvl4pPr marL="1828800" lvl="3" indent="-228600" algn="l">
              <a:spcBef>
                <a:spcPts val="320"/>
              </a:spcBef>
              <a:spcAft>
                <a:spcPts val="0"/>
              </a:spcAft>
              <a:buSzPts val="960"/>
              <a:buNone/>
              <a:defRPr sz="1600" b="1"/>
            </a:lvl4pPr>
            <a:lvl5pPr marL="2286000" lvl="4" indent="-228600" algn="l">
              <a:spcBef>
                <a:spcPts val="320"/>
              </a:spcBef>
              <a:spcAft>
                <a:spcPts val="0"/>
              </a:spcAft>
              <a:buSzPts val="960"/>
              <a:buNone/>
              <a:defRPr sz="1600" b="1"/>
            </a:lvl5pPr>
            <a:lvl6pPr marL="2743200" lvl="5" indent="-228600" algn="l">
              <a:spcBef>
                <a:spcPts val="320"/>
              </a:spcBef>
              <a:spcAft>
                <a:spcPts val="0"/>
              </a:spcAft>
              <a:buSzPts val="960"/>
              <a:buNone/>
              <a:defRPr sz="1600" b="1"/>
            </a:lvl6pPr>
            <a:lvl7pPr marL="3200400" lvl="6" indent="-228600" algn="l">
              <a:spcBef>
                <a:spcPts val="320"/>
              </a:spcBef>
              <a:spcAft>
                <a:spcPts val="0"/>
              </a:spcAft>
              <a:buSzPts val="960"/>
              <a:buNone/>
              <a:defRPr sz="1600" b="1"/>
            </a:lvl7pPr>
            <a:lvl8pPr marL="3657600" lvl="7" indent="-228600" algn="l">
              <a:spcBef>
                <a:spcPts val="320"/>
              </a:spcBef>
              <a:spcAft>
                <a:spcPts val="0"/>
              </a:spcAft>
              <a:buSzPts val="960"/>
              <a:buNone/>
              <a:defRPr sz="1600" b="1"/>
            </a:lvl8pPr>
            <a:lvl9pPr marL="4114800" lvl="8" indent="-228600" algn="l">
              <a:spcBef>
                <a:spcPts val="320"/>
              </a:spcBef>
              <a:spcAft>
                <a:spcPts val="0"/>
              </a:spcAft>
              <a:buSzPts val="960"/>
              <a:buNone/>
              <a:defRPr sz="1600" b="1"/>
            </a:lvl9pPr>
          </a:lstStyle>
          <a:p>
            <a:endParaRPr/>
          </a:p>
        </p:txBody>
      </p:sp>
      <p:sp>
        <p:nvSpPr>
          <p:cNvPr id="87" name="Google Shape;87;p10"/>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20040" algn="l">
              <a:spcBef>
                <a:spcPts val="480"/>
              </a:spcBef>
              <a:spcAft>
                <a:spcPts val="0"/>
              </a:spcAft>
              <a:buSzPts val="1440"/>
              <a:buChar char="■"/>
              <a:defRPr sz="2400"/>
            </a:lvl1pPr>
            <a:lvl2pPr marL="914400" lvl="1" indent="-304800" algn="l">
              <a:spcBef>
                <a:spcPts val="400"/>
              </a:spcBef>
              <a:spcAft>
                <a:spcPts val="0"/>
              </a:spcAft>
              <a:buSzPts val="1200"/>
              <a:buChar char="■"/>
              <a:defRPr sz="2000"/>
            </a:lvl2pPr>
            <a:lvl3pPr marL="1371600" lvl="2" indent="-297180" algn="l">
              <a:spcBef>
                <a:spcPts val="360"/>
              </a:spcBef>
              <a:spcAft>
                <a:spcPts val="0"/>
              </a:spcAft>
              <a:buSzPts val="1080"/>
              <a:buChar char="■"/>
              <a:defRPr sz="1800"/>
            </a:lvl3pPr>
            <a:lvl4pPr marL="1828800" lvl="3" indent="-289560" algn="l">
              <a:spcBef>
                <a:spcPts val="320"/>
              </a:spcBef>
              <a:spcAft>
                <a:spcPts val="0"/>
              </a:spcAft>
              <a:buSzPts val="960"/>
              <a:buChar char="■"/>
              <a:defRPr sz="1600"/>
            </a:lvl4pPr>
            <a:lvl5pPr marL="2286000" lvl="4" indent="-289560" algn="l">
              <a:spcBef>
                <a:spcPts val="320"/>
              </a:spcBef>
              <a:spcAft>
                <a:spcPts val="0"/>
              </a:spcAft>
              <a:buSzPts val="960"/>
              <a:buChar char="■"/>
              <a:defRPr sz="1600"/>
            </a:lvl5pPr>
            <a:lvl6pPr marL="2743200" lvl="5" indent="-289560" algn="l">
              <a:spcBef>
                <a:spcPts val="320"/>
              </a:spcBef>
              <a:spcAft>
                <a:spcPts val="0"/>
              </a:spcAft>
              <a:buSzPts val="960"/>
              <a:buChar char="■"/>
              <a:defRPr sz="1600"/>
            </a:lvl6pPr>
            <a:lvl7pPr marL="3200400" lvl="6" indent="-289560" algn="l">
              <a:spcBef>
                <a:spcPts val="320"/>
              </a:spcBef>
              <a:spcAft>
                <a:spcPts val="0"/>
              </a:spcAft>
              <a:buSzPts val="960"/>
              <a:buChar char="■"/>
              <a:defRPr sz="1600"/>
            </a:lvl7pPr>
            <a:lvl8pPr marL="3657600" lvl="7" indent="-289559" algn="l">
              <a:spcBef>
                <a:spcPts val="320"/>
              </a:spcBef>
              <a:spcAft>
                <a:spcPts val="0"/>
              </a:spcAft>
              <a:buSzPts val="960"/>
              <a:buChar char="■"/>
              <a:defRPr sz="1600"/>
            </a:lvl8pPr>
            <a:lvl9pPr marL="4114800" lvl="8" indent="-289559" algn="l">
              <a:spcBef>
                <a:spcPts val="320"/>
              </a:spcBef>
              <a:spcAft>
                <a:spcPts val="0"/>
              </a:spcAft>
              <a:buSzPts val="960"/>
              <a:buChar char="■"/>
              <a:defRPr sz="1600"/>
            </a:lvl9pPr>
          </a:lstStyle>
          <a:p>
            <a:endParaRPr/>
          </a:p>
        </p:txBody>
      </p:sp>
      <p:sp>
        <p:nvSpPr>
          <p:cNvPr id="88" name="Google Shape;88;p10"/>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10"/>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10"/>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2"/>
            </a:gs>
            <a:gs pos="100000">
              <a:schemeClr val="lt1"/>
            </a:gs>
          </a:gsLst>
          <a:lin ang="5400000" scaled="0"/>
        </a:gradFill>
        <a:effectLst/>
      </p:bgPr>
    </p:bg>
    <p:spTree>
      <p:nvGrpSpPr>
        <p:cNvPr id="1" name="Shape 9"/>
        <p:cNvGrpSpPr/>
        <p:nvPr/>
      </p:nvGrpSpPr>
      <p:grpSpPr>
        <a:xfrm>
          <a:off x="0" y="0"/>
          <a:ext cx="0" cy="0"/>
          <a:chOff x="0" y="0"/>
          <a:chExt cx="0" cy="0"/>
        </a:xfrm>
      </p:grpSpPr>
      <p:grpSp>
        <p:nvGrpSpPr>
          <p:cNvPr id="10" name="Google Shape;10;p1"/>
          <p:cNvGrpSpPr/>
          <p:nvPr/>
        </p:nvGrpSpPr>
        <p:grpSpPr>
          <a:xfrm>
            <a:off x="0" y="0"/>
            <a:ext cx="9144000" cy="6934200"/>
            <a:chOff x="0" y="0"/>
            <a:chExt cx="5760" cy="4368"/>
          </a:xfrm>
        </p:grpSpPr>
        <p:sp>
          <p:nvSpPr>
            <p:cNvPr id="11" name="Google Shape;11;p1"/>
            <p:cNvSpPr/>
            <p:nvPr/>
          </p:nvSpPr>
          <p:spPr>
            <a:xfrm>
              <a:off x="0" y="2208"/>
              <a:ext cx="2515" cy="1970"/>
            </a:xfrm>
            <a:custGeom>
              <a:avLst/>
              <a:gdLst/>
              <a:ahLst/>
              <a:cxnLst/>
              <a:rect l="l" t="t" r="r" b="b"/>
              <a:pathLst>
                <a:path w="2515" h="1970" extrusionOk="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a:gsLst>
                <a:gs pos="0">
                  <a:schemeClr val="lt2"/>
                </a:gs>
                <a:gs pos="50000">
                  <a:schemeClr val="lt1"/>
                </a:gs>
                <a:gs pos="100000">
                  <a:schemeClr val="lt2"/>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 name="Google Shape;12;p1"/>
            <p:cNvSpPr/>
            <p:nvPr/>
          </p:nvSpPr>
          <p:spPr>
            <a:xfrm>
              <a:off x="0" y="2496"/>
              <a:ext cx="2112" cy="1604"/>
            </a:xfrm>
            <a:custGeom>
              <a:avLst/>
              <a:gdLst/>
              <a:ahLst/>
              <a:cxnLst/>
              <a:rect l="l" t="t" r="r" b="b"/>
              <a:pathLst>
                <a:path w="2123" h="1696" extrusionOk="0">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 name="Google Shape;13;p1"/>
            <p:cNvSpPr/>
            <p:nvPr/>
          </p:nvSpPr>
          <p:spPr>
            <a:xfrm>
              <a:off x="2092" y="3233"/>
              <a:ext cx="3668" cy="943"/>
            </a:xfrm>
            <a:custGeom>
              <a:avLst/>
              <a:gdLst/>
              <a:ahLst/>
              <a:cxnLst/>
              <a:rect l="l" t="t" r="r" b="b"/>
              <a:pathLst>
                <a:path w="3668" h="943" extrusionOk="0">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a:gsLst>
                <a:gs pos="0">
                  <a:schemeClr val="l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4" name="Google Shape;14;p1"/>
            <p:cNvSpPr/>
            <p:nvPr/>
          </p:nvSpPr>
          <p:spPr>
            <a:xfrm>
              <a:off x="0" y="524"/>
              <a:ext cx="973" cy="1195"/>
            </a:xfrm>
            <a:custGeom>
              <a:avLst/>
              <a:gdLst/>
              <a:ahLst/>
              <a:cxnLst/>
              <a:rect l="l" t="t" r="r" b="b"/>
              <a:pathLst>
                <a:path w="969" h="1192" extrusionOk="0">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a:gsLst>
                <a:gs pos="0">
                  <a:schemeClr val="l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5" name="Google Shape;15;p1"/>
            <p:cNvSpPr/>
            <p:nvPr/>
          </p:nvSpPr>
          <p:spPr>
            <a:xfrm>
              <a:off x="3188" y="1"/>
              <a:ext cx="2570" cy="2266"/>
            </a:xfrm>
            <a:custGeom>
              <a:avLst/>
              <a:gdLst/>
              <a:ahLst/>
              <a:cxnLst/>
              <a:rect l="l" t="t" r="r" b="b"/>
              <a:pathLst>
                <a:path w="2570" h="2266" extrusionOk="0">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a:gsLst>
                <a:gs pos="0">
                  <a:schemeClr val="l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6" name="Google Shape;16;p1"/>
            <p:cNvSpPr/>
            <p:nvPr/>
          </p:nvSpPr>
          <p:spPr>
            <a:xfrm>
              <a:off x="3525" y="1"/>
              <a:ext cx="2185" cy="1508"/>
            </a:xfrm>
            <a:custGeom>
              <a:avLst/>
              <a:gdLst/>
              <a:ahLst/>
              <a:cxnLst/>
              <a:rect l="l" t="t" r="r" b="b"/>
              <a:pathLst>
                <a:path w="2176" h="1505" extrusionOk="0">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7" name="Google Shape;17;p1"/>
            <p:cNvSpPr/>
            <p:nvPr/>
          </p:nvSpPr>
          <p:spPr>
            <a:xfrm>
              <a:off x="0" y="649"/>
              <a:ext cx="816" cy="806"/>
            </a:xfrm>
            <a:custGeom>
              <a:avLst/>
              <a:gdLst/>
              <a:ahLst/>
              <a:cxnLst/>
              <a:rect l="l" t="t" r="r" b="b"/>
              <a:pathLst>
                <a:path w="813" h="804" extrusionOk="0">
                  <a:moveTo>
                    <a:pt x="161" y="564"/>
                  </a:moveTo>
                  <a:lnTo>
                    <a:pt x="329" y="438"/>
                  </a:lnTo>
                  <a:lnTo>
                    <a:pt x="646" y="216"/>
                  </a:lnTo>
                  <a:lnTo>
                    <a:pt x="813" y="0"/>
                  </a:lnTo>
                  <a:lnTo>
                    <a:pt x="676" y="150"/>
                  </a:lnTo>
                  <a:lnTo>
                    <a:pt x="144" y="504"/>
                  </a:lnTo>
                  <a:lnTo>
                    <a:pt x="0" y="732"/>
                  </a:lnTo>
                  <a:lnTo>
                    <a:pt x="0" y="804"/>
                  </a:lnTo>
                  <a:lnTo>
                    <a:pt x="161" y="564"/>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8" name="Google Shape;18;p1"/>
            <p:cNvSpPr/>
            <p:nvPr/>
          </p:nvSpPr>
          <p:spPr>
            <a:xfrm>
              <a:off x="0" y="1545"/>
              <a:ext cx="762" cy="107"/>
            </a:xfrm>
            <a:custGeom>
              <a:avLst/>
              <a:gdLst/>
              <a:ahLst/>
              <a:cxnLst/>
              <a:rect l="l" t="t" r="r" b="b"/>
              <a:pathLst>
                <a:path w="759" h="107" extrusionOk="0">
                  <a:moveTo>
                    <a:pt x="460" y="66"/>
                  </a:moveTo>
                  <a:lnTo>
                    <a:pt x="759" y="0"/>
                  </a:lnTo>
                  <a:lnTo>
                    <a:pt x="496" y="36"/>
                  </a:lnTo>
                  <a:lnTo>
                    <a:pt x="138" y="48"/>
                  </a:lnTo>
                  <a:lnTo>
                    <a:pt x="0" y="78"/>
                  </a:lnTo>
                  <a:lnTo>
                    <a:pt x="0" y="107"/>
                  </a:lnTo>
                  <a:lnTo>
                    <a:pt x="96" y="89"/>
                  </a:lnTo>
                  <a:lnTo>
                    <a:pt x="460" y="66"/>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9" name="Google Shape;19;p1"/>
            <p:cNvSpPr/>
            <p:nvPr/>
          </p:nvSpPr>
          <p:spPr>
            <a:xfrm>
              <a:off x="2314" y="3431"/>
              <a:ext cx="3182" cy="745"/>
            </a:xfrm>
            <a:custGeom>
              <a:avLst/>
              <a:gdLst/>
              <a:ahLst/>
              <a:cxnLst/>
              <a:rect l="l" t="t" r="r" b="b"/>
              <a:pathLst>
                <a:path w="3169" h="743" extrusionOk="0">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a:gsLst>
                <a:gs pos="0">
                  <a:schemeClr val="accent2"/>
                </a:gs>
                <a:gs pos="100000">
                  <a:schemeClr val="lt1"/>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0" name="Google Shape;20;p1"/>
            <p:cNvSpPr txBox="1"/>
            <p:nvPr/>
          </p:nvSpPr>
          <p:spPr>
            <a:xfrm>
              <a:off x="192" y="127"/>
              <a:ext cx="1" cy="1"/>
            </a:xfrm>
            <a:prstGeom prst="rect">
              <a:avLst/>
            </a:prstGeom>
            <a:solidFill>
              <a:srgbClr val="9A1E8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1" name="Google Shape;21;p1"/>
            <p:cNvSpPr txBox="1"/>
            <p:nvPr/>
          </p:nvSpPr>
          <p:spPr>
            <a:xfrm>
              <a:off x="204" y="131"/>
              <a:ext cx="1" cy="1"/>
            </a:xfrm>
            <a:prstGeom prst="rect">
              <a:avLst/>
            </a:prstGeom>
            <a:solidFill>
              <a:srgbClr val="9A1E8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2" name="Google Shape;22;p1"/>
            <p:cNvSpPr/>
            <p:nvPr/>
          </p:nvSpPr>
          <p:spPr>
            <a:xfrm>
              <a:off x="0" y="4032"/>
              <a:ext cx="5760" cy="288"/>
            </a:xfrm>
            <a:custGeom>
              <a:avLst/>
              <a:gdLst/>
              <a:ahLst/>
              <a:cxnLst/>
              <a:rect l="l" t="t" r="r" b="b"/>
              <a:pathLst>
                <a:path w="5740" h="288" extrusionOk="0">
                  <a:moveTo>
                    <a:pt x="5740" y="288"/>
                  </a:moveTo>
                  <a:lnTo>
                    <a:pt x="0" y="288"/>
                  </a:lnTo>
                  <a:lnTo>
                    <a:pt x="0" y="0"/>
                  </a:lnTo>
                  <a:lnTo>
                    <a:pt x="5740" y="0"/>
                  </a:lnTo>
                  <a:lnTo>
                    <a:pt x="5740" y="288"/>
                  </a:lnTo>
                  <a:lnTo>
                    <a:pt x="5740" y="288"/>
                  </a:lnTo>
                  <a:close/>
                </a:path>
              </a:pathLst>
            </a:custGeom>
            <a:gradFill>
              <a:gsLst>
                <a:gs pos="0">
                  <a:schemeClr val="lt1"/>
                </a:gs>
                <a:gs pos="100000">
                  <a:srgbClr val="76765E"/>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3" name="Google Shape;23;p1"/>
            <p:cNvSpPr/>
            <p:nvPr/>
          </p:nvSpPr>
          <p:spPr>
            <a:xfrm>
              <a:off x="0" y="4032"/>
              <a:ext cx="5760" cy="336"/>
            </a:xfrm>
            <a:custGeom>
              <a:avLst/>
              <a:gdLst/>
              <a:ahLst/>
              <a:cxnLst/>
              <a:rect l="l" t="t" r="r" b="b"/>
              <a:pathLst>
                <a:path w="5740" h="288" extrusionOk="0">
                  <a:moveTo>
                    <a:pt x="5740" y="288"/>
                  </a:moveTo>
                  <a:lnTo>
                    <a:pt x="0" y="288"/>
                  </a:lnTo>
                  <a:lnTo>
                    <a:pt x="0" y="0"/>
                  </a:lnTo>
                  <a:lnTo>
                    <a:pt x="5740" y="0"/>
                  </a:lnTo>
                  <a:lnTo>
                    <a:pt x="5740" y="288"/>
                  </a:lnTo>
                  <a:lnTo>
                    <a:pt x="5740" y="288"/>
                  </a:lnTo>
                  <a:close/>
                </a:path>
              </a:pathLst>
            </a:custGeom>
            <a:gradFill>
              <a:gsLst>
                <a:gs pos="0">
                  <a:schemeClr val="lt1"/>
                </a:gs>
                <a:gs pos="100000">
                  <a:srgbClr val="76765E"/>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4" name="Google Shape;24;p1"/>
            <p:cNvSpPr/>
            <p:nvPr/>
          </p:nvSpPr>
          <p:spPr>
            <a:xfrm>
              <a:off x="0" y="0"/>
              <a:ext cx="5760" cy="288"/>
            </a:xfrm>
            <a:custGeom>
              <a:avLst/>
              <a:gdLst/>
              <a:ahLst/>
              <a:cxnLst/>
              <a:rect l="l" t="t" r="r" b="b"/>
              <a:pathLst>
                <a:path w="5740" h="288" extrusionOk="0">
                  <a:moveTo>
                    <a:pt x="5740" y="288"/>
                  </a:moveTo>
                  <a:lnTo>
                    <a:pt x="0" y="288"/>
                  </a:lnTo>
                  <a:lnTo>
                    <a:pt x="0" y="0"/>
                  </a:lnTo>
                  <a:lnTo>
                    <a:pt x="5740" y="0"/>
                  </a:lnTo>
                  <a:lnTo>
                    <a:pt x="5740" y="288"/>
                  </a:lnTo>
                  <a:lnTo>
                    <a:pt x="5740" y="288"/>
                  </a:lnTo>
                  <a:close/>
                </a:path>
              </a:pathLst>
            </a:custGeom>
            <a:gradFill>
              <a:gsLst>
                <a:gs pos="0">
                  <a:srgbClr val="8C7952"/>
                </a:gs>
                <a:gs pos="100000">
                  <a:schemeClr val="lt2"/>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5" name="Google Shape;25;p1"/>
            <p:cNvSpPr/>
            <p:nvPr/>
          </p:nvSpPr>
          <p:spPr>
            <a:xfrm>
              <a:off x="509" y="229"/>
              <a:ext cx="3188" cy="2024"/>
            </a:xfrm>
            <a:custGeom>
              <a:avLst/>
              <a:gdLst/>
              <a:ahLst/>
              <a:cxnLst/>
              <a:rect l="l" t="t" r="r" b="b"/>
              <a:pathLst>
                <a:path w="3188" h="2024" extrusionOk="0">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a:gsLst>
                <a:gs pos="0">
                  <a:schemeClr val="lt2"/>
                </a:gs>
                <a:gs pos="100000">
                  <a:schemeClr val="lt1"/>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6" name="Google Shape;26;p1"/>
            <p:cNvSpPr/>
            <p:nvPr/>
          </p:nvSpPr>
          <p:spPr>
            <a:xfrm>
              <a:off x="1344" y="293"/>
              <a:ext cx="2144" cy="1787"/>
            </a:xfrm>
            <a:custGeom>
              <a:avLst/>
              <a:gdLst/>
              <a:ahLst/>
              <a:cxnLst/>
              <a:rect l="l" t="t" r="r" b="b"/>
              <a:pathLst>
                <a:path w="2144" h="1787" extrusionOk="0">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7" name="Google Shape;27;p1"/>
            <p:cNvSpPr/>
            <p:nvPr/>
          </p:nvSpPr>
          <p:spPr>
            <a:xfrm>
              <a:off x="2932" y="1728"/>
              <a:ext cx="2828" cy="2366"/>
            </a:xfrm>
            <a:custGeom>
              <a:avLst/>
              <a:gdLst/>
              <a:ahLst/>
              <a:cxnLst/>
              <a:rect l="l" t="t" r="r" b="b"/>
              <a:pathLst>
                <a:path w="2828" h="2366" extrusionOk="0">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a:gsLst>
                <a:gs pos="0">
                  <a:schemeClr val="lt2"/>
                </a:gs>
                <a:gs pos="50000">
                  <a:schemeClr val="lt1"/>
                </a:gs>
                <a:gs pos="100000">
                  <a:schemeClr val="lt2"/>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 name="Google Shape;28;p1"/>
            <p:cNvSpPr/>
            <p:nvPr/>
          </p:nvSpPr>
          <p:spPr>
            <a:xfrm>
              <a:off x="3160" y="1860"/>
              <a:ext cx="2162" cy="1934"/>
            </a:xfrm>
            <a:custGeom>
              <a:avLst/>
              <a:gdLst/>
              <a:ahLst/>
              <a:cxnLst/>
              <a:rect l="l" t="t" r="r" b="b"/>
              <a:pathLst>
                <a:path w="2153" h="1930" extrusionOk="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sp>
        <p:nvSpPr>
          <p:cNvPr id="29" name="Google Shape;29;p1"/>
          <p:cNvSpPr txBox="1">
            <a:spLocks noGrp="1"/>
          </p:cNvSpPr>
          <p:nvPr>
            <p:ph type="title"/>
          </p:nvPr>
        </p:nvSpPr>
        <p:spPr>
          <a:xfrm>
            <a:off x="457200" y="277812"/>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9pPr>
          </a:lstStyle>
          <a:p>
            <a:endParaRPr/>
          </a:p>
        </p:txBody>
      </p:sp>
      <p:sp>
        <p:nvSpPr>
          <p:cNvPr id="30" name="Google Shape;30;p1"/>
          <p:cNvSpPr txBox="1">
            <a:spLocks noGrp="1"/>
          </p:cNvSpPr>
          <p:nvPr>
            <p:ph type="body" idx="1"/>
          </p:nvPr>
        </p:nvSpPr>
        <p:spPr>
          <a:xfrm>
            <a:off x="457200" y="1600200"/>
            <a:ext cx="8229600" cy="4530725"/>
          </a:xfrm>
          <a:prstGeom prst="rect">
            <a:avLst/>
          </a:prstGeom>
          <a:noFill/>
          <a:ln>
            <a:noFill/>
          </a:ln>
        </p:spPr>
        <p:txBody>
          <a:bodyPr spcFirstLastPara="1" wrap="square" lIns="91425" tIns="45700" rIns="91425" bIns="45700" anchor="t" anchorCtr="0">
            <a:noAutofit/>
          </a:bodyPr>
          <a:lstStyle>
            <a:lvl1pPr marL="457200" marR="0" lvl="0" indent="-350520" algn="l" rtl="0">
              <a:spcBef>
                <a:spcPts val="640"/>
              </a:spcBef>
              <a:spcAft>
                <a:spcPts val="0"/>
              </a:spcAft>
              <a:buClr>
                <a:schemeClr val="hlink"/>
              </a:buClr>
              <a:buSzPts val="1920"/>
              <a:buFont typeface="Noto Sans Symbols"/>
              <a:buChar char="■"/>
              <a:defRPr sz="3200" b="0" i="0" u="none" strike="noStrike" cap="none">
                <a:solidFill>
                  <a:schemeClr val="dk1"/>
                </a:solidFill>
                <a:latin typeface="Times New Roman"/>
                <a:ea typeface="Times New Roman"/>
                <a:cs typeface="Times New Roman"/>
                <a:sym typeface="Times New Roman"/>
              </a:defRPr>
            </a:lvl1pPr>
            <a:lvl2pPr marL="914400" marR="0" lvl="1" indent="-335280" algn="l" rtl="0">
              <a:spcBef>
                <a:spcPts val="560"/>
              </a:spcBef>
              <a:spcAft>
                <a:spcPts val="0"/>
              </a:spcAft>
              <a:buClr>
                <a:schemeClr val="dk2"/>
              </a:buClr>
              <a:buSzPts val="1680"/>
              <a:buFont typeface="Noto Sans Symbols"/>
              <a:buChar char="■"/>
              <a:defRPr sz="2800" b="0" i="0" u="none" strike="noStrike" cap="none">
                <a:solidFill>
                  <a:schemeClr val="dk1"/>
                </a:solidFill>
                <a:latin typeface="Times New Roman"/>
                <a:ea typeface="Times New Roman"/>
                <a:cs typeface="Times New Roman"/>
                <a:sym typeface="Times New Roman"/>
              </a:defRPr>
            </a:lvl2pPr>
            <a:lvl3pPr marL="1371600" marR="0" lvl="2" indent="-320039" algn="l" rtl="0">
              <a:spcBef>
                <a:spcPts val="480"/>
              </a:spcBef>
              <a:spcAft>
                <a:spcPts val="0"/>
              </a:spcAft>
              <a:buClr>
                <a:schemeClr val="folHlink"/>
              </a:buClr>
              <a:buSzPts val="1440"/>
              <a:buFont typeface="Noto Sans Symbols"/>
              <a:buChar char="■"/>
              <a:defRPr sz="2400" b="0" i="0" u="none" strike="noStrike" cap="none">
                <a:solidFill>
                  <a:schemeClr val="dk1"/>
                </a:solidFill>
                <a:latin typeface="Times New Roman"/>
                <a:ea typeface="Times New Roman"/>
                <a:cs typeface="Times New Roman"/>
                <a:sym typeface="Times New Roman"/>
              </a:defRPr>
            </a:lvl3pPr>
            <a:lvl4pPr marL="1828800" marR="0" lvl="3" indent="-304800" algn="l" rtl="0">
              <a:spcBef>
                <a:spcPts val="400"/>
              </a:spcBef>
              <a:spcAft>
                <a:spcPts val="0"/>
              </a:spcAft>
              <a:buClr>
                <a:schemeClr val="dk1"/>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4pPr>
            <a:lvl5pPr marL="2286000" marR="0" lvl="4"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5pPr>
            <a:lvl6pPr marL="2743200" marR="0" lvl="5"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6pPr>
            <a:lvl7pPr marL="3200400" marR="0" lvl="6"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7pPr>
            <a:lvl8pPr marL="3657600" marR="0" lvl="7"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8pPr>
            <a:lvl9pPr marL="4114800" marR="0" lvl="8"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31" name="Google Shape;31;p1"/>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2" name="Google Shape;32;p1"/>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3" name="Google Shape;33;p1"/>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chemeClr val="lt2"/>
            </a:gs>
            <a:gs pos="100000">
              <a:schemeClr val="lt1"/>
            </a:gs>
          </a:gsLst>
          <a:lin ang="5400000" scaled="0"/>
        </a:gradFill>
        <a:effectLst/>
      </p:bgPr>
    </p:bg>
    <p:spTree>
      <p:nvGrpSpPr>
        <p:cNvPr id="1" name="Shape 104"/>
        <p:cNvGrpSpPr/>
        <p:nvPr/>
      </p:nvGrpSpPr>
      <p:grpSpPr>
        <a:xfrm>
          <a:off x="0" y="0"/>
          <a:ext cx="0" cy="0"/>
          <a:chOff x="0" y="0"/>
          <a:chExt cx="0" cy="0"/>
        </a:xfrm>
      </p:grpSpPr>
      <p:grpSp>
        <p:nvGrpSpPr>
          <p:cNvPr id="105" name="Google Shape;105;p13"/>
          <p:cNvGrpSpPr/>
          <p:nvPr/>
        </p:nvGrpSpPr>
        <p:grpSpPr>
          <a:xfrm>
            <a:off x="0" y="0"/>
            <a:ext cx="9144000" cy="6934200"/>
            <a:chOff x="0" y="0"/>
            <a:chExt cx="5760" cy="4368"/>
          </a:xfrm>
        </p:grpSpPr>
        <p:sp>
          <p:nvSpPr>
            <p:cNvPr id="106" name="Google Shape;106;p13"/>
            <p:cNvSpPr/>
            <p:nvPr/>
          </p:nvSpPr>
          <p:spPr>
            <a:xfrm>
              <a:off x="0" y="2208"/>
              <a:ext cx="2515" cy="1970"/>
            </a:xfrm>
            <a:custGeom>
              <a:avLst/>
              <a:gdLst/>
              <a:ahLst/>
              <a:cxnLst/>
              <a:rect l="l" t="t" r="r" b="b"/>
              <a:pathLst>
                <a:path w="2515" h="1970" extrusionOk="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a:gsLst>
                <a:gs pos="0">
                  <a:schemeClr val="lt2"/>
                </a:gs>
                <a:gs pos="50000">
                  <a:schemeClr val="lt1"/>
                </a:gs>
                <a:gs pos="100000">
                  <a:schemeClr val="lt2"/>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7" name="Google Shape;107;p13"/>
            <p:cNvSpPr/>
            <p:nvPr/>
          </p:nvSpPr>
          <p:spPr>
            <a:xfrm>
              <a:off x="0" y="2496"/>
              <a:ext cx="2112" cy="1604"/>
            </a:xfrm>
            <a:custGeom>
              <a:avLst/>
              <a:gdLst/>
              <a:ahLst/>
              <a:cxnLst/>
              <a:rect l="l" t="t" r="r" b="b"/>
              <a:pathLst>
                <a:path w="2123" h="1696" extrusionOk="0">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8" name="Google Shape;108;p13"/>
            <p:cNvSpPr/>
            <p:nvPr/>
          </p:nvSpPr>
          <p:spPr>
            <a:xfrm>
              <a:off x="2092" y="3233"/>
              <a:ext cx="3668" cy="943"/>
            </a:xfrm>
            <a:custGeom>
              <a:avLst/>
              <a:gdLst/>
              <a:ahLst/>
              <a:cxnLst/>
              <a:rect l="l" t="t" r="r" b="b"/>
              <a:pathLst>
                <a:path w="3668" h="943" extrusionOk="0">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a:gsLst>
                <a:gs pos="0">
                  <a:schemeClr val="l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9" name="Google Shape;109;p13"/>
            <p:cNvSpPr/>
            <p:nvPr/>
          </p:nvSpPr>
          <p:spPr>
            <a:xfrm>
              <a:off x="0" y="524"/>
              <a:ext cx="973" cy="1195"/>
            </a:xfrm>
            <a:custGeom>
              <a:avLst/>
              <a:gdLst/>
              <a:ahLst/>
              <a:cxnLst/>
              <a:rect l="l" t="t" r="r" b="b"/>
              <a:pathLst>
                <a:path w="969" h="1192" extrusionOk="0">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a:gsLst>
                <a:gs pos="0">
                  <a:schemeClr val="l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0" name="Google Shape;110;p13"/>
            <p:cNvSpPr/>
            <p:nvPr/>
          </p:nvSpPr>
          <p:spPr>
            <a:xfrm>
              <a:off x="3188" y="1"/>
              <a:ext cx="2570" cy="2266"/>
            </a:xfrm>
            <a:custGeom>
              <a:avLst/>
              <a:gdLst/>
              <a:ahLst/>
              <a:cxnLst/>
              <a:rect l="l" t="t" r="r" b="b"/>
              <a:pathLst>
                <a:path w="2570" h="2266" extrusionOk="0">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a:gsLst>
                <a:gs pos="0">
                  <a:schemeClr val="l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1" name="Google Shape;111;p13"/>
            <p:cNvSpPr/>
            <p:nvPr/>
          </p:nvSpPr>
          <p:spPr>
            <a:xfrm>
              <a:off x="3525" y="1"/>
              <a:ext cx="2185" cy="1508"/>
            </a:xfrm>
            <a:custGeom>
              <a:avLst/>
              <a:gdLst/>
              <a:ahLst/>
              <a:cxnLst/>
              <a:rect l="l" t="t" r="r" b="b"/>
              <a:pathLst>
                <a:path w="2176" h="1505" extrusionOk="0">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2" name="Google Shape;112;p13"/>
            <p:cNvSpPr/>
            <p:nvPr/>
          </p:nvSpPr>
          <p:spPr>
            <a:xfrm>
              <a:off x="0" y="649"/>
              <a:ext cx="816" cy="806"/>
            </a:xfrm>
            <a:custGeom>
              <a:avLst/>
              <a:gdLst/>
              <a:ahLst/>
              <a:cxnLst/>
              <a:rect l="l" t="t" r="r" b="b"/>
              <a:pathLst>
                <a:path w="813" h="804" extrusionOk="0">
                  <a:moveTo>
                    <a:pt x="161" y="564"/>
                  </a:moveTo>
                  <a:lnTo>
                    <a:pt x="329" y="438"/>
                  </a:lnTo>
                  <a:lnTo>
                    <a:pt x="646" y="216"/>
                  </a:lnTo>
                  <a:lnTo>
                    <a:pt x="813" y="0"/>
                  </a:lnTo>
                  <a:lnTo>
                    <a:pt x="676" y="150"/>
                  </a:lnTo>
                  <a:lnTo>
                    <a:pt x="144" y="504"/>
                  </a:lnTo>
                  <a:lnTo>
                    <a:pt x="0" y="732"/>
                  </a:lnTo>
                  <a:lnTo>
                    <a:pt x="0" y="804"/>
                  </a:lnTo>
                  <a:lnTo>
                    <a:pt x="161" y="564"/>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3" name="Google Shape;113;p13"/>
            <p:cNvSpPr/>
            <p:nvPr/>
          </p:nvSpPr>
          <p:spPr>
            <a:xfrm>
              <a:off x="0" y="1545"/>
              <a:ext cx="762" cy="107"/>
            </a:xfrm>
            <a:custGeom>
              <a:avLst/>
              <a:gdLst/>
              <a:ahLst/>
              <a:cxnLst/>
              <a:rect l="l" t="t" r="r" b="b"/>
              <a:pathLst>
                <a:path w="759" h="107" extrusionOk="0">
                  <a:moveTo>
                    <a:pt x="460" y="66"/>
                  </a:moveTo>
                  <a:lnTo>
                    <a:pt x="759" y="0"/>
                  </a:lnTo>
                  <a:lnTo>
                    <a:pt x="496" y="36"/>
                  </a:lnTo>
                  <a:lnTo>
                    <a:pt x="138" y="48"/>
                  </a:lnTo>
                  <a:lnTo>
                    <a:pt x="0" y="78"/>
                  </a:lnTo>
                  <a:lnTo>
                    <a:pt x="0" y="107"/>
                  </a:lnTo>
                  <a:lnTo>
                    <a:pt x="96" y="89"/>
                  </a:lnTo>
                  <a:lnTo>
                    <a:pt x="460" y="66"/>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4" name="Google Shape;114;p13"/>
            <p:cNvSpPr/>
            <p:nvPr/>
          </p:nvSpPr>
          <p:spPr>
            <a:xfrm>
              <a:off x="2314" y="3431"/>
              <a:ext cx="3182" cy="745"/>
            </a:xfrm>
            <a:custGeom>
              <a:avLst/>
              <a:gdLst/>
              <a:ahLst/>
              <a:cxnLst/>
              <a:rect l="l" t="t" r="r" b="b"/>
              <a:pathLst>
                <a:path w="3169" h="743" extrusionOk="0">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a:gsLst>
                <a:gs pos="0">
                  <a:schemeClr val="accent2"/>
                </a:gs>
                <a:gs pos="100000">
                  <a:schemeClr val="lt1"/>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5" name="Google Shape;115;p13"/>
            <p:cNvSpPr txBox="1"/>
            <p:nvPr/>
          </p:nvSpPr>
          <p:spPr>
            <a:xfrm>
              <a:off x="192" y="127"/>
              <a:ext cx="1" cy="1"/>
            </a:xfrm>
            <a:prstGeom prst="rect">
              <a:avLst/>
            </a:prstGeom>
            <a:solidFill>
              <a:srgbClr val="9A1E8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6" name="Google Shape;116;p13"/>
            <p:cNvSpPr txBox="1"/>
            <p:nvPr/>
          </p:nvSpPr>
          <p:spPr>
            <a:xfrm>
              <a:off x="204" y="131"/>
              <a:ext cx="1" cy="1"/>
            </a:xfrm>
            <a:prstGeom prst="rect">
              <a:avLst/>
            </a:prstGeom>
            <a:solidFill>
              <a:srgbClr val="9A1E8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7" name="Google Shape;117;p13"/>
            <p:cNvSpPr/>
            <p:nvPr/>
          </p:nvSpPr>
          <p:spPr>
            <a:xfrm>
              <a:off x="0" y="4032"/>
              <a:ext cx="5760" cy="288"/>
            </a:xfrm>
            <a:custGeom>
              <a:avLst/>
              <a:gdLst/>
              <a:ahLst/>
              <a:cxnLst/>
              <a:rect l="l" t="t" r="r" b="b"/>
              <a:pathLst>
                <a:path w="5740" h="288" extrusionOk="0">
                  <a:moveTo>
                    <a:pt x="5740" y="288"/>
                  </a:moveTo>
                  <a:lnTo>
                    <a:pt x="0" y="288"/>
                  </a:lnTo>
                  <a:lnTo>
                    <a:pt x="0" y="0"/>
                  </a:lnTo>
                  <a:lnTo>
                    <a:pt x="5740" y="0"/>
                  </a:lnTo>
                  <a:lnTo>
                    <a:pt x="5740" y="288"/>
                  </a:lnTo>
                  <a:lnTo>
                    <a:pt x="5740" y="288"/>
                  </a:lnTo>
                  <a:close/>
                </a:path>
              </a:pathLst>
            </a:custGeom>
            <a:gradFill>
              <a:gsLst>
                <a:gs pos="0">
                  <a:schemeClr val="lt1"/>
                </a:gs>
                <a:gs pos="100000">
                  <a:srgbClr val="76765E"/>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8" name="Google Shape;118;p13"/>
            <p:cNvSpPr/>
            <p:nvPr/>
          </p:nvSpPr>
          <p:spPr>
            <a:xfrm>
              <a:off x="0" y="4032"/>
              <a:ext cx="5760" cy="336"/>
            </a:xfrm>
            <a:custGeom>
              <a:avLst/>
              <a:gdLst/>
              <a:ahLst/>
              <a:cxnLst/>
              <a:rect l="l" t="t" r="r" b="b"/>
              <a:pathLst>
                <a:path w="5740" h="288" extrusionOk="0">
                  <a:moveTo>
                    <a:pt x="5740" y="288"/>
                  </a:moveTo>
                  <a:lnTo>
                    <a:pt x="0" y="288"/>
                  </a:lnTo>
                  <a:lnTo>
                    <a:pt x="0" y="0"/>
                  </a:lnTo>
                  <a:lnTo>
                    <a:pt x="5740" y="0"/>
                  </a:lnTo>
                  <a:lnTo>
                    <a:pt x="5740" y="288"/>
                  </a:lnTo>
                  <a:lnTo>
                    <a:pt x="5740" y="288"/>
                  </a:lnTo>
                  <a:close/>
                </a:path>
              </a:pathLst>
            </a:custGeom>
            <a:gradFill>
              <a:gsLst>
                <a:gs pos="0">
                  <a:schemeClr val="lt1"/>
                </a:gs>
                <a:gs pos="100000">
                  <a:srgbClr val="76765E"/>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9" name="Google Shape;119;p13"/>
            <p:cNvSpPr/>
            <p:nvPr/>
          </p:nvSpPr>
          <p:spPr>
            <a:xfrm>
              <a:off x="0" y="0"/>
              <a:ext cx="5760" cy="288"/>
            </a:xfrm>
            <a:custGeom>
              <a:avLst/>
              <a:gdLst/>
              <a:ahLst/>
              <a:cxnLst/>
              <a:rect l="l" t="t" r="r" b="b"/>
              <a:pathLst>
                <a:path w="5740" h="288" extrusionOk="0">
                  <a:moveTo>
                    <a:pt x="5740" y="288"/>
                  </a:moveTo>
                  <a:lnTo>
                    <a:pt x="0" y="288"/>
                  </a:lnTo>
                  <a:lnTo>
                    <a:pt x="0" y="0"/>
                  </a:lnTo>
                  <a:lnTo>
                    <a:pt x="5740" y="0"/>
                  </a:lnTo>
                  <a:lnTo>
                    <a:pt x="5740" y="288"/>
                  </a:lnTo>
                  <a:lnTo>
                    <a:pt x="5740" y="288"/>
                  </a:lnTo>
                  <a:close/>
                </a:path>
              </a:pathLst>
            </a:custGeom>
            <a:gradFill>
              <a:gsLst>
                <a:gs pos="0">
                  <a:srgbClr val="8C7952"/>
                </a:gs>
                <a:gs pos="100000">
                  <a:schemeClr val="lt2"/>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0" name="Google Shape;120;p13"/>
            <p:cNvSpPr/>
            <p:nvPr/>
          </p:nvSpPr>
          <p:spPr>
            <a:xfrm>
              <a:off x="509" y="229"/>
              <a:ext cx="3188" cy="2024"/>
            </a:xfrm>
            <a:custGeom>
              <a:avLst/>
              <a:gdLst/>
              <a:ahLst/>
              <a:cxnLst/>
              <a:rect l="l" t="t" r="r" b="b"/>
              <a:pathLst>
                <a:path w="3188" h="2024" extrusionOk="0">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a:gsLst>
                <a:gs pos="0">
                  <a:schemeClr val="lt2"/>
                </a:gs>
                <a:gs pos="100000">
                  <a:schemeClr val="lt1"/>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1" name="Google Shape;121;p13"/>
            <p:cNvSpPr/>
            <p:nvPr/>
          </p:nvSpPr>
          <p:spPr>
            <a:xfrm>
              <a:off x="1344" y="293"/>
              <a:ext cx="2144" cy="1787"/>
            </a:xfrm>
            <a:custGeom>
              <a:avLst/>
              <a:gdLst/>
              <a:ahLst/>
              <a:cxnLst/>
              <a:rect l="l" t="t" r="r" b="b"/>
              <a:pathLst>
                <a:path w="2144" h="1787" extrusionOk="0">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2" name="Google Shape;122;p13"/>
            <p:cNvSpPr/>
            <p:nvPr/>
          </p:nvSpPr>
          <p:spPr>
            <a:xfrm>
              <a:off x="2932" y="1728"/>
              <a:ext cx="2828" cy="2366"/>
            </a:xfrm>
            <a:custGeom>
              <a:avLst/>
              <a:gdLst/>
              <a:ahLst/>
              <a:cxnLst/>
              <a:rect l="l" t="t" r="r" b="b"/>
              <a:pathLst>
                <a:path w="2828" h="2366" extrusionOk="0">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a:gsLst>
                <a:gs pos="0">
                  <a:schemeClr val="lt2"/>
                </a:gs>
                <a:gs pos="50000">
                  <a:schemeClr val="lt1"/>
                </a:gs>
                <a:gs pos="100000">
                  <a:schemeClr val="lt2"/>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3" name="Google Shape;123;p13"/>
            <p:cNvSpPr/>
            <p:nvPr/>
          </p:nvSpPr>
          <p:spPr>
            <a:xfrm>
              <a:off x="3160" y="1860"/>
              <a:ext cx="2162" cy="1934"/>
            </a:xfrm>
            <a:custGeom>
              <a:avLst/>
              <a:gdLst/>
              <a:ahLst/>
              <a:cxnLst/>
              <a:rect l="l" t="t" r="r" b="b"/>
              <a:pathLst>
                <a:path w="2153" h="1930" extrusionOk="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a:gsLst>
                <a:gs pos="0">
                  <a:schemeClr val="accent2"/>
                </a:gs>
                <a:gs pos="100000">
                  <a:schemeClr val="lt1"/>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sp>
        <p:nvSpPr>
          <p:cNvPr id="124" name="Google Shape;124;p13"/>
          <p:cNvSpPr txBox="1">
            <a:spLocks noGrp="1"/>
          </p:cNvSpPr>
          <p:nvPr>
            <p:ph type="title"/>
          </p:nvPr>
        </p:nvSpPr>
        <p:spPr>
          <a:xfrm>
            <a:off x="457200" y="277812"/>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4400" b="1" i="0" u="none" strike="noStrike" cap="none">
                <a:solidFill>
                  <a:schemeClr val="dk2"/>
                </a:solidFill>
                <a:latin typeface="Times New Roman"/>
                <a:ea typeface="Times New Roman"/>
                <a:cs typeface="Times New Roman"/>
                <a:sym typeface="Times New Roman"/>
              </a:defRPr>
            </a:lvl9pPr>
          </a:lstStyle>
          <a:p>
            <a:endParaRPr/>
          </a:p>
        </p:txBody>
      </p:sp>
      <p:sp>
        <p:nvSpPr>
          <p:cNvPr id="125" name="Google Shape;125;p13"/>
          <p:cNvSpPr txBox="1">
            <a:spLocks noGrp="1"/>
          </p:cNvSpPr>
          <p:nvPr>
            <p:ph type="body" idx="1"/>
          </p:nvPr>
        </p:nvSpPr>
        <p:spPr>
          <a:xfrm>
            <a:off x="457200" y="1600200"/>
            <a:ext cx="8229600" cy="4530725"/>
          </a:xfrm>
          <a:prstGeom prst="rect">
            <a:avLst/>
          </a:prstGeom>
          <a:noFill/>
          <a:ln>
            <a:noFill/>
          </a:ln>
        </p:spPr>
        <p:txBody>
          <a:bodyPr spcFirstLastPara="1" wrap="square" lIns="91425" tIns="45700" rIns="91425" bIns="45700" anchor="t" anchorCtr="0">
            <a:noAutofit/>
          </a:bodyPr>
          <a:lstStyle>
            <a:lvl1pPr marL="457200" marR="0" lvl="0" indent="-350520" algn="l" rtl="0">
              <a:spcBef>
                <a:spcPts val="640"/>
              </a:spcBef>
              <a:spcAft>
                <a:spcPts val="0"/>
              </a:spcAft>
              <a:buClr>
                <a:schemeClr val="hlink"/>
              </a:buClr>
              <a:buSzPts val="1920"/>
              <a:buFont typeface="Noto Sans Symbols"/>
              <a:buChar char="■"/>
              <a:defRPr sz="3200" b="0" i="0" u="none" strike="noStrike" cap="none">
                <a:solidFill>
                  <a:schemeClr val="dk1"/>
                </a:solidFill>
                <a:latin typeface="Times New Roman"/>
                <a:ea typeface="Times New Roman"/>
                <a:cs typeface="Times New Roman"/>
                <a:sym typeface="Times New Roman"/>
              </a:defRPr>
            </a:lvl1pPr>
            <a:lvl2pPr marL="914400" marR="0" lvl="1" indent="-335280" algn="l" rtl="0">
              <a:spcBef>
                <a:spcPts val="560"/>
              </a:spcBef>
              <a:spcAft>
                <a:spcPts val="0"/>
              </a:spcAft>
              <a:buClr>
                <a:schemeClr val="dk2"/>
              </a:buClr>
              <a:buSzPts val="1680"/>
              <a:buFont typeface="Noto Sans Symbols"/>
              <a:buChar char="■"/>
              <a:defRPr sz="2800" b="0" i="0" u="none" strike="noStrike" cap="none">
                <a:solidFill>
                  <a:schemeClr val="dk1"/>
                </a:solidFill>
                <a:latin typeface="Times New Roman"/>
                <a:ea typeface="Times New Roman"/>
                <a:cs typeface="Times New Roman"/>
                <a:sym typeface="Times New Roman"/>
              </a:defRPr>
            </a:lvl2pPr>
            <a:lvl3pPr marL="1371600" marR="0" lvl="2" indent="-320039" algn="l" rtl="0">
              <a:spcBef>
                <a:spcPts val="480"/>
              </a:spcBef>
              <a:spcAft>
                <a:spcPts val="0"/>
              </a:spcAft>
              <a:buClr>
                <a:schemeClr val="folHlink"/>
              </a:buClr>
              <a:buSzPts val="1440"/>
              <a:buFont typeface="Noto Sans Symbols"/>
              <a:buChar char="■"/>
              <a:defRPr sz="2400" b="0" i="0" u="none" strike="noStrike" cap="none">
                <a:solidFill>
                  <a:schemeClr val="dk1"/>
                </a:solidFill>
                <a:latin typeface="Times New Roman"/>
                <a:ea typeface="Times New Roman"/>
                <a:cs typeface="Times New Roman"/>
                <a:sym typeface="Times New Roman"/>
              </a:defRPr>
            </a:lvl3pPr>
            <a:lvl4pPr marL="1828800" marR="0" lvl="3" indent="-304800" algn="l" rtl="0">
              <a:spcBef>
                <a:spcPts val="400"/>
              </a:spcBef>
              <a:spcAft>
                <a:spcPts val="0"/>
              </a:spcAft>
              <a:buClr>
                <a:schemeClr val="dk1"/>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4pPr>
            <a:lvl5pPr marL="2286000" marR="0" lvl="4"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5pPr>
            <a:lvl6pPr marL="2743200" marR="0" lvl="5"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6pPr>
            <a:lvl7pPr marL="3200400" marR="0" lvl="6"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7pPr>
            <a:lvl8pPr marL="3657600" marR="0" lvl="7"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8pPr>
            <a:lvl9pPr marL="4114800" marR="0" lvl="8" indent="-304800" algn="l" rtl="0">
              <a:spcBef>
                <a:spcPts val="400"/>
              </a:spcBef>
              <a:spcAft>
                <a:spcPts val="0"/>
              </a:spcAft>
              <a:buClr>
                <a:schemeClr val="hlink"/>
              </a:buClr>
              <a:buSzPts val="1200"/>
              <a:buFont typeface="Noto Sans Symbols"/>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26" name="Google Shape;126;p13"/>
          <p:cNvSpPr txBox="1">
            <a:spLocks noGrp="1"/>
          </p:cNvSpPr>
          <p:nvPr>
            <p:ph type="dt" idx="10"/>
          </p:nvPr>
        </p:nvSpPr>
        <p:spPr>
          <a:xfrm>
            <a:off x="457200" y="6248400"/>
            <a:ext cx="2133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27" name="Google Shape;127;p13"/>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28" name="Google Shape;128;p13"/>
          <p:cNvSpPr txBox="1">
            <a:spLocks noGrp="1"/>
          </p:cNvSpPr>
          <p:nvPr>
            <p:ph type="sldNum" idx="12"/>
          </p:nvPr>
        </p:nvSpPr>
        <p:spPr>
          <a:xfrm>
            <a:off x="6553200" y="6248400"/>
            <a:ext cx="21336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5"/>
          <p:cNvSpPr txBox="1">
            <a:spLocks noGrp="1"/>
          </p:cNvSpPr>
          <p:nvPr>
            <p:ph type="title"/>
          </p:nvPr>
        </p:nvSpPr>
        <p:spPr>
          <a:xfrm>
            <a:off x="304800" y="274637"/>
            <a:ext cx="8382000" cy="5745162"/>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PHÒNG GD-ĐT GÒ VẤP </a:t>
            </a:r>
            <a:r>
              <a:rPr lang="en-US" sz="3200" b="1" i="0" u="none">
                <a:solidFill>
                  <a:srgbClr val="FF0000"/>
                </a:solidFill>
                <a:latin typeface="Times New Roman"/>
                <a:ea typeface="Times New Roman"/>
                <a:cs typeface="Times New Roman"/>
                <a:sym typeface="Times New Roman"/>
              </a:rPr>
              <a:t/>
            </a:r>
            <a:br>
              <a:rPr lang="en-US" sz="3200" b="1" i="0" u="none">
                <a:solidFill>
                  <a:srgbClr val="FF0000"/>
                </a:solidFill>
                <a:latin typeface="Times New Roman"/>
                <a:ea typeface="Times New Roman"/>
                <a:cs typeface="Times New Roman"/>
                <a:sym typeface="Times New Roman"/>
              </a:rPr>
            </a:br>
            <a:r>
              <a:rPr lang="en-US" sz="3200" b="1" i="0" u="none">
                <a:solidFill>
                  <a:srgbClr val="FF0000"/>
                </a:solidFill>
                <a:latin typeface="Times New Roman"/>
                <a:ea typeface="Times New Roman"/>
                <a:cs typeface="Times New Roman"/>
                <a:sym typeface="Times New Roman"/>
              </a:rPr>
              <a:t/>
            </a:r>
            <a:br>
              <a:rPr lang="en-US" sz="3200" b="1" i="0" u="none">
                <a:solidFill>
                  <a:srgbClr val="FF0000"/>
                </a:solidFill>
                <a:latin typeface="Times New Roman"/>
                <a:ea typeface="Times New Roman"/>
                <a:cs typeface="Times New Roman"/>
                <a:sym typeface="Times New Roman"/>
              </a:rPr>
            </a:br>
            <a:r>
              <a:rPr lang="en-US" sz="4800" b="1" i="0" u="none">
                <a:solidFill>
                  <a:srgbClr val="FF0000"/>
                </a:solidFill>
                <a:latin typeface="Times New Roman"/>
                <a:ea typeface="Times New Roman"/>
                <a:cs typeface="Times New Roman"/>
                <a:sym typeface="Times New Roman"/>
              </a:rPr>
              <a:t>CHÀO MỪNG TOÀN THỂ </a:t>
            </a:r>
            <a:br>
              <a:rPr lang="en-US" sz="4800" b="1" i="0" u="none">
                <a:solidFill>
                  <a:srgbClr val="FF0000"/>
                </a:solidFill>
                <a:latin typeface="Times New Roman"/>
                <a:ea typeface="Times New Roman"/>
                <a:cs typeface="Times New Roman"/>
                <a:sym typeface="Times New Roman"/>
              </a:rPr>
            </a:br>
            <a:r>
              <a:rPr lang="en-US" sz="4800" b="1" i="0" u="none">
                <a:solidFill>
                  <a:srgbClr val="FF0000"/>
                </a:solidFill>
                <a:latin typeface="Times New Roman"/>
                <a:ea typeface="Times New Roman"/>
                <a:cs typeface="Times New Roman"/>
                <a:sym typeface="Times New Roman"/>
              </a:rPr>
              <a:t>HỌC SINH KHỐI 8 </a:t>
            </a:r>
            <a:br>
              <a:rPr lang="en-US" sz="4800" b="1" i="0" u="none">
                <a:solidFill>
                  <a:srgbClr val="FF0000"/>
                </a:solidFill>
                <a:latin typeface="Times New Roman"/>
                <a:ea typeface="Times New Roman"/>
                <a:cs typeface="Times New Roman"/>
                <a:sym typeface="Times New Roman"/>
              </a:rPr>
            </a:br>
            <a:r>
              <a:rPr lang="en-US" sz="4800" b="1" i="0" u="none">
                <a:solidFill>
                  <a:srgbClr val="FF0000"/>
                </a:solidFill>
                <a:latin typeface="Times New Roman"/>
                <a:ea typeface="Times New Roman"/>
                <a:cs typeface="Times New Roman"/>
                <a:sym typeface="Times New Roman"/>
              </a:rPr>
              <a:t>CỦA CÁC TRƯỜNG THCS</a:t>
            </a:r>
            <a:br>
              <a:rPr lang="en-US" sz="4800" b="1" i="0" u="none">
                <a:solidFill>
                  <a:srgbClr val="FF0000"/>
                </a:solidFill>
                <a:latin typeface="Times New Roman"/>
                <a:ea typeface="Times New Roman"/>
                <a:cs typeface="Times New Roman"/>
                <a:sym typeface="Times New Roman"/>
              </a:rPr>
            </a:br>
            <a:r>
              <a:rPr lang="en-US" sz="4800" b="1" i="0" u="none">
                <a:solidFill>
                  <a:srgbClr val="FF0000"/>
                </a:solidFill>
                <a:latin typeface="Times New Roman"/>
                <a:ea typeface="Times New Roman"/>
                <a:cs typeface="Times New Roman"/>
                <a:sym typeface="Times New Roman"/>
              </a:rPr>
              <a:t>Niên khóa: 2021 – 2022.</a:t>
            </a:r>
            <a:br>
              <a:rPr lang="en-US" sz="4800" b="1" i="0" u="none">
                <a:solidFill>
                  <a:srgbClr val="FF0000"/>
                </a:solidFill>
                <a:latin typeface="Times New Roman"/>
                <a:ea typeface="Times New Roman"/>
                <a:cs typeface="Times New Roman"/>
                <a:sym typeface="Times New Roman"/>
              </a:rPr>
            </a:br>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24"/>
          <p:cNvSpPr txBox="1"/>
          <p:nvPr/>
        </p:nvSpPr>
        <p:spPr>
          <a:xfrm>
            <a:off x="590550" y="41275"/>
            <a:ext cx="7924800" cy="10779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4. Tìm hiểu bản vẽ kỹ thuật dùng trong các lĩnh vực kỹ thuật</a:t>
            </a:r>
            <a:endParaRPr/>
          </a:p>
        </p:txBody>
      </p:sp>
      <p:sp>
        <p:nvSpPr>
          <p:cNvPr id="250" name="Google Shape;250;p24" descr="Hình nào trong 1.2 là bản vẽ kĩ thuật? - Tech12h"/>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251" name="Google Shape;251;p24" descr="Soạn Công nghệ 8 Bài 1 ngắn nhất: Vai trò của bản vẽ kỹ thuật trong sản  xuất và đời sống"/>
          <p:cNvPicPr preferRelativeResize="0"/>
          <p:nvPr/>
        </p:nvPicPr>
        <p:blipFill rotWithShape="1">
          <a:blip r:embed="rId3">
            <a:alphaModFix/>
          </a:blip>
          <a:srcRect b="11731"/>
          <a:stretch/>
        </p:blipFill>
        <p:spPr>
          <a:xfrm>
            <a:off x="800100" y="1447800"/>
            <a:ext cx="7677150" cy="472916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1"/>
                                        </p:tgtEl>
                                        <p:attrNameLst>
                                          <p:attrName>style.visibility</p:attrName>
                                        </p:attrNameLst>
                                      </p:cBhvr>
                                      <p:to>
                                        <p:strVal val="visible"/>
                                      </p:to>
                                    </p:set>
                                    <p:animEffect transition="in" filter="fade">
                                      <p:cBhvr>
                                        <p:cTn id="7" dur="2000"/>
                                        <p:tgtEl>
                                          <p:spTgt spid="2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25"/>
          <p:cNvSpPr txBox="1"/>
          <p:nvPr/>
        </p:nvSpPr>
        <p:spPr>
          <a:xfrm>
            <a:off x="590550" y="41275"/>
            <a:ext cx="7924800" cy="10779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4. Tìm hiểu bản vẽ kỹ thuật dùng trong các lĩnh vực kỹ thuật</a:t>
            </a:r>
            <a:endParaRPr/>
          </a:p>
        </p:txBody>
      </p:sp>
      <p:sp>
        <p:nvSpPr>
          <p:cNvPr id="257" name="Google Shape;257;p25" descr="Hình nào trong 1.2 là bản vẽ kĩ thuật? - Tech12h"/>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258" name="Google Shape;258;p25"/>
          <p:cNvPicPr preferRelativeResize="0"/>
          <p:nvPr/>
        </p:nvPicPr>
        <p:blipFill rotWithShape="1">
          <a:blip r:embed="rId3">
            <a:alphaModFix/>
          </a:blip>
          <a:srcRect/>
          <a:stretch/>
        </p:blipFill>
        <p:spPr>
          <a:xfrm>
            <a:off x="307975" y="1119187"/>
            <a:ext cx="3883025" cy="2438400"/>
          </a:xfrm>
          <a:prstGeom prst="rect">
            <a:avLst/>
          </a:prstGeom>
          <a:noFill/>
          <a:ln>
            <a:noFill/>
          </a:ln>
        </p:spPr>
      </p:pic>
      <p:pic>
        <p:nvPicPr>
          <p:cNvPr id="259" name="Google Shape;259;p25"/>
          <p:cNvPicPr preferRelativeResize="0"/>
          <p:nvPr/>
        </p:nvPicPr>
        <p:blipFill rotWithShape="1">
          <a:blip r:embed="rId4">
            <a:alphaModFix/>
          </a:blip>
          <a:srcRect/>
          <a:stretch/>
        </p:blipFill>
        <p:spPr>
          <a:xfrm>
            <a:off x="4724400" y="1119187"/>
            <a:ext cx="3790950" cy="2438400"/>
          </a:xfrm>
          <a:prstGeom prst="rect">
            <a:avLst/>
          </a:prstGeom>
          <a:noFill/>
          <a:ln>
            <a:noFill/>
          </a:ln>
        </p:spPr>
      </p:pic>
      <p:pic>
        <p:nvPicPr>
          <p:cNvPr id="260" name="Google Shape;260;p25"/>
          <p:cNvPicPr preferRelativeResize="0"/>
          <p:nvPr/>
        </p:nvPicPr>
        <p:blipFill rotWithShape="1">
          <a:blip r:embed="rId5">
            <a:alphaModFix/>
          </a:blip>
          <a:srcRect/>
          <a:stretch/>
        </p:blipFill>
        <p:spPr>
          <a:xfrm>
            <a:off x="347662" y="4229100"/>
            <a:ext cx="3883025" cy="1563687"/>
          </a:xfrm>
          <a:prstGeom prst="rect">
            <a:avLst/>
          </a:prstGeom>
          <a:noFill/>
          <a:ln>
            <a:noFill/>
          </a:ln>
        </p:spPr>
      </p:pic>
      <p:pic>
        <p:nvPicPr>
          <p:cNvPr id="261" name="Google Shape;261;p25"/>
          <p:cNvPicPr preferRelativeResize="0"/>
          <p:nvPr/>
        </p:nvPicPr>
        <p:blipFill rotWithShape="1">
          <a:blip r:embed="rId6">
            <a:alphaModFix/>
          </a:blip>
          <a:srcRect/>
          <a:stretch/>
        </p:blipFill>
        <p:spPr>
          <a:xfrm>
            <a:off x="4724400" y="4141787"/>
            <a:ext cx="3790950" cy="1711325"/>
          </a:xfrm>
          <a:prstGeom prst="rect">
            <a:avLst/>
          </a:prstGeom>
          <a:noFill/>
          <a:ln>
            <a:noFill/>
          </a:ln>
        </p:spPr>
      </p:pic>
      <p:sp>
        <p:nvSpPr>
          <p:cNvPr id="262" name="Google Shape;262;p25"/>
          <p:cNvSpPr txBox="1"/>
          <p:nvPr/>
        </p:nvSpPr>
        <p:spPr>
          <a:xfrm>
            <a:off x="1830387" y="3557587"/>
            <a:ext cx="8382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A</a:t>
            </a:r>
            <a:endParaRPr/>
          </a:p>
        </p:txBody>
      </p:sp>
      <p:sp>
        <p:nvSpPr>
          <p:cNvPr id="263" name="Google Shape;263;p25"/>
          <p:cNvSpPr txBox="1"/>
          <p:nvPr/>
        </p:nvSpPr>
        <p:spPr>
          <a:xfrm>
            <a:off x="6200775" y="3557587"/>
            <a:ext cx="8382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B</a:t>
            </a:r>
            <a:endParaRPr/>
          </a:p>
        </p:txBody>
      </p:sp>
      <p:sp>
        <p:nvSpPr>
          <p:cNvPr id="264" name="Google Shape;264;p25"/>
          <p:cNvSpPr txBox="1"/>
          <p:nvPr/>
        </p:nvSpPr>
        <p:spPr>
          <a:xfrm>
            <a:off x="6107112" y="5843587"/>
            <a:ext cx="8382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D</a:t>
            </a:r>
            <a:endParaRPr/>
          </a:p>
        </p:txBody>
      </p:sp>
      <p:sp>
        <p:nvSpPr>
          <p:cNvPr id="265" name="Google Shape;265;p25"/>
          <p:cNvSpPr txBox="1"/>
          <p:nvPr/>
        </p:nvSpPr>
        <p:spPr>
          <a:xfrm>
            <a:off x="1820862" y="5843587"/>
            <a:ext cx="8382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C</a:t>
            </a:r>
            <a:endParaRPr/>
          </a:p>
        </p:txBody>
      </p:sp>
      <p:sp>
        <p:nvSpPr>
          <p:cNvPr id="266" name="Google Shape;266;p25"/>
          <p:cNvSpPr txBox="1"/>
          <p:nvPr/>
        </p:nvSpPr>
        <p:spPr>
          <a:xfrm>
            <a:off x="1144587" y="3557587"/>
            <a:ext cx="2209800"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Giao thông</a:t>
            </a:r>
            <a:endParaRPr/>
          </a:p>
        </p:txBody>
      </p:sp>
      <p:sp>
        <p:nvSpPr>
          <p:cNvPr id="267" name="Google Shape;267;p25"/>
          <p:cNvSpPr txBox="1"/>
          <p:nvPr/>
        </p:nvSpPr>
        <p:spPr>
          <a:xfrm>
            <a:off x="5514975" y="3557587"/>
            <a:ext cx="240982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Nông nghiệp</a:t>
            </a:r>
            <a:endParaRPr/>
          </a:p>
        </p:txBody>
      </p:sp>
      <p:sp>
        <p:nvSpPr>
          <p:cNvPr id="268" name="Google Shape;268;p25"/>
          <p:cNvSpPr txBox="1"/>
          <p:nvPr/>
        </p:nvSpPr>
        <p:spPr>
          <a:xfrm>
            <a:off x="1144587" y="5983287"/>
            <a:ext cx="240982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Điện lực</a:t>
            </a:r>
            <a:endParaRPr/>
          </a:p>
        </p:txBody>
      </p:sp>
      <p:sp>
        <p:nvSpPr>
          <p:cNvPr id="269" name="Google Shape;269;p25"/>
          <p:cNvSpPr txBox="1"/>
          <p:nvPr/>
        </p:nvSpPr>
        <p:spPr>
          <a:xfrm>
            <a:off x="6021387" y="6026150"/>
            <a:ext cx="240982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Cơ khí</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
                                        </p:tgtEl>
                                        <p:attrNameLst>
                                          <p:attrName>style.visibility</p:attrName>
                                        </p:attrNameLst>
                                      </p:cBhvr>
                                      <p:to>
                                        <p:strVal val="visible"/>
                                      </p:to>
                                    </p:set>
                                    <p:anim calcmode="lin" valueType="num">
                                      <p:cBhvr additive="base">
                                        <p:cTn id="7" dur="500"/>
                                        <p:tgtEl>
                                          <p:spTgt spid="266"/>
                                        </p:tgtEl>
                                        <p:attrNameLst>
                                          <p:attrName>ppt_y</p:attrName>
                                        </p:attrNameLst>
                                      </p:cBhvr>
                                      <p:tavLst>
                                        <p:tav tm="0">
                                          <p:val>
                                            <p:strVal val="#ppt_y+1"/>
                                          </p:val>
                                        </p:tav>
                                        <p:tav tm="100000">
                                          <p:val>
                                            <p:strVal val="#ppt_y"/>
                                          </p:val>
                                        </p:tav>
                                      </p:tavLst>
                                    </p:anim>
                                  </p:childTnLst>
                                </p:cTn>
                              </p:par>
                              <p:par>
                                <p:cTn id="8" presetID="1" presetClass="exit" presetSubtype="0" fill="hold" nodeType="withEffect">
                                  <p:stCondLst>
                                    <p:cond delay="0"/>
                                  </p:stCondLst>
                                  <p:childTnLst>
                                    <p:set>
                                      <p:cBhvr>
                                        <p:cTn id="9" dur="1" fill="hold">
                                          <p:stCondLst>
                                            <p:cond delay="1"/>
                                          </p:stCondLst>
                                        </p:cTn>
                                        <p:tgtEl>
                                          <p:spTgt spid="26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1"/>
                                          </p:stCondLst>
                                        </p:cTn>
                                        <p:tgtEl>
                                          <p:spTgt spid="263"/>
                                        </p:tgtEl>
                                        <p:attrNameLst>
                                          <p:attrName>style.visibility</p:attrName>
                                        </p:attrNameLst>
                                      </p:cBhvr>
                                      <p:to>
                                        <p:strVal val="hidden"/>
                                      </p:to>
                                    </p:set>
                                  </p:childTnLst>
                                </p:cTn>
                              </p:par>
                              <p:par>
                                <p:cTn id="14" presetID="2" presetClass="entr" presetSubtype="4" fill="hold" nodeType="withEffect">
                                  <p:stCondLst>
                                    <p:cond delay="0"/>
                                  </p:stCondLst>
                                  <p:childTnLst>
                                    <p:set>
                                      <p:cBhvr>
                                        <p:cTn id="15" dur="1" fill="hold">
                                          <p:stCondLst>
                                            <p:cond delay="0"/>
                                          </p:stCondLst>
                                        </p:cTn>
                                        <p:tgtEl>
                                          <p:spTgt spid="267"/>
                                        </p:tgtEl>
                                        <p:attrNameLst>
                                          <p:attrName>style.visibility</p:attrName>
                                        </p:attrNameLst>
                                      </p:cBhvr>
                                      <p:to>
                                        <p:strVal val="visible"/>
                                      </p:to>
                                    </p:set>
                                    <p:anim calcmode="lin" valueType="num">
                                      <p:cBhvr additive="base">
                                        <p:cTn id="16" dur="500"/>
                                        <p:tgtEl>
                                          <p:spTgt spid="26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1"/>
                                          </p:stCondLst>
                                        </p:cTn>
                                        <p:tgtEl>
                                          <p:spTgt spid="265"/>
                                        </p:tgtEl>
                                        <p:attrNameLst>
                                          <p:attrName>style.visibility</p:attrName>
                                        </p:attrNameLst>
                                      </p:cBhvr>
                                      <p:to>
                                        <p:strVal val="hidden"/>
                                      </p:to>
                                    </p:set>
                                  </p:childTnLst>
                                </p:cTn>
                              </p:par>
                              <p:par>
                                <p:cTn id="21" presetID="2" presetClass="entr" presetSubtype="4" fill="hold" nodeType="withEffect">
                                  <p:stCondLst>
                                    <p:cond delay="0"/>
                                  </p:stCondLst>
                                  <p:childTnLst>
                                    <p:set>
                                      <p:cBhvr>
                                        <p:cTn id="22" dur="1" fill="hold">
                                          <p:stCondLst>
                                            <p:cond delay="0"/>
                                          </p:stCondLst>
                                        </p:cTn>
                                        <p:tgtEl>
                                          <p:spTgt spid="268"/>
                                        </p:tgtEl>
                                        <p:attrNameLst>
                                          <p:attrName>style.visibility</p:attrName>
                                        </p:attrNameLst>
                                      </p:cBhvr>
                                      <p:to>
                                        <p:strVal val="visible"/>
                                      </p:to>
                                    </p:set>
                                    <p:anim calcmode="lin" valueType="num">
                                      <p:cBhvr additive="base">
                                        <p:cTn id="23" dur="500"/>
                                        <p:tgtEl>
                                          <p:spTgt spid="26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xit" presetSubtype="0" fill="hold" nodeType="clickEffect">
                                  <p:stCondLst>
                                    <p:cond delay="0"/>
                                  </p:stCondLst>
                                  <p:childTnLst>
                                    <p:set>
                                      <p:cBhvr>
                                        <p:cTn id="27" dur="1" fill="hold">
                                          <p:stCondLst>
                                            <p:cond delay="1"/>
                                          </p:stCondLst>
                                        </p:cTn>
                                        <p:tgtEl>
                                          <p:spTgt spid="264"/>
                                        </p:tgtEl>
                                        <p:attrNameLst>
                                          <p:attrName>style.visibility</p:attrName>
                                        </p:attrNameLst>
                                      </p:cBhvr>
                                      <p:to>
                                        <p:strVal val="hidden"/>
                                      </p:to>
                                    </p:set>
                                  </p:childTnLst>
                                </p:cTn>
                              </p:par>
                              <p:par>
                                <p:cTn id="28" presetID="2" presetClass="entr" presetSubtype="4" fill="hold" nodeType="withEffect">
                                  <p:stCondLst>
                                    <p:cond delay="0"/>
                                  </p:stCondLst>
                                  <p:childTnLst>
                                    <p:set>
                                      <p:cBhvr>
                                        <p:cTn id="29" dur="1" fill="hold">
                                          <p:stCondLst>
                                            <p:cond delay="0"/>
                                          </p:stCondLst>
                                        </p:cTn>
                                        <p:tgtEl>
                                          <p:spTgt spid="269"/>
                                        </p:tgtEl>
                                        <p:attrNameLst>
                                          <p:attrName>style.visibility</p:attrName>
                                        </p:attrNameLst>
                                      </p:cBhvr>
                                      <p:to>
                                        <p:strVal val="visible"/>
                                      </p:to>
                                    </p:set>
                                    <p:anim calcmode="lin" valueType="num">
                                      <p:cBhvr additive="base">
                                        <p:cTn id="30" dur="500"/>
                                        <p:tgtEl>
                                          <p:spTgt spid="2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6"/>
          <p:cNvSpPr txBox="1"/>
          <p:nvPr/>
        </p:nvSpPr>
        <p:spPr>
          <a:xfrm>
            <a:off x="533400" y="19050"/>
            <a:ext cx="8229600" cy="609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75" name="Google Shape;275;p26"/>
          <p:cNvSpPr txBox="1"/>
          <p:nvPr/>
        </p:nvSpPr>
        <p:spPr>
          <a:xfrm>
            <a:off x="0" y="304800"/>
            <a:ext cx="9144000" cy="228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sng">
                <a:solidFill>
                  <a:srgbClr val="002060"/>
                </a:solidFill>
                <a:latin typeface="Times New Roman"/>
                <a:ea typeface="Times New Roman"/>
                <a:cs typeface="Times New Roman"/>
                <a:sym typeface="Times New Roman"/>
              </a:rPr>
              <a:t>Câu 1</a:t>
            </a:r>
            <a:r>
              <a:rPr lang="en-US" sz="3200" b="0" i="0" u="none">
                <a:solidFill>
                  <a:srgbClr val="002060"/>
                </a:solidFill>
                <a:latin typeface="Times New Roman"/>
                <a:ea typeface="Times New Roman"/>
                <a:cs typeface="Times New Roman"/>
                <a:sym typeface="Times New Roman"/>
              </a:rPr>
              <a:t>: Trong quá trình chế tạo, lắp ráp sử dụng máy và thiết bị người thợ phải dựa bản vẽ nào?</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a. Bản vẽ xây dựng.		b. Bản vẽ mỹ thuật.</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c. Bản vẽ cơ khí.		d. Bản vẽ kỹ thuật.</a:t>
            </a:r>
            <a:endParaRPr/>
          </a:p>
          <a:p>
            <a:pPr marL="0" marR="0" lvl="0" indent="0" algn="l" rtl="0">
              <a:lnSpc>
                <a:spcPct val="100000"/>
              </a:lnSpc>
              <a:spcBef>
                <a:spcPts val="640"/>
              </a:spcBef>
              <a:spcAft>
                <a:spcPts val="0"/>
              </a:spcAft>
              <a:buClr>
                <a:srgbClr val="0070C0"/>
              </a:buClr>
              <a:buSzPts val="3200"/>
              <a:buFont typeface="Times New Roman"/>
              <a:buNone/>
            </a:pPr>
            <a:r>
              <a:rPr lang="en-US" sz="3200" b="1" i="0" u="none">
                <a:solidFill>
                  <a:srgbClr val="0070C0"/>
                </a:solidFill>
                <a:latin typeface="Times New Roman"/>
                <a:ea typeface="Times New Roman"/>
                <a:cs typeface="Times New Roman"/>
                <a:sym typeface="Times New Roman"/>
              </a:rPr>
              <a:t> 	</a:t>
            </a:r>
            <a:endParaRPr/>
          </a:p>
        </p:txBody>
      </p:sp>
      <p:sp>
        <p:nvSpPr>
          <p:cNvPr id="276" name="Google Shape;276;p26"/>
          <p:cNvSpPr txBox="1"/>
          <p:nvPr/>
        </p:nvSpPr>
        <p:spPr>
          <a:xfrm>
            <a:off x="0" y="2609850"/>
            <a:ext cx="9144000" cy="228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sng">
                <a:solidFill>
                  <a:srgbClr val="002060"/>
                </a:solidFill>
                <a:latin typeface="Times New Roman"/>
                <a:ea typeface="Times New Roman"/>
                <a:cs typeface="Times New Roman"/>
                <a:sym typeface="Times New Roman"/>
              </a:rPr>
              <a:t>Câu 2</a:t>
            </a:r>
            <a:r>
              <a:rPr lang="en-US" sz="3200" b="0" i="0" u="none">
                <a:solidFill>
                  <a:srgbClr val="002060"/>
                </a:solidFill>
                <a:latin typeface="Times New Roman"/>
                <a:ea typeface="Times New Roman"/>
                <a:cs typeface="Times New Roman"/>
                <a:sym typeface="Times New Roman"/>
              </a:rPr>
              <a:t>: Trong sản xuất và đời sống bản vẽ kỹ thuật dùng để làm gì?</a:t>
            </a:r>
            <a:endParaRPr sz="3200" b="0" i="0" u="none">
              <a:solidFill>
                <a:srgbClr val="002060"/>
              </a:solidFill>
              <a:latin typeface="Times New Roman"/>
              <a:ea typeface="Times New Roman"/>
              <a:cs typeface="Times New Roman"/>
              <a:sym typeface="Times New Roman"/>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a.Cho biết kết cấu của sản phẩm.			</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b.Trình bày các thông tin kỹ thuật của sản phẩm.</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c. Mô tả hình dạng, kích thước sản phẩm.		</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d.Nêu các yêu cầu kỹ thuật và vật liệu làm ra sản phẩm. 	</a:t>
            </a:r>
            <a:endParaRPr/>
          </a:p>
        </p:txBody>
      </p:sp>
      <p:sp>
        <p:nvSpPr>
          <p:cNvPr id="277" name="Google Shape;277;p26"/>
          <p:cNvSpPr/>
          <p:nvPr/>
        </p:nvSpPr>
        <p:spPr>
          <a:xfrm>
            <a:off x="0" y="2019300"/>
            <a:ext cx="457200" cy="51435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78" name="Google Shape;278;p26"/>
          <p:cNvSpPr/>
          <p:nvPr/>
        </p:nvSpPr>
        <p:spPr>
          <a:xfrm>
            <a:off x="0" y="4400550"/>
            <a:ext cx="457200" cy="51435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7"/>
                                        </p:tgtEl>
                                        <p:attrNameLst>
                                          <p:attrName>style.visibility</p:attrName>
                                        </p:attrNameLst>
                                      </p:cBhvr>
                                      <p:to>
                                        <p:strVal val="visible"/>
                                      </p:to>
                                    </p:set>
                                    <p:animEffect transition="in" filter="fade">
                                      <p:cBhvr>
                                        <p:cTn id="7" dur="2000"/>
                                        <p:tgtEl>
                                          <p:spTgt spid="27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8"/>
                                        </p:tgtEl>
                                        <p:attrNameLst>
                                          <p:attrName>style.visibility</p:attrName>
                                        </p:attrNameLst>
                                      </p:cBhvr>
                                      <p:to>
                                        <p:strVal val="visible"/>
                                      </p:to>
                                    </p:set>
                                    <p:animEffect transition="in" filter="fade">
                                      <p:cBhvr>
                                        <p:cTn id="12" dur="2000"/>
                                        <p:tgtEl>
                                          <p:spTgt spid="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27"/>
          <p:cNvSpPr txBox="1"/>
          <p:nvPr/>
        </p:nvSpPr>
        <p:spPr>
          <a:xfrm>
            <a:off x="533400" y="19050"/>
            <a:ext cx="8229600" cy="609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4" name="Google Shape;284;p27"/>
          <p:cNvSpPr txBox="1"/>
          <p:nvPr/>
        </p:nvSpPr>
        <p:spPr>
          <a:xfrm>
            <a:off x="19050" y="323850"/>
            <a:ext cx="9144000" cy="228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sng">
                <a:solidFill>
                  <a:srgbClr val="002060"/>
                </a:solidFill>
                <a:latin typeface="Times New Roman"/>
                <a:ea typeface="Times New Roman"/>
                <a:cs typeface="Times New Roman"/>
                <a:sym typeface="Times New Roman"/>
              </a:rPr>
              <a:t>Câu 3</a:t>
            </a:r>
            <a:r>
              <a:rPr lang="en-US" sz="3200" b="0" i="0" u="none">
                <a:solidFill>
                  <a:srgbClr val="002060"/>
                </a:solidFill>
                <a:latin typeface="Times New Roman"/>
                <a:ea typeface="Times New Roman"/>
                <a:cs typeface="Times New Roman"/>
                <a:sym typeface="Times New Roman"/>
              </a:rPr>
              <a:t>:Trong lĩnh vực kỹ thuật, bản vẽ kỹ thuật được xem là gì ?</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a. Ngôn ngữ riêng dùng trong kỹ thuật.</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b. Ngôn ngữ chung dùng trong kỹ thuật.</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c. Ngôn ngữ riêng dùng trong ngành cơ khí.</a:t>
            </a: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d. Là công cụ để nghiên cứu sản phẩm. </a:t>
            </a:r>
            <a:r>
              <a:rPr lang="en-US" sz="3200" b="1" i="0" u="none">
                <a:solidFill>
                  <a:srgbClr val="0070C0"/>
                </a:solidFill>
                <a:latin typeface="Times New Roman"/>
                <a:ea typeface="Times New Roman"/>
                <a:cs typeface="Times New Roman"/>
                <a:sym typeface="Times New Roman"/>
              </a:rPr>
              <a:t>	</a:t>
            </a:r>
            <a:endParaRPr/>
          </a:p>
        </p:txBody>
      </p:sp>
      <p:sp>
        <p:nvSpPr>
          <p:cNvPr id="285" name="Google Shape;285;p27"/>
          <p:cNvSpPr txBox="1"/>
          <p:nvPr/>
        </p:nvSpPr>
        <p:spPr>
          <a:xfrm>
            <a:off x="38100" y="3819525"/>
            <a:ext cx="9144000" cy="2819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sng">
                <a:solidFill>
                  <a:srgbClr val="002060"/>
                </a:solidFill>
                <a:latin typeface="Times New Roman"/>
                <a:ea typeface="Times New Roman"/>
                <a:cs typeface="Times New Roman"/>
                <a:sym typeface="Times New Roman"/>
              </a:rPr>
              <a:t>Câu 4</a:t>
            </a:r>
            <a:r>
              <a:rPr lang="en-US" sz="3200" b="0" i="0" u="none">
                <a:solidFill>
                  <a:srgbClr val="002060"/>
                </a:solidFill>
                <a:latin typeface="Times New Roman"/>
                <a:ea typeface="Times New Roman"/>
                <a:cs typeface="Times New Roman"/>
                <a:sym typeface="Times New Roman"/>
              </a:rPr>
              <a:t>: Em hãy cho biết ký hiệu này </a:t>
            </a:r>
            <a:endParaRPr/>
          </a:p>
          <a:p>
            <a:pPr marL="0" marR="0" lvl="0" indent="0" algn="l" rtl="0">
              <a:lnSpc>
                <a:spcPct val="100000"/>
              </a:lnSpc>
              <a:spcBef>
                <a:spcPts val="64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thường được ghi trên sản phẩm nào?</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a. Ghế.			b. Quần áo.</a:t>
            </a:r>
            <a:endParaRPr/>
          </a:p>
          <a:p>
            <a:pPr marL="0" marR="0" lvl="0" indent="0" algn="l" rtl="0">
              <a:lnSpc>
                <a:spcPct val="100000"/>
              </a:lnSpc>
              <a:spcBef>
                <a:spcPts val="64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c. Bàn là.			d. Bếp từ.</a:t>
            </a:r>
            <a:endParaRPr/>
          </a:p>
          <a:p>
            <a:pPr marL="0" marR="0" lvl="0" indent="0" algn="l" rtl="0">
              <a:lnSpc>
                <a:spcPct val="100000"/>
              </a:lnSpc>
              <a:spcBef>
                <a:spcPts val="640"/>
              </a:spcBef>
              <a:spcAft>
                <a:spcPts val="0"/>
              </a:spcAft>
              <a:buClr>
                <a:schemeClr val="dk1"/>
              </a:buClr>
              <a:buSzPts val="3200"/>
              <a:buFont typeface="Arial"/>
              <a:buNone/>
            </a:pPr>
            <a:endParaRPr sz="3200" b="1" i="0" u="none">
              <a:solidFill>
                <a:srgbClr val="0070C0"/>
              </a:solidFill>
              <a:latin typeface="Times New Roman"/>
              <a:ea typeface="Times New Roman"/>
              <a:cs typeface="Times New Roman"/>
              <a:sym typeface="Times New Roman"/>
            </a:endParaRPr>
          </a:p>
          <a:p>
            <a:pPr marL="0" marR="0" lvl="0" indent="0" algn="l" rtl="0">
              <a:lnSpc>
                <a:spcPct val="100000"/>
              </a:lnSpc>
              <a:spcBef>
                <a:spcPts val="640"/>
              </a:spcBef>
              <a:spcAft>
                <a:spcPts val="0"/>
              </a:spcAft>
              <a:buClr>
                <a:srgbClr val="0070C0"/>
              </a:buClr>
              <a:buSzPts val="3200"/>
              <a:buFont typeface="Times New Roman"/>
              <a:buNone/>
            </a:pPr>
            <a:r>
              <a:rPr lang="en-US" sz="3200" b="1" i="0" u="none">
                <a:solidFill>
                  <a:srgbClr val="0070C0"/>
                </a:solidFill>
                <a:latin typeface="Times New Roman"/>
                <a:ea typeface="Times New Roman"/>
                <a:cs typeface="Times New Roman"/>
                <a:sym typeface="Times New Roman"/>
              </a:rPr>
              <a:t> 	</a:t>
            </a:r>
            <a:endParaRPr/>
          </a:p>
        </p:txBody>
      </p:sp>
      <p:pic>
        <p:nvPicPr>
          <p:cNvPr id="286" name="Google Shape;286;p27"/>
          <p:cNvPicPr preferRelativeResize="0"/>
          <p:nvPr/>
        </p:nvPicPr>
        <p:blipFill rotWithShape="1">
          <a:blip r:embed="rId3">
            <a:alphaModFix/>
          </a:blip>
          <a:srcRect l="61332" t="46447" r="19491" b="25000"/>
          <a:stretch/>
        </p:blipFill>
        <p:spPr>
          <a:xfrm>
            <a:off x="6400800" y="3800475"/>
            <a:ext cx="1712912" cy="1428750"/>
          </a:xfrm>
          <a:prstGeom prst="rect">
            <a:avLst/>
          </a:prstGeom>
          <a:noFill/>
          <a:ln>
            <a:noFill/>
          </a:ln>
        </p:spPr>
      </p:pic>
      <p:sp>
        <p:nvSpPr>
          <p:cNvPr id="287" name="Google Shape;287;p27"/>
          <p:cNvSpPr/>
          <p:nvPr/>
        </p:nvSpPr>
        <p:spPr>
          <a:xfrm>
            <a:off x="38100" y="3190875"/>
            <a:ext cx="533400" cy="60960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8" name="Google Shape;288;p27"/>
          <p:cNvSpPr/>
          <p:nvPr/>
        </p:nvSpPr>
        <p:spPr>
          <a:xfrm>
            <a:off x="3657600" y="5086350"/>
            <a:ext cx="533400" cy="60960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7"/>
                                        </p:tgtEl>
                                        <p:attrNameLst>
                                          <p:attrName>style.visibility</p:attrName>
                                        </p:attrNameLst>
                                      </p:cBhvr>
                                      <p:to>
                                        <p:strVal val="visible"/>
                                      </p:to>
                                    </p:set>
                                    <p:animEffect transition="in" filter="fade">
                                      <p:cBhvr>
                                        <p:cTn id="7" dur="2000"/>
                                        <p:tgtEl>
                                          <p:spTgt spid="28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8"/>
                                        </p:tgtEl>
                                        <p:attrNameLst>
                                          <p:attrName>style.visibility</p:attrName>
                                        </p:attrNameLst>
                                      </p:cBhvr>
                                      <p:to>
                                        <p:strVal val="visible"/>
                                      </p:to>
                                    </p:set>
                                    <p:animEffect transition="in" filter="fade">
                                      <p:cBhvr>
                                        <p:cTn id="12" dur="2000"/>
                                        <p:tgtEl>
                                          <p:spTgt spid="2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pic>
        <p:nvPicPr>
          <p:cNvPr id="293" name="Google Shape;293;p28"/>
          <p:cNvPicPr preferRelativeResize="0"/>
          <p:nvPr/>
        </p:nvPicPr>
        <p:blipFill rotWithShape="1">
          <a:blip r:embed="rId3">
            <a:alphaModFix/>
          </a:blip>
          <a:srcRect/>
          <a:stretch/>
        </p:blipFill>
        <p:spPr>
          <a:xfrm>
            <a:off x="4038600" y="1812925"/>
            <a:ext cx="5048250" cy="3492500"/>
          </a:xfrm>
          <a:prstGeom prst="rect">
            <a:avLst/>
          </a:prstGeom>
          <a:noFill/>
          <a:ln>
            <a:noFill/>
          </a:ln>
        </p:spPr>
      </p:pic>
      <p:sp>
        <p:nvSpPr>
          <p:cNvPr id="294" name="Google Shape;294;p28"/>
          <p:cNvSpPr txBox="1"/>
          <p:nvPr/>
        </p:nvSpPr>
        <p:spPr>
          <a:xfrm>
            <a:off x="-28575" y="457200"/>
            <a:ext cx="9153525" cy="10779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2060"/>
              </a:buClr>
              <a:buSzPts val="3200"/>
              <a:buFont typeface="Times New Roman"/>
              <a:buNone/>
            </a:pPr>
            <a:r>
              <a:rPr lang="en-US" sz="3200" b="0" i="0" u="sng">
                <a:solidFill>
                  <a:srgbClr val="002060"/>
                </a:solidFill>
                <a:latin typeface="Times New Roman"/>
                <a:ea typeface="Times New Roman"/>
                <a:cs typeface="Times New Roman"/>
                <a:sym typeface="Times New Roman"/>
              </a:rPr>
              <a:t>Câu 5</a:t>
            </a:r>
            <a:r>
              <a:rPr lang="en-US" sz="3200" b="0" i="0" u="none">
                <a:solidFill>
                  <a:srgbClr val="002060"/>
                </a:solidFill>
                <a:latin typeface="Times New Roman"/>
                <a:ea typeface="Times New Roman"/>
                <a:cs typeface="Times New Roman"/>
                <a:sym typeface="Times New Roman"/>
              </a:rPr>
              <a:t>: Em hãy cho biết bản vẽ này</a:t>
            </a:r>
            <a:endParaRPr/>
          </a:p>
          <a:p>
            <a:pPr marL="0" marR="0" lvl="0" indent="0" algn="ctr"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 thuộc lĩnh vực nào?</a:t>
            </a:r>
            <a:endParaRPr/>
          </a:p>
        </p:txBody>
      </p:sp>
      <p:sp>
        <p:nvSpPr>
          <p:cNvPr id="295" name="Google Shape;295;p28"/>
          <p:cNvSpPr txBox="1"/>
          <p:nvPr/>
        </p:nvSpPr>
        <p:spPr>
          <a:xfrm>
            <a:off x="-28575" y="1828800"/>
            <a:ext cx="4524375" cy="60023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a. Lĩnh vực giao thông.</a:t>
            </a:r>
            <a:endParaRPr/>
          </a:p>
          <a:p>
            <a:pPr marL="0" marR="0" lvl="0" indent="0" algn="l" rtl="0">
              <a:lnSpc>
                <a:spcPct val="100000"/>
              </a:lnSpc>
              <a:spcBef>
                <a:spcPts val="0"/>
              </a:spcBef>
              <a:spcAft>
                <a:spcPts val="0"/>
              </a:spcAft>
              <a:buClr>
                <a:schemeClr val="dk1"/>
              </a:buClr>
              <a:buSzPts val="3200"/>
              <a:buFont typeface="Arial"/>
              <a:buNone/>
            </a:pP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b. Lĩnh vực điện lực.</a:t>
            </a:r>
            <a:endParaRPr/>
          </a:p>
          <a:p>
            <a:pPr marL="0" marR="0" lvl="0" indent="0" algn="l" rtl="0">
              <a:lnSpc>
                <a:spcPct val="100000"/>
              </a:lnSpc>
              <a:spcBef>
                <a:spcPts val="0"/>
              </a:spcBef>
              <a:spcAft>
                <a:spcPts val="0"/>
              </a:spcAft>
              <a:buClr>
                <a:schemeClr val="dk1"/>
              </a:buClr>
              <a:buSzPts val="3200"/>
              <a:buFont typeface="Arial"/>
              <a:buNone/>
            </a:pP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c. Lĩnh vực cơ khí.</a:t>
            </a:r>
            <a:endParaRPr/>
          </a:p>
          <a:p>
            <a:pPr marL="0" marR="0" lvl="0" indent="0" algn="l" rtl="0">
              <a:lnSpc>
                <a:spcPct val="100000"/>
              </a:lnSpc>
              <a:spcBef>
                <a:spcPts val="0"/>
              </a:spcBef>
              <a:spcAft>
                <a:spcPts val="0"/>
              </a:spcAft>
              <a:buClr>
                <a:schemeClr val="dk1"/>
              </a:buClr>
              <a:buSzPts val="3200"/>
              <a:buFont typeface="Arial"/>
              <a:buNone/>
            </a:pP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d. Lĩnh vực kiến trúc.</a:t>
            </a:r>
            <a:endParaRPr/>
          </a:p>
          <a:p>
            <a:pPr marL="0" marR="0" lvl="0" indent="0" algn="l" rtl="0">
              <a:lnSpc>
                <a:spcPct val="100000"/>
              </a:lnSpc>
              <a:spcBef>
                <a:spcPts val="0"/>
              </a:spcBef>
              <a:spcAft>
                <a:spcPts val="0"/>
              </a:spcAft>
              <a:buClr>
                <a:schemeClr val="dk1"/>
              </a:buClr>
              <a:buSzPts val="3200"/>
              <a:buFont typeface="Arial"/>
              <a:buNone/>
            </a:pP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chemeClr val="dk1"/>
              </a:buClr>
              <a:buSzPts val="3200"/>
              <a:buFont typeface="Arial"/>
              <a:buNone/>
            </a:pP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chemeClr val="dk1"/>
              </a:buClr>
              <a:buSzPts val="3200"/>
              <a:buFont typeface="Arial"/>
              <a:buNone/>
            </a:pP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chemeClr val="dk1"/>
              </a:buClr>
              <a:buSzPts val="3200"/>
              <a:buFont typeface="Arial"/>
              <a:buNone/>
            </a:pPr>
            <a:endParaRPr sz="3200" b="1" i="0" u="none">
              <a:solidFill>
                <a:srgbClr val="00206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3200" b="1" i="0" u="none">
              <a:solidFill>
                <a:srgbClr val="002060"/>
              </a:solidFill>
              <a:latin typeface="Times New Roman"/>
              <a:ea typeface="Times New Roman"/>
              <a:cs typeface="Times New Roman"/>
              <a:sym typeface="Times New Roman"/>
            </a:endParaRPr>
          </a:p>
        </p:txBody>
      </p:sp>
      <p:pic>
        <p:nvPicPr>
          <p:cNvPr id="296" name="Google Shape;296;p28"/>
          <p:cNvPicPr preferRelativeResize="0"/>
          <p:nvPr/>
        </p:nvPicPr>
        <p:blipFill rotWithShape="1">
          <a:blip r:embed="rId4">
            <a:alphaModFix/>
          </a:blip>
          <a:srcRect/>
          <a:stretch/>
        </p:blipFill>
        <p:spPr>
          <a:xfrm>
            <a:off x="-28575" y="3868737"/>
            <a:ext cx="487362" cy="5492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6"/>
                                        </p:tgtEl>
                                        <p:attrNameLst>
                                          <p:attrName>style.visibility</p:attrName>
                                        </p:attrNameLst>
                                      </p:cBhvr>
                                      <p:to>
                                        <p:strVal val="visible"/>
                                      </p:to>
                                    </p:set>
                                    <p:animEffect transition="in" filter="fade">
                                      <p:cBhvr>
                                        <p:cTn id="7" dur="2000"/>
                                        <p:tgtEl>
                                          <p:spTgt spid="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29"/>
          <p:cNvSpPr txBox="1">
            <a:spLocks noGrp="1"/>
          </p:cNvSpPr>
          <p:nvPr>
            <p:ph type="title"/>
          </p:nvPr>
        </p:nvSpPr>
        <p:spPr>
          <a:xfrm>
            <a:off x="285750" y="1028700"/>
            <a:ext cx="8382000" cy="639762"/>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0000"/>
              </a:buClr>
              <a:buSzPts val="4800"/>
              <a:buFont typeface="Times New Roman"/>
              <a:buNone/>
            </a:pPr>
            <a:r>
              <a:rPr lang="en-US" sz="4800" b="1" i="0" u="none">
                <a:solidFill>
                  <a:srgbClr val="FF0000"/>
                </a:solidFill>
                <a:latin typeface="Times New Roman"/>
                <a:ea typeface="Times New Roman"/>
                <a:cs typeface="Times New Roman"/>
                <a:sym typeface="Times New Roman"/>
              </a:rPr>
              <a:t>GHI NHỚ</a:t>
            </a:r>
            <a:endParaRPr/>
          </a:p>
        </p:txBody>
      </p:sp>
      <p:sp>
        <p:nvSpPr>
          <p:cNvPr id="302" name="Google Shape;302;p29"/>
          <p:cNvSpPr txBox="1"/>
          <p:nvPr/>
        </p:nvSpPr>
        <p:spPr>
          <a:xfrm>
            <a:off x="285750" y="990600"/>
            <a:ext cx="8382000" cy="3962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1.Bản vẽ kỹ thuật là một phương tiện thông tin dùng trong sản xuất và đời sống.</a:t>
            </a:r>
            <a:endParaRPr/>
          </a:p>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2.Học vẽ kỹ thuật để ứng dụng vào sản xuất và đời sống. </a:t>
            </a:r>
            <a:endParaRPr/>
          </a:p>
          <a:p>
            <a:pPr marL="0" marR="0" lvl="0" indent="0" algn="l" rtl="0">
              <a:lnSpc>
                <a:spcPct val="100000"/>
              </a:lnSpc>
              <a:spcBef>
                <a:spcPts val="0"/>
              </a:spcBef>
              <a:spcAft>
                <a:spcPts val="0"/>
              </a:spcAft>
              <a:buNone/>
            </a:pPr>
            <a:endParaRPr sz="3200" b="1" i="0" u="none">
              <a:solidFill>
                <a:srgbClr val="002060"/>
              </a:solidFill>
              <a:latin typeface="Times New Roman"/>
              <a:ea typeface="Times New Roman"/>
              <a:cs typeface="Times New Roman"/>
              <a:sym typeface="Times New Roman"/>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2"/>
                                        </p:tgtEl>
                                        <p:attrNameLst>
                                          <p:attrName>style.visibility</p:attrName>
                                        </p:attrNameLst>
                                      </p:cBhvr>
                                      <p:to>
                                        <p:strVal val="visible"/>
                                      </p:to>
                                    </p:set>
                                    <p:animEffect transition="in" filter="fade">
                                      <p:cBhvr>
                                        <p:cTn id="7" dur="2000"/>
                                        <p:tgtEl>
                                          <p:spTgt spid="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30"/>
          <p:cNvSpPr txBox="1">
            <a:spLocks noGrp="1"/>
          </p:cNvSpPr>
          <p:nvPr>
            <p:ph type="title"/>
          </p:nvPr>
        </p:nvSpPr>
        <p:spPr>
          <a:xfrm>
            <a:off x="285750" y="671512"/>
            <a:ext cx="8382000" cy="63817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0000"/>
              </a:buClr>
              <a:buSzPts val="4800"/>
              <a:buFont typeface="Times New Roman"/>
              <a:buNone/>
            </a:pPr>
            <a:r>
              <a:rPr lang="en-US" sz="4800" b="1" i="0" u="none">
                <a:solidFill>
                  <a:srgbClr val="FF0000"/>
                </a:solidFill>
                <a:latin typeface="Times New Roman"/>
                <a:ea typeface="Times New Roman"/>
                <a:cs typeface="Times New Roman"/>
                <a:sym typeface="Times New Roman"/>
              </a:rPr>
              <a:t>Hướng dẫn tự học </a:t>
            </a:r>
            <a:endParaRPr/>
          </a:p>
        </p:txBody>
      </p:sp>
      <p:sp>
        <p:nvSpPr>
          <p:cNvPr id="308" name="Google Shape;308;p30"/>
          <p:cNvSpPr txBox="1"/>
          <p:nvPr/>
        </p:nvSpPr>
        <p:spPr>
          <a:xfrm>
            <a:off x="285750" y="990600"/>
            <a:ext cx="8382000" cy="3962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1.Học sinh cần nắm vững khái niệm, ký hiệu thông thường để ứng dụng vào thực tế .</a:t>
            </a:r>
            <a:endParaRPr/>
          </a:p>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2.Nghiên cứu thêm trên mạng internet nhằm mở rộng kiến thức.</a:t>
            </a:r>
            <a:endParaRPr/>
          </a:p>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3.Xem trước bài HÌNH CHIẾU. </a:t>
            </a:r>
            <a:endParaRPr/>
          </a:p>
          <a:p>
            <a:pPr marL="0" marR="0" lvl="0" indent="0" algn="l" rtl="0">
              <a:lnSpc>
                <a:spcPct val="100000"/>
              </a:lnSpc>
              <a:spcBef>
                <a:spcPts val="0"/>
              </a:spcBef>
              <a:spcAft>
                <a:spcPts val="0"/>
              </a:spcAft>
              <a:buNone/>
            </a:pPr>
            <a:endParaRPr sz="3200" b="1" i="0" u="none">
              <a:solidFill>
                <a:srgbClr val="002060"/>
              </a:solidFill>
              <a:latin typeface="Times New Roman"/>
              <a:ea typeface="Times New Roman"/>
              <a:cs typeface="Times New Roman"/>
              <a:sym typeface="Times New Roman"/>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
                                        </p:tgtEl>
                                        <p:attrNameLst>
                                          <p:attrName>style.visibility</p:attrName>
                                        </p:attrNameLst>
                                      </p:cBhvr>
                                      <p:to>
                                        <p:strVal val="visible"/>
                                      </p:to>
                                    </p:set>
                                    <p:animEffect transition="in" filter="fade">
                                      <p:cBhvr>
                                        <p:cTn id="7" dur="2000"/>
                                        <p:tgtEl>
                                          <p:spTgt spid="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pic>
        <p:nvPicPr>
          <p:cNvPr id="144" name="Google Shape;144;p16"/>
          <p:cNvPicPr preferRelativeResize="0"/>
          <p:nvPr/>
        </p:nvPicPr>
        <p:blipFill rotWithShape="1">
          <a:blip r:embed="rId3">
            <a:alphaModFix/>
          </a:blip>
          <a:srcRect/>
          <a:stretch/>
        </p:blipFill>
        <p:spPr>
          <a:xfrm>
            <a:off x="914400" y="1828800"/>
            <a:ext cx="2571750" cy="1600200"/>
          </a:xfrm>
          <a:prstGeom prst="rect">
            <a:avLst/>
          </a:prstGeom>
          <a:noFill/>
          <a:ln>
            <a:noFill/>
          </a:ln>
        </p:spPr>
      </p:pic>
      <p:pic>
        <p:nvPicPr>
          <p:cNvPr id="145" name="Google Shape;145;p16"/>
          <p:cNvPicPr preferRelativeResize="0"/>
          <p:nvPr/>
        </p:nvPicPr>
        <p:blipFill rotWithShape="1">
          <a:blip r:embed="rId4">
            <a:alphaModFix/>
          </a:blip>
          <a:srcRect/>
          <a:stretch/>
        </p:blipFill>
        <p:spPr>
          <a:xfrm>
            <a:off x="5181600" y="4246562"/>
            <a:ext cx="2857500" cy="1600200"/>
          </a:xfrm>
          <a:prstGeom prst="rect">
            <a:avLst/>
          </a:prstGeom>
          <a:noFill/>
          <a:ln>
            <a:noFill/>
          </a:ln>
        </p:spPr>
      </p:pic>
      <p:pic>
        <p:nvPicPr>
          <p:cNvPr id="146" name="Google Shape;146;p16"/>
          <p:cNvPicPr preferRelativeResize="0"/>
          <p:nvPr/>
        </p:nvPicPr>
        <p:blipFill rotWithShape="1">
          <a:blip r:embed="rId5">
            <a:alphaModFix/>
          </a:blip>
          <a:srcRect/>
          <a:stretch/>
        </p:blipFill>
        <p:spPr>
          <a:xfrm>
            <a:off x="5181600" y="1860550"/>
            <a:ext cx="2857500" cy="1600200"/>
          </a:xfrm>
          <a:prstGeom prst="rect">
            <a:avLst/>
          </a:prstGeom>
          <a:noFill/>
          <a:ln>
            <a:noFill/>
          </a:ln>
        </p:spPr>
      </p:pic>
      <p:sp>
        <p:nvSpPr>
          <p:cNvPr id="147" name="Google Shape;147;p16"/>
          <p:cNvSpPr txBox="1"/>
          <p:nvPr/>
        </p:nvSpPr>
        <p:spPr>
          <a:xfrm>
            <a:off x="28575" y="3422650"/>
            <a:ext cx="485775" cy="5857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a.</a:t>
            </a:r>
            <a:endParaRPr/>
          </a:p>
        </p:txBody>
      </p:sp>
      <p:sp>
        <p:nvSpPr>
          <p:cNvPr id="148" name="Google Shape;148;p16"/>
          <p:cNvSpPr txBox="1"/>
          <p:nvPr/>
        </p:nvSpPr>
        <p:spPr>
          <a:xfrm>
            <a:off x="4395787" y="5846762"/>
            <a:ext cx="609600"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d</a:t>
            </a:r>
            <a:r>
              <a:rPr lang="en-US" sz="3200" b="0" i="0" u="none">
                <a:solidFill>
                  <a:schemeClr val="dk1"/>
                </a:solidFill>
                <a:latin typeface="Times New Roman"/>
                <a:ea typeface="Times New Roman"/>
                <a:cs typeface="Times New Roman"/>
                <a:sym typeface="Times New Roman"/>
              </a:rPr>
              <a:t>.</a:t>
            </a:r>
            <a:endParaRPr/>
          </a:p>
        </p:txBody>
      </p:sp>
      <p:sp>
        <p:nvSpPr>
          <p:cNvPr id="149" name="Google Shape;149;p16"/>
          <p:cNvSpPr txBox="1"/>
          <p:nvPr/>
        </p:nvSpPr>
        <p:spPr>
          <a:xfrm>
            <a:off x="0" y="5846762"/>
            <a:ext cx="48577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c</a:t>
            </a:r>
            <a:r>
              <a:rPr lang="en-US" sz="3200" b="0" i="0" u="none">
                <a:solidFill>
                  <a:schemeClr val="dk1"/>
                </a:solidFill>
                <a:latin typeface="Times New Roman"/>
                <a:ea typeface="Times New Roman"/>
                <a:cs typeface="Times New Roman"/>
                <a:sym typeface="Times New Roman"/>
              </a:rPr>
              <a:t>.</a:t>
            </a:r>
            <a:endParaRPr/>
          </a:p>
        </p:txBody>
      </p:sp>
      <p:pic>
        <p:nvPicPr>
          <p:cNvPr id="150" name="Google Shape;150;p16"/>
          <p:cNvPicPr preferRelativeResize="0"/>
          <p:nvPr/>
        </p:nvPicPr>
        <p:blipFill rotWithShape="1">
          <a:blip r:embed="rId6">
            <a:alphaModFix/>
          </a:blip>
          <a:srcRect/>
          <a:stretch/>
        </p:blipFill>
        <p:spPr>
          <a:xfrm>
            <a:off x="838200" y="4246562"/>
            <a:ext cx="2724150" cy="1676400"/>
          </a:xfrm>
          <a:prstGeom prst="rect">
            <a:avLst/>
          </a:prstGeom>
          <a:noFill/>
          <a:ln>
            <a:noFill/>
          </a:ln>
        </p:spPr>
      </p:pic>
      <p:sp>
        <p:nvSpPr>
          <p:cNvPr id="151" name="Google Shape;151;p16"/>
          <p:cNvSpPr txBox="1"/>
          <p:nvPr/>
        </p:nvSpPr>
        <p:spPr>
          <a:xfrm>
            <a:off x="371475" y="3429000"/>
            <a:ext cx="3681412" cy="5857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Giao tiếp bằng cử chỉ</a:t>
            </a:r>
            <a:endParaRPr/>
          </a:p>
        </p:txBody>
      </p:sp>
      <p:sp>
        <p:nvSpPr>
          <p:cNvPr id="152" name="Google Shape;152;p16"/>
          <p:cNvSpPr txBox="1"/>
          <p:nvPr/>
        </p:nvSpPr>
        <p:spPr>
          <a:xfrm>
            <a:off x="4714875" y="3422650"/>
            <a:ext cx="4281487" cy="5857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Giao tiếp bằng chữ viết</a:t>
            </a:r>
            <a:endParaRPr/>
          </a:p>
        </p:txBody>
      </p:sp>
      <p:sp>
        <p:nvSpPr>
          <p:cNvPr id="153" name="Google Shape;153;p16"/>
          <p:cNvSpPr txBox="1"/>
          <p:nvPr/>
        </p:nvSpPr>
        <p:spPr>
          <a:xfrm>
            <a:off x="428625" y="5864225"/>
            <a:ext cx="389572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Giao tiếp bằng hình vẽ</a:t>
            </a:r>
            <a:endParaRPr/>
          </a:p>
        </p:txBody>
      </p:sp>
      <p:sp>
        <p:nvSpPr>
          <p:cNvPr id="154" name="Google Shape;154;p16"/>
          <p:cNvSpPr txBox="1"/>
          <p:nvPr/>
        </p:nvSpPr>
        <p:spPr>
          <a:xfrm>
            <a:off x="4733925" y="5861050"/>
            <a:ext cx="4281487"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Giao tiếp bằng lời nói</a:t>
            </a:r>
            <a:endParaRPr/>
          </a:p>
        </p:txBody>
      </p:sp>
      <p:sp>
        <p:nvSpPr>
          <p:cNvPr id="155" name="Google Shape;155;p16"/>
          <p:cNvSpPr txBox="1"/>
          <p:nvPr/>
        </p:nvSpPr>
        <p:spPr>
          <a:xfrm>
            <a:off x="4367212" y="3422650"/>
            <a:ext cx="609600" cy="5857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b.</a:t>
            </a:r>
            <a:endParaRPr/>
          </a:p>
        </p:txBody>
      </p:sp>
      <p:sp>
        <p:nvSpPr>
          <p:cNvPr id="156" name="Google Shape;156;p16"/>
          <p:cNvSpPr txBox="1"/>
          <p:nvPr/>
        </p:nvSpPr>
        <p:spPr>
          <a:xfrm>
            <a:off x="333375" y="739775"/>
            <a:ext cx="8896350" cy="10763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2.Em hãy chọn cách giao tiếp dễ hiểu nhất, không phân biệt quốc tịch?</a:t>
            </a:r>
            <a:endParaRPr/>
          </a:p>
        </p:txBody>
      </p:sp>
      <p:sp>
        <p:nvSpPr>
          <p:cNvPr id="157" name="Google Shape;157;p16"/>
          <p:cNvSpPr/>
          <p:nvPr/>
        </p:nvSpPr>
        <p:spPr>
          <a:xfrm>
            <a:off x="-28575" y="5988050"/>
            <a:ext cx="447675" cy="45720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58" name="Google Shape;158;p16"/>
          <p:cNvSpPr txBox="1"/>
          <p:nvPr/>
        </p:nvSpPr>
        <p:spPr>
          <a:xfrm>
            <a:off x="333375" y="228600"/>
            <a:ext cx="8410575" cy="5857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1.Em hãy cho biết ý nghĩa của các hình a,b,c,d?</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58"/>
                                        </p:tgtEl>
                                        <p:attrNameLst>
                                          <p:attrName>style.visibility</p:attrName>
                                        </p:attrNameLst>
                                      </p:cBhvr>
                                      <p:to>
                                        <p:strVal val="visible"/>
                                      </p:to>
                                    </p:set>
                                    <p:anim calcmode="lin" valueType="num">
                                      <p:cBhvr additive="base">
                                        <p:cTn id="7" dur="500"/>
                                        <p:tgtEl>
                                          <p:spTgt spid="158"/>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51"/>
                                        </p:tgtEl>
                                        <p:attrNameLst>
                                          <p:attrName>style.visibility</p:attrName>
                                        </p:attrNameLst>
                                      </p:cBhvr>
                                      <p:to>
                                        <p:strVal val="visible"/>
                                      </p:to>
                                    </p:set>
                                    <p:anim calcmode="lin" valueType="num">
                                      <p:cBhvr additive="base">
                                        <p:cTn id="12" dur="500"/>
                                        <p:tgtEl>
                                          <p:spTgt spid="151"/>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2"/>
                                        </p:tgtEl>
                                        <p:attrNameLst>
                                          <p:attrName>style.visibility</p:attrName>
                                        </p:attrNameLst>
                                      </p:cBhvr>
                                      <p:to>
                                        <p:strVal val="visible"/>
                                      </p:to>
                                    </p:set>
                                    <p:anim calcmode="lin" valueType="num">
                                      <p:cBhvr additive="base">
                                        <p:cTn id="17" dur="500"/>
                                        <p:tgtEl>
                                          <p:spTgt spid="152"/>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53"/>
                                        </p:tgtEl>
                                        <p:attrNameLst>
                                          <p:attrName>style.visibility</p:attrName>
                                        </p:attrNameLst>
                                      </p:cBhvr>
                                      <p:to>
                                        <p:strVal val="visible"/>
                                      </p:to>
                                    </p:set>
                                    <p:anim calcmode="lin" valueType="num">
                                      <p:cBhvr additive="base">
                                        <p:cTn id="22" dur="500"/>
                                        <p:tgtEl>
                                          <p:spTgt spid="153"/>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54"/>
                                        </p:tgtEl>
                                        <p:attrNameLst>
                                          <p:attrName>style.visibility</p:attrName>
                                        </p:attrNameLst>
                                      </p:cBhvr>
                                      <p:to>
                                        <p:strVal val="visible"/>
                                      </p:to>
                                    </p:set>
                                    <p:anim calcmode="lin" valueType="num">
                                      <p:cBhvr additive="base">
                                        <p:cTn id="27" dur="500"/>
                                        <p:tgtEl>
                                          <p:spTgt spid="15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1" fill="hold" nodeType="clickEffect">
                                  <p:stCondLst>
                                    <p:cond delay="0"/>
                                  </p:stCondLst>
                                  <p:childTnLst>
                                    <p:set>
                                      <p:cBhvr>
                                        <p:cTn id="31" dur="1" fill="hold">
                                          <p:stCondLst>
                                            <p:cond delay="0"/>
                                          </p:stCondLst>
                                        </p:cTn>
                                        <p:tgtEl>
                                          <p:spTgt spid="156"/>
                                        </p:tgtEl>
                                        <p:attrNameLst>
                                          <p:attrName>style.visibility</p:attrName>
                                        </p:attrNameLst>
                                      </p:cBhvr>
                                      <p:to>
                                        <p:strVal val="visible"/>
                                      </p:to>
                                    </p:set>
                                    <p:anim calcmode="lin" valueType="num">
                                      <p:cBhvr additive="base">
                                        <p:cTn id="32" dur="500"/>
                                        <p:tgtEl>
                                          <p:spTgt spid="156"/>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7"/>
                                        </p:tgtEl>
                                        <p:attrNameLst>
                                          <p:attrName>style.visibility</p:attrName>
                                        </p:attrNameLst>
                                      </p:cBhvr>
                                      <p:to>
                                        <p:strVal val="visible"/>
                                      </p:to>
                                    </p:set>
                                    <p:animEffect transition="in" filter="fade">
                                      <p:cBhvr>
                                        <p:cTn id="37" dur="2000"/>
                                        <p:tgtEl>
                                          <p:spTgt spid="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7"/>
          <p:cNvSpPr txBox="1">
            <a:spLocks noGrp="1"/>
          </p:cNvSpPr>
          <p:nvPr>
            <p:ph type="ctrTitle"/>
          </p:nvPr>
        </p:nvSpPr>
        <p:spPr>
          <a:xfrm>
            <a:off x="0" y="2286000"/>
            <a:ext cx="9144000" cy="21336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2060"/>
              </a:buClr>
              <a:buSzPts val="3200"/>
              <a:buFont typeface="Times New Roman"/>
              <a:buNone/>
            </a:pPr>
            <a:r>
              <a:rPr lang="en-US" sz="3200" b="1" i="0" u="sng">
                <a:solidFill>
                  <a:srgbClr val="002060"/>
                </a:solidFill>
                <a:latin typeface="Times New Roman"/>
                <a:ea typeface="Times New Roman"/>
                <a:cs typeface="Times New Roman"/>
                <a:sym typeface="Times New Roman"/>
              </a:rPr>
              <a:t>Bài 1:</a:t>
            </a:r>
            <a:r>
              <a:rPr lang="en-US" sz="3200" b="1" i="0" u="none">
                <a:solidFill>
                  <a:srgbClr val="0066FF"/>
                </a:solidFill>
                <a:latin typeface="Times New Roman"/>
                <a:ea typeface="Times New Roman"/>
                <a:cs typeface="Times New Roman"/>
                <a:sym typeface="Times New Roman"/>
              </a:rPr>
              <a:t> </a:t>
            </a:r>
            <a:br>
              <a:rPr lang="en-US" sz="3200" b="1" i="0" u="none">
                <a:solidFill>
                  <a:srgbClr val="0066FF"/>
                </a:solidFill>
                <a:latin typeface="Times New Roman"/>
                <a:ea typeface="Times New Roman"/>
                <a:cs typeface="Times New Roman"/>
                <a:sym typeface="Times New Roman"/>
              </a:rPr>
            </a:br>
            <a:r>
              <a:rPr lang="en-US" sz="4000" b="1" i="0" u="none">
                <a:solidFill>
                  <a:srgbClr val="FF0000"/>
                </a:solidFill>
                <a:latin typeface="Times New Roman"/>
                <a:ea typeface="Times New Roman"/>
                <a:cs typeface="Times New Roman"/>
                <a:sym typeface="Times New Roman"/>
              </a:rPr>
              <a:t>VAI TRÒ CỦA BẢN VẼ KỸ THUẬT TRONG  SẢN XUẤT VÀ ĐỜI SỐNG</a:t>
            </a:r>
            <a:endParaRPr/>
          </a:p>
        </p:txBody>
      </p:sp>
      <p:sp>
        <p:nvSpPr>
          <p:cNvPr id="164" name="Google Shape;164;p17"/>
          <p:cNvSpPr txBox="1"/>
          <p:nvPr/>
        </p:nvSpPr>
        <p:spPr>
          <a:xfrm>
            <a:off x="609600" y="457200"/>
            <a:ext cx="7772400" cy="1219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65" name="Google Shape;165;p17"/>
          <p:cNvSpPr txBox="1"/>
          <p:nvPr/>
        </p:nvSpPr>
        <p:spPr>
          <a:xfrm>
            <a:off x="0" y="685800"/>
            <a:ext cx="8991600" cy="13716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2060"/>
              </a:buClr>
              <a:buSzPts val="3200"/>
              <a:buFont typeface="Times New Roman"/>
              <a:buNone/>
            </a:pPr>
            <a:r>
              <a:rPr lang="en-US" sz="3200" b="1" i="0" u="sng">
                <a:solidFill>
                  <a:srgbClr val="002060"/>
                </a:solidFill>
                <a:latin typeface="Times New Roman"/>
                <a:ea typeface="Times New Roman"/>
                <a:cs typeface="Times New Roman"/>
                <a:sym typeface="Times New Roman"/>
              </a:rPr>
              <a:t>Chương I:</a:t>
            </a:r>
            <a:r>
              <a:rPr lang="en-US" sz="3200" b="1" i="0" u="none">
                <a:solidFill>
                  <a:srgbClr val="002060"/>
                </a:solidFill>
                <a:latin typeface="Times New Roman"/>
                <a:ea typeface="Times New Roman"/>
                <a:cs typeface="Times New Roman"/>
                <a:sym typeface="Times New Roman"/>
              </a:rPr>
              <a:t> BẢN VẼ CÁC KHỐI HÌNH HỌC</a:t>
            </a:r>
            <a:endParaRP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8"/>
          <p:cNvSpPr txBox="1">
            <a:spLocks noGrp="1"/>
          </p:cNvSpPr>
          <p:nvPr>
            <p:ph type="title"/>
          </p:nvPr>
        </p:nvSpPr>
        <p:spPr>
          <a:xfrm>
            <a:off x="457200" y="19050"/>
            <a:ext cx="8229600" cy="81915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MỤC TIÊU</a:t>
            </a:r>
            <a:endParaRPr/>
          </a:p>
        </p:txBody>
      </p:sp>
      <p:sp>
        <p:nvSpPr>
          <p:cNvPr id="171" name="Google Shape;171;p18"/>
          <p:cNvSpPr txBox="1">
            <a:spLocks noGrp="1"/>
          </p:cNvSpPr>
          <p:nvPr>
            <p:ph type="body" idx="1"/>
          </p:nvPr>
        </p:nvSpPr>
        <p:spPr>
          <a:xfrm>
            <a:off x="457200" y="685800"/>
            <a:ext cx="8229600" cy="45307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hlink"/>
              </a:buClr>
              <a:buSzPts val="1920"/>
              <a:buFont typeface="Noto Sans Symbols"/>
              <a:buNone/>
            </a:pPr>
            <a:r>
              <a:rPr lang="en-US" sz="3200" b="1" i="0" u="none" strike="noStrike" cap="none">
                <a:solidFill>
                  <a:srgbClr val="FF0000"/>
                </a:solidFill>
                <a:latin typeface="Times New Roman"/>
                <a:ea typeface="Times New Roman"/>
                <a:cs typeface="Times New Roman"/>
                <a:sym typeface="Times New Roman"/>
              </a:rPr>
              <a:t>1.Kiến thức, kỹ năng:</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strike="noStrike" cap="none">
                <a:solidFill>
                  <a:srgbClr val="002060"/>
                </a:solidFill>
                <a:latin typeface="Times New Roman"/>
                <a:ea typeface="Times New Roman"/>
                <a:cs typeface="Times New Roman"/>
                <a:sym typeface="Times New Roman"/>
              </a:rPr>
              <a:t>*Trình bày được vai trò của bản vẽ kỹ thuật trong sản xuất và đời sống.</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strike="noStrike" cap="none">
                <a:solidFill>
                  <a:srgbClr val="002060"/>
                </a:solidFill>
                <a:latin typeface="Times New Roman"/>
                <a:ea typeface="Times New Roman"/>
                <a:cs typeface="Times New Roman"/>
                <a:sym typeface="Times New Roman"/>
              </a:rPr>
              <a:t>* Có nhận thức đúng đối với việc học tập nội dung vẽ kỹ thuật.</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strike="noStrike" cap="none">
                <a:solidFill>
                  <a:srgbClr val="FF0000"/>
                </a:solidFill>
                <a:latin typeface="Times New Roman"/>
                <a:ea typeface="Times New Roman"/>
                <a:cs typeface="Times New Roman"/>
                <a:sym typeface="Times New Roman"/>
              </a:rPr>
              <a:t>2.Phát triển năng lực:</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strike="noStrike" cap="none">
                <a:solidFill>
                  <a:srgbClr val="002060"/>
                </a:solidFill>
                <a:latin typeface="Times New Roman"/>
                <a:ea typeface="Times New Roman"/>
                <a:cs typeface="Times New Roman"/>
                <a:sym typeface="Times New Roman"/>
              </a:rPr>
              <a:t>*Năng lực tự chủ và tự học.</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strike="noStrike" cap="none">
                <a:solidFill>
                  <a:srgbClr val="002060"/>
                </a:solidFill>
                <a:latin typeface="Times New Roman"/>
                <a:ea typeface="Times New Roman"/>
                <a:cs typeface="Times New Roman"/>
                <a:sym typeface="Times New Roman"/>
              </a:rPr>
              <a:t>*Năng lực giao tiếp và hợp tác .</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strike="noStrike" cap="none">
                <a:solidFill>
                  <a:srgbClr val="002060"/>
                </a:solidFill>
                <a:latin typeface="Times New Roman"/>
                <a:ea typeface="Times New Roman"/>
                <a:cs typeface="Times New Roman"/>
                <a:sym typeface="Times New Roman"/>
              </a:rPr>
              <a:t>*Năng lực giải quyết vấn đề và sáng tạo.</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strike="noStrike" cap="none">
                <a:solidFill>
                  <a:srgbClr val="002060"/>
                </a:solidFill>
                <a:latin typeface="Times New Roman"/>
                <a:ea typeface="Times New Roman"/>
                <a:cs typeface="Times New Roman"/>
                <a:sym typeface="Times New Roman"/>
              </a:rPr>
              <a:t>*Năng lực sử dụng công nghệ.</a:t>
            </a:r>
            <a:endParaRPr/>
          </a:p>
          <a:p>
            <a:pPr marL="0" marR="0" lvl="0" indent="0" algn="l" rtl="0">
              <a:lnSpc>
                <a:spcPct val="100000"/>
              </a:lnSpc>
              <a:spcBef>
                <a:spcPts val="640"/>
              </a:spcBef>
              <a:spcAft>
                <a:spcPts val="0"/>
              </a:spcAft>
              <a:buClr>
                <a:schemeClr val="hlink"/>
              </a:buClr>
              <a:buSzPts val="1920"/>
              <a:buFont typeface="Noto Sans Symbols"/>
              <a:buNone/>
            </a:pPr>
            <a:endParaRPr sz="3200" b="0" i="0" u="none" strike="noStrike" cap="none">
              <a:solidFill>
                <a:schemeClr val="dk1"/>
              </a:solidFill>
              <a:latin typeface="Times New Roman"/>
              <a:ea typeface="Times New Roman"/>
              <a:cs typeface="Times New Roman"/>
              <a:sym typeface="Times New Roman"/>
            </a:endParaRPr>
          </a:p>
          <a:p>
            <a:pPr marL="342900" marR="0" lvl="0" indent="-220980" algn="l" rtl="0">
              <a:spcBef>
                <a:spcPts val="640"/>
              </a:spcBef>
              <a:spcAft>
                <a:spcPts val="0"/>
              </a:spcAft>
              <a:buClr>
                <a:schemeClr val="hlink"/>
              </a:buClr>
              <a:buSzPts val="1920"/>
              <a:buFont typeface="Noto Sans Symbols"/>
              <a:buNone/>
            </a:pPr>
            <a:endParaRPr sz="3200" b="0" i="0" u="none">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1">
                                            <p:txEl>
                                              <p:pRg st="0" end="0"/>
                                            </p:txEl>
                                          </p:spTgt>
                                        </p:tgtEl>
                                        <p:attrNameLst>
                                          <p:attrName>style.visibility</p:attrName>
                                        </p:attrNameLst>
                                      </p:cBhvr>
                                      <p:to>
                                        <p:strVal val="visible"/>
                                      </p:to>
                                    </p:set>
                                    <p:anim calcmode="lin" valueType="num">
                                      <p:cBhvr additive="base">
                                        <p:cTn id="7" dur="500"/>
                                        <p:tgtEl>
                                          <p:spTgt spid="171">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71">
                                            <p:txEl>
                                              <p:pRg st="1" end="1"/>
                                            </p:txEl>
                                          </p:spTgt>
                                        </p:tgtEl>
                                        <p:attrNameLst>
                                          <p:attrName>style.visibility</p:attrName>
                                        </p:attrNameLst>
                                      </p:cBhvr>
                                      <p:to>
                                        <p:strVal val="visible"/>
                                      </p:to>
                                    </p:set>
                                    <p:anim calcmode="lin" valueType="num">
                                      <p:cBhvr additive="base">
                                        <p:cTn id="12" dur="500"/>
                                        <p:tgtEl>
                                          <p:spTgt spid="171">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71">
                                            <p:txEl>
                                              <p:pRg st="2" end="2"/>
                                            </p:txEl>
                                          </p:spTgt>
                                        </p:tgtEl>
                                        <p:attrNameLst>
                                          <p:attrName>style.visibility</p:attrName>
                                        </p:attrNameLst>
                                      </p:cBhvr>
                                      <p:to>
                                        <p:strVal val="visible"/>
                                      </p:to>
                                    </p:set>
                                    <p:anim calcmode="lin" valueType="num">
                                      <p:cBhvr additive="base">
                                        <p:cTn id="17" dur="500"/>
                                        <p:tgtEl>
                                          <p:spTgt spid="171">
                                            <p:txEl>
                                              <p:pRg st="2" end="2"/>
                                            </p:txEl>
                                          </p:spTgt>
                                        </p:tgtEl>
                                        <p:attrNameLst>
                                          <p:attrName>ppt_x</p:attrName>
                                        </p:attrNameLst>
                                      </p:cBhvr>
                                      <p:tavLst>
                                        <p:tav tm="0">
                                          <p:val>
                                            <p:strVal val="#ppt_x-1"/>
                                          </p:val>
                                        </p:tav>
                                        <p:tav tm="100000">
                                          <p:val>
                                            <p:strVal val="#ppt_x"/>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171">
                                            <p:txEl>
                                              <p:pRg st="3" end="3"/>
                                            </p:txEl>
                                          </p:spTgt>
                                        </p:tgtEl>
                                        <p:attrNameLst>
                                          <p:attrName>style.visibility</p:attrName>
                                        </p:attrNameLst>
                                      </p:cBhvr>
                                      <p:to>
                                        <p:strVal val="visible"/>
                                      </p:to>
                                    </p:set>
                                    <p:anim calcmode="lin" valueType="num">
                                      <p:cBhvr additive="base">
                                        <p:cTn id="22" dur="500"/>
                                        <p:tgtEl>
                                          <p:spTgt spid="171">
                                            <p:txEl>
                                              <p:pRg st="3" end="3"/>
                                            </p:txEl>
                                          </p:spTgt>
                                        </p:tgtEl>
                                        <p:attrNameLst>
                                          <p:attrName>ppt_x</p:attrName>
                                        </p:attrNameLst>
                                      </p:cBhvr>
                                      <p:tavLst>
                                        <p:tav tm="0">
                                          <p:val>
                                            <p:strVal val="#ppt_x-1"/>
                                          </p:val>
                                        </p:tav>
                                        <p:tav tm="100000">
                                          <p:val>
                                            <p:strVal val="#ppt_x"/>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171">
                                            <p:txEl>
                                              <p:pRg st="4" end="4"/>
                                            </p:txEl>
                                          </p:spTgt>
                                        </p:tgtEl>
                                        <p:attrNameLst>
                                          <p:attrName>style.visibility</p:attrName>
                                        </p:attrNameLst>
                                      </p:cBhvr>
                                      <p:to>
                                        <p:strVal val="visible"/>
                                      </p:to>
                                    </p:set>
                                    <p:anim calcmode="lin" valueType="num">
                                      <p:cBhvr additive="base">
                                        <p:cTn id="27" dur="500"/>
                                        <p:tgtEl>
                                          <p:spTgt spid="171">
                                            <p:txEl>
                                              <p:pRg st="4" end="4"/>
                                            </p:txEl>
                                          </p:spTgt>
                                        </p:tgtEl>
                                        <p:attrNameLst>
                                          <p:attrName>ppt_x</p:attrName>
                                        </p:attrNameLst>
                                      </p:cBhvr>
                                      <p:tavLst>
                                        <p:tav tm="0">
                                          <p:val>
                                            <p:strVal val="#ppt_x-1"/>
                                          </p:val>
                                        </p:tav>
                                        <p:tav tm="100000">
                                          <p:val>
                                            <p:strVal val="#ppt_x"/>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171">
                                            <p:txEl>
                                              <p:pRg st="5" end="5"/>
                                            </p:txEl>
                                          </p:spTgt>
                                        </p:tgtEl>
                                        <p:attrNameLst>
                                          <p:attrName>style.visibility</p:attrName>
                                        </p:attrNameLst>
                                      </p:cBhvr>
                                      <p:to>
                                        <p:strVal val="visible"/>
                                      </p:to>
                                    </p:set>
                                    <p:anim calcmode="lin" valueType="num">
                                      <p:cBhvr additive="base">
                                        <p:cTn id="32" dur="500"/>
                                        <p:tgtEl>
                                          <p:spTgt spid="171">
                                            <p:txEl>
                                              <p:pRg st="5" end="5"/>
                                            </p:txEl>
                                          </p:spTgt>
                                        </p:tgtEl>
                                        <p:attrNameLst>
                                          <p:attrName>ppt_x</p:attrName>
                                        </p:attrNameLst>
                                      </p:cBhvr>
                                      <p:tavLst>
                                        <p:tav tm="0">
                                          <p:val>
                                            <p:strVal val="#ppt_x-1"/>
                                          </p:val>
                                        </p:tav>
                                        <p:tav tm="100000">
                                          <p:val>
                                            <p:strVal val="#ppt_x"/>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71">
                                            <p:txEl>
                                              <p:pRg st="6" end="6"/>
                                            </p:txEl>
                                          </p:spTgt>
                                        </p:tgtEl>
                                        <p:attrNameLst>
                                          <p:attrName>style.visibility</p:attrName>
                                        </p:attrNameLst>
                                      </p:cBhvr>
                                      <p:to>
                                        <p:strVal val="visible"/>
                                      </p:to>
                                    </p:set>
                                    <p:anim calcmode="lin" valueType="num">
                                      <p:cBhvr additive="base">
                                        <p:cTn id="37" dur="500"/>
                                        <p:tgtEl>
                                          <p:spTgt spid="171">
                                            <p:txEl>
                                              <p:pRg st="6" end="6"/>
                                            </p:txEl>
                                          </p:spTgt>
                                        </p:tgtEl>
                                        <p:attrNameLst>
                                          <p:attrName>ppt_x</p:attrName>
                                        </p:attrNameLst>
                                      </p:cBhvr>
                                      <p:tavLst>
                                        <p:tav tm="0">
                                          <p:val>
                                            <p:strVal val="#ppt_x-1"/>
                                          </p:val>
                                        </p:tav>
                                        <p:tav tm="100000">
                                          <p:val>
                                            <p:strVal val="#ppt_x"/>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nodeType="clickEffect">
                                  <p:stCondLst>
                                    <p:cond delay="0"/>
                                  </p:stCondLst>
                                  <p:childTnLst>
                                    <p:set>
                                      <p:cBhvr>
                                        <p:cTn id="41" dur="1" fill="hold">
                                          <p:stCondLst>
                                            <p:cond delay="0"/>
                                          </p:stCondLst>
                                        </p:cTn>
                                        <p:tgtEl>
                                          <p:spTgt spid="171">
                                            <p:txEl>
                                              <p:pRg st="7" end="7"/>
                                            </p:txEl>
                                          </p:spTgt>
                                        </p:tgtEl>
                                        <p:attrNameLst>
                                          <p:attrName>style.visibility</p:attrName>
                                        </p:attrNameLst>
                                      </p:cBhvr>
                                      <p:to>
                                        <p:strVal val="visible"/>
                                      </p:to>
                                    </p:set>
                                    <p:anim calcmode="lin" valueType="num">
                                      <p:cBhvr additive="base">
                                        <p:cTn id="42" dur="500"/>
                                        <p:tgtEl>
                                          <p:spTgt spid="171">
                                            <p:txEl>
                                              <p:pRg st="7" end="7"/>
                                            </p:txEl>
                                          </p:spTgt>
                                        </p:tgtEl>
                                        <p:attrNameLst>
                                          <p:attrName>ppt_x</p:attrName>
                                        </p:attrNameLst>
                                      </p:cBhvr>
                                      <p:tavLst>
                                        <p:tav tm="0">
                                          <p:val>
                                            <p:strVal val="#ppt_x-1"/>
                                          </p:val>
                                        </p:tav>
                                        <p:tav tm="100000">
                                          <p:val>
                                            <p:strVal val="#ppt_x"/>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171">
                                            <p:txEl>
                                              <p:pRg st="8" end="8"/>
                                            </p:txEl>
                                          </p:spTgt>
                                        </p:tgtEl>
                                        <p:attrNameLst>
                                          <p:attrName>style.visibility</p:attrName>
                                        </p:attrNameLst>
                                      </p:cBhvr>
                                      <p:to>
                                        <p:strVal val="visible"/>
                                      </p:to>
                                    </p:set>
                                    <p:anim calcmode="lin" valueType="num">
                                      <p:cBhvr additive="base">
                                        <p:cTn id="47" dur="500"/>
                                        <p:tgtEl>
                                          <p:spTgt spid="171">
                                            <p:txEl>
                                              <p:pRg st="8" end="8"/>
                                            </p:txEl>
                                          </p:spTgt>
                                        </p:tgtEl>
                                        <p:attrNameLst>
                                          <p:attrName>ppt_x</p:attrName>
                                        </p:attrNameLst>
                                      </p:cBhvr>
                                      <p:tavLst>
                                        <p:tav tm="0">
                                          <p:val>
                                            <p:strVal val="#ppt_x-1"/>
                                          </p:val>
                                        </p:tav>
                                        <p:tav tm="100000">
                                          <p:val>
                                            <p:strVal val="#ppt_x"/>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nodeType="clickEffect">
                                  <p:stCondLst>
                                    <p:cond delay="0"/>
                                  </p:stCondLst>
                                  <p:childTnLst>
                                    <p:set>
                                      <p:cBhvr>
                                        <p:cTn id="51" dur="1" fill="hold">
                                          <p:stCondLst>
                                            <p:cond delay="0"/>
                                          </p:stCondLst>
                                        </p:cTn>
                                        <p:tgtEl>
                                          <p:spTgt spid="171">
                                            <p:txEl>
                                              <p:pRg st="9" end="9"/>
                                            </p:txEl>
                                          </p:spTgt>
                                        </p:tgtEl>
                                        <p:attrNameLst>
                                          <p:attrName>style.visibility</p:attrName>
                                        </p:attrNameLst>
                                      </p:cBhvr>
                                      <p:to>
                                        <p:strVal val="visible"/>
                                      </p:to>
                                    </p:set>
                                    <p:anim calcmode="lin" valueType="num">
                                      <p:cBhvr additive="base">
                                        <p:cTn id="52" dur="500"/>
                                        <p:tgtEl>
                                          <p:spTgt spid="171">
                                            <p:txEl>
                                              <p:pRg st="9" end="9"/>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9"/>
          <p:cNvSpPr txBox="1">
            <a:spLocks noGrp="1"/>
          </p:cNvSpPr>
          <p:nvPr>
            <p:ph type="title"/>
          </p:nvPr>
        </p:nvSpPr>
        <p:spPr>
          <a:xfrm>
            <a:off x="457200" y="304800"/>
            <a:ext cx="8229600" cy="81915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NỘI DUNG CHÍNH</a:t>
            </a:r>
            <a:endParaRPr/>
          </a:p>
        </p:txBody>
      </p:sp>
      <p:sp>
        <p:nvSpPr>
          <p:cNvPr id="177" name="Google Shape;177;p19"/>
          <p:cNvSpPr txBox="1">
            <a:spLocks noGrp="1"/>
          </p:cNvSpPr>
          <p:nvPr>
            <p:ph type="body" idx="1"/>
          </p:nvPr>
        </p:nvSpPr>
        <p:spPr>
          <a:xfrm>
            <a:off x="457200" y="1219200"/>
            <a:ext cx="8229600" cy="45307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hlink"/>
              </a:buClr>
              <a:buSzPts val="1920"/>
              <a:buFont typeface="Noto Sans Symbols"/>
              <a:buNone/>
            </a:pPr>
            <a:r>
              <a:rPr lang="en-US" sz="3200" b="1" i="0" u="none">
                <a:solidFill>
                  <a:srgbClr val="002060"/>
                </a:solidFill>
                <a:latin typeface="Times New Roman"/>
                <a:ea typeface="Times New Roman"/>
                <a:cs typeface="Times New Roman"/>
                <a:sym typeface="Times New Roman"/>
              </a:rPr>
              <a:t>1.Khái niệm bản vẽ kỹ thuật.</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a:solidFill>
                  <a:srgbClr val="002060"/>
                </a:solidFill>
                <a:latin typeface="Times New Roman"/>
                <a:ea typeface="Times New Roman"/>
                <a:cs typeface="Times New Roman"/>
                <a:sym typeface="Times New Roman"/>
              </a:rPr>
              <a:t>2.Tìm hiểu bản vẽ kỹ thuật trong sản xuất.</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a:solidFill>
                  <a:srgbClr val="002060"/>
                </a:solidFill>
                <a:latin typeface="Times New Roman"/>
                <a:ea typeface="Times New Roman"/>
                <a:cs typeface="Times New Roman"/>
                <a:sym typeface="Times New Roman"/>
              </a:rPr>
              <a:t>3.Tìm hiểu bản vẽ kỹ thuật trong đời sống.</a:t>
            </a:r>
            <a:endParaRPr/>
          </a:p>
          <a:p>
            <a:pPr marL="0" marR="0" lvl="0" indent="0" algn="l" rtl="0">
              <a:lnSpc>
                <a:spcPct val="100000"/>
              </a:lnSpc>
              <a:spcBef>
                <a:spcPts val="640"/>
              </a:spcBef>
              <a:spcAft>
                <a:spcPts val="0"/>
              </a:spcAft>
              <a:buClr>
                <a:schemeClr val="hlink"/>
              </a:buClr>
              <a:buSzPts val="1920"/>
              <a:buFont typeface="Noto Sans Symbols"/>
              <a:buNone/>
            </a:pPr>
            <a:r>
              <a:rPr lang="en-US" sz="3200" b="1" i="0" u="none">
                <a:solidFill>
                  <a:srgbClr val="002060"/>
                </a:solidFill>
                <a:latin typeface="Times New Roman"/>
                <a:ea typeface="Times New Roman"/>
                <a:cs typeface="Times New Roman"/>
                <a:sym typeface="Times New Roman"/>
              </a:rPr>
              <a:t>4. Bản vẽ dùng trong các lĩnh vực kỹ thuật.</a:t>
            </a:r>
            <a:endParaRPr sz="3200" b="1" i="0" u="none">
              <a:solidFill>
                <a:srgbClr val="002060"/>
              </a:solidFill>
              <a:latin typeface="Times New Roman"/>
              <a:ea typeface="Times New Roman"/>
              <a:cs typeface="Times New Roman"/>
              <a:sym typeface="Times New Roman"/>
            </a:endParaRPr>
          </a:p>
          <a:p>
            <a:pPr marL="342900" marR="0" lvl="0" indent="-220980" algn="l" rtl="0">
              <a:spcBef>
                <a:spcPts val="640"/>
              </a:spcBef>
              <a:spcAft>
                <a:spcPts val="0"/>
              </a:spcAft>
              <a:buClr>
                <a:schemeClr val="hlink"/>
              </a:buClr>
              <a:buSzPts val="1920"/>
              <a:buFont typeface="Noto Sans Symbols"/>
              <a:buNone/>
            </a:pPr>
            <a:endParaRPr sz="3200" b="1" i="0" u="none">
              <a:solidFill>
                <a:srgbClr val="002060"/>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7">
                                            <p:txEl>
                                              <p:pRg st="0" end="0"/>
                                            </p:txEl>
                                          </p:spTgt>
                                        </p:tgtEl>
                                        <p:attrNameLst>
                                          <p:attrName>style.visibility</p:attrName>
                                        </p:attrNameLst>
                                      </p:cBhvr>
                                      <p:to>
                                        <p:strVal val="visible"/>
                                      </p:to>
                                    </p:set>
                                    <p:anim calcmode="lin" valueType="num">
                                      <p:cBhvr additive="base">
                                        <p:cTn id="7" dur="500"/>
                                        <p:tgtEl>
                                          <p:spTgt spid="177">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77">
                                            <p:txEl>
                                              <p:pRg st="1" end="1"/>
                                            </p:txEl>
                                          </p:spTgt>
                                        </p:tgtEl>
                                        <p:attrNameLst>
                                          <p:attrName>style.visibility</p:attrName>
                                        </p:attrNameLst>
                                      </p:cBhvr>
                                      <p:to>
                                        <p:strVal val="visible"/>
                                      </p:to>
                                    </p:set>
                                    <p:anim calcmode="lin" valueType="num">
                                      <p:cBhvr additive="base">
                                        <p:cTn id="12" dur="500"/>
                                        <p:tgtEl>
                                          <p:spTgt spid="177">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77">
                                            <p:txEl>
                                              <p:pRg st="2" end="2"/>
                                            </p:txEl>
                                          </p:spTgt>
                                        </p:tgtEl>
                                        <p:attrNameLst>
                                          <p:attrName>style.visibility</p:attrName>
                                        </p:attrNameLst>
                                      </p:cBhvr>
                                      <p:to>
                                        <p:strVal val="visible"/>
                                      </p:to>
                                    </p:set>
                                    <p:anim calcmode="lin" valueType="num">
                                      <p:cBhvr additive="base">
                                        <p:cTn id="17" dur="500"/>
                                        <p:tgtEl>
                                          <p:spTgt spid="177">
                                            <p:txEl>
                                              <p:pRg st="2" end="2"/>
                                            </p:txEl>
                                          </p:spTgt>
                                        </p:tgtEl>
                                        <p:attrNameLst>
                                          <p:attrName>ppt_x</p:attrName>
                                        </p:attrNameLst>
                                      </p:cBhvr>
                                      <p:tavLst>
                                        <p:tav tm="0">
                                          <p:val>
                                            <p:strVal val="#ppt_x-1"/>
                                          </p:val>
                                        </p:tav>
                                        <p:tav tm="100000">
                                          <p:val>
                                            <p:strVal val="#ppt_x"/>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177">
                                            <p:txEl>
                                              <p:pRg st="3" end="3"/>
                                            </p:txEl>
                                          </p:spTgt>
                                        </p:tgtEl>
                                        <p:attrNameLst>
                                          <p:attrName>style.visibility</p:attrName>
                                        </p:attrNameLst>
                                      </p:cBhvr>
                                      <p:to>
                                        <p:strVal val="visible"/>
                                      </p:to>
                                    </p:set>
                                    <p:anim calcmode="lin" valueType="num">
                                      <p:cBhvr additive="base">
                                        <p:cTn id="22" dur="500"/>
                                        <p:tgtEl>
                                          <p:spTgt spid="177">
                                            <p:txEl>
                                              <p:pRg st="3" end="3"/>
                                            </p:txEl>
                                          </p:spTgt>
                                        </p:tgtEl>
                                        <p:attrNameLst>
                                          <p:attrName>ppt_x</p:attrName>
                                        </p:attrNameLst>
                                      </p:cBhvr>
                                      <p:tavLst>
                                        <p:tav tm="0">
                                          <p:val>
                                            <p:strVal val="#ppt_x-1"/>
                                          </p:val>
                                        </p:tav>
                                        <p:tav tm="100000">
                                          <p:val>
                                            <p:strVal val="#ppt_x"/>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177">
                                            <p:txEl>
                                              <p:pRg st="4" end="4"/>
                                            </p:txEl>
                                          </p:spTgt>
                                        </p:tgtEl>
                                        <p:attrNameLst>
                                          <p:attrName>style.visibility</p:attrName>
                                        </p:attrNameLst>
                                      </p:cBhvr>
                                      <p:to>
                                        <p:strVal val="visible"/>
                                      </p:to>
                                    </p:set>
                                    <p:anim calcmode="lin" valueType="num">
                                      <p:cBhvr additive="base">
                                        <p:cTn id="27" dur="500"/>
                                        <p:tgtEl>
                                          <p:spTgt spid="177">
                                            <p:txEl>
                                              <p:pRg st="4" end="4"/>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0"/>
          <p:cNvSpPr txBox="1"/>
          <p:nvPr/>
        </p:nvSpPr>
        <p:spPr>
          <a:xfrm>
            <a:off x="0" y="641350"/>
            <a:ext cx="9144000" cy="10779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Em hãy quan sát 2 bản vẽ sau và cho biết bản vẽ nào mới được gọi là bản vẽ kỹ thuật?</a:t>
            </a:r>
            <a:endParaRPr/>
          </a:p>
        </p:txBody>
      </p:sp>
      <p:sp>
        <p:nvSpPr>
          <p:cNvPr id="183" name="Google Shape;183;p20"/>
          <p:cNvSpPr txBox="1"/>
          <p:nvPr/>
        </p:nvSpPr>
        <p:spPr>
          <a:xfrm>
            <a:off x="912812" y="4098925"/>
            <a:ext cx="23622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A</a:t>
            </a:r>
            <a:endParaRPr/>
          </a:p>
        </p:txBody>
      </p:sp>
      <p:sp>
        <p:nvSpPr>
          <p:cNvPr id="184" name="Google Shape;184;p20"/>
          <p:cNvSpPr txBox="1"/>
          <p:nvPr/>
        </p:nvSpPr>
        <p:spPr>
          <a:xfrm>
            <a:off x="5373687" y="4191000"/>
            <a:ext cx="23622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B</a:t>
            </a:r>
            <a:endParaRPr/>
          </a:p>
        </p:txBody>
      </p:sp>
      <p:sp>
        <p:nvSpPr>
          <p:cNvPr id="185" name="Google Shape;185;p20"/>
          <p:cNvSpPr txBox="1"/>
          <p:nvPr/>
        </p:nvSpPr>
        <p:spPr>
          <a:xfrm>
            <a:off x="1028700" y="57150"/>
            <a:ext cx="69342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1. Khái niệm bản vẽ kỹ thuật</a:t>
            </a:r>
            <a:endParaRPr/>
          </a:p>
        </p:txBody>
      </p:sp>
      <p:sp>
        <p:nvSpPr>
          <p:cNvPr id="186" name="Google Shape;186;p20" descr="Hình nào trong 1.2 là bản vẽ kĩ thuật? - Tech12h"/>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187" name="Google Shape;187;p20"/>
          <p:cNvPicPr preferRelativeResize="0"/>
          <p:nvPr/>
        </p:nvPicPr>
        <p:blipFill rotWithShape="1">
          <a:blip r:embed="rId3">
            <a:alphaModFix/>
          </a:blip>
          <a:srcRect/>
          <a:stretch/>
        </p:blipFill>
        <p:spPr>
          <a:xfrm>
            <a:off x="4810125" y="1828800"/>
            <a:ext cx="3489325" cy="2362200"/>
          </a:xfrm>
          <a:prstGeom prst="rect">
            <a:avLst/>
          </a:prstGeom>
          <a:noFill/>
          <a:ln>
            <a:noFill/>
          </a:ln>
        </p:spPr>
      </p:pic>
      <p:sp>
        <p:nvSpPr>
          <p:cNvPr id="188" name="Google Shape;188;p20"/>
          <p:cNvSpPr/>
          <p:nvPr/>
        </p:nvSpPr>
        <p:spPr>
          <a:xfrm>
            <a:off x="6326187" y="4322762"/>
            <a:ext cx="457200" cy="45720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89" name="Google Shape;189;p20"/>
          <p:cNvSpPr txBox="1"/>
          <p:nvPr/>
        </p:nvSpPr>
        <p:spPr>
          <a:xfrm>
            <a:off x="0" y="4779962"/>
            <a:ext cx="9144000" cy="15700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a:t>
            </a:r>
            <a:r>
              <a:rPr lang="en-US" sz="3200" b="1" i="0" u="none">
                <a:solidFill>
                  <a:srgbClr val="002060"/>
                </a:solidFill>
                <a:latin typeface="Times New Roman"/>
                <a:ea typeface="Times New Roman"/>
                <a:cs typeface="Times New Roman"/>
                <a:sym typeface="Times New Roman"/>
              </a:rPr>
              <a:t>Bản vẽ kỹ thuật là 1 tài liệu trình bày các thông tin kỹ thuật dưới dạng hình vẽ kèm theo các ký hiệu theo qui tắc thống nhất và thường vẽ theo tỉ lệ.</a:t>
            </a:r>
            <a:endParaRPr/>
          </a:p>
        </p:txBody>
      </p:sp>
      <p:pic>
        <p:nvPicPr>
          <p:cNvPr id="190" name="Google Shape;190;p20"/>
          <p:cNvPicPr preferRelativeResize="0"/>
          <p:nvPr/>
        </p:nvPicPr>
        <p:blipFill rotWithShape="1">
          <a:blip r:embed="rId4">
            <a:alphaModFix/>
          </a:blip>
          <a:srcRect/>
          <a:stretch/>
        </p:blipFill>
        <p:spPr>
          <a:xfrm>
            <a:off x="460375" y="1828800"/>
            <a:ext cx="3265487" cy="223361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8"/>
                                        </p:tgtEl>
                                        <p:attrNameLst>
                                          <p:attrName>style.visibility</p:attrName>
                                        </p:attrNameLst>
                                      </p:cBhvr>
                                      <p:to>
                                        <p:strVal val="visible"/>
                                      </p:to>
                                    </p:set>
                                    <p:animEffect transition="in" filter="fade">
                                      <p:cBhvr>
                                        <p:cTn id="7" dur="2000"/>
                                        <p:tgtEl>
                                          <p:spTgt spid="18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89">
                                            <p:txEl>
                                              <p:pRg st="0" end="0"/>
                                            </p:txEl>
                                          </p:spTgt>
                                        </p:tgtEl>
                                        <p:attrNameLst>
                                          <p:attrName>style.visibility</p:attrName>
                                        </p:attrNameLst>
                                      </p:cBhvr>
                                      <p:to>
                                        <p:strVal val="visible"/>
                                      </p:to>
                                    </p:set>
                                    <p:anim calcmode="lin" valueType="num">
                                      <p:cBhvr additive="base">
                                        <p:cTn id="12" dur="500"/>
                                        <p:tgtEl>
                                          <p:spTgt spid="18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1"/>
          <p:cNvSpPr txBox="1"/>
          <p:nvPr/>
        </p:nvSpPr>
        <p:spPr>
          <a:xfrm>
            <a:off x="0" y="641350"/>
            <a:ext cx="9144000" cy="15700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Em hãy điền các từ/ cụm từ sau:</a:t>
            </a:r>
            <a:r>
              <a:rPr lang="en-US" sz="3200" b="0" i="0" u="none">
                <a:solidFill>
                  <a:srgbClr val="0066FF"/>
                </a:solidFill>
                <a:latin typeface="Times New Roman"/>
                <a:ea typeface="Times New Roman"/>
                <a:cs typeface="Times New Roman"/>
                <a:sym typeface="Times New Roman"/>
              </a:rPr>
              <a:t>  </a:t>
            </a:r>
            <a:endParaRPr/>
          </a:p>
          <a:p>
            <a:pPr marL="0" marR="0" lvl="0" indent="0" algn="l" rtl="0">
              <a:lnSpc>
                <a:spcPct val="100000"/>
              </a:lnSpc>
              <a:spcBef>
                <a:spcPts val="0"/>
              </a:spcBef>
              <a:spcAft>
                <a:spcPts val="0"/>
              </a:spcAft>
              <a:buClr>
                <a:srgbClr val="0066FF"/>
              </a:buClr>
              <a:buSzPts val="3200"/>
              <a:buFont typeface="Times New Roman"/>
              <a:buNone/>
            </a:pPr>
            <a:r>
              <a:rPr lang="en-US" sz="3200" b="0" i="0" u="none">
                <a:solidFill>
                  <a:srgbClr val="0066FF"/>
                </a:solidFill>
                <a:latin typeface="Times New Roman"/>
                <a:ea typeface="Times New Roman"/>
                <a:cs typeface="Times New Roman"/>
                <a:sym typeface="Times New Roman"/>
              </a:rPr>
              <a:t>                             </a:t>
            </a:r>
            <a:r>
              <a:rPr lang="en-US" sz="3200" b="0" i="0" u="none">
                <a:solidFill>
                  <a:srgbClr val="002060"/>
                </a:solidFill>
                <a:latin typeface="Times New Roman"/>
                <a:ea typeface="Times New Roman"/>
                <a:cs typeface="Times New Roman"/>
                <a:sym typeface="Times New Roman"/>
              </a:rPr>
              <a:t>vào chỗ trống để hoàn chỉnh câu sau đây:</a:t>
            </a:r>
            <a:endParaRPr/>
          </a:p>
        </p:txBody>
      </p:sp>
      <p:sp>
        <p:nvSpPr>
          <p:cNvPr id="196" name="Google Shape;196;p21"/>
          <p:cNvSpPr txBox="1"/>
          <p:nvPr/>
        </p:nvSpPr>
        <p:spPr>
          <a:xfrm>
            <a:off x="609600" y="160337"/>
            <a:ext cx="79248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2. Tìm hiểu bản vẽ kỹ thuật đối với sản xuất</a:t>
            </a:r>
            <a:endParaRPr/>
          </a:p>
        </p:txBody>
      </p:sp>
      <p:sp>
        <p:nvSpPr>
          <p:cNvPr id="197" name="Google Shape;197;p21" descr="Hình nào trong 1.2 là bản vẽ kĩ thuật? - Tech12h"/>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98" name="Google Shape;198;p21"/>
          <p:cNvSpPr txBox="1"/>
          <p:nvPr/>
        </p:nvSpPr>
        <p:spPr>
          <a:xfrm>
            <a:off x="0" y="2224087"/>
            <a:ext cx="9144000" cy="35401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a:t>
            </a:r>
            <a:r>
              <a:rPr lang="en-US" sz="3200" b="0" i="0" u="none">
                <a:solidFill>
                  <a:srgbClr val="002060"/>
                </a:solidFill>
                <a:latin typeface="Times New Roman"/>
                <a:ea typeface="Times New Roman"/>
                <a:cs typeface="Times New Roman"/>
                <a:sym typeface="Times New Roman"/>
              </a:rPr>
              <a:t>Trong quá trình………...muốn làm ra một…........</a:t>
            </a:r>
            <a:endParaRPr/>
          </a:p>
          <a:p>
            <a:pPr marL="0" marR="0" lvl="0" indent="0" algn="l" rtl="0">
              <a:lnSpc>
                <a:spcPct val="100000"/>
              </a:lnSpc>
              <a:spcBef>
                <a:spcPts val="0"/>
              </a:spcBef>
              <a:spcAft>
                <a:spcPts val="0"/>
              </a:spcAft>
              <a:buClr>
                <a:srgbClr val="002060"/>
              </a:buClr>
              <a:buSzPts val="3200"/>
              <a:buFont typeface="Times New Roman"/>
              <a:buNone/>
            </a:pPr>
            <a:r>
              <a:rPr lang="en-US" sz="3200" b="0" i="0" u="none">
                <a:solidFill>
                  <a:srgbClr val="002060"/>
                </a:solidFill>
                <a:latin typeface="Times New Roman"/>
                <a:ea typeface="Times New Roman"/>
                <a:cs typeface="Times New Roman"/>
                <a:sym typeface="Times New Roman"/>
              </a:rPr>
              <a:t>nào đó, trước hết người thiết kế phải diễn tả chính xác hình dạng và kết cấu của sản phẩm , phải nêu đầy đủ các…..............cần thiết khác như kích thước, yêu cầu kỹ thuật, vật liệu…Các nội dung này được trình bày bằng bản vẽ. Sau đó người công nhân căn cứ………để tiến hành chế tạo, lắp ráp, thi công…</a:t>
            </a:r>
            <a:endParaRPr/>
          </a:p>
        </p:txBody>
      </p:sp>
      <p:sp>
        <p:nvSpPr>
          <p:cNvPr id="199" name="Google Shape;199;p21"/>
          <p:cNvSpPr txBox="1"/>
          <p:nvPr/>
        </p:nvSpPr>
        <p:spPr>
          <a:xfrm>
            <a:off x="6934200" y="641350"/>
            <a:ext cx="1943100" cy="5857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sản phẩm</a:t>
            </a:r>
            <a:r>
              <a:rPr lang="en-US" sz="3200" b="0" i="0" u="none">
                <a:solidFill>
                  <a:srgbClr val="FF0000"/>
                </a:solidFill>
                <a:latin typeface="Arial"/>
                <a:ea typeface="Arial"/>
                <a:cs typeface="Arial"/>
                <a:sym typeface="Arial"/>
              </a:rPr>
              <a:t>,</a:t>
            </a:r>
            <a:endParaRPr/>
          </a:p>
        </p:txBody>
      </p:sp>
      <p:sp>
        <p:nvSpPr>
          <p:cNvPr id="200" name="Google Shape;200;p21"/>
          <p:cNvSpPr txBox="1"/>
          <p:nvPr/>
        </p:nvSpPr>
        <p:spPr>
          <a:xfrm>
            <a:off x="5334000" y="644525"/>
            <a:ext cx="2209800"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sản xuất,</a:t>
            </a:r>
            <a:endParaRPr/>
          </a:p>
        </p:txBody>
      </p:sp>
      <p:sp>
        <p:nvSpPr>
          <p:cNvPr id="201" name="Google Shape;201;p21"/>
          <p:cNvSpPr txBox="1"/>
          <p:nvPr/>
        </p:nvSpPr>
        <p:spPr>
          <a:xfrm>
            <a:off x="3175" y="1162050"/>
            <a:ext cx="218757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thông tin,</a:t>
            </a:r>
            <a:endParaRPr/>
          </a:p>
        </p:txBody>
      </p:sp>
      <p:sp>
        <p:nvSpPr>
          <p:cNvPr id="202" name="Google Shape;202;p21"/>
          <p:cNvSpPr txBox="1"/>
          <p:nvPr/>
        </p:nvSpPr>
        <p:spPr>
          <a:xfrm>
            <a:off x="1695450" y="1136650"/>
            <a:ext cx="1504950"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bản vẽ </a:t>
            </a:r>
            <a:endParaRPr/>
          </a:p>
        </p:txBody>
      </p:sp>
      <p:sp>
        <p:nvSpPr>
          <p:cNvPr id="203" name="Google Shape;203;p21"/>
          <p:cNvSpPr txBox="1"/>
          <p:nvPr/>
        </p:nvSpPr>
        <p:spPr>
          <a:xfrm>
            <a:off x="2892425" y="2211387"/>
            <a:ext cx="167957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sản xuất,</a:t>
            </a:r>
            <a:endParaRPr/>
          </a:p>
        </p:txBody>
      </p:sp>
      <p:sp>
        <p:nvSpPr>
          <p:cNvPr id="204" name="Google Shape;204;p21"/>
          <p:cNvSpPr txBox="1"/>
          <p:nvPr/>
        </p:nvSpPr>
        <p:spPr>
          <a:xfrm>
            <a:off x="7334250" y="2209800"/>
            <a:ext cx="1943100" cy="5857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sản phẩm</a:t>
            </a:r>
            <a:endParaRPr/>
          </a:p>
        </p:txBody>
      </p:sp>
      <p:sp>
        <p:nvSpPr>
          <p:cNvPr id="205" name="Google Shape;205;p21"/>
          <p:cNvSpPr txBox="1"/>
          <p:nvPr/>
        </p:nvSpPr>
        <p:spPr>
          <a:xfrm>
            <a:off x="704850" y="3702050"/>
            <a:ext cx="218757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thông tin</a:t>
            </a:r>
            <a:endParaRPr/>
          </a:p>
        </p:txBody>
      </p:sp>
      <p:sp>
        <p:nvSpPr>
          <p:cNvPr id="206" name="Google Shape;206;p21"/>
          <p:cNvSpPr txBox="1"/>
          <p:nvPr/>
        </p:nvSpPr>
        <p:spPr>
          <a:xfrm>
            <a:off x="7315200" y="4648200"/>
            <a:ext cx="1524000"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0" i="0" u="none">
                <a:solidFill>
                  <a:srgbClr val="FF0000"/>
                </a:solidFill>
                <a:latin typeface="Times New Roman"/>
                <a:ea typeface="Times New Roman"/>
                <a:cs typeface="Times New Roman"/>
                <a:sym typeface="Times New Roman"/>
              </a:rPr>
              <a:t>bản vẽ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03"/>
                                        </p:tgtEl>
                                        <p:attrNameLst>
                                          <p:attrName>style.visibility</p:attrName>
                                        </p:attrNameLst>
                                      </p:cBhvr>
                                      <p:to>
                                        <p:strVal val="visible"/>
                                      </p:to>
                                    </p:set>
                                    <p:anim calcmode="lin" valueType="num">
                                      <p:cBhvr additive="base">
                                        <p:cTn id="7" dur="500"/>
                                        <p:tgtEl>
                                          <p:spTgt spid="203"/>
                                        </p:tgtEl>
                                        <p:attrNameLst>
                                          <p:attrName>ppt_x</p:attrName>
                                        </p:attrNameLst>
                                      </p:cBhvr>
                                      <p:tavLst>
                                        <p:tav tm="0">
                                          <p:val>
                                            <p:strVal val="#ppt_x-1"/>
                                          </p:val>
                                        </p:tav>
                                        <p:tav tm="100000">
                                          <p:val>
                                            <p:strVal val="#ppt_x"/>
                                          </p:val>
                                        </p:tav>
                                      </p:tavLst>
                                    </p:anim>
                                  </p:childTnLst>
                                </p:cTn>
                              </p:par>
                              <p:par>
                                <p:cTn id="8" presetID="1" presetClass="exit" presetSubtype="0" fill="hold" nodeType="withEffect">
                                  <p:stCondLst>
                                    <p:cond delay="0"/>
                                  </p:stCondLst>
                                  <p:childTnLst>
                                    <p:set>
                                      <p:cBhvr>
                                        <p:cTn id="9" dur="1" fill="hold">
                                          <p:stCondLst>
                                            <p:cond delay="1"/>
                                          </p:stCondLst>
                                        </p:cTn>
                                        <p:tgtEl>
                                          <p:spTgt spid="20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nodeType="clickEffect">
                                  <p:stCondLst>
                                    <p:cond delay="0"/>
                                  </p:stCondLst>
                                  <p:childTnLst>
                                    <p:set>
                                      <p:cBhvr>
                                        <p:cTn id="13" dur="1" fill="hold">
                                          <p:stCondLst>
                                            <p:cond delay="0"/>
                                          </p:stCondLst>
                                        </p:cTn>
                                        <p:tgtEl>
                                          <p:spTgt spid="204"/>
                                        </p:tgtEl>
                                        <p:attrNameLst>
                                          <p:attrName>style.visibility</p:attrName>
                                        </p:attrNameLst>
                                      </p:cBhvr>
                                      <p:to>
                                        <p:strVal val="visible"/>
                                      </p:to>
                                    </p:set>
                                    <p:anim calcmode="lin" valueType="num">
                                      <p:cBhvr additive="base">
                                        <p:cTn id="14" dur="500"/>
                                        <p:tgtEl>
                                          <p:spTgt spid="204"/>
                                        </p:tgtEl>
                                        <p:attrNameLst>
                                          <p:attrName>ppt_y</p:attrName>
                                        </p:attrNameLst>
                                      </p:cBhvr>
                                      <p:tavLst>
                                        <p:tav tm="0">
                                          <p:val>
                                            <p:strVal val="#ppt_y-1"/>
                                          </p:val>
                                        </p:tav>
                                        <p:tav tm="100000">
                                          <p:val>
                                            <p:strVal val="#ppt_y"/>
                                          </p:val>
                                        </p:tav>
                                      </p:tavLst>
                                    </p:anim>
                                  </p:childTnLst>
                                </p:cTn>
                              </p:par>
                              <p:par>
                                <p:cTn id="15" presetID="1" presetClass="exit" presetSubtype="0" fill="hold" nodeType="withEffect">
                                  <p:stCondLst>
                                    <p:cond delay="0"/>
                                  </p:stCondLst>
                                  <p:childTnLst>
                                    <p:set>
                                      <p:cBhvr>
                                        <p:cTn id="16" dur="1" fill="hold">
                                          <p:stCondLst>
                                            <p:cond delay="1"/>
                                          </p:stCondLst>
                                        </p:cTn>
                                        <p:tgtEl>
                                          <p:spTgt spid="19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nodeType="clickEffect">
                                  <p:stCondLst>
                                    <p:cond delay="0"/>
                                  </p:stCondLst>
                                  <p:childTnLst>
                                    <p:set>
                                      <p:cBhvr>
                                        <p:cTn id="20" dur="1" fill="hold">
                                          <p:stCondLst>
                                            <p:cond delay="0"/>
                                          </p:stCondLst>
                                        </p:cTn>
                                        <p:tgtEl>
                                          <p:spTgt spid="205"/>
                                        </p:tgtEl>
                                        <p:attrNameLst>
                                          <p:attrName>style.visibility</p:attrName>
                                        </p:attrNameLst>
                                      </p:cBhvr>
                                      <p:to>
                                        <p:strVal val="visible"/>
                                      </p:to>
                                    </p:set>
                                    <p:anim calcmode="lin" valueType="num">
                                      <p:cBhvr additive="base">
                                        <p:cTn id="21" dur="500"/>
                                        <p:tgtEl>
                                          <p:spTgt spid="205"/>
                                        </p:tgtEl>
                                        <p:attrNameLst>
                                          <p:attrName>ppt_y</p:attrName>
                                        </p:attrNameLst>
                                      </p:cBhvr>
                                      <p:tavLst>
                                        <p:tav tm="0">
                                          <p:val>
                                            <p:strVal val="#ppt_y-1"/>
                                          </p:val>
                                        </p:tav>
                                        <p:tav tm="100000">
                                          <p:val>
                                            <p:strVal val="#ppt_y"/>
                                          </p:val>
                                        </p:tav>
                                      </p:tavLst>
                                    </p:anim>
                                  </p:childTnLst>
                                </p:cTn>
                              </p:par>
                              <p:par>
                                <p:cTn id="22" presetID="1" presetClass="exit" presetSubtype="0" fill="hold" nodeType="withEffect">
                                  <p:stCondLst>
                                    <p:cond delay="0"/>
                                  </p:stCondLst>
                                  <p:childTnLst>
                                    <p:set>
                                      <p:cBhvr>
                                        <p:cTn id="23" dur="1" fill="hold">
                                          <p:stCondLst>
                                            <p:cond delay="1"/>
                                          </p:stCondLst>
                                        </p:cTn>
                                        <p:tgtEl>
                                          <p:spTgt spid="20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206"/>
                                        </p:tgtEl>
                                        <p:attrNameLst>
                                          <p:attrName>style.visibility</p:attrName>
                                        </p:attrNameLst>
                                      </p:cBhvr>
                                      <p:to>
                                        <p:strVal val="visible"/>
                                      </p:to>
                                    </p:set>
                                    <p:anim calcmode="lin" valueType="num">
                                      <p:cBhvr additive="base">
                                        <p:cTn id="28" dur="500"/>
                                        <p:tgtEl>
                                          <p:spTgt spid="206"/>
                                        </p:tgtEl>
                                        <p:attrNameLst>
                                          <p:attrName>ppt_x</p:attrName>
                                        </p:attrNameLst>
                                      </p:cBhvr>
                                      <p:tavLst>
                                        <p:tav tm="0">
                                          <p:val>
                                            <p:strVal val="#ppt_x-1"/>
                                          </p:val>
                                        </p:tav>
                                        <p:tav tm="100000">
                                          <p:val>
                                            <p:strVal val="#ppt_x"/>
                                          </p:val>
                                        </p:tav>
                                      </p:tavLst>
                                    </p:anim>
                                  </p:childTnLst>
                                </p:cTn>
                              </p:par>
                              <p:par>
                                <p:cTn id="29" presetID="1" presetClass="exit" presetSubtype="0" fill="hold" nodeType="withEffect">
                                  <p:stCondLst>
                                    <p:cond delay="0"/>
                                  </p:stCondLst>
                                  <p:childTnLst>
                                    <p:set>
                                      <p:cBhvr>
                                        <p:cTn id="30" dur="1" fill="hold">
                                          <p:stCondLst>
                                            <p:cond delay="1"/>
                                          </p:stCondLst>
                                        </p:cTn>
                                        <p:tgtEl>
                                          <p:spTgt spid="20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22"/>
          <p:cNvSpPr txBox="1">
            <a:spLocks noGrp="1"/>
          </p:cNvSpPr>
          <p:nvPr>
            <p:ph type="ctrTitle"/>
          </p:nvPr>
        </p:nvSpPr>
        <p:spPr>
          <a:xfrm>
            <a:off x="304800" y="282575"/>
            <a:ext cx="8229600" cy="685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Trong các hình dưới đây em hãy chọn hình nào là bản vẽ kỹ thuật đối với sản xuất?</a:t>
            </a:r>
            <a:endParaRPr/>
          </a:p>
        </p:txBody>
      </p:sp>
      <p:pic>
        <p:nvPicPr>
          <p:cNvPr id="212" name="Google Shape;212;p22" descr="Set 3 khối hình học cơ bản trong hộc chứa | Khác | MeVaBeIu.Com"/>
          <p:cNvPicPr preferRelativeResize="0"/>
          <p:nvPr/>
        </p:nvPicPr>
        <p:blipFill rotWithShape="1">
          <a:blip r:embed="rId3">
            <a:alphaModFix/>
          </a:blip>
          <a:srcRect/>
          <a:stretch/>
        </p:blipFill>
        <p:spPr>
          <a:xfrm>
            <a:off x="612775" y="1219200"/>
            <a:ext cx="2143125" cy="2667000"/>
          </a:xfrm>
          <a:prstGeom prst="rect">
            <a:avLst/>
          </a:prstGeom>
          <a:noFill/>
          <a:ln>
            <a:noFill/>
          </a:ln>
        </p:spPr>
      </p:pic>
      <p:sp>
        <p:nvSpPr>
          <p:cNvPr id="213" name="Google Shape;213;p22" descr="Ghi nhớ ngay các biển báo giao thông đường bộ cơ bản của Việt Nam"/>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14" name="Google Shape;214;p22" descr="Ghi nhớ ngay các biển báo giao thông đường bộ cơ bản của Việt Nam"/>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15" name="Google Shape;215;p22" descr="Ghi nhớ ngay các biển báo giao thông đường bộ cơ bản của Việt Nam"/>
          <p:cNvSpPr txBox="1"/>
          <p:nvPr/>
        </p:nvSpPr>
        <p:spPr>
          <a:xfrm>
            <a:off x="460375" y="1603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216" name="Google Shape;216;p22"/>
          <p:cNvPicPr preferRelativeResize="0"/>
          <p:nvPr/>
        </p:nvPicPr>
        <p:blipFill rotWithShape="1">
          <a:blip r:embed="rId4">
            <a:alphaModFix/>
          </a:blip>
          <a:srcRect/>
          <a:stretch/>
        </p:blipFill>
        <p:spPr>
          <a:xfrm>
            <a:off x="3429000" y="1219200"/>
            <a:ext cx="2638425" cy="2143125"/>
          </a:xfrm>
          <a:prstGeom prst="rect">
            <a:avLst/>
          </a:prstGeom>
          <a:noFill/>
          <a:ln>
            <a:noFill/>
          </a:ln>
        </p:spPr>
      </p:pic>
      <p:sp>
        <p:nvSpPr>
          <p:cNvPr id="217" name="Google Shape;217;p22" descr="Ký hiệu hàng dễ vỡ | Vans, Blog"/>
          <p:cNvSpPr txBox="1"/>
          <p:nvPr/>
        </p:nvSpPr>
        <p:spPr>
          <a:xfrm>
            <a:off x="612775" y="3127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218" name="Google Shape;218;p22"/>
          <p:cNvPicPr preferRelativeResize="0"/>
          <p:nvPr/>
        </p:nvPicPr>
        <p:blipFill rotWithShape="1">
          <a:blip r:embed="rId5">
            <a:alphaModFix/>
          </a:blip>
          <a:srcRect/>
          <a:stretch/>
        </p:blipFill>
        <p:spPr>
          <a:xfrm>
            <a:off x="460375" y="4495800"/>
            <a:ext cx="3305175" cy="1381125"/>
          </a:xfrm>
          <a:prstGeom prst="rect">
            <a:avLst/>
          </a:prstGeom>
          <a:noFill/>
          <a:ln>
            <a:noFill/>
          </a:ln>
        </p:spPr>
      </p:pic>
      <p:pic>
        <p:nvPicPr>
          <p:cNvPr id="219" name="Google Shape;219;p22"/>
          <p:cNvPicPr preferRelativeResize="0"/>
          <p:nvPr/>
        </p:nvPicPr>
        <p:blipFill rotWithShape="1">
          <a:blip r:embed="rId6">
            <a:alphaModFix/>
          </a:blip>
          <a:srcRect/>
          <a:stretch/>
        </p:blipFill>
        <p:spPr>
          <a:xfrm>
            <a:off x="6648450" y="1219200"/>
            <a:ext cx="2224087" cy="2143125"/>
          </a:xfrm>
          <a:prstGeom prst="rect">
            <a:avLst/>
          </a:prstGeom>
          <a:noFill/>
          <a:ln>
            <a:noFill/>
          </a:ln>
        </p:spPr>
      </p:pic>
      <p:pic>
        <p:nvPicPr>
          <p:cNvPr id="220" name="Google Shape;220;p22"/>
          <p:cNvPicPr preferRelativeResize="0"/>
          <p:nvPr/>
        </p:nvPicPr>
        <p:blipFill rotWithShape="1">
          <a:blip r:embed="rId7">
            <a:alphaModFix/>
          </a:blip>
          <a:srcRect/>
          <a:stretch/>
        </p:blipFill>
        <p:spPr>
          <a:xfrm>
            <a:off x="4419600" y="4019550"/>
            <a:ext cx="3341687" cy="2228850"/>
          </a:xfrm>
          <a:prstGeom prst="rect">
            <a:avLst/>
          </a:prstGeom>
          <a:noFill/>
          <a:ln>
            <a:noFill/>
          </a:ln>
        </p:spPr>
      </p:pic>
      <p:sp>
        <p:nvSpPr>
          <p:cNvPr id="221" name="Google Shape;221;p22"/>
          <p:cNvSpPr txBox="1"/>
          <p:nvPr/>
        </p:nvSpPr>
        <p:spPr>
          <a:xfrm>
            <a:off x="1412875" y="3532187"/>
            <a:ext cx="541337"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a:buNone/>
            </a:pPr>
            <a:r>
              <a:rPr lang="en-US" sz="4000" b="1" i="0" u="none">
                <a:solidFill>
                  <a:schemeClr val="dk1"/>
                </a:solidFill>
                <a:latin typeface="Times New Roman"/>
                <a:ea typeface="Times New Roman"/>
                <a:cs typeface="Times New Roman"/>
                <a:sym typeface="Times New Roman"/>
              </a:rPr>
              <a:t>a</a:t>
            </a:r>
            <a:endParaRPr/>
          </a:p>
        </p:txBody>
      </p:sp>
      <p:sp>
        <p:nvSpPr>
          <p:cNvPr id="222" name="Google Shape;222;p22"/>
          <p:cNvSpPr txBox="1"/>
          <p:nvPr/>
        </p:nvSpPr>
        <p:spPr>
          <a:xfrm>
            <a:off x="4476750" y="3178175"/>
            <a:ext cx="541337"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a:buNone/>
            </a:pPr>
            <a:r>
              <a:rPr lang="en-US" sz="4000" b="1" i="0" u="none">
                <a:solidFill>
                  <a:schemeClr val="dk1"/>
                </a:solidFill>
                <a:latin typeface="Times New Roman"/>
                <a:ea typeface="Times New Roman"/>
                <a:cs typeface="Times New Roman"/>
                <a:sym typeface="Times New Roman"/>
              </a:rPr>
              <a:t>b</a:t>
            </a:r>
            <a:endParaRPr/>
          </a:p>
        </p:txBody>
      </p:sp>
      <p:sp>
        <p:nvSpPr>
          <p:cNvPr id="223" name="Google Shape;223;p22"/>
          <p:cNvSpPr txBox="1"/>
          <p:nvPr/>
        </p:nvSpPr>
        <p:spPr>
          <a:xfrm>
            <a:off x="7489825" y="3178175"/>
            <a:ext cx="541337"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a:buNone/>
            </a:pPr>
            <a:r>
              <a:rPr lang="en-US" sz="4000" b="1" i="0" u="none">
                <a:solidFill>
                  <a:schemeClr val="dk1"/>
                </a:solidFill>
                <a:latin typeface="Times New Roman"/>
                <a:ea typeface="Times New Roman"/>
                <a:cs typeface="Times New Roman"/>
                <a:sym typeface="Times New Roman"/>
              </a:rPr>
              <a:t>c</a:t>
            </a:r>
            <a:endParaRPr/>
          </a:p>
        </p:txBody>
      </p:sp>
      <p:sp>
        <p:nvSpPr>
          <p:cNvPr id="224" name="Google Shape;224;p22"/>
          <p:cNvSpPr txBox="1"/>
          <p:nvPr/>
        </p:nvSpPr>
        <p:spPr>
          <a:xfrm>
            <a:off x="1841500" y="5870575"/>
            <a:ext cx="541337"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a:buNone/>
            </a:pPr>
            <a:r>
              <a:rPr lang="en-US" sz="4000" b="1" i="0" u="none">
                <a:solidFill>
                  <a:schemeClr val="dk1"/>
                </a:solidFill>
                <a:latin typeface="Times New Roman"/>
                <a:ea typeface="Times New Roman"/>
                <a:cs typeface="Times New Roman"/>
                <a:sym typeface="Times New Roman"/>
              </a:rPr>
              <a:t>d</a:t>
            </a:r>
            <a:endParaRPr/>
          </a:p>
        </p:txBody>
      </p:sp>
      <p:sp>
        <p:nvSpPr>
          <p:cNvPr id="225" name="Google Shape;225;p22"/>
          <p:cNvSpPr txBox="1"/>
          <p:nvPr/>
        </p:nvSpPr>
        <p:spPr>
          <a:xfrm>
            <a:off x="5984875" y="5956300"/>
            <a:ext cx="541337"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a:buNone/>
            </a:pPr>
            <a:r>
              <a:rPr lang="en-US" sz="4000" b="1" i="0" u="none">
                <a:solidFill>
                  <a:schemeClr val="dk1"/>
                </a:solidFill>
                <a:latin typeface="Times New Roman"/>
                <a:ea typeface="Times New Roman"/>
                <a:cs typeface="Times New Roman"/>
                <a:sym typeface="Times New Roman"/>
              </a:rPr>
              <a:t>e</a:t>
            </a:r>
            <a:endParaRPr/>
          </a:p>
        </p:txBody>
      </p:sp>
      <p:sp>
        <p:nvSpPr>
          <p:cNvPr id="226" name="Google Shape;226;p22"/>
          <p:cNvSpPr/>
          <p:nvPr/>
        </p:nvSpPr>
        <p:spPr>
          <a:xfrm>
            <a:off x="5984875" y="6121400"/>
            <a:ext cx="427037" cy="45720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fade">
                                      <p:cBhvr>
                                        <p:cTn id="7" dur="2000"/>
                                        <p:tgtEl>
                                          <p:spTgt spid="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3"/>
          <p:cNvSpPr txBox="1"/>
          <p:nvPr/>
        </p:nvSpPr>
        <p:spPr>
          <a:xfrm>
            <a:off x="590550" y="41275"/>
            <a:ext cx="7924800" cy="58578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3. Tìm hiểu bản vẽ kỹ thuật đối với đời sống</a:t>
            </a:r>
            <a:endParaRPr/>
          </a:p>
        </p:txBody>
      </p:sp>
      <p:sp>
        <p:nvSpPr>
          <p:cNvPr id="232" name="Google Shape;232;p23" descr="Hình nào trong 1.2 là bản vẽ kĩ thuật? - Tech12h"/>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33" name="Google Shape;233;p23"/>
          <p:cNvSpPr txBox="1"/>
          <p:nvPr/>
        </p:nvSpPr>
        <p:spPr>
          <a:xfrm>
            <a:off x="5786437" y="3594100"/>
            <a:ext cx="3260725" cy="10779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2060"/>
              </a:buClr>
              <a:buSzPts val="3200"/>
              <a:buFont typeface="Arial"/>
              <a:buNone/>
            </a:pPr>
            <a:r>
              <a:rPr lang="en-US" sz="3200" b="0" i="0" u="none">
                <a:solidFill>
                  <a:srgbClr val="002060"/>
                </a:solidFill>
                <a:latin typeface="Arial"/>
                <a:ea typeface="Arial"/>
                <a:cs typeface="Arial"/>
                <a:sym typeface="Arial"/>
              </a:rPr>
              <a:t> </a:t>
            </a:r>
            <a:r>
              <a:rPr lang="en-US" sz="3200" b="1" i="0" u="none">
                <a:solidFill>
                  <a:srgbClr val="002060"/>
                </a:solidFill>
                <a:latin typeface="Times New Roman"/>
                <a:ea typeface="Times New Roman"/>
                <a:cs typeface="Times New Roman"/>
                <a:sym typeface="Times New Roman"/>
              </a:rPr>
              <a:t>Không chạm vào điện cao thế</a:t>
            </a:r>
            <a:endParaRPr/>
          </a:p>
        </p:txBody>
      </p:sp>
      <p:sp>
        <p:nvSpPr>
          <p:cNvPr id="234" name="Google Shape;234;p23"/>
          <p:cNvSpPr txBox="1"/>
          <p:nvPr/>
        </p:nvSpPr>
        <p:spPr>
          <a:xfrm>
            <a:off x="3500437" y="3727450"/>
            <a:ext cx="1981200" cy="10779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66FF"/>
              </a:buClr>
              <a:buSzPts val="3200"/>
              <a:buFont typeface="Times New Roman"/>
              <a:buNone/>
            </a:pPr>
            <a:r>
              <a:rPr lang="en-US" sz="3200" b="1" i="0" u="none">
                <a:solidFill>
                  <a:srgbClr val="0066FF"/>
                </a:solidFill>
                <a:latin typeface="Times New Roman"/>
                <a:ea typeface="Times New Roman"/>
                <a:cs typeface="Times New Roman"/>
                <a:sym typeface="Times New Roman"/>
              </a:rPr>
              <a:t> </a:t>
            </a:r>
            <a:r>
              <a:rPr lang="en-US" sz="3200" b="1" i="0" u="none">
                <a:solidFill>
                  <a:srgbClr val="002060"/>
                </a:solidFill>
                <a:latin typeface="Times New Roman"/>
                <a:ea typeface="Times New Roman"/>
                <a:cs typeface="Times New Roman"/>
                <a:sym typeface="Times New Roman"/>
              </a:rPr>
              <a:t>Chỉ giặt </a:t>
            </a:r>
            <a:endParaRPr/>
          </a:p>
          <a:p>
            <a:pPr marL="0" marR="0" lvl="0" indent="0" algn="ctr"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bằng tay</a:t>
            </a:r>
            <a:endParaRPr/>
          </a:p>
        </p:txBody>
      </p:sp>
      <p:sp>
        <p:nvSpPr>
          <p:cNvPr id="235" name="Google Shape;235;p23"/>
          <p:cNvSpPr txBox="1"/>
          <p:nvPr/>
        </p:nvSpPr>
        <p:spPr>
          <a:xfrm>
            <a:off x="530225" y="3727450"/>
            <a:ext cx="2357437" cy="58578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Hàng dễ vỡ</a:t>
            </a:r>
            <a:endParaRPr/>
          </a:p>
        </p:txBody>
      </p:sp>
      <p:sp>
        <p:nvSpPr>
          <p:cNvPr id="236" name="Google Shape;236;p23"/>
          <p:cNvSpPr txBox="1"/>
          <p:nvPr/>
        </p:nvSpPr>
        <p:spPr>
          <a:xfrm>
            <a:off x="58737" y="4664075"/>
            <a:ext cx="822642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 </a:t>
            </a:r>
            <a:r>
              <a:rPr lang="en-US" sz="3200" b="1" i="0" u="none">
                <a:solidFill>
                  <a:srgbClr val="002060"/>
                </a:solidFill>
                <a:latin typeface="Times New Roman"/>
                <a:ea typeface="Times New Roman"/>
                <a:cs typeface="Times New Roman"/>
                <a:sym typeface="Times New Roman"/>
              </a:rPr>
              <a:t>a. Giúp người tiêu dùng chọn lựa sản phẩm.</a:t>
            </a:r>
            <a:endParaRPr/>
          </a:p>
        </p:txBody>
      </p:sp>
      <p:sp>
        <p:nvSpPr>
          <p:cNvPr id="237" name="Google Shape;237;p23"/>
          <p:cNvSpPr txBox="1"/>
          <p:nvPr/>
        </p:nvSpPr>
        <p:spPr>
          <a:xfrm>
            <a:off x="58737" y="5229225"/>
            <a:ext cx="8226425"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 </a:t>
            </a:r>
            <a:r>
              <a:rPr lang="en-US" sz="3200" b="1" i="0" u="none">
                <a:solidFill>
                  <a:srgbClr val="002060"/>
                </a:solidFill>
                <a:latin typeface="Times New Roman"/>
                <a:ea typeface="Times New Roman"/>
                <a:cs typeface="Times New Roman"/>
                <a:sym typeface="Times New Roman"/>
              </a:rPr>
              <a:t>b. Giúp người tiêu dùng tiết kiệm điện.</a:t>
            </a:r>
            <a:endParaRPr/>
          </a:p>
        </p:txBody>
      </p:sp>
      <p:sp>
        <p:nvSpPr>
          <p:cNvPr id="238" name="Google Shape;238;p23"/>
          <p:cNvSpPr txBox="1"/>
          <p:nvPr/>
        </p:nvSpPr>
        <p:spPr>
          <a:xfrm>
            <a:off x="68262" y="5788025"/>
            <a:ext cx="8988425" cy="10779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 </a:t>
            </a:r>
            <a:r>
              <a:rPr lang="en-US" sz="3200" b="1" i="0" u="none">
                <a:solidFill>
                  <a:srgbClr val="002060"/>
                </a:solidFill>
                <a:latin typeface="Times New Roman"/>
                <a:ea typeface="Times New Roman"/>
                <a:cs typeface="Times New Roman"/>
                <a:sym typeface="Times New Roman"/>
              </a:rPr>
              <a:t>c. Giúp người tiêu dùng sử dụng sản phẩm sao cho hiệu quả và an toàn.</a:t>
            </a:r>
            <a:endParaRPr/>
          </a:p>
        </p:txBody>
      </p:sp>
      <p:sp>
        <p:nvSpPr>
          <p:cNvPr id="239" name="Google Shape;239;p23"/>
          <p:cNvSpPr/>
          <p:nvPr/>
        </p:nvSpPr>
        <p:spPr>
          <a:xfrm>
            <a:off x="142875" y="5826125"/>
            <a:ext cx="444500" cy="533400"/>
          </a:xfrm>
          <a:prstGeom prst="ellipse">
            <a:avLst/>
          </a:prstGeom>
          <a:noFill/>
          <a:ln w="28575"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40" name="Google Shape;240;p23" descr="Nhận biết ký hiệu hàng dễ vỡ và những biểu tượng trên thùng carton - BAO BÌ  BT ĐÔNG DƯƠNG"/>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241" name="Google Shape;241;p23"/>
          <p:cNvPicPr preferRelativeResize="0"/>
          <p:nvPr/>
        </p:nvPicPr>
        <p:blipFill rotWithShape="1">
          <a:blip r:embed="rId3">
            <a:alphaModFix/>
          </a:blip>
          <a:srcRect/>
          <a:stretch/>
        </p:blipFill>
        <p:spPr>
          <a:xfrm>
            <a:off x="530225" y="1500187"/>
            <a:ext cx="2146300" cy="2300287"/>
          </a:xfrm>
          <a:prstGeom prst="rect">
            <a:avLst/>
          </a:prstGeom>
          <a:noFill/>
          <a:ln>
            <a:noFill/>
          </a:ln>
        </p:spPr>
      </p:pic>
      <p:pic>
        <p:nvPicPr>
          <p:cNvPr id="242" name="Google Shape;242;p23"/>
          <p:cNvPicPr preferRelativeResize="0"/>
          <p:nvPr/>
        </p:nvPicPr>
        <p:blipFill rotWithShape="1">
          <a:blip r:embed="rId4">
            <a:alphaModFix/>
          </a:blip>
          <a:srcRect l="34791" t="53099" r="35313" b="1"/>
          <a:stretch/>
        </p:blipFill>
        <p:spPr>
          <a:xfrm>
            <a:off x="3411537" y="1536700"/>
            <a:ext cx="2159000" cy="2227262"/>
          </a:xfrm>
          <a:prstGeom prst="rect">
            <a:avLst/>
          </a:prstGeom>
          <a:noFill/>
          <a:ln>
            <a:noFill/>
          </a:ln>
        </p:spPr>
      </p:pic>
      <p:pic>
        <p:nvPicPr>
          <p:cNvPr id="243" name="Google Shape;243;p23"/>
          <p:cNvPicPr preferRelativeResize="0"/>
          <p:nvPr/>
        </p:nvPicPr>
        <p:blipFill rotWithShape="1">
          <a:blip r:embed="rId5">
            <a:alphaModFix/>
          </a:blip>
          <a:srcRect l="27348" t="6046" r="25813" b="38455"/>
          <a:stretch/>
        </p:blipFill>
        <p:spPr>
          <a:xfrm>
            <a:off x="6394450" y="1500187"/>
            <a:ext cx="2120900" cy="2227262"/>
          </a:xfrm>
          <a:prstGeom prst="rect">
            <a:avLst/>
          </a:prstGeom>
          <a:noFill/>
          <a:ln>
            <a:noFill/>
          </a:ln>
        </p:spPr>
      </p:pic>
      <p:sp>
        <p:nvSpPr>
          <p:cNvPr id="244" name="Google Shape;244;p23"/>
          <p:cNvSpPr txBox="1"/>
          <p:nvPr/>
        </p:nvSpPr>
        <p:spPr>
          <a:xfrm>
            <a:off x="307975" y="684212"/>
            <a:ext cx="83820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2060"/>
              </a:buClr>
              <a:buSzPts val="3200"/>
              <a:buFont typeface="Times New Roman"/>
              <a:buNone/>
            </a:pPr>
            <a:r>
              <a:rPr lang="en-US" sz="3200" b="1" i="0" u="none">
                <a:solidFill>
                  <a:srgbClr val="002060"/>
                </a:solidFill>
                <a:latin typeface="Times New Roman"/>
                <a:ea typeface="Times New Roman"/>
                <a:cs typeface="Times New Roman"/>
                <a:sym typeface="Times New Roman"/>
              </a:rPr>
              <a:t>Em hãy cho biết ý nghĩa của các hình dưới đây</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
                                        </p:tgtEl>
                                        <p:attrNameLst>
                                          <p:attrName>style.visibility</p:attrName>
                                        </p:attrNameLst>
                                      </p:cBhvr>
                                      <p:to>
                                        <p:strVal val="visible"/>
                                      </p:to>
                                    </p:set>
                                    <p:anim calcmode="lin" valueType="num">
                                      <p:cBhvr additive="base">
                                        <p:cTn id="7" dur="500"/>
                                        <p:tgtEl>
                                          <p:spTgt spid="235"/>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34"/>
                                        </p:tgtEl>
                                        <p:attrNameLst>
                                          <p:attrName>style.visibility</p:attrName>
                                        </p:attrNameLst>
                                      </p:cBhvr>
                                      <p:to>
                                        <p:strVal val="visible"/>
                                      </p:to>
                                    </p:set>
                                    <p:anim calcmode="lin" valueType="num">
                                      <p:cBhvr additive="base">
                                        <p:cTn id="12" dur="500"/>
                                        <p:tgtEl>
                                          <p:spTgt spid="234"/>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33"/>
                                        </p:tgtEl>
                                        <p:attrNameLst>
                                          <p:attrName>style.visibility</p:attrName>
                                        </p:attrNameLst>
                                      </p:cBhvr>
                                      <p:to>
                                        <p:strVal val="visible"/>
                                      </p:to>
                                    </p:set>
                                    <p:anim calcmode="lin" valueType="num">
                                      <p:cBhvr additive="base">
                                        <p:cTn id="17" dur="500"/>
                                        <p:tgtEl>
                                          <p:spTgt spid="23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36"/>
                                        </p:tgtEl>
                                        <p:attrNameLst>
                                          <p:attrName>style.visibility</p:attrName>
                                        </p:attrNameLst>
                                      </p:cBhvr>
                                      <p:to>
                                        <p:strVal val="visible"/>
                                      </p:to>
                                    </p:set>
                                    <p:anim calcmode="lin" valueType="num">
                                      <p:cBhvr additive="base">
                                        <p:cTn id="22" dur="500"/>
                                        <p:tgtEl>
                                          <p:spTgt spid="236"/>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37"/>
                                        </p:tgtEl>
                                        <p:attrNameLst>
                                          <p:attrName>style.visibility</p:attrName>
                                        </p:attrNameLst>
                                      </p:cBhvr>
                                      <p:to>
                                        <p:strVal val="visible"/>
                                      </p:to>
                                    </p:set>
                                    <p:anim calcmode="lin" valueType="num">
                                      <p:cBhvr additive="base">
                                        <p:cTn id="27" dur="500"/>
                                        <p:tgtEl>
                                          <p:spTgt spid="23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38"/>
                                        </p:tgtEl>
                                        <p:attrNameLst>
                                          <p:attrName>style.visibility</p:attrName>
                                        </p:attrNameLst>
                                      </p:cBhvr>
                                      <p:to>
                                        <p:strVal val="visible"/>
                                      </p:to>
                                    </p:set>
                                    <p:anim calcmode="lin" valueType="num">
                                      <p:cBhvr additive="base">
                                        <p:cTn id="32" dur="500"/>
                                        <p:tgtEl>
                                          <p:spTgt spid="23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39"/>
                                        </p:tgtEl>
                                        <p:attrNameLst>
                                          <p:attrName>style.visibility</p:attrName>
                                        </p:attrNameLst>
                                      </p:cBhvr>
                                      <p:to>
                                        <p:strVal val="visible"/>
                                      </p:to>
                                    </p:set>
                                    <p:animEffect transition="in" filter="fade">
                                      <p:cBhvr>
                                        <p:cTn id="37" dur="2000"/>
                                        <p:tgtEl>
                                          <p:spTgt spid="2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aple">
  <a:themeElements>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Maple">
  <a:themeElements>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806</Words>
  <Application>Microsoft Office PowerPoint</Application>
  <PresentationFormat>On-screen Show (4:3)</PresentationFormat>
  <Paragraphs>109</Paragraphs>
  <Slides>16</Slides>
  <Notes>16</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Maple</vt:lpstr>
      <vt:lpstr>1_Maple</vt:lpstr>
      <vt:lpstr>PHÒNG GD-ĐT GÒ VẤP   CHÀO MỪNG TOÀN THỂ  HỌC SINH KHỐI 8  CỦA CÁC TRƯỜNG THCS Niên khóa: 2021 – 2022. </vt:lpstr>
      <vt:lpstr>PowerPoint Presentation</vt:lpstr>
      <vt:lpstr>Bài 1:  VAI TRÒ CỦA BẢN VẼ KỸ THUẬT TRONG  SẢN XUẤT VÀ ĐỜI SỐNG</vt:lpstr>
      <vt:lpstr>MỤC TIÊU</vt:lpstr>
      <vt:lpstr>NỘI DUNG CHÍNH</vt:lpstr>
      <vt:lpstr>PowerPoint Presentation</vt:lpstr>
      <vt:lpstr>PowerPoint Presentation</vt:lpstr>
      <vt:lpstr>Trong các hình dưới đây em hãy chọn hình nào là bản vẽ kỹ thuật đối với sản xuất?</vt:lpstr>
      <vt:lpstr>PowerPoint Presentation</vt:lpstr>
      <vt:lpstr>PowerPoint Presentation</vt:lpstr>
      <vt:lpstr>PowerPoint Presentation</vt:lpstr>
      <vt:lpstr>PowerPoint Presentation</vt:lpstr>
      <vt:lpstr>PowerPoint Presentation</vt:lpstr>
      <vt:lpstr>PowerPoint Presentation</vt:lpstr>
      <vt:lpstr>GHI NHỚ</vt:lpstr>
      <vt:lpstr>Hướng dẫn tự học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GD-ĐT GÒ VẤP   CHÀO MỪNG TOÀN THỂ  HỌC SINH KHỐI 8  CỦA CÁC TRƯỜNG THCS Niên khóa: 2021 – 2022. </dc:title>
  <dc:creator>Nhan Laptop</dc:creator>
  <cp:lastModifiedBy>Nhan Laptop</cp:lastModifiedBy>
  <cp:revision>1</cp:revision>
  <dcterms:modified xsi:type="dcterms:W3CDTF">2021-09-11T05:14:55Z</dcterms:modified>
</cp:coreProperties>
</file>