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1836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7F692-889C-4384-A6F4-700B19F84984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73BB-1218-43EF-8BA0-6F327FE1F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47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C351931-E0E4-4923-9C80-B179B162E0BF}" type="slidenum">
              <a:rPr lang="en-US" altLang="en-US" smtClean="0">
                <a:latin typeface="Arial" charset="0"/>
                <a:cs typeface="Arial" charset="0"/>
              </a:rPr>
              <a:pPr/>
              <a:t>2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83CEBE-9637-463E-BFB3-5CDC19981076}" type="datetimeFigureOut">
              <a:rPr lang="en-US" smtClean="0"/>
              <a:t>9/11/2021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FA9E05-80B6-43EA-ABA2-70884CF6F2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-381000" y="-304800"/>
            <a:ext cx="9753600" cy="7391400"/>
            <a:chOff x="158" y="117"/>
            <a:chExt cx="5445" cy="4100"/>
          </a:xfrm>
        </p:grpSpPr>
        <p:pic>
          <p:nvPicPr>
            <p:cNvPr id="5" name="Picture 4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" y="333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2135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0" y="261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8" y="2063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489" y="2886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92" y="2874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1490" y="-499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1" descr="887917o2kfoubdex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593" y="-511"/>
              <a:ext cx="703" cy="1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838200" y="2266950"/>
            <a:ext cx="7772400" cy="108585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4800" u="sng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2:</a:t>
            </a:r>
            <a:r>
              <a:rPr lang="en-US" sz="480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6000" b="1" i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 CHIẾU</a:t>
            </a:r>
            <a:endParaRPr lang="en-US" sz="6000" b="1" i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WordArt 47" descr="Green marble"/>
          <p:cNvSpPr>
            <a:spLocks noChangeArrowheads="1" noChangeShapeType="1" noTextEdit="1"/>
          </p:cNvSpPr>
          <p:nvPr/>
        </p:nvSpPr>
        <p:spPr bwMode="auto">
          <a:xfrm>
            <a:off x="1295400" y="781050"/>
            <a:ext cx="6324600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0" b="1" kern="1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 </a:t>
            </a:r>
            <a:r>
              <a:rPr lang="en-US" sz="3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CÔNG NGHỆ 8 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1600200" y="3581400"/>
            <a:ext cx="7772400" cy="108585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(Hệ thống câu hỏi để tìm hiểu bài)</a:t>
            </a:r>
            <a:endParaRPr lang="en-US" sz="4000" b="1" i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2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 21"/>
          <p:cNvSpPr>
            <a:spLocks/>
          </p:cNvSpPr>
          <p:nvPr/>
        </p:nvSpPr>
        <p:spPr bwMode="auto">
          <a:xfrm>
            <a:off x="914400" y="1143000"/>
            <a:ext cx="6329363" cy="3184525"/>
          </a:xfrm>
          <a:custGeom>
            <a:avLst/>
            <a:gdLst>
              <a:gd name="T0" fmla="*/ 0 w 3360"/>
              <a:gd name="T1" fmla="*/ 2147483647 h 1584"/>
              <a:gd name="T2" fmla="*/ 2147483647 w 3360"/>
              <a:gd name="T3" fmla="*/ 2147483647 h 1584"/>
              <a:gd name="T4" fmla="*/ 2147483647 w 3360"/>
              <a:gd name="T5" fmla="*/ 0 h 1584"/>
              <a:gd name="T6" fmla="*/ 2147483647 w 3360"/>
              <a:gd name="T7" fmla="*/ 0 h 1584"/>
              <a:gd name="T8" fmla="*/ 0 w 3360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0" h="1584">
                <a:moveTo>
                  <a:pt x="0" y="1584"/>
                </a:moveTo>
                <a:lnTo>
                  <a:pt x="1968" y="1584"/>
                </a:lnTo>
                <a:lnTo>
                  <a:pt x="3360" y="0"/>
                </a:lnTo>
                <a:lnTo>
                  <a:pt x="1440" y="0"/>
                </a:lnTo>
                <a:lnTo>
                  <a:pt x="0" y="1584"/>
                </a:lnTo>
                <a:close/>
              </a:path>
            </a:pathLst>
          </a:custGeom>
          <a:solidFill>
            <a:schemeClr val="accent1">
              <a:alpha val="30196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3" name="Freeform 21"/>
          <p:cNvSpPr>
            <a:spLocks/>
          </p:cNvSpPr>
          <p:nvPr/>
        </p:nvSpPr>
        <p:spPr bwMode="auto">
          <a:xfrm>
            <a:off x="928688" y="1143000"/>
            <a:ext cx="6329362" cy="3184525"/>
          </a:xfrm>
          <a:custGeom>
            <a:avLst/>
            <a:gdLst>
              <a:gd name="T0" fmla="*/ 0 w 3360"/>
              <a:gd name="T1" fmla="*/ 2147483647 h 1584"/>
              <a:gd name="T2" fmla="*/ 2147483647 w 3360"/>
              <a:gd name="T3" fmla="*/ 2147483647 h 1584"/>
              <a:gd name="T4" fmla="*/ 2147483647 w 3360"/>
              <a:gd name="T5" fmla="*/ 0 h 1584"/>
              <a:gd name="T6" fmla="*/ 2147483647 w 3360"/>
              <a:gd name="T7" fmla="*/ 0 h 1584"/>
              <a:gd name="T8" fmla="*/ 0 w 3360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0" h="1584">
                <a:moveTo>
                  <a:pt x="0" y="1584"/>
                </a:moveTo>
                <a:lnTo>
                  <a:pt x="1968" y="1584"/>
                </a:lnTo>
                <a:lnTo>
                  <a:pt x="3360" y="0"/>
                </a:lnTo>
                <a:lnTo>
                  <a:pt x="1440" y="0"/>
                </a:lnTo>
                <a:lnTo>
                  <a:pt x="0" y="1584"/>
                </a:lnTo>
                <a:close/>
              </a:path>
            </a:pathLst>
          </a:custGeom>
          <a:solidFill>
            <a:schemeClr val="accent1">
              <a:alpha val="30196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" name="Freeform 2"/>
          <p:cNvSpPr>
            <a:spLocks/>
          </p:cNvSpPr>
          <p:nvPr/>
        </p:nvSpPr>
        <p:spPr bwMode="auto">
          <a:xfrm>
            <a:off x="3048000" y="2362200"/>
            <a:ext cx="1714500" cy="1371600"/>
          </a:xfrm>
          <a:custGeom>
            <a:avLst/>
            <a:gdLst>
              <a:gd name="T0" fmla="*/ 2147483647 w 1080"/>
              <a:gd name="T1" fmla="*/ 2147483647 h 864"/>
              <a:gd name="T2" fmla="*/ 0 w 1080"/>
              <a:gd name="T3" fmla="*/ 2147483647 h 864"/>
              <a:gd name="T4" fmla="*/ 2147483647 w 1080"/>
              <a:gd name="T5" fmla="*/ 2147483647 h 864"/>
              <a:gd name="T6" fmla="*/ 2147483647 w 1080"/>
              <a:gd name="T7" fmla="*/ 2147483647 h 864"/>
              <a:gd name="T8" fmla="*/ 2147483647 w 1080"/>
              <a:gd name="T9" fmla="*/ 2147483647 h 864"/>
              <a:gd name="T10" fmla="*/ 2147483647 w 1080"/>
              <a:gd name="T11" fmla="*/ 2147483647 h 864"/>
              <a:gd name="T12" fmla="*/ 2147483647 w 1080"/>
              <a:gd name="T13" fmla="*/ 2147483647 h 864"/>
              <a:gd name="T14" fmla="*/ 2147483647 w 1080"/>
              <a:gd name="T15" fmla="*/ 0 h 864"/>
              <a:gd name="T16" fmla="*/ 2147483647 w 1080"/>
              <a:gd name="T17" fmla="*/ 2147483647 h 864"/>
              <a:gd name="T18" fmla="*/ 2147483647 w 1080"/>
              <a:gd name="T19" fmla="*/ 2147483647 h 864"/>
              <a:gd name="T20" fmla="*/ 2147483647 w 1080"/>
              <a:gd name="T21" fmla="*/ 2147483647 h 864"/>
              <a:gd name="T22" fmla="*/ 2147483647 w 1080"/>
              <a:gd name="T23" fmla="*/ 2147483647 h 864"/>
              <a:gd name="T24" fmla="*/ 2147483647 w 1080"/>
              <a:gd name="T25" fmla="*/ 2147483647 h 86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80" h="864">
                <a:moveTo>
                  <a:pt x="12" y="800"/>
                </a:moveTo>
                <a:lnTo>
                  <a:pt x="0" y="800"/>
                </a:lnTo>
                <a:lnTo>
                  <a:pt x="4" y="856"/>
                </a:lnTo>
                <a:lnTo>
                  <a:pt x="40" y="864"/>
                </a:lnTo>
                <a:lnTo>
                  <a:pt x="116" y="824"/>
                </a:lnTo>
                <a:lnTo>
                  <a:pt x="620" y="440"/>
                </a:lnTo>
                <a:lnTo>
                  <a:pt x="1044" y="504"/>
                </a:lnTo>
                <a:lnTo>
                  <a:pt x="1080" y="0"/>
                </a:lnTo>
                <a:lnTo>
                  <a:pt x="276" y="376"/>
                </a:lnTo>
                <a:lnTo>
                  <a:pt x="572" y="436"/>
                </a:lnTo>
                <a:lnTo>
                  <a:pt x="52" y="792"/>
                </a:lnTo>
                <a:lnTo>
                  <a:pt x="36" y="800"/>
                </a:lnTo>
                <a:lnTo>
                  <a:pt x="12" y="800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5" name="Freeform 3"/>
          <p:cNvSpPr>
            <a:spLocks/>
          </p:cNvSpPr>
          <p:nvPr/>
        </p:nvSpPr>
        <p:spPr bwMode="auto">
          <a:xfrm>
            <a:off x="2819400" y="1524000"/>
            <a:ext cx="692150" cy="736600"/>
          </a:xfrm>
          <a:custGeom>
            <a:avLst/>
            <a:gdLst>
              <a:gd name="T0" fmla="*/ 0 w 436"/>
              <a:gd name="T1" fmla="*/ 2147483647 h 464"/>
              <a:gd name="T2" fmla="*/ 2147483647 w 436"/>
              <a:gd name="T3" fmla="*/ 0 h 464"/>
              <a:gd name="T4" fmla="*/ 2147483647 w 436"/>
              <a:gd name="T5" fmla="*/ 2147483647 h 464"/>
              <a:gd name="T6" fmla="*/ 2147483647 w 436"/>
              <a:gd name="T7" fmla="*/ 2147483647 h 464"/>
              <a:gd name="T8" fmla="*/ 0 w 436"/>
              <a:gd name="T9" fmla="*/ 2147483647 h 4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" h="464">
                <a:moveTo>
                  <a:pt x="0" y="416"/>
                </a:moveTo>
                <a:lnTo>
                  <a:pt x="212" y="0"/>
                </a:lnTo>
                <a:lnTo>
                  <a:pt x="436" y="464"/>
                </a:lnTo>
                <a:lnTo>
                  <a:pt x="428" y="464"/>
                </a:lnTo>
                <a:lnTo>
                  <a:pt x="0" y="416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908300" y="1676400"/>
            <a:ext cx="444500" cy="495300"/>
          </a:xfrm>
          <a:custGeom>
            <a:avLst/>
            <a:gdLst>
              <a:gd name="T0" fmla="*/ 0 w 280"/>
              <a:gd name="T1" fmla="*/ 2147483647 h 312"/>
              <a:gd name="T2" fmla="*/ 2147483647 w 280"/>
              <a:gd name="T3" fmla="*/ 0 h 312"/>
              <a:gd name="T4" fmla="*/ 2147483647 w 280"/>
              <a:gd name="T5" fmla="*/ 2147483647 h 312"/>
              <a:gd name="T6" fmla="*/ 0 w 280"/>
              <a:gd name="T7" fmla="*/ 2147483647 h 3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0" h="312">
                <a:moveTo>
                  <a:pt x="0" y="280"/>
                </a:moveTo>
                <a:lnTo>
                  <a:pt x="140" y="0"/>
                </a:lnTo>
                <a:lnTo>
                  <a:pt x="280" y="312"/>
                </a:lnTo>
                <a:lnTo>
                  <a:pt x="0" y="28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304800" y="457200"/>
            <a:ext cx="1247775" cy="4267200"/>
            <a:chOff x="1149" y="624"/>
            <a:chExt cx="786" cy="3312"/>
          </a:xfrm>
        </p:grpSpPr>
        <p:sp>
          <p:nvSpPr>
            <p:cNvPr id="5159" name="Freeform 6"/>
            <p:cNvSpPr>
              <a:spLocks/>
            </p:cNvSpPr>
            <p:nvPr/>
          </p:nvSpPr>
          <p:spPr bwMode="auto">
            <a:xfrm>
              <a:off x="1149" y="624"/>
              <a:ext cx="786" cy="3312"/>
            </a:xfrm>
            <a:custGeom>
              <a:avLst/>
              <a:gdLst>
                <a:gd name="T0" fmla="*/ 755 w 786"/>
                <a:gd name="T1" fmla="*/ 20 h 3312"/>
                <a:gd name="T2" fmla="*/ 657 w 786"/>
                <a:gd name="T3" fmla="*/ 0 h 3312"/>
                <a:gd name="T4" fmla="*/ 543 w 786"/>
                <a:gd name="T5" fmla="*/ 33 h 3312"/>
                <a:gd name="T6" fmla="*/ 456 w 786"/>
                <a:gd name="T7" fmla="*/ 87 h 3312"/>
                <a:gd name="T8" fmla="*/ 288 w 786"/>
                <a:gd name="T9" fmla="*/ 129 h 3312"/>
                <a:gd name="T10" fmla="*/ 150 w 786"/>
                <a:gd name="T11" fmla="*/ 204 h 3312"/>
                <a:gd name="T12" fmla="*/ 54 w 786"/>
                <a:gd name="T13" fmla="*/ 315 h 3312"/>
                <a:gd name="T14" fmla="*/ 30 w 786"/>
                <a:gd name="T15" fmla="*/ 474 h 3312"/>
                <a:gd name="T16" fmla="*/ 18 w 786"/>
                <a:gd name="T17" fmla="*/ 2241 h 3312"/>
                <a:gd name="T18" fmla="*/ 3 w 786"/>
                <a:gd name="T19" fmla="*/ 2298 h 3312"/>
                <a:gd name="T20" fmla="*/ 3 w 786"/>
                <a:gd name="T21" fmla="*/ 2751 h 3312"/>
                <a:gd name="T22" fmla="*/ 3 w 786"/>
                <a:gd name="T23" fmla="*/ 2901 h 3312"/>
                <a:gd name="T24" fmla="*/ 6 w 786"/>
                <a:gd name="T25" fmla="*/ 3060 h 3312"/>
                <a:gd name="T26" fmla="*/ 6 w 786"/>
                <a:gd name="T27" fmla="*/ 3162 h 3312"/>
                <a:gd name="T28" fmla="*/ 12 w 786"/>
                <a:gd name="T29" fmla="*/ 3240 h 3312"/>
                <a:gd name="T30" fmla="*/ 33 w 786"/>
                <a:gd name="T31" fmla="*/ 3285 h 3312"/>
                <a:gd name="T32" fmla="*/ 84 w 786"/>
                <a:gd name="T33" fmla="*/ 3309 h 3312"/>
                <a:gd name="T34" fmla="*/ 117 w 786"/>
                <a:gd name="T35" fmla="*/ 3309 h 3312"/>
                <a:gd name="T36" fmla="*/ 144 w 786"/>
                <a:gd name="T37" fmla="*/ 3300 h 3312"/>
                <a:gd name="T38" fmla="*/ 156 w 786"/>
                <a:gd name="T39" fmla="*/ 3294 h 3312"/>
                <a:gd name="T40" fmla="*/ 168 w 786"/>
                <a:gd name="T41" fmla="*/ 3225 h 3312"/>
                <a:gd name="T42" fmla="*/ 165 w 786"/>
                <a:gd name="T43" fmla="*/ 3162 h 3312"/>
                <a:gd name="T44" fmla="*/ 168 w 786"/>
                <a:gd name="T45" fmla="*/ 3084 h 3312"/>
                <a:gd name="T46" fmla="*/ 159 w 786"/>
                <a:gd name="T47" fmla="*/ 2283 h 3312"/>
                <a:gd name="T48" fmla="*/ 141 w 786"/>
                <a:gd name="T49" fmla="*/ 2235 h 3312"/>
                <a:gd name="T50" fmla="*/ 129 w 786"/>
                <a:gd name="T51" fmla="*/ 429 h 3312"/>
                <a:gd name="T52" fmla="*/ 162 w 786"/>
                <a:gd name="T53" fmla="*/ 318 h 3312"/>
                <a:gd name="T54" fmla="*/ 234 w 786"/>
                <a:gd name="T55" fmla="*/ 249 h 3312"/>
                <a:gd name="T56" fmla="*/ 366 w 786"/>
                <a:gd name="T57" fmla="*/ 180 h 3312"/>
                <a:gd name="T58" fmla="*/ 480 w 786"/>
                <a:gd name="T59" fmla="*/ 147 h 3312"/>
                <a:gd name="T60" fmla="*/ 561 w 786"/>
                <a:gd name="T61" fmla="*/ 105 h 3312"/>
                <a:gd name="T62" fmla="*/ 660 w 786"/>
                <a:gd name="T63" fmla="*/ 87 h 3312"/>
                <a:gd name="T64" fmla="*/ 768 w 786"/>
                <a:gd name="T65" fmla="*/ 90 h 331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86" h="3312">
                  <a:moveTo>
                    <a:pt x="786" y="51"/>
                  </a:moveTo>
                  <a:lnTo>
                    <a:pt x="755" y="20"/>
                  </a:lnTo>
                  <a:lnTo>
                    <a:pt x="711" y="3"/>
                  </a:lnTo>
                  <a:lnTo>
                    <a:pt x="657" y="0"/>
                  </a:lnTo>
                  <a:lnTo>
                    <a:pt x="606" y="9"/>
                  </a:lnTo>
                  <a:lnTo>
                    <a:pt x="543" y="33"/>
                  </a:lnTo>
                  <a:lnTo>
                    <a:pt x="498" y="66"/>
                  </a:lnTo>
                  <a:lnTo>
                    <a:pt x="456" y="87"/>
                  </a:lnTo>
                  <a:lnTo>
                    <a:pt x="369" y="102"/>
                  </a:lnTo>
                  <a:lnTo>
                    <a:pt x="288" y="129"/>
                  </a:lnTo>
                  <a:lnTo>
                    <a:pt x="216" y="162"/>
                  </a:lnTo>
                  <a:lnTo>
                    <a:pt x="150" y="204"/>
                  </a:lnTo>
                  <a:lnTo>
                    <a:pt x="93" y="258"/>
                  </a:lnTo>
                  <a:lnTo>
                    <a:pt x="54" y="315"/>
                  </a:lnTo>
                  <a:lnTo>
                    <a:pt x="33" y="384"/>
                  </a:lnTo>
                  <a:lnTo>
                    <a:pt x="30" y="474"/>
                  </a:lnTo>
                  <a:lnTo>
                    <a:pt x="36" y="2220"/>
                  </a:lnTo>
                  <a:lnTo>
                    <a:pt x="18" y="2241"/>
                  </a:lnTo>
                  <a:lnTo>
                    <a:pt x="9" y="2268"/>
                  </a:lnTo>
                  <a:lnTo>
                    <a:pt x="3" y="2298"/>
                  </a:lnTo>
                  <a:lnTo>
                    <a:pt x="0" y="2325"/>
                  </a:lnTo>
                  <a:lnTo>
                    <a:pt x="3" y="2751"/>
                  </a:lnTo>
                  <a:lnTo>
                    <a:pt x="3" y="2835"/>
                  </a:lnTo>
                  <a:lnTo>
                    <a:pt x="3" y="2901"/>
                  </a:lnTo>
                  <a:lnTo>
                    <a:pt x="6" y="3000"/>
                  </a:lnTo>
                  <a:lnTo>
                    <a:pt x="6" y="3060"/>
                  </a:lnTo>
                  <a:lnTo>
                    <a:pt x="6" y="3111"/>
                  </a:lnTo>
                  <a:lnTo>
                    <a:pt x="6" y="3162"/>
                  </a:lnTo>
                  <a:lnTo>
                    <a:pt x="9" y="3210"/>
                  </a:lnTo>
                  <a:lnTo>
                    <a:pt x="12" y="3240"/>
                  </a:lnTo>
                  <a:lnTo>
                    <a:pt x="18" y="3270"/>
                  </a:lnTo>
                  <a:lnTo>
                    <a:pt x="33" y="3285"/>
                  </a:lnTo>
                  <a:lnTo>
                    <a:pt x="57" y="3300"/>
                  </a:lnTo>
                  <a:lnTo>
                    <a:pt x="84" y="3309"/>
                  </a:lnTo>
                  <a:lnTo>
                    <a:pt x="102" y="3312"/>
                  </a:lnTo>
                  <a:lnTo>
                    <a:pt x="117" y="3309"/>
                  </a:lnTo>
                  <a:lnTo>
                    <a:pt x="129" y="3309"/>
                  </a:lnTo>
                  <a:lnTo>
                    <a:pt x="144" y="3300"/>
                  </a:lnTo>
                  <a:lnTo>
                    <a:pt x="153" y="3294"/>
                  </a:lnTo>
                  <a:lnTo>
                    <a:pt x="156" y="3294"/>
                  </a:lnTo>
                  <a:lnTo>
                    <a:pt x="162" y="3261"/>
                  </a:lnTo>
                  <a:lnTo>
                    <a:pt x="168" y="3225"/>
                  </a:lnTo>
                  <a:lnTo>
                    <a:pt x="168" y="3189"/>
                  </a:lnTo>
                  <a:lnTo>
                    <a:pt x="165" y="3162"/>
                  </a:lnTo>
                  <a:lnTo>
                    <a:pt x="168" y="3135"/>
                  </a:lnTo>
                  <a:lnTo>
                    <a:pt x="168" y="3084"/>
                  </a:lnTo>
                  <a:lnTo>
                    <a:pt x="165" y="2301"/>
                  </a:lnTo>
                  <a:lnTo>
                    <a:pt x="159" y="2283"/>
                  </a:lnTo>
                  <a:lnTo>
                    <a:pt x="150" y="2256"/>
                  </a:lnTo>
                  <a:lnTo>
                    <a:pt x="141" y="2235"/>
                  </a:lnTo>
                  <a:lnTo>
                    <a:pt x="129" y="2211"/>
                  </a:lnTo>
                  <a:lnTo>
                    <a:pt x="129" y="429"/>
                  </a:lnTo>
                  <a:lnTo>
                    <a:pt x="141" y="363"/>
                  </a:lnTo>
                  <a:lnTo>
                    <a:pt x="162" y="318"/>
                  </a:lnTo>
                  <a:lnTo>
                    <a:pt x="195" y="285"/>
                  </a:lnTo>
                  <a:lnTo>
                    <a:pt x="234" y="249"/>
                  </a:lnTo>
                  <a:lnTo>
                    <a:pt x="297" y="210"/>
                  </a:lnTo>
                  <a:lnTo>
                    <a:pt x="366" y="180"/>
                  </a:lnTo>
                  <a:lnTo>
                    <a:pt x="423" y="162"/>
                  </a:lnTo>
                  <a:lnTo>
                    <a:pt x="480" y="147"/>
                  </a:lnTo>
                  <a:lnTo>
                    <a:pt x="519" y="129"/>
                  </a:lnTo>
                  <a:lnTo>
                    <a:pt x="561" y="105"/>
                  </a:lnTo>
                  <a:lnTo>
                    <a:pt x="600" y="96"/>
                  </a:lnTo>
                  <a:lnTo>
                    <a:pt x="660" y="87"/>
                  </a:lnTo>
                  <a:lnTo>
                    <a:pt x="723" y="87"/>
                  </a:lnTo>
                  <a:lnTo>
                    <a:pt x="768" y="90"/>
                  </a:lnTo>
                  <a:lnTo>
                    <a:pt x="786" y="51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Freeform 7"/>
            <p:cNvSpPr>
              <a:spLocks/>
            </p:cNvSpPr>
            <p:nvPr/>
          </p:nvSpPr>
          <p:spPr bwMode="auto">
            <a:xfrm>
              <a:off x="1671" y="699"/>
              <a:ext cx="207" cy="72"/>
            </a:xfrm>
            <a:custGeom>
              <a:avLst/>
              <a:gdLst>
                <a:gd name="T0" fmla="*/ 207 w 207"/>
                <a:gd name="T1" fmla="*/ 0 h 72"/>
                <a:gd name="T2" fmla="*/ 162 w 207"/>
                <a:gd name="T3" fmla="*/ 0 h 72"/>
                <a:gd name="T4" fmla="*/ 117 w 207"/>
                <a:gd name="T5" fmla="*/ 0 h 72"/>
                <a:gd name="T6" fmla="*/ 72 w 207"/>
                <a:gd name="T7" fmla="*/ 6 h 72"/>
                <a:gd name="T8" fmla="*/ 27 w 207"/>
                <a:gd name="T9" fmla="*/ 21 h 72"/>
                <a:gd name="T10" fmla="*/ 0 w 207"/>
                <a:gd name="T11" fmla="*/ 48 h 72"/>
                <a:gd name="T12" fmla="*/ 42 w 207"/>
                <a:gd name="T13" fmla="*/ 72 h 72"/>
                <a:gd name="T14" fmla="*/ 105 w 207"/>
                <a:gd name="T15" fmla="*/ 69 h 72"/>
                <a:gd name="T16" fmla="*/ 174 w 207"/>
                <a:gd name="T17" fmla="*/ 39 h 72"/>
                <a:gd name="T18" fmla="*/ 207 w 207"/>
                <a:gd name="T19" fmla="*/ 0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7" h="72">
                  <a:moveTo>
                    <a:pt x="207" y="0"/>
                  </a:moveTo>
                  <a:lnTo>
                    <a:pt x="162" y="0"/>
                  </a:lnTo>
                  <a:lnTo>
                    <a:pt x="117" y="0"/>
                  </a:lnTo>
                  <a:lnTo>
                    <a:pt x="72" y="6"/>
                  </a:lnTo>
                  <a:lnTo>
                    <a:pt x="27" y="21"/>
                  </a:lnTo>
                  <a:lnTo>
                    <a:pt x="0" y="48"/>
                  </a:lnTo>
                  <a:lnTo>
                    <a:pt x="42" y="72"/>
                  </a:lnTo>
                  <a:lnTo>
                    <a:pt x="105" y="69"/>
                  </a:lnTo>
                  <a:lnTo>
                    <a:pt x="174" y="39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FFCCFF"/>
            </a:solidFill>
            <a:ln w="9525">
              <a:solidFill>
                <a:srgbClr val="FF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0" name="Freeform 8"/>
          <p:cNvSpPr>
            <a:spLocks/>
          </p:cNvSpPr>
          <p:nvPr/>
        </p:nvSpPr>
        <p:spPr bwMode="auto">
          <a:xfrm>
            <a:off x="3048000" y="2209800"/>
            <a:ext cx="76200" cy="1511300"/>
          </a:xfrm>
          <a:custGeom>
            <a:avLst/>
            <a:gdLst>
              <a:gd name="T0" fmla="*/ 2147483647 w 48"/>
              <a:gd name="T1" fmla="*/ 0 h 952"/>
              <a:gd name="T2" fmla="*/ 0 w 48"/>
              <a:gd name="T3" fmla="*/ 2147483647 h 952"/>
              <a:gd name="T4" fmla="*/ 2147483647 w 48"/>
              <a:gd name="T5" fmla="*/ 2147483647 h 952"/>
              <a:gd name="T6" fmla="*/ 2147483647 w 48"/>
              <a:gd name="T7" fmla="*/ 2147483647 h 952"/>
              <a:gd name="T8" fmla="*/ 2147483647 w 48"/>
              <a:gd name="T9" fmla="*/ 2147483647 h 952"/>
              <a:gd name="T10" fmla="*/ 2147483647 w 48"/>
              <a:gd name="T11" fmla="*/ 0 h 9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8" h="952">
                <a:moveTo>
                  <a:pt x="16" y="0"/>
                </a:moveTo>
                <a:lnTo>
                  <a:pt x="0" y="952"/>
                </a:lnTo>
                <a:lnTo>
                  <a:pt x="48" y="944"/>
                </a:lnTo>
                <a:lnTo>
                  <a:pt x="40" y="940"/>
                </a:lnTo>
                <a:lnTo>
                  <a:pt x="28" y="12"/>
                </a:lnTo>
                <a:lnTo>
                  <a:pt x="16" y="0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200400" y="14478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chemeClr val="hlink"/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876800" y="2133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chemeClr val="hlink"/>
                </a:solidFill>
                <a:latin typeface="Arial" charset="0"/>
                <a:cs typeface="Arial" charset="0"/>
              </a:rPr>
              <a:t>A’</a:t>
            </a:r>
          </a:p>
        </p:txBody>
      </p:sp>
      <p:grpSp>
        <p:nvGrpSpPr>
          <p:cNvPr id="8203" name="Group 11"/>
          <p:cNvGrpSpPr>
            <a:grpSpLocks/>
          </p:cNvGrpSpPr>
          <p:nvPr/>
        </p:nvGrpSpPr>
        <p:grpSpPr bwMode="auto">
          <a:xfrm>
            <a:off x="1119188" y="576263"/>
            <a:ext cx="3681412" cy="3086100"/>
            <a:chOff x="1665" y="696"/>
            <a:chExt cx="2319" cy="1944"/>
          </a:xfrm>
        </p:grpSpPr>
        <p:sp>
          <p:nvSpPr>
            <p:cNvPr id="5150" name="Line 12"/>
            <p:cNvSpPr>
              <a:spLocks noChangeShapeType="1"/>
            </p:cNvSpPr>
            <p:nvPr/>
          </p:nvSpPr>
          <p:spPr bwMode="auto">
            <a:xfrm>
              <a:off x="1824" y="720"/>
              <a:ext cx="1056" cy="1920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13"/>
            <p:cNvSpPr>
              <a:spLocks noChangeShapeType="1"/>
            </p:cNvSpPr>
            <p:nvPr/>
          </p:nvSpPr>
          <p:spPr bwMode="auto">
            <a:xfrm>
              <a:off x="1824" y="720"/>
              <a:ext cx="2112" cy="1584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14"/>
            <p:cNvSpPr>
              <a:spLocks noChangeShapeType="1"/>
            </p:cNvSpPr>
            <p:nvPr/>
          </p:nvSpPr>
          <p:spPr bwMode="auto">
            <a:xfrm>
              <a:off x="1824" y="720"/>
              <a:ext cx="1344" cy="1488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15"/>
            <p:cNvSpPr>
              <a:spLocks noChangeShapeType="1"/>
            </p:cNvSpPr>
            <p:nvPr/>
          </p:nvSpPr>
          <p:spPr bwMode="auto">
            <a:xfrm>
              <a:off x="1824" y="720"/>
              <a:ext cx="2160" cy="1104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Freeform 16"/>
            <p:cNvSpPr>
              <a:spLocks/>
            </p:cNvSpPr>
            <p:nvPr/>
          </p:nvSpPr>
          <p:spPr bwMode="auto">
            <a:xfrm>
              <a:off x="1665" y="696"/>
              <a:ext cx="207" cy="72"/>
            </a:xfrm>
            <a:custGeom>
              <a:avLst/>
              <a:gdLst>
                <a:gd name="T0" fmla="*/ 207 w 207"/>
                <a:gd name="T1" fmla="*/ 0 h 72"/>
                <a:gd name="T2" fmla="*/ 162 w 207"/>
                <a:gd name="T3" fmla="*/ 0 h 72"/>
                <a:gd name="T4" fmla="*/ 117 w 207"/>
                <a:gd name="T5" fmla="*/ 0 h 72"/>
                <a:gd name="T6" fmla="*/ 72 w 207"/>
                <a:gd name="T7" fmla="*/ 6 h 72"/>
                <a:gd name="T8" fmla="*/ 27 w 207"/>
                <a:gd name="T9" fmla="*/ 21 h 72"/>
                <a:gd name="T10" fmla="*/ 0 w 207"/>
                <a:gd name="T11" fmla="*/ 48 h 72"/>
                <a:gd name="T12" fmla="*/ 42 w 207"/>
                <a:gd name="T13" fmla="*/ 72 h 72"/>
                <a:gd name="T14" fmla="*/ 105 w 207"/>
                <a:gd name="T15" fmla="*/ 69 h 72"/>
                <a:gd name="T16" fmla="*/ 174 w 207"/>
                <a:gd name="T17" fmla="*/ 39 h 72"/>
                <a:gd name="T18" fmla="*/ 207 w 207"/>
                <a:gd name="T19" fmla="*/ 0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7" h="72">
                  <a:moveTo>
                    <a:pt x="207" y="0"/>
                  </a:moveTo>
                  <a:lnTo>
                    <a:pt x="162" y="0"/>
                  </a:lnTo>
                  <a:lnTo>
                    <a:pt x="117" y="0"/>
                  </a:lnTo>
                  <a:lnTo>
                    <a:pt x="72" y="6"/>
                  </a:lnTo>
                  <a:lnTo>
                    <a:pt x="27" y="21"/>
                  </a:lnTo>
                  <a:lnTo>
                    <a:pt x="0" y="48"/>
                  </a:lnTo>
                  <a:lnTo>
                    <a:pt x="42" y="72"/>
                  </a:lnTo>
                  <a:lnTo>
                    <a:pt x="105" y="69"/>
                  </a:lnTo>
                  <a:lnTo>
                    <a:pt x="174" y="39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FF66CC"/>
            </a:solidFill>
            <a:ln w="9525">
              <a:solidFill>
                <a:srgbClr val="FF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17"/>
            <p:cNvSpPr>
              <a:spLocks noChangeShapeType="1"/>
            </p:cNvSpPr>
            <p:nvPr/>
          </p:nvSpPr>
          <p:spPr bwMode="auto">
            <a:xfrm>
              <a:off x="2208" y="1152"/>
              <a:ext cx="96" cy="96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Line 18"/>
            <p:cNvSpPr>
              <a:spLocks noChangeShapeType="1"/>
            </p:cNvSpPr>
            <p:nvPr/>
          </p:nvSpPr>
          <p:spPr bwMode="auto">
            <a:xfrm>
              <a:off x="2064" y="1152"/>
              <a:ext cx="48" cy="96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19"/>
            <p:cNvSpPr>
              <a:spLocks noChangeShapeType="1"/>
            </p:cNvSpPr>
            <p:nvPr/>
          </p:nvSpPr>
          <p:spPr bwMode="auto">
            <a:xfrm>
              <a:off x="2208" y="1008"/>
              <a:ext cx="192" cy="144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20"/>
            <p:cNvSpPr>
              <a:spLocks noChangeShapeType="1"/>
            </p:cNvSpPr>
            <p:nvPr/>
          </p:nvSpPr>
          <p:spPr bwMode="auto">
            <a:xfrm>
              <a:off x="2304" y="960"/>
              <a:ext cx="192" cy="96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" name="Group 11"/>
          <p:cNvGrpSpPr>
            <a:grpSpLocks/>
          </p:cNvGrpSpPr>
          <p:nvPr/>
        </p:nvGrpSpPr>
        <p:grpSpPr bwMode="auto">
          <a:xfrm>
            <a:off x="1119188" y="571500"/>
            <a:ext cx="3681412" cy="3086100"/>
            <a:chOff x="1665" y="696"/>
            <a:chExt cx="2319" cy="1944"/>
          </a:xfrm>
        </p:grpSpPr>
        <p:sp>
          <p:nvSpPr>
            <p:cNvPr id="5141" name="Line 12"/>
            <p:cNvSpPr>
              <a:spLocks noChangeShapeType="1"/>
            </p:cNvSpPr>
            <p:nvPr/>
          </p:nvSpPr>
          <p:spPr bwMode="auto">
            <a:xfrm>
              <a:off x="1824" y="720"/>
              <a:ext cx="1056" cy="1920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13"/>
            <p:cNvSpPr>
              <a:spLocks noChangeShapeType="1"/>
            </p:cNvSpPr>
            <p:nvPr/>
          </p:nvSpPr>
          <p:spPr bwMode="auto">
            <a:xfrm>
              <a:off x="1824" y="720"/>
              <a:ext cx="2112" cy="1584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14"/>
            <p:cNvSpPr>
              <a:spLocks noChangeShapeType="1"/>
            </p:cNvSpPr>
            <p:nvPr/>
          </p:nvSpPr>
          <p:spPr bwMode="auto">
            <a:xfrm>
              <a:off x="1824" y="720"/>
              <a:ext cx="1344" cy="1488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15"/>
            <p:cNvSpPr>
              <a:spLocks noChangeShapeType="1"/>
            </p:cNvSpPr>
            <p:nvPr/>
          </p:nvSpPr>
          <p:spPr bwMode="auto">
            <a:xfrm>
              <a:off x="1824" y="720"/>
              <a:ext cx="2160" cy="1104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16"/>
            <p:cNvSpPr>
              <a:spLocks/>
            </p:cNvSpPr>
            <p:nvPr/>
          </p:nvSpPr>
          <p:spPr bwMode="auto">
            <a:xfrm>
              <a:off x="1665" y="696"/>
              <a:ext cx="207" cy="72"/>
            </a:xfrm>
            <a:custGeom>
              <a:avLst/>
              <a:gdLst>
                <a:gd name="T0" fmla="*/ 207 w 207"/>
                <a:gd name="T1" fmla="*/ 0 h 72"/>
                <a:gd name="T2" fmla="*/ 162 w 207"/>
                <a:gd name="T3" fmla="*/ 0 h 72"/>
                <a:gd name="T4" fmla="*/ 117 w 207"/>
                <a:gd name="T5" fmla="*/ 0 h 72"/>
                <a:gd name="T6" fmla="*/ 72 w 207"/>
                <a:gd name="T7" fmla="*/ 6 h 72"/>
                <a:gd name="T8" fmla="*/ 27 w 207"/>
                <a:gd name="T9" fmla="*/ 21 h 72"/>
                <a:gd name="T10" fmla="*/ 0 w 207"/>
                <a:gd name="T11" fmla="*/ 48 h 72"/>
                <a:gd name="T12" fmla="*/ 42 w 207"/>
                <a:gd name="T13" fmla="*/ 72 h 72"/>
                <a:gd name="T14" fmla="*/ 105 w 207"/>
                <a:gd name="T15" fmla="*/ 69 h 72"/>
                <a:gd name="T16" fmla="*/ 174 w 207"/>
                <a:gd name="T17" fmla="*/ 39 h 72"/>
                <a:gd name="T18" fmla="*/ 207 w 207"/>
                <a:gd name="T19" fmla="*/ 0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7" h="72">
                  <a:moveTo>
                    <a:pt x="207" y="0"/>
                  </a:moveTo>
                  <a:lnTo>
                    <a:pt x="162" y="0"/>
                  </a:lnTo>
                  <a:lnTo>
                    <a:pt x="117" y="0"/>
                  </a:lnTo>
                  <a:lnTo>
                    <a:pt x="72" y="6"/>
                  </a:lnTo>
                  <a:lnTo>
                    <a:pt x="27" y="21"/>
                  </a:lnTo>
                  <a:lnTo>
                    <a:pt x="0" y="48"/>
                  </a:lnTo>
                  <a:lnTo>
                    <a:pt x="42" y="72"/>
                  </a:lnTo>
                  <a:lnTo>
                    <a:pt x="105" y="69"/>
                  </a:lnTo>
                  <a:lnTo>
                    <a:pt x="174" y="39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FF66CC"/>
            </a:solidFill>
            <a:ln w="9525">
              <a:solidFill>
                <a:srgbClr val="FF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17"/>
            <p:cNvSpPr>
              <a:spLocks noChangeShapeType="1"/>
            </p:cNvSpPr>
            <p:nvPr/>
          </p:nvSpPr>
          <p:spPr bwMode="auto">
            <a:xfrm>
              <a:off x="2208" y="1152"/>
              <a:ext cx="96" cy="96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8"/>
            <p:cNvSpPr>
              <a:spLocks noChangeShapeType="1"/>
            </p:cNvSpPr>
            <p:nvPr/>
          </p:nvSpPr>
          <p:spPr bwMode="auto">
            <a:xfrm>
              <a:off x="2064" y="1152"/>
              <a:ext cx="48" cy="96"/>
            </a:xfrm>
            <a:prstGeom prst="line">
              <a:avLst/>
            </a:prstGeom>
            <a:noFill/>
            <a:ln w="28575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19"/>
            <p:cNvSpPr>
              <a:spLocks noChangeShapeType="1"/>
            </p:cNvSpPr>
            <p:nvPr/>
          </p:nvSpPr>
          <p:spPr bwMode="auto">
            <a:xfrm>
              <a:off x="2208" y="1008"/>
              <a:ext cx="192" cy="144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20"/>
            <p:cNvSpPr>
              <a:spLocks noChangeShapeType="1"/>
            </p:cNvSpPr>
            <p:nvPr/>
          </p:nvSpPr>
          <p:spPr bwMode="auto">
            <a:xfrm>
              <a:off x="2304" y="960"/>
              <a:ext cx="192" cy="96"/>
            </a:xfrm>
            <a:prstGeom prst="line">
              <a:avLst/>
            </a:prstGeom>
            <a:noFill/>
            <a:ln w="19050">
              <a:solidFill>
                <a:srgbClr val="FF66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5414963" y="3816685"/>
            <a:ext cx="3657600" cy="243171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sz="3600" b="1" u="sng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 </a:t>
            </a:r>
            <a:r>
              <a:rPr lang="en-US" sz="3600" b="1" smtClean="0">
                <a:ln w="10160">
                  <a:solidFill>
                    <a:schemeClr val="accent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Quan sát hình và gọi tên các thành phần 1, 2, 3, 4</a:t>
            </a:r>
            <a:endParaRPr lang="en-US" sz="4400" b="1" i="1" dirty="0">
              <a:ln w="10160">
                <a:solidFill>
                  <a:schemeClr val="accent1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330084" y="4876800"/>
            <a:ext cx="762000" cy="5562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chemeClr val="tx1"/>
                </a:solidFill>
              </a:rPr>
              <a:t>2</a:t>
            </a:r>
            <a:endParaRPr lang="en-US" sz="3600" b="1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2743200" y="2859882"/>
            <a:ext cx="342900" cy="201691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3905250" y="2859882"/>
            <a:ext cx="173831" cy="209311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4695824" y="3914960"/>
            <a:ext cx="0" cy="961840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1371600" y="1795463"/>
            <a:ext cx="609600" cy="3157537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1143000" y="4953000"/>
            <a:ext cx="762000" cy="5562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505200" y="4953000"/>
            <a:ext cx="762000" cy="5562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495800" y="4876800"/>
            <a:ext cx="762000" cy="5562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4590863"/>
      </p:ext>
    </p:extLst>
  </p:cSld>
  <p:clrMapOvr>
    <a:masterClrMapping/>
  </p:clrMapOvr>
  <p:transition spd="slow" advTm="10073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6" grpId="0" animBg="1"/>
      <p:bldP spid="67" grpId="0" animBg="1"/>
      <p:bldP spid="68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57200" y="381000"/>
            <a:ext cx="8067674" cy="3733800"/>
            <a:chOff x="0" y="-7"/>
            <a:chExt cx="5616" cy="2382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0" y="1481"/>
              <a:ext cx="1872" cy="624"/>
            </a:xfrm>
            <a:prstGeom prst="parallelogram">
              <a:avLst>
                <a:gd name="adj" fmla="val 75000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800000">
              <a:off x="556" y="1577"/>
              <a:ext cx="672" cy="288"/>
            </a:xfrm>
            <a:prstGeom prst="triangle">
              <a:avLst>
                <a:gd name="adj" fmla="val 50000"/>
              </a:avLst>
            </a:prstGeom>
            <a:solidFill>
              <a:srgbClr val="FFCC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1996" y="1440"/>
              <a:ext cx="1872" cy="672"/>
            </a:xfrm>
            <a:prstGeom prst="parallelogram">
              <a:avLst>
                <a:gd name="adj" fmla="val 69643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2476" y="1577"/>
              <a:ext cx="864" cy="336"/>
            </a:xfrm>
            <a:prstGeom prst="parallelogram">
              <a:avLst>
                <a:gd name="adj" fmla="val 64286"/>
              </a:avLst>
            </a:prstGeom>
            <a:solidFill>
              <a:srgbClr val="FFCC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grpSp>
          <p:nvGrpSpPr>
            <p:cNvPr id="9" name="Group 7"/>
            <p:cNvGrpSpPr>
              <a:grpSpLocks/>
            </p:cNvGrpSpPr>
            <p:nvPr/>
          </p:nvGrpSpPr>
          <p:grpSpPr bwMode="auto">
            <a:xfrm flipH="1">
              <a:off x="1412" y="329"/>
              <a:ext cx="1056" cy="1584"/>
              <a:chOff x="624" y="960"/>
              <a:chExt cx="768" cy="1536"/>
            </a:xfrm>
          </p:grpSpPr>
          <p:sp>
            <p:nvSpPr>
              <p:cNvPr id="74" name="Line 8"/>
              <p:cNvSpPr>
                <a:spLocks noChangeShapeType="1"/>
              </p:cNvSpPr>
              <p:nvPr/>
            </p:nvSpPr>
            <p:spPr bwMode="auto">
              <a:xfrm flipH="1">
                <a:off x="624" y="960"/>
                <a:ext cx="768" cy="15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75" name="Line 9"/>
              <p:cNvSpPr>
                <a:spLocks noChangeShapeType="1"/>
              </p:cNvSpPr>
              <p:nvPr/>
            </p:nvSpPr>
            <p:spPr bwMode="auto">
              <a:xfrm flipH="1">
                <a:off x="1200" y="1152"/>
                <a:ext cx="96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10" name="Group 10"/>
            <p:cNvGrpSpPr>
              <a:grpSpLocks/>
            </p:cNvGrpSpPr>
            <p:nvPr/>
          </p:nvGrpSpPr>
          <p:grpSpPr bwMode="auto">
            <a:xfrm flipH="1">
              <a:off x="2364" y="41"/>
              <a:ext cx="960" cy="1536"/>
              <a:chOff x="624" y="960"/>
              <a:chExt cx="768" cy="1536"/>
            </a:xfrm>
          </p:grpSpPr>
          <p:sp>
            <p:nvSpPr>
              <p:cNvPr id="72" name="Line 11"/>
              <p:cNvSpPr>
                <a:spLocks noChangeShapeType="1"/>
              </p:cNvSpPr>
              <p:nvPr/>
            </p:nvSpPr>
            <p:spPr bwMode="auto">
              <a:xfrm flipH="1">
                <a:off x="624" y="960"/>
                <a:ext cx="768" cy="15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73" name="Line 12"/>
              <p:cNvSpPr>
                <a:spLocks noChangeShapeType="1"/>
              </p:cNvSpPr>
              <p:nvPr/>
            </p:nvSpPr>
            <p:spPr bwMode="auto">
              <a:xfrm flipH="1">
                <a:off x="1200" y="1152"/>
                <a:ext cx="96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11" name="AutoShape 13"/>
            <p:cNvSpPr>
              <a:spLocks noChangeArrowheads="1"/>
            </p:cNvSpPr>
            <p:nvPr/>
          </p:nvSpPr>
          <p:spPr bwMode="auto">
            <a:xfrm>
              <a:off x="3744" y="1440"/>
              <a:ext cx="1872" cy="672"/>
            </a:xfrm>
            <a:prstGeom prst="parallelogram">
              <a:avLst>
                <a:gd name="adj" fmla="val 69643"/>
              </a:avLst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sp>
          <p:nvSpPr>
            <p:cNvPr id="12" name="AutoShape 14"/>
            <p:cNvSpPr>
              <a:spLocks noChangeArrowheads="1"/>
            </p:cNvSpPr>
            <p:nvPr/>
          </p:nvSpPr>
          <p:spPr bwMode="auto">
            <a:xfrm>
              <a:off x="4060" y="1625"/>
              <a:ext cx="912" cy="293"/>
            </a:xfrm>
            <a:prstGeom prst="parallelogram">
              <a:avLst>
                <a:gd name="adj" fmla="val 77816"/>
              </a:avLst>
            </a:prstGeom>
            <a:solidFill>
              <a:srgbClr val="FFCC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grpSp>
          <p:nvGrpSpPr>
            <p:cNvPr id="13" name="Group 15"/>
            <p:cNvGrpSpPr>
              <a:grpSpLocks/>
            </p:cNvGrpSpPr>
            <p:nvPr/>
          </p:nvGrpSpPr>
          <p:grpSpPr bwMode="auto">
            <a:xfrm>
              <a:off x="604" y="713"/>
              <a:ext cx="960" cy="554"/>
              <a:chOff x="624" y="1680"/>
              <a:chExt cx="960" cy="554"/>
            </a:xfrm>
          </p:grpSpPr>
          <p:sp>
            <p:nvSpPr>
              <p:cNvPr id="68" name="AutoShape 16"/>
              <p:cNvSpPr>
                <a:spLocks noChangeArrowheads="1"/>
              </p:cNvSpPr>
              <p:nvPr/>
            </p:nvSpPr>
            <p:spPr bwMode="auto">
              <a:xfrm rot="-10539315">
                <a:off x="816" y="1830"/>
                <a:ext cx="387" cy="186"/>
              </a:xfrm>
              <a:prstGeom prst="triangle">
                <a:avLst>
                  <a:gd name="adj" fmla="val 50000"/>
                </a:avLst>
              </a:prstGeom>
              <a:solidFill>
                <a:srgbClr val="3399FF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altLang="en-US" sz="14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69" name="Text Box 17"/>
              <p:cNvSpPr txBox="1">
                <a:spLocks noChangeArrowheads="1"/>
              </p:cNvSpPr>
              <p:nvPr/>
            </p:nvSpPr>
            <p:spPr bwMode="auto">
              <a:xfrm>
                <a:off x="624" y="1680"/>
                <a:ext cx="240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70" name="Text Box 18"/>
              <p:cNvSpPr txBox="1">
                <a:spLocks noChangeArrowheads="1"/>
              </p:cNvSpPr>
              <p:nvPr/>
            </p:nvSpPr>
            <p:spPr bwMode="auto">
              <a:xfrm>
                <a:off x="1200" y="1728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71" name="Text Box 19"/>
              <p:cNvSpPr txBox="1">
                <a:spLocks noChangeArrowheads="1"/>
              </p:cNvSpPr>
              <p:nvPr/>
            </p:nvSpPr>
            <p:spPr bwMode="auto">
              <a:xfrm>
                <a:off x="960" y="1968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</a:t>
                </a:r>
              </a:p>
            </p:txBody>
          </p:sp>
        </p:grpSp>
        <p:grpSp>
          <p:nvGrpSpPr>
            <p:cNvPr id="14" name="Group 20"/>
            <p:cNvGrpSpPr>
              <a:grpSpLocks/>
            </p:cNvGrpSpPr>
            <p:nvPr/>
          </p:nvGrpSpPr>
          <p:grpSpPr bwMode="auto">
            <a:xfrm>
              <a:off x="316" y="1481"/>
              <a:ext cx="1296" cy="788"/>
              <a:chOff x="336" y="2400"/>
              <a:chExt cx="1296" cy="788"/>
            </a:xfrm>
          </p:grpSpPr>
          <p:sp>
            <p:nvSpPr>
              <p:cNvPr id="65" name="Text Box 21"/>
              <p:cNvSpPr txBox="1">
                <a:spLocks noChangeArrowheads="1"/>
              </p:cNvSpPr>
              <p:nvPr/>
            </p:nvSpPr>
            <p:spPr bwMode="auto">
              <a:xfrm>
                <a:off x="336" y="2400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accent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A’</a:t>
                </a:r>
              </a:p>
            </p:txBody>
          </p:sp>
          <p:sp>
            <p:nvSpPr>
              <p:cNvPr id="66" name="Text Box 22"/>
              <p:cNvSpPr txBox="1">
                <a:spLocks noChangeArrowheads="1"/>
              </p:cNvSpPr>
              <p:nvPr/>
            </p:nvSpPr>
            <p:spPr bwMode="auto">
              <a:xfrm>
                <a:off x="1248" y="2400"/>
                <a:ext cx="384" cy="452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B’</a:t>
                </a:r>
              </a:p>
            </p:txBody>
          </p:sp>
          <p:sp>
            <p:nvSpPr>
              <p:cNvPr id="67" name="Text Box 23"/>
              <p:cNvSpPr txBox="1">
                <a:spLocks noChangeArrowheads="1"/>
              </p:cNvSpPr>
              <p:nvPr/>
            </p:nvSpPr>
            <p:spPr bwMode="auto">
              <a:xfrm>
                <a:off x="912" y="2736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C’</a:t>
                </a:r>
              </a:p>
            </p:txBody>
          </p:sp>
        </p:grpSp>
        <p:grpSp>
          <p:nvGrpSpPr>
            <p:cNvPr id="15" name="Group 24"/>
            <p:cNvGrpSpPr>
              <a:grpSpLocks/>
            </p:cNvGrpSpPr>
            <p:nvPr/>
          </p:nvGrpSpPr>
          <p:grpSpPr bwMode="auto">
            <a:xfrm>
              <a:off x="2188" y="1385"/>
              <a:ext cx="1488" cy="884"/>
              <a:chOff x="2208" y="2304"/>
              <a:chExt cx="1488" cy="884"/>
            </a:xfrm>
          </p:grpSpPr>
          <p:sp>
            <p:nvSpPr>
              <p:cNvPr id="61" name="Text Box 25"/>
              <p:cNvSpPr txBox="1">
                <a:spLocks noChangeArrowheads="1"/>
              </p:cNvSpPr>
              <p:nvPr/>
            </p:nvSpPr>
            <p:spPr bwMode="auto">
              <a:xfrm>
                <a:off x="2688" y="2304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B’</a:t>
                </a:r>
              </a:p>
            </p:txBody>
          </p:sp>
          <p:sp>
            <p:nvSpPr>
              <p:cNvPr id="62" name="Text Box 26"/>
              <p:cNvSpPr txBox="1">
                <a:spLocks noChangeArrowheads="1"/>
              </p:cNvSpPr>
              <p:nvPr/>
            </p:nvSpPr>
            <p:spPr bwMode="auto">
              <a:xfrm>
                <a:off x="2208" y="2736"/>
                <a:ext cx="336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A’</a:t>
                </a:r>
              </a:p>
            </p:txBody>
          </p:sp>
          <p:sp>
            <p:nvSpPr>
              <p:cNvPr id="63" name="Text Box 27"/>
              <p:cNvSpPr txBox="1">
                <a:spLocks noChangeArrowheads="1"/>
              </p:cNvSpPr>
              <p:nvPr/>
            </p:nvSpPr>
            <p:spPr bwMode="auto">
              <a:xfrm>
                <a:off x="3312" y="2304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C’</a:t>
                </a:r>
              </a:p>
            </p:txBody>
          </p:sp>
          <p:sp>
            <p:nvSpPr>
              <p:cNvPr id="64" name="Text Box 28"/>
              <p:cNvSpPr txBox="1">
                <a:spLocks noChangeArrowheads="1"/>
              </p:cNvSpPr>
              <p:nvPr/>
            </p:nvSpPr>
            <p:spPr bwMode="auto">
              <a:xfrm>
                <a:off x="3168" y="2736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D’</a:t>
                </a:r>
              </a:p>
            </p:txBody>
          </p:sp>
        </p:grpSp>
        <p:grpSp>
          <p:nvGrpSpPr>
            <p:cNvPr id="16" name="Group 29"/>
            <p:cNvGrpSpPr>
              <a:grpSpLocks/>
            </p:cNvGrpSpPr>
            <p:nvPr/>
          </p:nvGrpSpPr>
          <p:grpSpPr bwMode="auto">
            <a:xfrm>
              <a:off x="1756" y="521"/>
              <a:ext cx="1392" cy="746"/>
              <a:chOff x="1776" y="1440"/>
              <a:chExt cx="1392" cy="746"/>
            </a:xfrm>
          </p:grpSpPr>
          <p:sp>
            <p:nvSpPr>
              <p:cNvPr id="57" name="Text Box 30"/>
              <p:cNvSpPr txBox="1">
                <a:spLocks noChangeArrowheads="1"/>
              </p:cNvSpPr>
              <p:nvPr/>
            </p:nvSpPr>
            <p:spPr bwMode="auto">
              <a:xfrm>
                <a:off x="1776" y="1920"/>
                <a:ext cx="240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58" name="Text Box 31"/>
              <p:cNvSpPr txBox="1">
                <a:spLocks noChangeArrowheads="1"/>
              </p:cNvSpPr>
              <p:nvPr/>
            </p:nvSpPr>
            <p:spPr bwMode="auto">
              <a:xfrm>
                <a:off x="2112" y="1449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59" name="Text Box 32"/>
              <p:cNvSpPr txBox="1">
                <a:spLocks noChangeArrowheads="1"/>
              </p:cNvSpPr>
              <p:nvPr/>
            </p:nvSpPr>
            <p:spPr bwMode="auto">
              <a:xfrm>
                <a:off x="2784" y="1440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60" name="Text Box 33"/>
              <p:cNvSpPr txBox="1">
                <a:spLocks noChangeArrowheads="1"/>
              </p:cNvSpPr>
              <p:nvPr/>
            </p:nvSpPr>
            <p:spPr bwMode="auto">
              <a:xfrm>
                <a:off x="2640" y="1872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D</a:t>
                </a:r>
              </a:p>
            </p:txBody>
          </p:sp>
        </p:grpSp>
        <p:grpSp>
          <p:nvGrpSpPr>
            <p:cNvPr id="17" name="Group 34"/>
            <p:cNvGrpSpPr>
              <a:grpSpLocks/>
            </p:cNvGrpSpPr>
            <p:nvPr/>
          </p:nvGrpSpPr>
          <p:grpSpPr bwMode="auto">
            <a:xfrm>
              <a:off x="3840" y="1545"/>
              <a:ext cx="1536" cy="830"/>
              <a:chOff x="3840" y="2313"/>
              <a:chExt cx="1536" cy="830"/>
            </a:xfrm>
          </p:grpSpPr>
          <p:sp>
            <p:nvSpPr>
              <p:cNvPr id="53" name="Text Box 35"/>
              <p:cNvSpPr txBox="1">
                <a:spLocks noChangeArrowheads="1"/>
              </p:cNvSpPr>
              <p:nvPr/>
            </p:nvSpPr>
            <p:spPr bwMode="auto">
              <a:xfrm>
                <a:off x="3840" y="2691"/>
                <a:ext cx="336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A’</a:t>
                </a:r>
              </a:p>
            </p:txBody>
          </p:sp>
          <p:sp>
            <p:nvSpPr>
              <p:cNvPr id="54" name="Text Box 36"/>
              <p:cNvSpPr txBox="1">
                <a:spLocks noChangeArrowheads="1"/>
              </p:cNvSpPr>
              <p:nvPr/>
            </p:nvSpPr>
            <p:spPr bwMode="auto">
              <a:xfrm>
                <a:off x="4320" y="2313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B’</a:t>
                </a:r>
              </a:p>
            </p:txBody>
          </p:sp>
          <p:sp>
            <p:nvSpPr>
              <p:cNvPr id="55" name="Text Box 37"/>
              <p:cNvSpPr txBox="1">
                <a:spLocks noChangeArrowheads="1"/>
              </p:cNvSpPr>
              <p:nvPr/>
            </p:nvSpPr>
            <p:spPr bwMode="auto">
              <a:xfrm>
                <a:off x="4992" y="2352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C’</a:t>
                </a:r>
              </a:p>
            </p:txBody>
          </p:sp>
          <p:sp>
            <p:nvSpPr>
              <p:cNvPr id="56" name="Text Box 38"/>
              <p:cNvSpPr txBox="1">
                <a:spLocks noChangeArrowheads="1"/>
              </p:cNvSpPr>
              <p:nvPr/>
            </p:nvSpPr>
            <p:spPr bwMode="auto">
              <a:xfrm>
                <a:off x="4800" y="2688"/>
                <a:ext cx="384" cy="4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D’</a:t>
                </a:r>
              </a:p>
            </p:txBody>
          </p:sp>
        </p:grpSp>
        <p:grpSp>
          <p:nvGrpSpPr>
            <p:cNvPr id="18" name="Group 39"/>
            <p:cNvGrpSpPr>
              <a:grpSpLocks/>
            </p:cNvGrpSpPr>
            <p:nvPr/>
          </p:nvGrpSpPr>
          <p:grpSpPr bwMode="auto">
            <a:xfrm>
              <a:off x="3840" y="660"/>
              <a:ext cx="1488" cy="650"/>
              <a:chOff x="3840" y="1545"/>
              <a:chExt cx="1488" cy="650"/>
            </a:xfrm>
          </p:grpSpPr>
          <p:sp>
            <p:nvSpPr>
              <p:cNvPr id="49" name="Text Box 40"/>
              <p:cNvSpPr txBox="1">
                <a:spLocks noChangeArrowheads="1"/>
              </p:cNvSpPr>
              <p:nvPr/>
            </p:nvSpPr>
            <p:spPr bwMode="auto">
              <a:xfrm>
                <a:off x="3840" y="1920"/>
                <a:ext cx="240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4320" y="1545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51" name="Text Box 42"/>
              <p:cNvSpPr txBox="1">
                <a:spLocks noChangeArrowheads="1"/>
              </p:cNvSpPr>
              <p:nvPr/>
            </p:nvSpPr>
            <p:spPr bwMode="auto">
              <a:xfrm>
                <a:off x="4944" y="1545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52" name="Text Box 43"/>
              <p:cNvSpPr txBox="1">
                <a:spLocks noChangeArrowheads="1"/>
              </p:cNvSpPr>
              <p:nvPr/>
            </p:nvSpPr>
            <p:spPr bwMode="auto">
              <a:xfrm>
                <a:off x="4752" y="1929"/>
                <a:ext cx="384" cy="26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1400" b="1">
                    <a:solidFill>
                      <a:srgbClr val="CC3300"/>
                    </a:solidFill>
                    <a:latin typeface="Arial" charset="0"/>
                    <a:cs typeface="Arial" charset="0"/>
                  </a:rPr>
                  <a:t>D</a:t>
                </a:r>
              </a:p>
            </p:txBody>
          </p:sp>
        </p:grpSp>
        <p:grpSp>
          <p:nvGrpSpPr>
            <p:cNvPr id="19" name="Group 44"/>
            <p:cNvGrpSpPr>
              <a:grpSpLocks/>
            </p:cNvGrpSpPr>
            <p:nvPr/>
          </p:nvGrpSpPr>
          <p:grpSpPr bwMode="auto">
            <a:xfrm>
              <a:off x="4924" y="41"/>
              <a:ext cx="48" cy="1584"/>
              <a:chOff x="4944" y="960"/>
              <a:chExt cx="48" cy="1584"/>
            </a:xfrm>
          </p:grpSpPr>
          <p:sp>
            <p:nvSpPr>
              <p:cNvPr id="47" name="Line 45"/>
              <p:cNvSpPr>
                <a:spLocks noChangeShapeType="1"/>
              </p:cNvSpPr>
              <p:nvPr/>
            </p:nvSpPr>
            <p:spPr bwMode="auto">
              <a:xfrm>
                <a:off x="4944" y="960"/>
                <a:ext cx="48" cy="158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/>
            </p:nvSpPr>
            <p:spPr bwMode="auto">
              <a:xfrm>
                <a:off x="4958" y="1338"/>
                <a:ext cx="6" cy="1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20" name="Group 47"/>
            <p:cNvGrpSpPr>
              <a:grpSpLocks/>
            </p:cNvGrpSpPr>
            <p:nvPr/>
          </p:nvGrpSpPr>
          <p:grpSpPr bwMode="auto">
            <a:xfrm>
              <a:off x="556" y="-7"/>
              <a:ext cx="672" cy="1872"/>
              <a:chOff x="576" y="912"/>
              <a:chExt cx="672" cy="1872"/>
            </a:xfrm>
          </p:grpSpPr>
          <p:grpSp>
            <p:nvGrpSpPr>
              <p:cNvPr id="38" name="Group 48"/>
              <p:cNvGrpSpPr>
                <a:grpSpLocks/>
              </p:cNvGrpSpPr>
              <p:nvPr/>
            </p:nvGrpSpPr>
            <p:grpSpPr bwMode="auto">
              <a:xfrm>
                <a:off x="576" y="912"/>
                <a:ext cx="528" cy="1584"/>
                <a:chOff x="576" y="912"/>
                <a:chExt cx="528" cy="1584"/>
              </a:xfrm>
            </p:grpSpPr>
            <p:sp>
              <p:nvSpPr>
                <p:cNvPr id="45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576" y="912"/>
                  <a:ext cx="528" cy="1584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46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972" y="1110"/>
                  <a:ext cx="66" cy="198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</p:grpSp>
          <p:grpSp>
            <p:nvGrpSpPr>
              <p:cNvPr id="39" name="Group 51"/>
              <p:cNvGrpSpPr>
                <a:grpSpLocks/>
              </p:cNvGrpSpPr>
              <p:nvPr/>
            </p:nvGrpSpPr>
            <p:grpSpPr bwMode="auto">
              <a:xfrm flipH="1">
                <a:off x="1104" y="912"/>
                <a:ext cx="144" cy="1584"/>
                <a:chOff x="624" y="960"/>
                <a:chExt cx="768" cy="1536"/>
              </a:xfrm>
            </p:grpSpPr>
            <p:sp>
              <p:nvSpPr>
                <p:cNvPr id="43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624" y="960"/>
                  <a:ext cx="768" cy="153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44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1200" y="1152"/>
                  <a:ext cx="96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</p:grpSp>
          <p:grpSp>
            <p:nvGrpSpPr>
              <p:cNvPr id="40" name="Group 54"/>
              <p:cNvGrpSpPr>
                <a:grpSpLocks/>
              </p:cNvGrpSpPr>
              <p:nvPr/>
            </p:nvGrpSpPr>
            <p:grpSpPr bwMode="auto">
              <a:xfrm>
                <a:off x="912" y="912"/>
                <a:ext cx="192" cy="1872"/>
                <a:chOff x="624" y="960"/>
                <a:chExt cx="768" cy="1536"/>
              </a:xfrm>
            </p:grpSpPr>
            <p:sp>
              <p:nvSpPr>
                <p:cNvPr id="41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624" y="960"/>
                  <a:ext cx="768" cy="1536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  <p:sp>
              <p:nvSpPr>
                <p:cNvPr id="42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1200" y="1152"/>
                  <a:ext cx="96" cy="19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sz="1400"/>
                </a:p>
              </p:txBody>
            </p:sp>
          </p:grpSp>
        </p:grpSp>
        <p:grpSp>
          <p:nvGrpSpPr>
            <p:cNvPr id="21" name="Group 57"/>
            <p:cNvGrpSpPr>
              <a:grpSpLocks/>
            </p:cNvGrpSpPr>
            <p:nvPr/>
          </p:nvGrpSpPr>
          <p:grpSpPr bwMode="auto">
            <a:xfrm>
              <a:off x="1708" y="48"/>
              <a:ext cx="982" cy="1536"/>
              <a:chOff x="2160" y="1248"/>
              <a:chExt cx="960" cy="1536"/>
            </a:xfrm>
          </p:grpSpPr>
          <p:sp>
            <p:nvSpPr>
              <p:cNvPr id="36" name="Line 58"/>
              <p:cNvSpPr>
                <a:spLocks noChangeShapeType="1"/>
              </p:cNvSpPr>
              <p:nvPr/>
            </p:nvSpPr>
            <p:spPr bwMode="auto">
              <a:xfrm>
                <a:off x="2160" y="1248"/>
                <a:ext cx="960" cy="15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7" name="Line 59"/>
              <p:cNvSpPr>
                <a:spLocks noChangeShapeType="1"/>
              </p:cNvSpPr>
              <p:nvPr/>
            </p:nvSpPr>
            <p:spPr bwMode="auto">
              <a:xfrm>
                <a:off x="2192" y="1296"/>
                <a:ext cx="12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22" name="AutoShape 60"/>
            <p:cNvSpPr>
              <a:spLocks noChangeArrowheads="1"/>
            </p:cNvSpPr>
            <p:nvPr/>
          </p:nvSpPr>
          <p:spPr bwMode="auto">
            <a:xfrm>
              <a:off x="1932" y="761"/>
              <a:ext cx="864" cy="336"/>
            </a:xfrm>
            <a:prstGeom prst="parallelogram">
              <a:avLst>
                <a:gd name="adj" fmla="val 64286"/>
              </a:avLst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grpSp>
          <p:nvGrpSpPr>
            <p:cNvPr id="23" name="Group 61"/>
            <p:cNvGrpSpPr>
              <a:grpSpLocks/>
            </p:cNvGrpSpPr>
            <p:nvPr/>
          </p:nvGrpSpPr>
          <p:grpSpPr bwMode="auto">
            <a:xfrm>
              <a:off x="2156" y="377"/>
              <a:ext cx="960" cy="1536"/>
              <a:chOff x="2160" y="1248"/>
              <a:chExt cx="960" cy="1536"/>
            </a:xfrm>
          </p:grpSpPr>
          <p:sp>
            <p:nvSpPr>
              <p:cNvPr id="34" name="Line 62"/>
              <p:cNvSpPr>
                <a:spLocks noChangeShapeType="1"/>
              </p:cNvSpPr>
              <p:nvPr/>
            </p:nvSpPr>
            <p:spPr bwMode="auto">
              <a:xfrm>
                <a:off x="2160" y="1248"/>
                <a:ext cx="960" cy="153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5" name="Line 63"/>
              <p:cNvSpPr>
                <a:spLocks noChangeShapeType="1"/>
              </p:cNvSpPr>
              <p:nvPr/>
            </p:nvSpPr>
            <p:spPr bwMode="auto">
              <a:xfrm>
                <a:off x="2192" y="1296"/>
                <a:ext cx="120" cy="1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24" name="Group 64"/>
            <p:cNvGrpSpPr>
              <a:grpSpLocks/>
            </p:cNvGrpSpPr>
            <p:nvPr/>
          </p:nvGrpSpPr>
          <p:grpSpPr bwMode="auto">
            <a:xfrm>
              <a:off x="4242" y="49"/>
              <a:ext cx="48" cy="1584"/>
              <a:chOff x="4944" y="960"/>
              <a:chExt cx="48" cy="1584"/>
            </a:xfrm>
          </p:grpSpPr>
          <p:sp>
            <p:nvSpPr>
              <p:cNvPr id="32" name="Line 65"/>
              <p:cNvSpPr>
                <a:spLocks noChangeShapeType="1"/>
              </p:cNvSpPr>
              <p:nvPr/>
            </p:nvSpPr>
            <p:spPr bwMode="auto">
              <a:xfrm>
                <a:off x="4944" y="960"/>
                <a:ext cx="48" cy="158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3" name="Line 66"/>
              <p:cNvSpPr>
                <a:spLocks noChangeShapeType="1"/>
              </p:cNvSpPr>
              <p:nvPr/>
            </p:nvSpPr>
            <p:spPr bwMode="auto">
              <a:xfrm>
                <a:off x="4958" y="1338"/>
                <a:ext cx="6" cy="1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grpSp>
          <p:nvGrpSpPr>
            <p:cNvPr id="25" name="Group 67"/>
            <p:cNvGrpSpPr>
              <a:grpSpLocks/>
            </p:cNvGrpSpPr>
            <p:nvPr/>
          </p:nvGrpSpPr>
          <p:grpSpPr bwMode="auto">
            <a:xfrm>
              <a:off x="4007" y="331"/>
              <a:ext cx="48" cy="1584"/>
              <a:chOff x="4944" y="960"/>
              <a:chExt cx="48" cy="1584"/>
            </a:xfrm>
          </p:grpSpPr>
          <p:sp>
            <p:nvSpPr>
              <p:cNvPr id="30" name="Line 68"/>
              <p:cNvSpPr>
                <a:spLocks noChangeShapeType="1"/>
              </p:cNvSpPr>
              <p:nvPr/>
            </p:nvSpPr>
            <p:spPr bwMode="auto">
              <a:xfrm>
                <a:off x="4944" y="960"/>
                <a:ext cx="48" cy="158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31" name="Line 69"/>
              <p:cNvSpPr>
                <a:spLocks noChangeShapeType="1"/>
              </p:cNvSpPr>
              <p:nvPr/>
            </p:nvSpPr>
            <p:spPr bwMode="auto">
              <a:xfrm>
                <a:off x="4958" y="1338"/>
                <a:ext cx="6" cy="1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  <p:sp>
          <p:nvSpPr>
            <p:cNvPr id="26" name="AutoShape 70"/>
            <p:cNvSpPr>
              <a:spLocks noChangeArrowheads="1"/>
            </p:cNvSpPr>
            <p:nvPr/>
          </p:nvSpPr>
          <p:spPr bwMode="auto">
            <a:xfrm>
              <a:off x="4036" y="857"/>
              <a:ext cx="912" cy="240"/>
            </a:xfrm>
            <a:prstGeom prst="parallelogram">
              <a:avLst>
                <a:gd name="adj" fmla="val 95000"/>
              </a:avLst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/>
              <a:endParaRPr lang="en-US" altLang="en-US" sz="1400">
                <a:latin typeface="Arial" charset="0"/>
                <a:cs typeface="Arial" charset="0"/>
              </a:endParaRPr>
            </a:p>
          </p:txBody>
        </p:sp>
        <p:grpSp>
          <p:nvGrpSpPr>
            <p:cNvPr id="27" name="Group 71"/>
            <p:cNvGrpSpPr>
              <a:grpSpLocks/>
            </p:cNvGrpSpPr>
            <p:nvPr/>
          </p:nvGrpSpPr>
          <p:grpSpPr bwMode="auto">
            <a:xfrm>
              <a:off x="4698" y="323"/>
              <a:ext cx="48" cy="1584"/>
              <a:chOff x="4944" y="960"/>
              <a:chExt cx="48" cy="1584"/>
            </a:xfrm>
          </p:grpSpPr>
          <p:sp>
            <p:nvSpPr>
              <p:cNvPr id="28" name="Line 72"/>
              <p:cNvSpPr>
                <a:spLocks noChangeShapeType="1"/>
              </p:cNvSpPr>
              <p:nvPr/>
            </p:nvSpPr>
            <p:spPr bwMode="auto">
              <a:xfrm>
                <a:off x="4944" y="960"/>
                <a:ext cx="48" cy="158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  <p:sp>
            <p:nvSpPr>
              <p:cNvPr id="29" name="Line 73"/>
              <p:cNvSpPr>
                <a:spLocks noChangeShapeType="1"/>
              </p:cNvSpPr>
              <p:nvPr/>
            </p:nvSpPr>
            <p:spPr bwMode="auto">
              <a:xfrm>
                <a:off x="4958" y="1338"/>
                <a:ext cx="6" cy="1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400"/>
              </a:p>
            </p:txBody>
          </p:sp>
        </p:grpSp>
      </p:grp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84198" y="4194343"/>
            <a:ext cx="8126402" cy="121585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b="1" u="sng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b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n w="10160">
                  <a:solidFill>
                    <a:schemeClr val="accent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Nêu điểm khác nhau của các tia chiếu và chỉ ra đâu là phép chiếu vuông góc ?</a:t>
            </a:r>
            <a:endParaRPr lang="en-US" sz="4000" b="1" i="1" dirty="0">
              <a:ln w="10160">
                <a:solidFill>
                  <a:schemeClr val="accent1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236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\Pictures\b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794125"/>
            <a:ext cx="3501057" cy="268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s\Pictures\b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7615"/>
            <a:ext cx="3563815" cy="3295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" y="381000"/>
            <a:ext cx="5194289" cy="10668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  <a:defRPr/>
            </a:pPr>
            <a:r>
              <a:rPr lang="en-US" b="1" u="sng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3:</a:t>
            </a:r>
            <a:r>
              <a:rPr lang="en-US" b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n w="10160">
                  <a:solidFill>
                    <a:schemeClr val="accent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Quan sát hai hình bên, hoàn thành mẫu bảng sau: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27706" y="3669268"/>
            <a:ext cx="306494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29400" y="6324600"/>
            <a:ext cx="306494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08906" y="4507468"/>
            <a:ext cx="306494" cy="3693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143448"/>
              </p:ext>
            </p:extLst>
          </p:nvPr>
        </p:nvGraphicFramePr>
        <p:xfrm>
          <a:off x="152400" y="1981200"/>
          <a:ext cx="4572000" cy="329184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219200"/>
                <a:gridCol w="1494210"/>
                <a:gridCol w="185859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baseline="0" smtClean="0">
                          <a:latin typeface="Times New Roman" pitchFamily="18" charset="0"/>
                          <a:cs typeface="Times New Roman" pitchFamily="18" charset="0"/>
                        </a:rPr>
                        <a:t> CHIẾU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aseline="0" smtClean="0">
                          <a:latin typeface="Times New Roman" pitchFamily="18" charset="0"/>
                          <a:cs typeface="Times New Roman" pitchFamily="18" charset="0"/>
                        </a:rPr>
                        <a:t> HÌNH CHIẾU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HƯỚNG</a:t>
                      </a:r>
                      <a:r>
                        <a:rPr lang="en-US" sz="2400" baseline="0" smtClean="0">
                          <a:latin typeface="Times New Roman" pitchFamily="18" charset="0"/>
                          <a:cs typeface="Times New Roman" pitchFamily="18" charset="0"/>
                        </a:rPr>
                        <a:t> CHIẾU ĐỂ TẠO RA HÌNH CHIẾU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58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5.4|4.5|3.6|10.5|29.5|13|10.7|1.5|1.4|12.3"/>
</p:tagLst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149</TotalTime>
  <Words>133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Slipstream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</dc:creator>
  <cp:lastModifiedBy>Nhan Laptop</cp:lastModifiedBy>
  <cp:revision>12</cp:revision>
  <dcterms:created xsi:type="dcterms:W3CDTF">2021-08-30T15:00:06Z</dcterms:created>
  <dcterms:modified xsi:type="dcterms:W3CDTF">2021-09-11T05:19:12Z</dcterms:modified>
</cp:coreProperties>
</file>