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8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3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2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8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3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4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8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8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09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4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2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CFAE7-F5EF-4A18-894E-EA8E815E2F5E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6CDB4-AF7B-4090-AAFE-D0F9AD10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6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0"/>
            <a:ext cx="9258300" cy="68385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5800" y="1066800"/>
            <a:ext cx="7543800" cy="23524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HƯỚNG DẪN HỌC SINH CHUẨN BỊ </a:t>
            </a:r>
            <a:r>
              <a:rPr lang="en-US" sz="3200" b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HỌC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582106" y="4799411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0359" y="3276600"/>
            <a:ext cx="7519481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MÔN: LỊCH SỬ - ĐỊA LÝ 6</a:t>
            </a:r>
          </a:p>
          <a:p>
            <a:pPr algn="ctr"/>
            <a:r>
              <a:rPr lang="en-US" sz="40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PHẦN ĐỊA LÝ</a:t>
            </a:r>
            <a:endParaRPr lang="en-US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200" y="304800"/>
            <a:ext cx="9067800" cy="76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GÒ VẤP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51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5432" y="1524000"/>
            <a:ext cx="81063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Trước khi tham gia tiết học, học sinh cần: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Nghiên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SGK mục II trang 115 và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Xem lại nội dung mục I đã học ở tiết trước.</a:t>
            </a: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Chuẩn bị vở ghi, bút viết (bút xanh và bút đỏ) và thước.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32365" y="609600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26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2365" y="1600200"/>
            <a:ext cx="81063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II. TỌA ĐỘ ĐỊA LÍ</a:t>
            </a:r>
            <a:endParaRPr lang="en-US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200" dirty="0" smtClean="0">
                <a:latin typeface="Times New Roman" pitchFamily="18" charset="0"/>
                <a:cs typeface="Times New Roman" pitchFamily="18" charset="0"/>
              </a:rPr>
              <a:t>- Đọc và nghiên cứu thông 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nl-NL" sz="3200">
                <a:latin typeface="Times New Roman" pitchFamily="18" charset="0"/>
                <a:cs typeface="Times New Roman" pitchFamily="18" charset="0"/>
              </a:rPr>
              <a:t>mục </a:t>
            </a:r>
            <a:r>
              <a:rPr lang="nl-NL" sz="3200" smtClean="0">
                <a:latin typeface="Times New Roman" pitchFamily="18" charset="0"/>
                <a:cs typeface="Times New Roman" pitchFamily="18" charset="0"/>
              </a:rPr>
              <a:t>II - SGK trang 115.</a:t>
            </a:r>
            <a:endParaRPr lang="nl-NL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Hãy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1.2 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115) học sinh cần xác định: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Vị trí các điểm A, B, C, D trên hình.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Các điểm này 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nằm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trên đường kinh tuyến và vĩ tuyến bao nhiêu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  <a:sym typeface="Wingdings 3"/>
              </a:rPr>
              <a:t> Rút ra kết luận kinh độ, vĩ độ là gì?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32365" y="609600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71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2365" y="1600200"/>
            <a:ext cx="81063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II. TỌA ĐỘ ĐỊA LÍ</a:t>
            </a:r>
            <a:endParaRPr lang="nl-NL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Học sinh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1.2 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115) và trả lời câu hỏi: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vi-VN" sz="3200">
                <a:latin typeface="Times New Roman" pitchFamily="18" charset="0"/>
                <a:cs typeface="Times New Roman" pitchFamily="18" charset="0"/>
              </a:rPr>
              <a:t> Nơi giao nhau giữa vĩ độ và kinh độ của một điểm được gọi là gì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Tọa độ địa lí là gì?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Cách viết toạ độ địa lí của một điểm như thế nào</a:t>
            </a:r>
            <a:r>
              <a:rPr lang="vi-VN" sz="32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  <a:sym typeface="Wingdings 3"/>
              </a:rPr>
              <a:t> Rút ra cách tìm và đọc tọa độ địa lí các điểm trên bản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  <a:sym typeface="Wingdings 3"/>
              </a:rPr>
              <a:t>đồ.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32365" y="609600"/>
            <a:ext cx="7775575" cy="594122"/>
          </a:xfrm>
          <a:prstGeom prst="roundRect">
            <a:avLst>
              <a:gd name="adj" fmla="val 16667"/>
            </a:avLst>
          </a:prstGeom>
          <a:noFill/>
          <a:ln w="9360" cap="flat">
            <a:noFill/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 THỐNG KINH, VĨ TUYẾN VÀ </a:t>
            </a:r>
          </a:p>
          <a:p>
            <a:pPr algn="ctr">
              <a:spcBef>
                <a:spcPts val="17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vi-VN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TỌA ĐỘ ĐỊA LÍ (Tiết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7681" y="-29183"/>
            <a:ext cx="76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592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312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Phu</cp:lastModifiedBy>
  <cp:revision>34</cp:revision>
  <dcterms:created xsi:type="dcterms:W3CDTF">2021-08-30T07:31:29Z</dcterms:created>
  <dcterms:modified xsi:type="dcterms:W3CDTF">2021-09-03T13:43:56Z</dcterms:modified>
</cp:coreProperties>
</file>