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3" r:id="rId3"/>
    <p:sldId id="26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4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CFAE7-F5EF-4A18-894E-EA8E815E2F5E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CDB4-AF7B-4090-AAFE-D0F9AD10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633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CFAE7-F5EF-4A18-894E-EA8E815E2F5E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CDB4-AF7B-4090-AAFE-D0F9AD10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625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CFAE7-F5EF-4A18-894E-EA8E815E2F5E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CDB4-AF7B-4090-AAFE-D0F9AD10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181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CFAE7-F5EF-4A18-894E-EA8E815E2F5E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CDB4-AF7B-4090-AAFE-D0F9AD10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238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CFAE7-F5EF-4A18-894E-EA8E815E2F5E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CDB4-AF7B-4090-AAFE-D0F9AD10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462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CFAE7-F5EF-4A18-894E-EA8E815E2F5E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CDB4-AF7B-4090-AAFE-D0F9AD10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941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CFAE7-F5EF-4A18-894E-EA8E815E2F5E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CDB4-AF7B-4090-AAFE-D0F9AD10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083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CFAE7-F5EF-4A18-894E-EA8E815E2F5E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CDB4-AF7B-4090-AAFE-D0F9AD10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584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CFAE7-F5EF-4A18-894E-EA8E815E2F5E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CDB4-AF7B-4090-AAFE-D0F9AD10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709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CFAE7-F5EF-4A18-894E-EA8E815E2F5E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CDB4-AF7B-4090-AAFE-D0F9AD10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248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CFAE7-F5EF-4A18-894E-EA8E815E2F5E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CDB4-AF7B-4090-AAFE-D0F9AD10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720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0CFAE7-F5EF-4A18-894E-EA8E815E2F5E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6CDB4-AF7B-4090-AAFE-D0F9AD10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660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300" y="0"/>
            <a:ext cx="9258300" cy="683854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685800" y="1066800"/>
            <a:ext cx="7543800" cy="23524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Chevron">
              <a:avLst/>
            </a:prstTxWarp>
          </a:bodyPr>
          <a:lstStyle/>
          <a:p>
            <a:pPr algn="ctr"/>
            <a:r>
              <a:rPr lang="en-U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HƯỚNG DẪN HỌC SINH CHUẨN BỊ </a:t>
            </a:r>
            <a:r>
              <a:rPr lang="en-US" sz="3200" b="1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 HỌC</a:t>
            </a:r>
            <a:endParaRPr lang="en-US" sz="3200" b="1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7681" y="-29183"/>
            <a:ext cx="7620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582106" y="4799411"/>
            <a:ext cx="7775575" cy="594122"/>
          </a:xfrm>
          <a:prstGeom prst="roundRect">
            <a:avLst>
              <a:gd name="adj" fmla="val 16667"/>
            </a:avLst>
          </a:prstGeom>
          <a:noFill/>
          <a:ln w="9360" cap="flat">
            <a:noFill/>
            <a:round/>
            <a:headEnd/>
            <a:tailEnd/>
          </a:ln>
          <a:effectLst/>
        </p:spPr>
        <p:txBody>
          <a:bodyPr wrap="none" lIns="90000" tIns="45000" rIns="90000" bIns="45000" anchor="ctr"/>
          <a:lstStyle/>
          <a:p>
            <a:pPr algn="ctr">
              <a:spcBef>
                <a:spcPts val="17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32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HỆ THỐNG KINH, VĨ TUYẾN VÀ </a:t>
            </a:r>
          </a:p>
          <a:p>
            <a:pPr algn="ctr">
              <a:spcBef>
                <a:spcPts val="17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vi-VN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TỌA ĐỘ ĐỊA LÍ (Tiết 1)</a:t>
            </a:r>
            <a:endParaRPr lang="en-US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50359" y="3276600"/>
            <a:ext cx="7519481" cy="76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MÔN: LỊCH SỬ - ĐỊA LÝ 6</a:t>
            </a:r>
          </a:p>
          <a:p>
            <a:pPr algn="ctr"/>
            <a:r>
              <a:rPr lang="en-US" sz="4000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PHẦN ĐỊA LÝ</a:t>
            </a:r>
            <a:endParaRPr lang="en-US" sz="40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76200" y="304800"/>
            <a:ext cx="9067800" cy="762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PHÒNG GIÁO DỤC VÀ ĐÀO TẠO QUẬN GÒ VẤP</a:t>
            </a:r>
            <a:endParaRPr lang="en-US" sz="3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0516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15432" y="1524000"/>
            <a:ext cx="8106316" cy="51744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Trước khi tham gia tiết học, học sinh cần:</a:t>
            </a:r>
          </a:p>
          <a:p>
            <a:pPr marL="457200" indent="-4572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Nghiên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SGK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indent="-4572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Chuẩn bị vở ghi, bút viết (bút xanh và bút đỏ) và thước.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Hiểu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632365" y="609600"/>
            <a:ext cx="7775575" cy="594122"/>
          </a:xfrm>
          <a:prstGeom prst="roundRect">
            <a:avLst>
              <a:gd name="adj" fmla="val 16667"/>
            </a:avLst>
          </a:prstGeom>
          <a:noFill/>
          <a:ln w="9360" cap="flat">
            <a:noFill/>
            <a:round/>
            <a:headEnd/>
            <a:tailEnd/>
          </a:ln>
          <a:effectLst/>
        </p:spPr>
        <p:txBody>
          <a:bodyPr wrap="none" lIns="90000" tIns="45000" rIns="90000" bIns="45000" anchor="ctr"/>
          <a:lstStyle/>
          <a:p>
            <a:pPr algn="ctr">
              <a:spcBef>
                <a:spcPts val="17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 1: </a:t>
            </a:r>
            <a:r>
              <a:rPr lang="vi-VN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HỆ THỐNG KINH, VĨ TUYẾN VÀ </a:t>
            </a:r>
          </a:p>
          <a:p>
            <a:pPr algn="ctr">
              <a:spcBef>
                <a:spcPts val="17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vi-VN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TỌA ĐỘ ĐỊA LÍ (Tiết 1)</a:t>
            </a:r>
            <a:endParaRPr lang="en-US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7681" y="-29183"/>
            <a:ext cx="7620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0264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32365" y="1600200"/>
            <a:ext cx="8106316" cy="53707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>
              <a:buAutoNum type="romanUcPeriod"/>
            </a:pPr>
            <a:r>
              <a:rPr lang="en-US" sz="3200" b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HỆ THỐNG KINH, VĨ TUYẾN</a:t>
            </a:r>
            <a:endParaRPr lang="en-US" sz="3200" b="1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nl-NL" sz="3200" dirty="0" smtClean="0">
                <a:latin typeface="Times New Roman" pitchFamily="18" charset="0"/>
                <a:cs typeface="Times New Roman" pitchFamily="18" charset="0"/>
              </a:rPr>
              <a:t>- Đọc và nghiên cứu thông </a:t>
            </a:r>
            <a:r>
              <a:rPr lang="nl-NL" sz="3200" dirty="0">
                <a:latin typeface="Times New Roman" pitchFamily="18" charset="0"/>
                <a:cs typeface="Times New Roman" pitchFamily="18" charset="0"/>
              </a:rPr>
              <a:t>tin mục </a:t>
            </a:r>
            <a:r>
              <a:rPr lang="nl-NL" sz="3200" smtClean="0">
                <a:latin typeface="Times New Roman" pitchFamily="18" charset="0"/>
                <a:cs typeface="Times New Roman" pitchFamily="18" charset="0"/>
              </a:rPr>
              <a:t>I - SGK trang 114,115.</a:t>
            </a:r>
            <a:endParaRPr lang="nl-NL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1.1 (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SGK </a:t>
            </a:r>
            <a:r>
              <a:rPr lang="en-US" sz="320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114) và xác định: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vi-VN" sz="3200" smtClean="0">
                <a:latin typeface="Times New Roman" pitchFamily="18" charset="0"/>
                <a:cs typeface="Times New Roman" pitchFamily="18" charset="0"/>
              </a:rPr>
              <a:t>Đường </a:t>
            </a:r>
            <a:r>
              <a:rPr lang="vi-VN" sz="3200">
                <a:latin typeface="Times New Roman" pitchFamily="18" charset="0"/>
                <a:cs typeface="Times New Roman" pitchFamily="18" charset="0"/>
              </a:rPr>
              <a:t>kinh tuyến gốc, kinh tuyến Đông, kinh tuyến Tây.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vi-VN" sz="3200" smtClean="0">
                <a:latin typeface="Times New Roman" pitchFamily="18" charset="0"/>
                <a:cs typeface="Times New Roman" pitchFamily="18" charset="0"/>
              </a:rPr>
              <a:t>Đường </a:t>
            </a:r>
            <a:r>
              <a:rPr lang="vi-VN" sz="3200">
                <a:latin typeface="Times New Roman" pitchFamily="18" charset="0"/>
                <a:cs typeface="Times New Roman" pitchFamily="18" charset="0"/>
              </a:rPr>
              <a:t>vĩ tuyến gốc (Xích đạo), vĩ tuyến Bắc, vĩ tuyến Nam.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Bán cầu Bắc, bán cầu Nam</a:t>
            </a:r>
            <a:r>
              <a:rPr lang="vi-VN" sz="320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vi-VN" sz="28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</a:pPr>
            <a:endParaRPr lang="en-US" sz="2000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632365" y="609600"/>
            <a:ext cx="7775575" cy="594122"/>
          </a:xfrm>
          <a:prstGeom prst="roundRect">
            <a:avLst>
              <a:gd name="adj" fmla="val 16667"/>
            </a:avLst>
          </a:prstGeom>
          <a:noFill/>
          <a:ln w="9360" cap="flat">
            <a:noFill/>
            <a:round/>
            <a:headEnd/>
            <a:tailEnd/>
          </a:ln>
          <a:effectLst/>
        </p:spPr>
        <p:txBody>
          <a:bodyPr wrap="none" lIns="90000" tIns="45000" rIns="90000" bIns="45000" anchor="ctr"/>
          <a:lstStyle/>
          <a:p>
            <a:pPr algn="ctr">
              <a:spcBef>
                <a:spcPts val="17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 1: </a:t>
            </a:r>
            <a:r>
              <a:rPr lang="vi-VN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HỆ THỐNG KINH, VĨ TUYẾN VÀ </a:t>
            </a:r>
          </a:p>
          <a:p>
            <a:pPr algn="ctr">
              <a:spcBef>
                <a:spcPts val="17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vi-VN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TỌA ĐỘ ĐỊA LÍ (Tiết 1)</a:t>
            </a:r>
            <a:endParaRPr lang="en-US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7681" y="-29183"/>
            <a:ext cx="7620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8718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206</Words>
  <Application>Microsoft Office PowerPoint</Application>
  <PresentationFormat>On-screen Show (4:3)</PresentationFormat>
  <Paragraphs>20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Phu</cp:lastModifiedBy>
  <cp:revision>32</cp:revision>
  <dcterms:created xsi:type="dcterms:W3CDTF">2021-08-30T07:31:29Z</dcterms:created>
  <dcterms:modified xsi:type="dcterms:W3CDTF">2021-09-03T13:48:08Z</dcterms:modified>
</cp:coreProperties>
</file>