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304" r:id="rId2"/>
    <p:sldId id="316" r:id="rId3"/>
    <p:sldId id="308" r:id="rId4"/>
    <p:sldId id="279" r:id="rId5"/>
    <p:sldId id="282" r:id="rId6"/>
    <p:sldId id="258" r:id="rId7"/>
    <p:sldId id="283" r:id="rId8"/>
    <p:sldId id="314" r:id="rId9"/>
    <p:sldId id="285" r:id="rId10"/>
    <p:sldId id="289" r:id="rId11"/>
    <p:sldId id="320" r:id="rId12"/>
    <p:sldId id="319" r:id="rId13"/>
    <p:sldId id="310" r:id="rId14"/>
    <p:sldId id="311" r:id="rId15"/>
    <p:sldId id="290" r:id="rId16"/>
    <p:sldId id="317" r:id="rId17"/>
  </p:sldIdLst>
  <p:sldSz cx="9144000" cy="6858000" type="screen4x3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#9Slide02 Noi dung rat dai" charset="0"/>
      <p:regular r:id="rId23"/>
    </p:embeddedFont>
    <p:embeddedFont>
      <p:font typeface="#9Slide02 Tieu de rat dai 01" charset="0"/>
      <p:bold r:id="rId24"/>
    </p:embeddedFont>
    <p:embeddedFont>
      <p:font typeface="#9Slide02 Tieu de dai" charset="0"/>
      <p:bold r:id="rId25"/>
    </p:embeddedFont>
  </p:embeddedFontLst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=""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709A"/>
    <a:srgbClr val="A2DF68"/>
    <a:srgbClr val="FFFFFF"/>
    <a:srgbClr val="64C904"/>
    <a:srgbClr val="E6E6E6"/>
    <a:srgbClr val="F28732"/>
    <a:srgbClr val="5BB767"/>
    <a:srgbClr val="D93054"/>
    <a:srgbClr val="5D528E"/>
    <a:srgbClr val="5AC5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31" autoAdjust="0"/>
    <p:restoredTop sz="94660"/>
  </p:normalViewPr>
  <p:slideViewPr>
    <p:cSldViewPr>
      <p:cViewPr varScale="1">
        <p:scale>
          <a:sx n="74" d="100"/>
          <a:sy n="74" d="100"/>
        </p:scale>
        <p:origin x="-12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B4E0CA-57DC-4C5D-8BEF-7CBC5DDEB51E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1A788B-C97E-4CB6-ABB4-A312AEA44A91}">
      <dgm:prSet phldrT="[Text]" custT="1"/>
      <dgm:spPr/>
      <dgm:t>
        <a:bodyPr/>
        <a:lstStyle/>
        <a:p>
          <a:r>
            <a:rPr lang="en-US" sz="5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ĐỊA LÍ 7</a:t>
          </a:r>
          <a:endParaRPr lang="en-US" sz="54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A944291-0518-481F-B5B0-6A7B2C57F5F7}" type="parTrans" cxnId="{9B17F2A0-7610-4934-B6B2-2DA33B0C343F}">
      <dgm:prSet/>
      <dgm:spPr/>
      <dgm:t>
        <a:bodyPr/>
        <a:lstStyle/>
        <a:p>
          <a:endParaRPr lang="en-US"/>
        </a:p>
      </dgm:t>
    </dgm:pt>
    <dgm:pt modelId="{B9E79357-93AC-486B-AA69-883540D7883E}" type="sibTrans" cxnId="{9B17F2A0-7610-4934-B6B2-2DA33B0C343F}">
      <dgm:prSet/>
      <dgm:spPr/>
      <dgm:t>
        <a:bodyPr/>
        <a:lstStyle/>
        <a:p>
          <a:endParaRPr lang="en-US"/>
        </a:p>
      </dgm:t>
    </dgm:pt>
    <dgm:pt modelId="{2F9EE659-C8C1-4060-B696-5A11AA91A14E}">
      <dgm:prSet phldrT="[Text]"/>
      <dgm:spPr/>
      <dgm:t>
        <a:bodyPr/>
        <a:lstStyle/>
        <a:p>
          <a:r>
            <a: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THÀNH PHẦN NHÂN VĂN CỦA MÔI TRƯỜNG</a:t>
          </a:r>
          <a:endParaRPr lang="en-US" b="1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F8D410B-ED7F-4A49-BEED-E4F7A2275BA9}" type="parTrans" cxnId="{B950669A-0156-4C7D-A538-DCC2418EB5AE}">
      <dgm:prSet/>
      <dgm:spPr/>
      <dgm:t>
        <a:bodyPr/>
        <a:lstStyle/>
        <a:p>
          <a:endParaRPr lang="en-US"/>
        </a:p>
      </dgm:t>
    </dgm:pt>
    <dgm:pt modelId="{B19BB759-7CC5-4616-ACC4-57857F683918}" type="sibTrans" cxnId="{B950669A-0156-4C7D-A538-DCC2418EB5AE}">
      <dgm:prSet/>
      <dgm:spPr/>
      <dgm:t>
        <a:bodyPr/>
        <a:lstStyle/>
        <a:p>
          <a:endParaRPr lang="en-US"/>
        </a:p>
      </dgm:t>
    </dgm:pt>
    <dgm:pt modelId="{A1524B19-C83A-4036-A193-8B5FFE2D608E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CÁC MÔI TRƯỜNG ĐỊA LÍ</a:t>
          </a:r>
          <a:endParaRPr lang="en-US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90C4552-9CF3-415D-A61C-635161C620D6}" type="parTrans" cxnId="{40E493A9-D7AA-4970-8CD6-123EF1456BC2}">
      <dgm:prSet/>
      <dgm:spPr/>
      <dgm:t>
        <a:bodyPr/>
        <a:lstStyle/>
        <a:p>
          <a:endParaRPr lang="en-US"/>
        </a:p>
      </dgm:t>
    </dgm:pt>
    <dgm:pt modelId="{69F93FC4-E008-4A89-ACC1-BA8F48BA4579}" type="sibTrans" cxnId="{40E493A9-D7AA-4970-8CD6-123EF1456BC2}">
      <dgm:prSet/>
      <dgm:spPr/>
      <dgm:t>
        <a:bodyPr/>
        <a:lstStyle/>
        <a:p>
          <a:endParaRPr lang="en-US"/>
        </a:p>
      </dgm:t>
    </dgm:pt>
    <dgm:pt modelId="{F7FC8CAF-3396-45D8-BA63-5C1BBE332923}">
      <dgm:prSet phldrT="[Text]"/>
      <dgm:spPr/>
      <dgm:t>
        <a:bodyPr/>
        <a:lstStyle/>
        <a:p>
          <a:r>
            <a: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THIÊN NHIÊN VÀ CON NGƯỜI Ở CÁC CHÂU LỤC</a:t>
          </a:r>
          <a:endParaRPr lang="en-US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90D55E5-0387-4A92-B5C2-6A9A0CD8EB99}" type="parTrans" cxnId="{E8019F3B-B350-412F-917B-32D512D0CFD9}">
      <dgm:prSet/>
      <dgm:spPr/>
      <dgm:t>
        <a:bodyPr/>
        <a:lstStyle/>
        <a:p>
          <a:endParaRPr lang="en-US"/>
        </a:p>
      </dgm:t>
    </dgm:pt>
    <dgm:pt modelId="{36049D21-17E8-4B64-979B-9BC3CCCC21D4}" type="sibTrans" cxnId="{E8019F3B-B350-412F-917B-32D512D0CFD9}">
      <dgm:prSet/>
      <dgm:spPr/>
      <dgm:t>
        <a:bodyPr/>
        <a:lstStyle/>
        <a:p>
          <a:endParaRPr lang="en-US"/>
        </a:p>
      </dgm:t>
    </dgm:pt>
    <dgm:pt modelId="{4A52336D-ED1B-4F6A-BC1E-2B95BB3C0610}" type="pres">
      <dgm:prSet presAssocID="{B1B4E0CA-57DC-4C5D-8BEF-7CBC5DDEB51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63F4AE9-9FAF-434B-BAFC-E29EE7DC0C00}" type="pres">
      <dgm:prSet presAssocID="{5C1A788B-C97E-4CB6-ABB4-A312AEA44A91}" presName="root1" presStyleCnt="0"/>
      <dgm:spPr/>
    </dgm:pt>
    <dgm:pt modelId="{2202D0E1-29D2-44EE-9920-AE27B0B8D5F6}" type="pres">
      <dgm:prSet presAssocID="{5C1A788B-C97E-4CB6-ABB4-A312AEA44A91}" presName="LevelOneTextNode" presStyleLbl="node0" presStyleIdx="0" presStyleCnt="1" custScaleX="681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75F255-5189-4E73-A1FD-36061074A688}" type="pres">
      <dgm:prSet presAssocID="{5C1A788B-C97E-4CB6-ABB4-A312AEA44A91}" presName="level2hierChild" presStyleCnt="0"/>
      <dgm:spPr/>
    </dgm:pt>
    <dgm:pt modelId="{1FA4252D-4458-4E41-A5E0-20AEB1DA1E82}" type="pres">
      <dgm:prSet presAssocID="{7F8D410B-ED7F-4A49-BEED-E4F7A2275BA9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107A8D0B-99E3-4C81-993B-815F176C4BBF}" type="pres">
      <dgm:prSet presAssocID="{7F8D410B-ED7F-4A49-BEED-E4F7A2275BA9}" presName="connTx" presStyleLbl="parChTrans1D2" presStyleIdx="0" presStyleCnt="3"/>
      <dgm:spPr/>
      <dgm:t>
        <a:bodyPr/>
        <a:lstStyle/>
        <a:p>
          <a:endParaRPr lang="en-US"/>
        </a:p>
      </dgm:t>
    </dgm:pt>
    <dgm:pt modelId="{295992D8-0E66-41BB-8268-6E316B0EBCB8}" type="pres">
      <dgm:prSet presAssocID="{2F9EE659-C8C1-4060-B696-5A11AA91A14E}" presName="root2" presStyleCnt="0"/>
      <dgm:spPr/>
    </dgm:pt>
    <dgm:pt modelId="{06EE151E-937E-4080-9373-5C870AF109FF}" type="pres">
      <dgm:prSet presAssocID="{2F9EE659-C8C1-4060-B696-5A11AA91A14E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8E80379-0A07-40C7-AC56-DF50CD402F3B}" type="pres">
      <dgm:prSet presAssocID="{2F9EE659-C8C1-4060-B696-5A11AA91A14E}" presName="level3hierChild" presStyleCnt="0"/>
      <dgm:spPr/>
    </dgm:pt>
    <dgm:pt modelId="{3C0E7FD2-837B-41C7-8F04-A64C7E146B65}" type="pres">
      <dgm:prSet presAssocID="{590C4552-9CF3-415D-A61C-635161C620D6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845B7943-B026-4ABA-BD65-A5E2A82BD253}" type="pres">
      <dgm:prSet presAssocID="{590C4552-9CF3-415D-A61C-635161C620D6}" presName="connTx" presStyleLbl="parChTrans1D2" presStyleIdx="1" presStyleCnt="3"/>
      <dgm:spPr/>
      <dgm:t>
        <a:bodyPr/>
        <a:lstStyle/>
        <a:p>
          <a:endParaRPr lang="en-US"/>
        </a:p>
      </dgm:t>
    </dgm:pt>
    <dgm:pt modelId="{6928A6FA-1F6E-4264-A843-314565E7C799}" type="pres">
      <dgm:prSet presAssocID="{A1524B19-C83A-4036-A193-8B5FFE2D608E}" presName="root2" presStyleCnt="0"/>
      <dgm:spPr/>
    </dgm:pt>
    <dgm:pt modelId="{5E3EDEB7-8482-4D60-B63E-32DB94E35F29}" type="pres">
      <dgm:prSet presAssocID="{A1524B19-C83A-4036-A193-8B5FFE2D608E}" presName="LevelTwoTextNode" presStyleLbl="node2" presStyleIdx="1" presStyleCnt="3" custScaleX="115538" custScaleY="70722" custLinFactNeighborX="-2277" custLinFactNeighborY="110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A73714B-589A-4204-9FA9-DA8A47F5DA73}" type="pres">
      <dgm:prSet presAssocID="{A1524B19-C83A-4036-A193-8B5FFE2D608E}" presName="level3hierChild" presStyleCnt="0"/>
      <dgm:spPr/>
    </dgm:pt>
    <dgm:pt modelId="{0B597757-7C33-441E-8DC8-5AAB80DD202A}" type="pres">
      <dgm:prSet presAssocID="{B90D55E5-0387-4A92-B5C2-6A9A0CD8EB99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D36DFBFA-2DFF-4A9A-92D5-8BAC476469C8}" type="pres">
      <dgm:prSet presAssocID="{B90D55E5-0387-4A92-B5C2-6A9A0CD8EB99}" presName="connTx" presStyleLbl="parChTrans1D2" presStyleIdx="2" presStyleCnt="3"/>
      <dgm:spPr/>
      <dgm:t>
        <a:bodyPr/>
        <a:lstStyle/>
        <a:p>
          <a:endParaRPr lang="en-US"/>
        </a:p>
      </dgm:t>
    </dgm:pt>
    <dgm:pt modelId="{FA8701A7-31C3-49C2-ABF6-F79A273A9243}" type="pres">
      <dgm:prSet presAssocID="{F7FC8CAF-3396-45D8-BA63-5C1BBE332923}" presName="root2" presStyleCnt="0"/>
      <dgm:spPr/>
    </dgm:pt>
    <dgm:pt modelId="{1C60BAB1-B605-4078-BDF3-AC69C616EBA4}" type="pres">
      <dgm:prSet presAssocID="{F7FC8CAF-3396-45D8-BA63-5C1BBE332923}" presName="LevelTwoTextNode" presStyleLbl="node2" presStyleIdx="2" presStyleCnt="3" custLinFactNeighborX="-2277" custLinFactNeighborY="110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93A232-977E-4373-9696-DB71DA703E4C}" type="pres">
      <dgm:prSet presAssocID="{F7FC8CAF-3396-45D8-BA63-5C1BBE332923}" presName="level3hierChild" presStyleCnt="0"/>
      <dgm:spPr/>
    </dgm:pt>
  </dgm:ptLst>
  <dgm:cxnLst>
    <dgm:cxn modelId="{34045D1C-5F87-4FE1-87D1-34487E18729B}" type="presOf" srcId="{590C4552-9CF3-415D-A61C-635161C620D6}" destId="{845B7943-B026-4ABA-BD65-A5E2A82BD253}" srcOrd="1" destOrd="0" presId="urn:microsoft.com/office/officeart/2005/8/layout/hierarchy2"/>
    <dgm:cxn modelId="{C7E23F2A-7069-4ECC-8E02-74CDF0564011}" type="presOf" srcId="{B90D55E5-0387-4A92-B5C2-6A9A0CD8EB99}" destId="{0B597757-7C33-441E-8DC8-5AAB80DD202A}" srcOrd="0" destOrd="0" presId="urn:microsoft.com/office/officeart/2005/8/layout/hierarchy2"/>
    <dgm:cxn modelId="{F48DA85E-C7A5-4C8C-A3E8-265D9A039E17}" type="presOf" srcId="{A1524B19-C83A-4036-A193-8B5FFE2D608E}" destId="{5E3EDEB7-8482-4D60-B63E-32DB94E35F29}" srcOrd="0" destOrd="0" presId="urn:microsoft.com/office/officeart/2005/8/layout/hierarchy2"/>
    <dgm:cxn modelId="{84E3C5CB-9215-4662-90BF-18722B0F189D}" type="presOf" srcId="{2F9EE659-C8C1-4060-B696-5A11AA91A14E}" destId="{06EE151E-937E-4080-9373-5C870AF109FF}" srcOrd="0" destOrd="0" presId="urn:microsoft.com/office/officeart/2005/8/layout/hierarchy2"/>
    <dgm:cxn modelId="{7296A4DE-CB89-4C02-AF93-E34D3822CA05}" type="presOf" srcId="{7F8D410B-ED7F-4A49-BEED-E4F7A2275BA9}" destId="{1FA4252D-4458-4E41-A5E0-20AEB1DA1E82}" srcOrd="0" destOrd="0" presId="urn:microsoft.com/office/officeart/2005/8/layout/hierarchy2"/>
    <dgm:cxn modelId="{3A13B77B-BEBF-4630-877F-70AD6E474A53}" type="presOf" srcId="{B90D55E5-0387-4A92-B5C2-6A9A0CD8EB99}" destId="{D36DFBFA-2DFF-4A9A-92D5-8BAC476469C8}" srcOrd="1" destOrd="0" presId="urn:microsoft.com/office/officeart/2005/8/layout/hierarchy2"/>
    <dgm:cxn modelId="{40E493A9-D7AA-4970-8CD6-123EF1456BC2}" srcId="{5C1A788B-C97E-4CB6-ABB4-A312AEA44A91}" destId="{A1524B19-C83A-4036-A193-8B5FFE2D608E}" srcOrd="1" destOrd="0" parTransId="{590C4552-9CF3-415D-A61C-635161C620D6}" sibTransId="{69F93FC4-E008-4A89-ACC1-BA8F48BA4579}"/>
    <dgm:cxn modelId="{F976D477-9F3B-43C3-AED6-3D3E8286923D}" type="presOf" srcId="{7F8D410B-ED7F-4A49-BEED-E4F7A2275BA9}" destId="{107A8D0B-99E3-4C81-993B-815F176C4BBF}" srcOrd="1" destOrd="0" presId="urn:microsoft.com/office/officeart/2005/8/layout/hierarchy2"/>
    <dgm:cxn modelId="{D9FABDEC-E499-4A0B-A1BA-47C5DF752932}" type="presOf" srcId="{590C4552-9CF3-415D-A61C-635161C620D6}" destId="{3C0E7FD2-837B-41C7-8F04-A64C7E146B65}" srcOrd="0" destOrd="0" presId="urn:microsoft.com/office/officeart/2005/8/layout/hierarchy2"/>
    <dgm:cxn modelId="{6C0E9AF6-A9D0-46AF-9EE8-21E4010E2445}" type="presOf" srcId="{B1B4E0CA-57DC-4C5D-8BEF-7CBC5DDEB51E}" destId="{4A52336D-ED1B-4F6A-BC1E-2B95BB3C0610}" srcOrd="0" destOrd="0" presId="urn:microsoft.com/office/officeart/2005/8/layout/hierarchy2"/>
    <dgm:cxn modelId="{9B17F2A0-7610-4934-B6B2-2DA33B0C343F}" srcId="{B1B4E0CA-57DC-4C5D-8BEF-7CBC5DDEB51E}" destId="{5C1A788B-C97E-4CB6-ABB4-A312AEA44A91}" srcOrd="0" destOrd="0" parTransId="{BA944291-0518-481F-B5B0-6A7B2C57F5F7}" sibTransId="{B9E79357-93AC-486B-AA69-883540D7883E}"/>
    <dgm:cxn modelId="{C7AA048B-4074-411D-BAB6-CFBBF6ED32A3}" type="presOf" srcId="{F7FC8CAF-3396-45D8-BA63-5C1BBE332923}" destId="{1C60BAB1-B605-4078-BDF3-AC69C616EBA4}" srcOrd="0" destOrd="0" presId="urn:microsoft.com/office/officeart/2005/8/layout/hierarchy2"/>
    <dgm:cxn modelId="{B950669A-0156-4C7D-A538-DCC2418EB5AE}" srcId="{5C1A788B-C97E-4CB6-ABB4-A312AEA44A91}" destId="{2F9EE659-C8C1-4060-B696-5A11AA91A14E}" srcOrd="0" destOrd="0" parTransId="{7F8D410B-ED7F-4A49-BEED-E4F7A2275BA9}" sibTransId="{B19BB759-7CC5-4616-ACC4-57857F683918}"/>
    <dgm:cxn modelId="{C3381074-D919-43D6-B320-D530D95BB237}" type="presOf" srcId="{5C1A788B-C97E-4CB6-ABB4-A312AEA44A91}" destId="{2202D0E1-29D2-44EE-9920-AE27B0B8D5F6}" srcOrd="0" destOrd="0" presId="urn:microsoft.com/office/officeart/2005/8/layout/hierarchy2"/>
    <dgm:cxn modelId="{E8019F3B-B350-412F-917B-32D512D0CFD9}" srcId="{5C1A788B-C97E-4CB6-ABB4-A312AEA44A91}" destId="{F7FC8CAF-3396-45D8-BA63-5C1BBE332923}" srcOrd="2" destOrd="0" parTransId="{B90D55E5-0387-4A92-B5C2-6A9A0CD8EB99}" sibTransId="{36049D21-17E8-4B64-979B-9BC3CCCC21D4}"/>
    <dgm:cxn modelId="{26953422-1904-4798-B8DE-B8EB49C770C0}" type="presParOf" srcId="{4A52336D-ED1B-4F6A-BC1E-2B95BB3C0610}" destId="{563F4AE9-9FAF-434B-BAFC-E29EE7DC0C00}" srcOrd="0" destOrd="0" presId="urn:microsoft.com/office/officeart/2005/8/layout/hierarchy2"/>
    <dgm:cxn modelId="{A869C106-4AD6-4BD2-AE59-9E37B74189B4}" type="presParOf" srcId="{563F4AE9-9FAF-434B-BAFC-E29EE7DC0C00}" destId="{2202D0E1-29D2-44EE-9920-AE27B0B8D5F6}" srcOrd="0" destOrd="0" presId="urn:microsoft.com/office/officeart/2005/8/layout/hierarchy2"/>
    <dgm:cxn modelId="{429F01FE-3315-4421-8ABE-B2C08A39F383}" type="presParOf" srcId="{563F4AE9-9FAF-434B-BAFC-E29EE7DC0C00}" destId="{2E75F255-5189-4E73-A1FD-36061074A688}" srcOrd="1" destOrd="0" presId="urn:microsoft.com/office/officeart/2005/8/layout/hierarchy2"/>
    <dgm:cxn modelId="{90F46945-B58E-4AFE-BBA1-D50439722E40}" type="presParOf" srcId="{2E75F255-5189-4E73-A1FD-36061074A688}" destId="{1FA4252D-4458-4E41-A5E0-20AEB1DA1E82}" srcOrd="0" destOrd="0" presId="urn:microsoft.com/office/officeart/2005/8/layout/hierarchy2"/>
    <dgm:cxn modelId="{3FD304E2-880E-4226-9969-B5A6FEF6997A}" type="presParOf" srcId="{1FA4252D-4458-4E41-A5E0-20AEB1DA1E82}" destId="{107A8D0B-99E3-4C81-993B-815F176C4BBF}" srcOrd="0" destOrd="0" presId="urn:microsoft.com/office/officeart/2005/8/layout/hierarchy2"/>
    <dgm:cxn modelId="{25BCA419-964C-4AF9-BC58-338DC34872D3}" type="presParOf" srcId="{2E75F255-5189-4E73-A1FD-36061074A688}" destId="{295992D8-0E66-41BB-8268-6E316B0EBCB8}" srcOrd="1" destOrd="0" presId="urn:microsoft.com/office/officeart/2005/8/layout/hierarchy2"/>
    <dgm:cxn modelId="{F072EF41-C537-4AE0-985F-86FA3A8C7EEB}" type="presParOf" srcId="{295992D8-0E66-41BB-8268-6E316B0EBCB8}" destId="{06EE151E-937E-4080-9373-5C870AF109FF}" srcOrd="0" destOrd="0" presId="urn:microsoft.com/office/officeart/2005/8/layout/hierarchy2"/>
    <dgm:cxn modelId="{ACDDBBD8-A2D8-4F64-BEEB-B69289D42066}" type="presParOf" srcId="{295992D8-0E66-41BB-8268-6E316B0EBCB8}" destId="{B8E80379-0A07-40C7-AC56-DF50CD402F3B}" srcOrd="1" destOrd="0" presId="urn:microsoft.com/office/officeart/2005/8/layout/hierarchy2"/>
    <dgm:cxn modelId="{7D567E44-C664-48E2-8221-24683244D660}" type="presParOf" srcId="{2E75F255-5189-4E73-A1FD-36061074A688}" destId="{3C0E7FD2-837B-41C7-8F04-A64C7E146B65}" srcOrd="2" destOrd="0" presId="urn:microsoft.com/office/officeart/2005/8/layout/hierarchy2"/>
    <dgm:cxn modelId="{BB4FFEA5-DF3B-4044-A4D1-4FCCD49CF43D}" type="presParOf" srcId="{3C0E7FD2-837B-41C7-8F04-A64C7E146B65}" destId="{845B7943-B026-4ABA-BD65-A5E2A82BD253}" srcOrd="0" destOrd="0" presId="urn:microsoft.com/office/officeart/2005/8/layout/hierarchy2"/>
    <dgm:cxn modelId="{1A40022E-23A3-4518-808B-23B2F07B1AC2}" type="presParOf" srcId="{2E75F255-5189-4E73-A1FD-36061074A688}" destId="{6928A6FA-1F6E-4264-A843-314565E7C799}" srcOrd="3" destOrd="0" presId="urn:microsoft.com/office/officeart/2005/8/layout/hierarchy2"/>
    <dgm:cxn modelId="{01A3564F-FDB8-48C9-AACF-A896846C31CA}" type="presParOf" srcId="{6928A6FA-1F6E-4264-A843-314565E7C799}" destId="{5E3EDEB7-8482-4D60-B63E-32DB94E35F29}" srcOrd="0" destOrd="0" presId="urn:microsoft.com/office/officeart/2005/8/layout/hierarchy2"/>
    <dgm:cxn modelId="{83EC9FDA-2BD3-420A-AE30-C245BDC3C7D0}" type="presParOf" srcId="{6928A6FA-1F6E-4264-A843-314565E7C799}" destId="{3A73714B-589A-4204-9FA9-DA8A47F5DA73}" srcOrd="1" destOrd="0" presId="urn:microsoft.com/office/officeart/2005/8/layout/hierarchy2"/>
    <dgm:cxn modelId="{34A5E5F5-0200-4D72-9683-4A8067429935}" type="presParOf" srcId="{2E75F255-5189-4E73-A1FD-36061074A688}" destId="{0B597757-7C33-441E-8DC8-5AAB80DD202A}" srcOrd="4" destOrd="0" presId="urn:microsoft.com/office/officeart/2005/8/layout/hierarchy2"/>
    <dgm:cxn modelId="{C8D39967-E8ED-4D29-84EB-553FAB72B137}" type="presParOf" srcId="{0B597757-7C33-441E-8DC8-5AAB80DD202A}" destId="{D36DFBFA-2DFF-4A9A-92D5-8BAC476469C8}" srcOrd="0" destOrd="0" presId="urn:microsoft.com/office/officeart/2005/8/layout/hierarchy2"/>
    <dgm:cxn modelId="{02B236F2-FE5C-4C50-9ED7-2258105514E1}" type="presParOf" srcId="{2E75F255-5189-4E73-A1FD-36061074A688}" destId="{FA8701A7-31C3-49C2-ABF6-F79A273A9243}" srcOrd="5" destOrd="0" presId="urn:microsoft.com/office/officeart/2005/8/layout/hierarchy2"/>
    <dgm:cxn modelId="{BDF2BD87-01AC-44F6-A6FA-6DC2293AA854}" type="presParOf" srcId="{FA8701A7-31C3-49C2-ABF6-F79A273A9243}" destId="{1C60BAB1-B605-4078-BDF3-AC69C616EBA4}" srcOrd="0" destOrd="0" presId="urn:microsoft.com/office/officeart/2005/8/layout/hierarchy2"/>
    <dgm:cxn modelId="{5173938B-B909-4E64-A6A7-1D80F9213084}" type="presParOf" srcId="{FA8701A7-31C3-49C2-ABF6-F79A273A9243}" destId="{A893A232-977E-4373-9696-DB71DA703E4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02D0E1-29D2-44EE-9920-AE27B0B8D5F6}">
      <dsp:nvSpPr>
        <dsp:cNvPr id="0" name=""/>
        <dsp:cNvSpPr/>
      </dsp:nvSpPr>
      <dsp:spPr>
        <a:xfrm>
          <a:off x="748" y="2339429"/>
          <a:ext cx="2761597" cy="20267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ĐỊA LÍ 7</a:t>
          </a:r>
          <a:endParaRPr lang="en-US" sz="54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0109" y="2398790"/>
        <a:ext cx="2642875" cy="1908019"/>
      </dsp:txXfrm>
    </dsp:sp>
    <dsp:sp modelId="{1FA4252D-4458-4E41-A5E0-20AEB1DA1E82}">
      <dsp:nvSpPr>
        <dsp:cNvPr id="0" name=""/>
        <dsp:cNvSpPr/>
      </dsp:nvSpPr>
      <dsp:spPr>
        <a:xfrm rot="18513548">
          <a:off x="2272435" y="2308568"/>
          <a:ext cx="2601212" cy="54404"/>
        </a:xfrm>
        <a:custGeom>
          <a:avLst/>
          <a:gdLst/>
          <a:ahLst/>
          <a:cxnLst/>
          <a:rect l="0" t="0" r="0" b="0"/>
          <a:pathLst>
            <a:path>
              <a:moveTo>
                <a:pt x="0" y="27202"/>
              </a:moveTo>
              <a:lnTo>
                <a:pt x="2601212" y="272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508011" y="2270740"/>
        <a:ext cx="130060" cy="130060"/>
      </dsp:txXfrm>
    </dsp:sp>
    <dsp:sp modelId="{06EE151E-937E-4080-9373-5C870AF109FF}">
      <dsp:nvSpPr>
        <dsp:cNvPr id="0" name=""/>
        <dsp:cNvSpPr/>
      </dsp:nvSpPr>
      <dsp:spPr>
        <a:xfrm>
          <a:off x="4383738" y="305371"/>
          <a:ext cx="4053482" cy="20267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THÀNH PHẦN NHÂN VĂN CỦA MÔI TRƯỜNG</a:t>
          </a:r>
          <a:endParaRPr lang="en-US" sz="3600" b="1" kern="1200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443099" y="364732"/>
        <a:ext cx="3934760" cy="1908019"/>
      </dsp:txXfrm>
    </dsp:sp>
    <dsp:sp modelId="{3C0E7FD2-837B-41C7-8F04-A64C7E146B65}">
      <dsp:nvSpPr>
        <dsp:cNvPr id="0" name=""/>
        <dsp:cNvSpPr/>
      </dsp:nvSpPr>
      <dsp:spPr>
        <a:xfrm rot="499500">
          <a:off x="2754203" y="3437473"/>
          <a:ext cx="1545379" cy="54404"/>
        </a:xfrm>
        <a:custGeom>
          <a:avLst/>
          <a:gdLst/>
          <a:ahLst/>
          <a:cxnLst/>
          <a:rect l="0" t="0" r="0" b="0"/>
          <a:pathLst>
            <a:path>
              <a:moveTo>
                <a:pt x="0" y="27202"/>
              </a:moveTo>
              <a:lnTo>
                <a:pt x="1545379" y="272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488258" y="3426041"/>
        <a:ext cx="77268" cy="77268"/>
      </dsp:txXfrm>
    </dsp:sp>
    <dsp:sp modelId="{5E3EDEB7-8482-4D60-B63E-32DB94E35F29}">
      <dsp:nvSpPr>
        <dsp:cNvPr id="0" name=""/>
        <dsp:cNvSpPr/>
      </dsp:nvSpPr>
      <dsp:spPr>
        <a:xfrm>
          <a:off x="4291440" y="2859876"/>
          <a:ext cx="4683312" cy="14333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CÁC MÔI TRƯỜNG ĐỊA LÍ</a:t>
          </a:r>
          <a:endParaRPr lang="en-US" sz="3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33421" y="2901857"/>
        <a:ext cx="4599350" cy="1349390"/>
      </dsp:txXfrm>
    </dsp:sp>
    <dsp:sp modelId="{0B597757-7C33-441E-8DC8-5AAB80DD202A}">
      <dsp:nvSpPr>
        <dsp:cNvPr id="0" name=""/>
        <dsp:cNvSpPr/>
      </dsp:nvSpPr>
      <dsp:spPr>
        <a:xfrm rot="3353538">
          <a:off x="2163456" y="4454502"/>
          <a:ext cx="2726873" cy="54404"/>
        </a:xfrm>
        <a:custGeom>
          <a:avLst/>
          <a:gdLst/>
          <a:ahLst/>
          <a:cxnLst/>
          <a:rect l="0" t="0" r="0" b="0"/>
          <a:pathLst>
            <a:path>
              <a:moveTo>
                <a:pt x="0" y="27202"/>
              </a:moveTo>
              <a:lnTo>
                <a:pt x="2726873" y="272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458721" y="4413533"/>
        <a:ext cx="136343" cy="136343"/>
      </dsp:txXfrm>
    </dsp:sp>
    <dsp:sp modelId="{1C60BAB1-B605-4078-BDF3-AC69C616EBA4}">
      <dsp:nvSpPr>
        <dsp:cNvPr id="0" name=""/>
        <dsp:cNvSpPr/>
      </dsp:nvSpPr>
      <dsp:spPr>
        <a:xfrm>
          <a:off x="4291440" y="4597239"/>
          <a:ext cx="4053482" cy="20267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THIÊN NHIÊN VÀ CON NGƯỜI Ở CÁC CHÂU LỤC</a:t>
          </a:r>
          <a:endParaRPr lang="en-US" sz="3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50801" y="4656600"/>
        <a:ext cx="3934760" cy="19080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19B0B5-F473-4FAD-8AC7-6301A69187B6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4D69C-DAB0-4A97-AD15-DF2E0A60E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91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4D69C-DAB0-4A97-AD15-DF2E0A60EF2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936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FAA5-8327-4A08-ADFF-644FC9EAA53E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E9515-B5CC-4994-AABC-C8001C39F9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FAA5-8327-4A08-ADFF-644FC9EAA53E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E9515-B5CC-4994-AABC-C8001C39F9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FAA5-8327-4A08-ADFF-644FC9EAA53E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E9515-B5CC-4994-AABC-C8001C39F9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FAA5-8327-4A08-ADFF-644FC9EAA53E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E9515-B5CC-4994-AABC-C8001C39F9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FAA5-8327-4A08-ADFF-644FC9EAA53E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E9515-B5CC-4994-AABC-C8001C39F9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FAA5-8327-4A08-ADFF-644FC9EAA53E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E9515-B5CC-4994-AABC-C8001C39F9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FAA5-8327-4A08-ADFF-644FC9EAA53E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E9515-B5CC-4994-AABC-C8001C39F9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FAA5-8327-4A08-ADFF-644FC9EAA53E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E9515-B5CC-4994-AABC-C8001C39F9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FAA5-8327-4A08-ADFF-644FC9EAA53E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E9515-B5CC-4994-AABC-C8001C39F9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FAA5-8327-4A08-ADFF-644FC9EAA53E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E9515-B5CC-4994-AABC-C8001C39F9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FAA5-8327-4A08-ADFF-644FC9EAA53E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E9515-B5CC-4994-AABC-C8001C39F9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6FAA5-8327-4A08-ADFF-644FC9EAA53E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E9515-B5CC-4994-AABC-C8001C39F9A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8718FAE-6640-45A4-9BD5-E0DCA4C19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2121877"/>
            <a:ext cx="7391400" cy="4619625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6A536D6-5D39-449F-B723-E528FBCD9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9600"/>
            <a:ext cx="2438400" cy="2438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47"/>
            <a:ext cx="3459267" cy="211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575" y="23447"/>
            <a:ext cx="3147645" cy="209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167" y="23447"/>
            <a:ext cx="2642467" cy="209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52252" y="2133600"/>
            <a:ext cx="2839495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 LÍ 7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07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/>
          <p:cNvSpPr/>
          <p:nvPr/>
        </p:nvSpPr>
        <p:spPr>
          <a:xfrm>
            <a:off x="100652" y="76200"/>
            <a:ext cx="8890948" cy="990600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Dân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giới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tăng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nhanh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kỉ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XIX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kỉ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XX</a:t>
            </a:r>
          </a:p>
        </p:txBody>
      </p:sp>
      <p:pic>
        <p:nvPicPr>
          <p:cNvPr id="2" name="Dân số thế giới từ Công nguyên đến năm 2050 SC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165" y="1295400"/>
            <a:ext cx="894079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4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8573165" cy="380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0507" y="533107"/>
            <a:ext cx="8188960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 err="1" smtClean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biểu</a:t>
            </a:r>
            <a:r>
              <a:rPr lang="en-US" sz="2800" b="1" dirty="0" smtClean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xét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tốc</a:t>
            </a:r>
            <a:r>
              <a:rPr lang="en-US" sz="2800" b="1" dirty="0" smtClean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độ</a:t>
            </a:r>
            <a:r>
              <a:rPr lang="en-US" sz="2800" b="1" dirty="0" smtClean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gia</a:t>
            </a:r>
            <a:r>
              <a:rPr lang="en-US" sz="2800" b="1" dirty="0" smtClean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tăng</a:t>
            </a:r>
            <a:r>
              <a:rPr lang="en-US" sz="2800" b="1" dirty="0" smtClean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dân</a:t>
            </a:r>
            <a:r>
              <a:rPr lang="en-US" sz="2800" b="1" dirty="0" smtClean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thời</a:t>
            </a:r>
            <a:r>
              <a:rPr lang="en-US" sz="2800" b="1" dirty="0" smtClean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gian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tăng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thêm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1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tỉ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878" y="5819745"/>
            <a:ext cx="8267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1.2.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2050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117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577733"/>
              </p:ext>
            </p:extLst>
          </p:nvPr>
        </p:nvGraphicFramePr>
        <p:xfrm>
          <a:off x="-35633" y="1905000"/>
          <a:ext cx="9144002" cy="26784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16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74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51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51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464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9513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513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7464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9513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7556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Năm</a:t>
                      </a:r>
                      <a:endParaRPr lang="en-US" sz="2400" dirty="0">
                        <a:latin typeface="Times New Roman" pitchFamily="18" charset="0"/>
                        <a:ea typeface="#9Slide02 Noi dung rat dai" panose="02000000000000000000" pitchFamily="2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400" baseline="0" dirty="0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nguyên</a:t>
                      </a:r>
                      <a:endParaRPr lang="en-US" sz="2400" dirty="0">
                        <a:latin typeface="Times New Roman" pitchFamily="18" charset="0"/>
                        <a:ea typeface="#9Slide02 Noi dung rat dai" panose="02000000000000000000" pitchFamily="2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1804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1927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1960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1974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1987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1999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2011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dân</a:t>
                      </a:r>
                      <a:r>
                        <a:rPr lang="en-US" sz="2400" baseline="0" dirty="0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400" baseline="0" dirty="0" err="1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tỉ</a:t>
                      </a:r>
                      <a:r>
                        <a:rPr lang="en-US" sz="2400" baseline="0" dirty="0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400" baseline="0" dirty="0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)</a:t>
                      </a:r>
                      <a:endParaRPr lang="en-US" sz="2400" dirty="0">
                        <a:latin typeface="Times New Roman" pitchFamily="18" charset="0"/>
                        <a:ea typeface="#9Slide02 Noi dung rat dai" panose="02000000000000000000" pitchFamily="2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0,3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56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aseline="0" dirty="0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400" baseline="0" dirty="0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dân</a:t>
                      </a:r>
                      <a:r>
                        <a:rPr lang="en-US" sz="2400" baseline="0" dirty="0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baseline="0" dirty="0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2400" baseline="0" dirty="0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 1 </a:t>
                      </a:r>
                      <a:r>
                        <a:rPr lang="en-US" sz="2400" baseline="0" dirty="0" err="1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tỉ</a:t>
                      </a:r>
                      <a:r>
                        <a:rPr lang="en-US" sz="2400" baseline="0" dirty="0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400" baseline="0" dirty="0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400" baseline="0" dirty="0" err="1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2400" baseline="0" dirty="0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)</a:t>
                      </a:r>
                      <a:endParaRPr lang="en-US" sz="2400" dirty="0">
                        <a:latin typeface="Times New Roman" pitchFamily="18" charset="0"/>
                        <a:ea typeface="#9Slide02 Noi dung rat dai" panose="02000000000000000000" pitchFamily="2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         </a:t>
                      </a:r>
                    </a:p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ea typeface="#9Slide02 Noi dung rat dai" panose="02000000000000000000" pitchFamily="2" charset="0"/>
                          <a:cs typeface="Times New Roman" pitchFamily="18" charset="0"/>
                        </a:rPr>
                        <a:t>   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15015" y="3657600"/>
            <a:ext cx="793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1804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13046" y="3657600"/>
            <a:ext cx="641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123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43778" y="3657599"/>
            <a:ext cx="489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8799" y="3650952"/>
            <a:ext cx="489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68354" y="3644305"/>
            <a:ext cx="489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75679" y="3624779"/>
            <a:ext cx="489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52515" y="3618132"/>
            <a:ext cx="489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8203" y="4847795"/>
            <a:ext cx="91947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  <a:sym typeface="Wingdings" pitchFamily="2" charset="2"/>
              </a:rPr>
              <a:t>Thời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  <a:sym typeface="Wingdings" pitchFamily="2" charset="2"/>
              </a:rPr>
              <a:t>gian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  <a:sym typeface="Wingdings" pitchFamily="2" charset="2"/>
              </a:rPr>
              <a:t>dân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  <a:sym typeface="Wingdings" pitchFamily="2" charset="2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  <a:sym typeface="Wingdings" pitchFamily="2" charset="2"/>
              </a:rPr>
              <a:t>tăng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  <a:sym typeface="Wingdings" pitchFamily="2" charset="2"/>
              </a:rPr>
              <a:t>thêm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  <a:sym typeface="Wingdings" pitchFamily="2" charset="2"/>
              </a:rPr>
              <a:t> 1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  <a:sym typeface="Wingdings" pitchFamily="2" charset="2"/>
              </a:rPr>
              <a:t>tỉ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  <a:sym typeface="Wingdings" pitchFamily="2" charset="2"/>
              </a:rPr>
              <a:t>ngày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  <a:sym typeface="Wingdings" pitchFamily="2" charset="2"/>
              </a:rPr>
              <a:t>càng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  <a:sym typeface="Wingdings" pitchFamily="2" charset="2"/>
              </a:rPr>
              <a:t>rút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  <a:sym typeface="Wingdings" pitchFamily="2" charset="2"/>
              </a:rPr>
              <a:t>ngắn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ea typeface="#9Slide02 Tieu de rat dai 01" panose="02000000000000000000" pitchFamily="2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9868" y="1219200"/>
            <a:ext cx="5949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gian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tăng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thêm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1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tỉ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người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ea typeface="#9Slide02 Tieu de rat dai 01" panose="02000000000000000000" pitchFamily="2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082293" y="3048000"/>
            <a:ext cx="49788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913046" y="3079906"/>
            <a:ext cx="49788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724400" y="3086054"/>
            <a:ext cx="49788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533540" y="3086054"/>
            <a:ext cx="49788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346967" y="3086054"/>
            <a:ext cx="49788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167033" y="3073175"/>
            <a:ext cx="49788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090760" y="3048000"/>
            <a:ext cx="49788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90451" y="5791200"/>
            <a:ext cx="8763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Tại</a:t>
            </a:r>
            <a:r>
              <a:rPr lang="en-US" sz="2800" b="1" dirty="0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gần</a:t>
            </a:r>
            <a:r>
              <a:rPr lang="en-US" sz="2800" b="1" dirty="0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tăng</a:t>
            </a:r>
            <a:r>
              <a:rPr lang="en-US" sz="2800" b="1" dirty="0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so </a:t>
            </a:r>
            <a:r>
              <a:rPr lang="en-US" sz="2800" b="1" dirty="0" err="1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kỉ</a:t>
            </a:r>
            <a:r>
              <a:rPr lang="en-US" sz="2800" b="1" dirty="0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trước</a:t>
            </a:r>
            <a:r>
              <a:rPr lang="en-US" sz="2800" b="1" dirty="0">
                <a:solidFill>
                  <a:srgbClr val="21709A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? </a:t>
            </a:r>
          </a:p>
        </p:txBody>
      </p:sp>
      <p:sp>
        <p:nvSpPr>
          <p:cNvPr id="27" name="Flowchart: Alternate Process 26"/>
          <p:cNvSpPr/>
          <p:nvPr/>
        </p:nvSpPr>
        <p:spPr>
          <a:xfrm>
            <a:off x="19318" y="0"/>
            <a:ext cx="8890948" cy="990600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Dân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giới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tăng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nhanh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kỉ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XIX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kỉ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29745493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5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3" name="Group 772"/>
          <p:cNvGrpSpPr/>
          <p:nvPr/>
        </p:nvGrpSpPr>
        <p:grpSpPr>
          <a:xfrm>
            <a:off x="4814882" y="225425"/>
            <a:ext cx="3870325" cy="2514600"/>
            <a:chOff x="4724400" y="228600"/>
            <a:chExt cx="3870325" cy="2514600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4724400" y="228600"/>
              <a:ext cx="3870325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" name="Group 205"/>
            <p:cNvGrpSpPr>
              <a:grpSpLocks/>
            </p:cNvGrpSpPr>
            <p:nvPr/>
          </p:nvGrpSpPr>
          <p:grpSpPr bwMode="auto">
            <a:xfrm>
              <a:off x="4845050" y="288925"/>
              <a:ext cx="3690938" cy="1381125"/>
              <a:chOff x="3052" y="182"/>
              <a:chExt cx="2325" cy="870"/>
            </a:xfrm>
          </p:grpSpPr>
          <p:sp>
            <p:nvSpPr>
              <p:cNvPr id="442" name="Freeform 5"/>
              <p:cNvSpPr>
                <a:spLocks/>
              </p:cNvSpPr>
              <p:nvPr/>
            </p:nvSpPr>
            <p:spPr bwMode="auto">
              <a:xfrm>
                <a:off x="5170" y="322"/>
                <a:ext cx="88" cy="84"/>
              </a:xfrm>
              <a:custGeom>
                <a:avLst/>
                <a:gdLst>
                  <a:gd name="T0" fmla="*/ 4 w 72"/>
                  <a:gd name="T1" fmla="*/ 0 h 69"/>
                  <a:gd name="T2" fmla="*/ 5 w 72"/>
                  <a:gd name="T3" fmla="*/ 27 h 69"/>
                  <a:gd name="T4" fmla="*/ 0 w 72"/>
                  <a:gd name="T5" fmla="*/ 49 h 69"/>
                  <a:gd name="T6" fmla="*/ 10 w 72"/>
                  <a:gd name="T7" fmla="*/ 48 h 69"/>
                  <a:gd name="T8" fmla="*/ 17 w 72"/>
                  <a:gd name="T9" fmla="*/ 44 h 69"/>
                  <a:gd name="T10" fmla="*/ 15 w 72"/>
                  <a:gd name="T11" fmla="*/ 52 h 69"/>
                  <a:gd name="T12" fmla="*/ 10 w 72"/>
                  <a:gd name="T13" fmla="*/ 60 h 69"/>
                  <a:gd name="T14" fmla="*/ 21 w 72"/>
                  <a:gd name="T15" fmla="*/ 60 h 69"/>
                  <a:gd name="T16" fmla="*/ 32 w 72"/>
                  <a:gd name="T17" fmla="*/ 54 h 69"/>
                  <a:gd name="T18" fmla="*/ 28 w 72"/>
                  <a:gd name="T19" fmla="*/ 62 h 69"/>
                  <a:gd name="T20" fmla="*/ 25 w 72"/>
                  <a:gd name="T21" fmla="*/ 66 h 69"/>
                  <a:gd name="T22" fmla="*/ 47 w 72"/>
                  <a:gd name="T23" fmla="*/ 66 h 69"/>
                  <a:gd name="T24" fmla="*/ 72 w 72"/>
                  <a:gd name="T25" fmla="*/ 56 h 69"/>
                  <a:gd name="T26" fmla="*/ 4 w 72"/>
                  <a:gd name="T27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69">
                    <a:moveTo>
                      <a:pt x="4" y="0"/>
                    </a:moveTo>
                    <a:cubicBezTo>
                      <a:pt x="4" y="0"/>
                      <a:pt x="7" y="12"/>
                      <a:pt x="5" y="27"/>
                    </a:cubicBezTo>
                    <a:cubicBezTo>
                      <a:pt x="3" y="42"/>
                      <a:pt x="0" y="49"/>
                      <a:pt x="0" y="49"/>
                    </a:cubicBezTo>
                    <a:cubicBezTo>
                      <a:pt x="0" y="49"/>
                      <a:pt x="4" y="50"/>
                      <a:pt x="10" y="48"/>
                    </a:cubicBezTo>
                    <a:cubicBezTo>
                      <a:pt x="16" y="46"/>
                      <a:pt x="17" y="44"/>
                      <a:pt x="17" y="44"/>
                    </a:cubicBezTo>
                    <a:cubicBezTo>
                      <a:pt x="17" y="44"/>
                      <a:pt x="17" y="48"/>
                      <a:pt x="15" y="52"/>
                    </a:cubicBezTo>
                    <a:cubicBezTo>
                      <a:pt x="13" y="56"/>
                      <a:pt x="10" y="60"/>
                      <a:pt x="10" y="60"/>
                    </a:cubicBezTo>
                    <a:cubicBezTo>
                      <a:pt x="10" y="60"/>
                      <a:pt x="14" y="62"/>
                      <a:pt x="21" y="60"/>
                    </a:cubicBezTo>
                    <a:cubicBezTo>
                      <a:pt x="28" y="58"/>
                      <a:pt x="32" y="54"/>
                      <a:pt x="32" y="54"/>
                    </a:cubicBezTo>
                    <a:cubicBezTo>
                      <a:pt x="32" y="54"/>
                      <a:pt x="31" y="57"/>
                      <a:pt x="28" y="62"/>
                    </a:cubicBezTo>
                    <a:cubicBezTo>
                      <a:pt x="27" y="64"/>
                      <a:pt x="25" y="66"/>
                      <a:pt x="25" y="66"/>
                    </a:cubicBezTo>
                    <a:cubicBezTo>
                      <a:pt x="25" y="66"/>
                      <a:pt x="34" y="69"/>
                      <a:pt x="47" y="66"/>
                    </a:cubicBezTo>
                    <a:cubicBezTo>
                      <a:pt x="61" y="62"/>
                      <a:pt x="72" y="56"/>
                      <a:pt x="72" y="56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3" name="Freeform 6"/>
              <p:cNvSpPr>
                <a:spLocks/>
              </p:cNvSpPr>
              <p:nvPr/>
            </p:nvSpPr>
            <p:spPr bwMode="auto">
              <a:xfrm>
                <a:off x="5274" y="322"/>
                <a:ext cx="88" cy="84"/>
              </a:xfrm>
              <a:custGeom>
                <a:avLst/>
                <a:gdLst>
                  <a:gd name="T0" fmla="*/ 67 w 72"/>
                  <a:gd name="T1" fmla="*/ 0 h 69"/>
                  <a:gd name="T2" fmla="*/ 66 w 72"/>
                  <a:gd name="T3" fmla="*/ 27 h 69"/>
                  <a:gd name="T4" fmla="*/ 72 w 72"/>
                  <a:gd name="T5" fmla="*/ 49 h 69"/>
                  <a:gd name="T6" fmla="*/ 62 w 72"/>
                  <a:gd name="T7" fmla="*/ 48 h 69"/>
                  <a:gd name="T8" fmla="*/ 54 w 72"/>
                  <a:gd name="T9" fmla="*/ 44 h 69"/>
                  <a:gd name="T10" fmla="*/ 57 w 72"/>
                  <a:gd name="T11" fmla="*/ 52 h 69"/>
                  <a:gd name="T12" fmla="*/ 61 w 72"/>
                  <a:gd name="T13" fmla="*/ 60 h 69"/>
                  <a:gd name="T14" fmla="*/ 50 w 72"/>
                  <a:gd name="T15" fmla="*/ 60 h 69"/>
                  <a:gd name="T16" fmla="*/ 40 w 72"/>
                  <a:gd name="T17" fmla="*/ 54 h 69"/>
                  <a:gd name="T18" fmla="*/ 43 w 72"/>
                  <a:gd name="T19" fmla="*/ 62 h 69"/>
                  <a:gd name="T20" fmla="*/ 46 w 72"/>
                  <a:gd name="T21" fmla="*/ 66 h 69"/>
                  <a:gd name="T22" fmla="*/ 24 w 72"/>
                  <a:gd name="T23" fmla="*/ 66 h 69"/>
                  <a:gd name="T24" fmla="*/ 0 w 72"/>
                  <a:gd name="T25" fmla="*/ 56 h 69"/>
                  <a:gd name="T26" fmla="*/ 67 w 72"/>
                  <a:gd name="T27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69">
                    <a:moveTo>
                      <a:pt x="67" y="0"/>
                    </a:moveTo>
                    <a:cubicBezTo>
                      <a:pt x="67" y="0"/>
                      <a:pt x="64" y="12"/>
                      <a:pt x="66" y="27"/>
                    </a:cubicBezTo>
                    <a:cubicBezTo>
                      <a:pt x="68" y="42"/>
                      <a:pt x="72" y="49"/>
                      <a:pt x="72" y="49"/>
                    </a:cubicBezTo>
                    <a:cubicBezTo>
                      <a:pt x="72" y="49"/>
                      <a:pt x="68" y="50"/>
                      <a:pt x="62" y="48"/>
                    </a:cubicBezTo>
                    <a:cubicBezTo>
                      <a:pt x="55" y="46"/>
                      <a:pt x="54" y="44"/>
                      <a:pt x="54" y="44"/>
                    </a:cubicBezTo>
                    <a:cubicBezTo>
                      <a:pt x="54" y="44"/>
                      <a:pt x="55" y="48"/>
                      <a:pt x="57" y="52"/>
                    </a:cubicBezTo>
                    <a:cubicBezTo>
                      <a:pt x="59" y="56"/>
                      <a:pt x="61" y="60"/>
                      <a:pt x="61" y="60"/>
                    </a:cubicBezTo>
                    <a:cubicBezTo>
                      <a:pt x="61" y="60"/>
                      <a:pt x="57" y="62"/>
                      <a:pt x="50" y="60"/>
                    </a:cubicBezTo>
                    <a:cubicBezTo>
                      <a:pt x="44" y="58"/>
                      <a:pt x="40" y="54"/>
                      <a:pt x="40" y="54"/>
                    </a:cubicBezTo>
                    <a:cubicBezTo>
                      <a:pt x="40" y="54"/>
                      <a:pt x="40" y="57"/>
                      <a:pt x="43" y="62"/>
                    </a:cubicBezTo>
                    <a:cubicBezTo>
                      <a:pt x="44" y="64"/>
                      <a:pt x="46" y="66"/>
                      <a:pt x="46" y="66"/>
                    </a:cubicBezTo>
                    <a:cubicBezTo>
                      <a:pt x="46" y="66"/>
                      <a:pt x="38" y="69"/>
                      <a:pt x="24" y="66"/>
                    </a:cubicBezTo>
                    <a:cubicBezTo>
                      <a:pt x="11" y="62"/>
                      <a:pt x="0" y="56"/>
                      <a:pt x="0" y="5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4" name="Rectangle 7"/>
              <p:cNvSpPr>
                <a:spLocks noChangeArrowheads="1"/>
              </p:cNvSpPr>
              <p:nvPr/>
            </p:nvSpPr>
            <p:spPr bwMode="auto">
              <a:xfrm>
                <a:off x="5211" y="429"/>
                <a:ext cx="110" cy="170"/>
              </a:xfrm>
              <a:prstGeom prst="rect">
                <a:avLst/>
              </a:pr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" name="Freeform 8"/>
              <p:cNvSpPr>
                <a:spLocks/>
              </p:cNvSpPr>
              <p:nvPr/>
            </p:nvSpPr>
            <p:spPr bwMode="auto">
              <a:xfrm>
                <a:off x="5211" y="520"/>
                <a:ext cx="110" cy="130"/>
              </a:xfrm>
              <a:custGeom>
                <a:avLst/>
                <a:gdLst>
                  <a:gd name="T0" fmla="*/ 46 w 91"/>
                  <a:gd name="T1" fmla="*/ 107 h 107"/>
                  <a:gd name="T2" fmla="*/ 44 w 91"/>
                  <a:gd name="T3" fmla="*/ 107 h 107"/>
                  <a:gd name="T4" fmla="*/ 0 w 91"/>
                  <a:gd name="T5" fmla="*/ 63 h 107"/>
                  <a:gd name="T6" fmla="*/ 0 w 91"/>
                  <a:gd name="T7" fmla="*/ 45 h 107"/>
                  <a:gd name="T8" fmla="*/ 44 w 91"/>
                  <a:gd name="T9" fmla="*/ 0 h 107"/>
                  <a:gd name="T10" fmla="*/ 46 w 91"/>
                  <a:gd name="T11" fmla="*/ 0 h 107"/>
                  <a:gd name="T12" fmla="*/ 91 w 91"/>
                  <a:gd name="T13" fmla="*/ 45 h 107"/>
                  <a:gd name="T14" fmla="*/ 91 w 91"/>
                  <a:gd name="T15" fmla="*/ 63 h 107"/>
                  <a:gd name="T16" fmla="*/ 46 w 91"/>
                  <a:gd name="T17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07">
                    <a:moveTo>
                      <a:pt x="46" y="107"/>
                    </a:moveTo>
                    <a:cubicBezTo>
                      <a:pt x="44" y="107"/>
                      <a:pt x="44" y="107"/>
                      <a:pt x="44" y="107"/>
                    </a:cubicBezTo>
                    <a:cubicBezTo>
                      <a:pt x="20" y="107"/>
                      <a:pt x="0" y="87"/>
                      <a:pt x="0" y="63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71" y="0"/>
                      <a:pt x="91" y="20"/>
                      <a:pt x="91" y="45"/>
                    </a:cubicBezTo>
                    <a:cubicBezTo>
                      <a:pt x="91" y="63"/>
                      <a:pt x="91" y="63"/>
                      <a:pt x="91" y="63"/>
                    </a:cubicBezTo>
                    <a:cubicBezTo>
                      <a:pt x="91" y="87"/>
                      <a:pt x="71" y="107"/>
                      <a:pt x="46" y="107"/>
                    </a:cubicBez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6" name="Freeform 9"/>
              <p:cNvSpPr>
                <a:spLocks/>
              </p:cNvSpPr>
              <p:nvPr/>
            </p:nvSpPr>
            <p:spPr bwMode="auto">
              <a:xfrm>
                <a:off x="5269" y="584"/>
                <a:ext cx="52" cy="297"/>
              </a:xfrm>
              <a:custGeom>
                <a:avLst/>
                <a:gdLst>
                  <a:gd name="T0" fmla="*/ 23 w 43"/>
                  <a:gd name="T1" fmla="*/ 245 h 245"/>
                  <a:gd name="T2" fmla="*/ 8 w 43"/>
                  <a:gd name="T3" fmla="*/ 229 h 245"/>
                  <a:gd name="T4" fmla="*/ 0 w 43"/>
                  <a:gd name="T5" fmla="*/ 26 h 245"/>
                  <a:gd name="T6" fmla="*/ 23 w 43"/>
                  <a:gd name="T7" fmla="*/ 10 h 245"/>
                  <a:gd name="T8" fmla="*/ 43 w 43"/>
                  <a:gd name="T9" fmla="*/ 8 h 245"/>
                  <a:gd name="T10" fmla="*/ 39 w 43"/>
                  <a:gd name="T11" fmla="*/ 229 h 245"/>
                  <a:gd name="T12" fmla="*/ 23 w 43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45">
                    <a:moveTo>
                      <a:pt x="23" y="245"/>
                    </a:moveTo>
                    <a:cubicBezTo>
                      <a:pt x="15" y="245"/>
                      <a:pt x="8" y="238"/>
                      <a:pt x="8" y="229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8"/>
                      <a:pt x="15" y="10"/>
                      <a:pt x="23" y="10"/>
                    </a:cubicBezTo>
                    <a:cubicBezTo>
                      <a:pt x="32" y="10"/>
                      <a:pt x="43" y="0"/>
                      <a:pt x="43" y="8"/>
                    </a:cubicBezTo>
                    <a:cubicBezTo>
                      <a:pt x="39" y="229"/>
                      <a:pt x="39" y="229"/>
                      <a:pt x="39" y="229"/>
                    </a:cubicBezTo>
                    <a:cubicBezTo>
                      <a:pt x="39" y="238"/>
                      <a:pt x="32" y="245"/>
                      <a:pt x="23" y="245"/>
                    </a:cubicBez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7" name="Freeform 10"/>
              <p:cNvSpPr>
                <a:spLocks/>
              </p:cNvSpPr>
              <p:nvPr/>
            </p:nvSpPr>
            <p:spPr bwMode="auto">
              <a:xfrm>
                <a:off x="5211" y="583"/>
                <a:ext cx="51" cy="298"/>
              </a:xfrm>
              <a:custGeom>
                <a:avLst/>
                <a:gdLst>
                  <a:gd name="T0" fmla="*/ 19 w 42"/>
                  <a:gd name="T1" fmla="*/ 246 h 246"/>
                  <a:gd name="T2" fmla="*/ 3 w 42"/>
                  <a:gd name="T3" fmla="*/ 230 h 246"/>
                  <a:gd name="T4" fmla="*/ 0 w 42"/>
                  <a:gd name="T5" fmla="*/ 9 h 246"/>
                  <a:gd name="T6" fmla="*/ 19 w 42"/>
                  <a:gd name="T7" fmla="*/ 11 h 246"/>
                  <a:gd name="T8" fmla="*/ 42 w 42"/>
                  <a:gd name="T9" fmla="*/ 28 h 246"/>
                  <a:gd name="T10" fmla="*/ 35 w 42"/>
                  <a:gd name="T11" fmla="*/ 230 h 246"/>
                  <a:gd name="T12" fmla="*/ 19 w 42"/>
                  <a:gd name="T13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6">
                    <a:moveTo>
                      <a:pt x="19" y="246"/>
                    </a:moveTo>
                    <a:cubicBezTo>
                      <a:pt x="10" y="246"/>
                      <a:pt x="3" y="239"/>
                      <a:pt x="3" y="23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0"/>
                      <a:pt x="10" y="11"/>
                      <a:pt x="19" y="11"/>
                    </a:cubicBezTo>
                    <a:cubicBezTo>
                      <a:pt x="28" y="11"/>
                      <a:pt x="42" y="19"/>
                      <a:pt x="42" y="28"/>
                    </a:cubicBezTo>
                    <a:cubicBezTo>
                      <a:pt x="35" y="230"/>
                      <a:pt x="35" y="230"/>
                      <a:pt x="35" y="230"/>
                    </a:cubicBezTo>
                    <a:cubicBezTo>
                      <a:pt x="35" y="239"/>
                      <a:pt x="28" y="246"/>
                      <a:pt x="19" y="246"/>
                    </a:cubicBez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8" name="Freeform 11"/>
              <p:cNvSpPr>
                <a:spLocks/>
              </p:cNvSpPr>
              <p:nvPr/>
            </p:nvSpPr>
            <p:spPr bwMode="auto">
              <a:xfrm>
                <a:off x="5271" y="413"/>
                <a:ext cx="99" cy="259"/>
              </a:xfrm>
              <a:custGeom>
                <a:avLst/>
                <a:gdLst>
                  <a:gd name="T0" fmla="*/ 68 w 81"/>
                  <a:gd name="T1" fmla="*/ 213 h 213"/>
                  <a:gd name="T2" fmla="*/ 68 w 81"/>
                  <a:gd name="T3" fmla="*/ 213 h 213"/>
                  <a:gd name="T4" fmla="*/ 56 w 81"/>
                  <a:gd name="T5" fmla="*/ 201 h 213"/>
                  <a:gd name="T6" fmla="*/ 49 w 81"/>
                  <a:gd name="T7" fmla="*/ 50 h 213"/>
                  <a:gd name="T8" fmla="*/ 11 w 81"/>
                  <a:gd name="T9" fmla="*/ 24 h 213"/>
                  <a:gd name="T10" fmla="*/ 0 w 81"/>
                  <a:gd name="T11" fmla="*/ 11 h 213"/>
                  <a:gd name="T12" fmla="*/ 13 w 81"/>
                  <a:gd name="T13" fmla="*/ 0 h 213"/>
                  <a:gd name="T14" fmla="*/ 72 w 81"/>
                  <a:gd name="T15" fmla="*/ 45 h 213"/>
                  <a:gd name="T16" fmla="*/ 80 w 81"/>
                  <a:gd name="T17" fmla="*/ 201 h 213"/>
                  <a:gd name="T18" fmla="*/ 68 w 81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" h="213">
                    <a:moveTo>
                      <a:pt x="68" y="213"/>
                    </a:moveTo>
                    <a:cubicBezTo>
                      <a:pt x="68" y="213"/>
                      <a:pt x="68" y="213"/>
                      <a:pt x="68" y="213"/>
                    </a:cubicBezTo>
                    <a:cubicBezTo>
                      <a:pt x="61" y="213"/>
                      <a:pt x="56" y="207"/>
                      <a:pt x="56" y="201"/>
                    </a:cubicBezTo>
                    <a:cubicBezTo>
                      <a:pt x="56" y="200"/>
                      <a:pt x="57" y="91"/>
                      <a:pt x="49" y="50"/>
                    </a:cubicBezTo>
                    <a:cubicBezTo>
                      <a:pt x="44" y="26"/>
                      <a:pt x="13" y="24"/>
                      <a:pt x="11" y="24"/>
                    </a:cubicBezTo>
                    <a:cubicBezTo>
                      <a:pt x="5" y="23"/>
                      <a:pt x="0" y="18"/>
                      <a:pt x="0" y="11"/>
                    </a:cubicBezTo>
                    <a:cubicBezTo>
                      <a:pt x="1" y="5"/>
                      <a:pt x="6" y="0"/>
                      <a:pt x="13" y="0"/>
                    </a:cubicBezTo>
                    <a:cubicBezTo>
                      <a:pt x="15" y="0"/>
                      <a:pt x="64" y="3"/>
                      <a:pt x="72" y="45"/>
                    </a:cubicBezTo>
                    <a:cubicBezTo>
                      <a:pt x="81" y="89"/>
                      <a:pt x="80" y="197"/>
                      <a:pt x="80" y="201"/>
                    </a:cubicBezTo>
                    <a:cubicBezTo>
                      <a:pt x="79" y="208"/>
                      <a:pt x="74" y="213"/>
                      <a:pt x="68" y="213"/>
                    </a:cubicBez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9" name="Freeform 12"/>
              <p:cNvSpPr>
                <a:spLocks/>
              </p:cNvSpPr>
              <p:nvPr/>
            </p:nvSpPr>
            <p:spPr bwMode="auto">
              <a:xfrm>
                <a:off x="5161" y="413"/>
                <a:ext cx="100" cy="259"/>
              </a:xfrm>
              <a:custGeom>
                <a:avLst/>
                <a:gdLst>
                  <a:gd name="T0" fmla="*/ 14 w 82"/>
                  <a:gd name="T1" fmla="*/ 213 h 213"/>
                  <a:gd name="T2" fmla="*/ 2 w 82"/>
                  <a:gd name="T3" fmla="*/ 201 h 213"/>
                  <a:gd name="T4" fmla="*/ 9 w 82"/>
                  <a:gd name="T5" fmla="*/ 45 h 213"/>
                  <a:gd name="T6" fmla="*/ 69 w 82"/>
                  <a:gd name="T7" fmla="*/ 0 h 213"/>
                  <a:gd name="T8" fmla="*/ 81 w 82"/>
                  <a:gd name="T9" fmla="*/ 11 h 213"/>
                  <a:gd name="T10" fmla="*/ 70 w 82"/>
                  <a:gd name="T11" fmla="*/ 24 h 213"/>
                  <a:gd name="T12" fmla="*/ 32 w 82"/>
                  <a:gd name="T13" fmla="*/ 50 h 213"/>
                  <a:gd name="T14" fmla="*/ 26 w 82"/>
                  <a:gd name="T15" fmla="*/ 201 h 213"/>
                  <a:gd name="T16" fmla="*/ 14 w 82"/>
                  <a:gd name="T17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213">
                    <a:moveTo>
                      <a:pt x="14" y="213"/>
                    </a:moveTo>
                    <a:cubicBezTo>
                      <a:pt x="7" y="213"/>
                      <a:pt x="2" y="208"/>
                      <a:pt x="2" y="201"/>
                    </a:cubicBezTo>
                    <a:cubicBezTo>
                      <a:pt x="2" y="197"/>
                      <a:pt x="0" y="89"/>
                      <a:pt x="9" y="45"/>
                    </a:cubicBezTo>
                    <a:cubicBezTo>
                      <a:pt x="18" y="3"/>
                      <a:pt x="67" y="0"/>
                      <a:pt x="69" y="0"/>
                    </a:cubicBezTo>
                    <a:cubicBezTo>
                      <a:pt x="75" y="0"/>
                      <a:pt x="81" y="5"/>
                      <a:pt x="81" y="11"/>
                    </a:cubicBezTo>
                    <a:cubicBezTo>
                      <a:pt x="82" y="18"/>
                      <a:pt x="77" y="23"/>
                      <a:pt x="70" y="24"/>
                    </a:cubicBezTo>
                    <a:cubicBezTo>
                      <a:pt x="69" y="24"/>
                      <a:pt x="37" y="26"/>
                      <a:pt x="32" y="50"/>
                    </a:cubicBezTo>
                    <a:cubicBezTo>
                      <a:pt x="24" y="91"/>
                      <a:pt x="26" y="200"/>
                      <a:pt x="26" y="201"/>
                    </a:cubicBezTo>
                    <a:cubicBezTo>
                      <a:pt x="26" y="207"/>
                      <a:pt x="20" y="213"/>
                      <a:pt x="14" y="213"/>
                    </a:cubicBez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0" name="Freeform 13"/>
              <p:cNvSpPr>
                <a:spLocks/>
              </p:cNvSpPr>
              <p:nvPr/>
            </p:nvSpPr>
            <p:spPr bwMode="auto">
              <a:xfrm>
                <a:off x="5239" y="356"/>
                <a:ext cx="53" cy="90"/>
              </a:xfrm>
              <a:custGeom>
                <a:avLst/>
                <a:gdLst>
                  <a:gd name="T0" fmla="*/ 22 w 44"/>
                  <a:gd name="T1" fmla="*/ 74 h 74"/>
                  <a:gd name="T2" fmla="*/ 0 w 44"/>
                  <a:gd name="T3" fmla="*/ 52 h 74"/>
                  <a:gd name="T4" fmla="*/ 0 w 44"/>
                  <a:gd name="T5" fmla="*/ 22 h 74"/>
                  <a:gd name="T6" fmla="*/ 22 w 44"/>
                  <a:gd name="T7" fmla="*/ 0 h 74"/>
                  <a:gd name="T8" fmla="*/ 44 w 44"/>
                  <a:gd name="T9" fmla="*/ 22 h 74"/>
                  <a:gd name="T10" fmla="*/ 44 w 44"/>
                  <a:gd name="T11" fmla="*/ 52 h 74"/>
                  <a:gd name="T12" fmla="*/ 22 w 44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4">
                    <a:moveTo>
                      <a:pt x="22" y="74"/>
                    </a:moveTo>
                    <a:cubicBezTo>
                      <a:pt x="10" y="74"/>
                      <a:pt x="0" y="64"/>
                      <a:pt x="0" y="5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4" y="0"/>
                      <a:pt x="44" y="10"/>
                      <a:pt x="44" y="22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4" y="64"/>
                      <a:pt x="34" y="74"/>
                      <a:pt x="22" y="74"/>
                    </a:cubicBezTo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1" name="Oval 14"/>
              <p:cNvSpPr>
                <a:spLocks noChangeArrowheads="1"/>
              </p:cNvSpPr>
              <p:nvPr/>
            </p:nvSpPr>
            <p:spPr bwMode="auto">
              <a:xfrm>
                <a:off x="5336" y="288"/>
                <a:ext cx="41" cy="42"/>
              </a:xfrm>
              <a:prstGeom prst="ellipse">
                <a:avLst/>
              </a:pr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2" name="Oval 15"/>
              <p:cNvSpPr>
                <a:spLocks noChangeArrowheads="1"/>
              </p:cNvSpPr>
              <p:nvPr/>
            </p:nvSpPr>
            <p:spPr bwMode="auto">
              <a:xfrm>
                <a:off x="5153" y="288"/>
                <a:ext cx="42" cy="42"/>
              </a:xfrm>
              <a:prstGeom prst="ellipse">
                <a:avLst/>
              </a:pr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3" name="Freeform 16"/>
              <p:cNvSpPr>
                <a:spLocks/>
              </p:cNvSpPr>
              <p:nvPr/>
            </p:nvSpPr>
            <p:spPr bwMode="auto">
              <a:xfrm>
                <a:off x="5174" y="191"/>
                <a:ext cx="183" cy="209"/>
              </a:xfrm>
              <a:custGeom>
                <a:avLst/>
                <a:gdLst>
                  <a:gd name="T0" fmla="*/ 75 w 150"/>
                  <a:gd name="T1" fmla="*/ 172 h 172"/>
                  <a:gd name="T2" fmla="*/ 0 w 150"/>
                  <a:gd name="T3" fmla="*/ 97 h 172"/>
                  <a:gd name="T4" fmla="*/ 0 w 150"/>
                  <a:gd name="T5" fmla="*/ 59 h 172"/>
                  <a:gd name="T6" fmla="*/ 75 w 150"/>
                  <a:gd name="T7" fmla="*/ 0 h 172"/>
                  <a:gd name="T8" fmla="*/ 150 w 150"/>
                  <a:gd name="T9" fmla="*/ 59 h 172"/>
                  <a:gd name="T10" fmla="*/ 150 w 150"/>
                  <a:gd name="T11" fmla="*/ 97 h 172"/>
                  <a:gd name="T12" fmla="*/ 75 w 150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172">
                    <a:moveTo>
                      <a:pt x="75" y="172"/>
                    </a:moveTo>
                    <a:cubicBezTo>
                      <a:pt x="34" y="172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4" y="0"/>
                      <a:pt x="75" y="0"/>
                    </a:cubicBezTo>
                    <a:cubicBezTo>
                      <a:pt x="116" y="0"/>
                      <a:pt x="150" y="18"/>
                      <a:pt x="150" y="59"/>
                    </a:cubicBezTo>
                    <a:cubicBezTo>
                      <a:pt x="150" y="97"/>
                      <a:pt x="150" y="97"/>
                      <a:pt x="150" y="97"/>
                    </a:cubicBezTo>
                    <a:cubicBezTo>
                      <a:pt x="150" y="138"/>
                      <a:pt x="116" y="172"/>
                      <a:pt x="75" y="172"/>
                    </a:cubicBezTo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4" name="Freeform 17"/>
              <p:cNvSpPr>
                <a:spLocks/>
              </p:cNvSpPr>
              <p:nvPr/>
            </p:nvSpPr>
            <p:spPr bwMode="auto">
              <a:xfrm>
                <a:off x="5173" y="228"/>
                <a:ext cx="14" cy="70"/>
              </a:xfrm>
              <a:custGeom>
                <a:avLst/>
                <a:gdLst>
                  <a:gd name="T0" fmla="*/ 0 w 12"/>
                  <a:gd name="T1" fmla="*/ 29 h 58"/>
                  <a:gd name="T2" fmla="*/ 6 w 12"/>
                  <a:gd name="T3" fmla="*/ 2 h 58"/>
                  <a:gd name="T4" fmla="*/ 8 w 12"/>
                  <a:gd name="T5" fmla="*/ 0 h 58"/>
                  <a:gd name="T6" fmla="*/ 8 w 12"/>
                  <a:gd name="T7" fmla="*/ 2 h 58"/>
                  <a:gd name="T8" fmla="*/ 10 w 12"/>
                  <a:gd name="T9" fmla="*/ 12 h 58"/>
                  <a:gd name="T10" fmla="*/ 8 w 12"/>
                  <a:gd name="T11" fmla="*/ 51 h 58"/>
                  <a:gd name="T12" fmla="*/ 2 w 12"/>
                  <a:gd name="T13" fmla="*/ 57 h 58"/>
                  <a:gd name="T14" fmla="*/ 0 w 12"/>
                  <a:gd name="T15" fmla="*/ 58 h 58"/>
                  <a:gd name="T16" fmla="*/ 0 w 12"/>
                  <a:gd name="T17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58">
                    <a:moveTo>
                      <a:pt x="0" y="29"/>
                    </a:moveTo>
                    <a:cubicBezTo>
                      <a:pt x="0" y="19"/>
                      <a:pt x="2" y="10"/>
                      <a:pt x="6" y="2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5"/>
                      <a:pt x="10" y="9"/>
                      <a:pt x="10" y="12"/>
                    </a:cubicBezTo>
                    <a:cubicBezTo>
                      <a:pt x="11" y="21"/>
                      <a:pt x="12" y="42"/>
                      <a:pt x="8" y="51"/>
                    </a:cubicBezTo>
                    <a:cubicBezTo>
                      <a:pt x="6" y="54"/>
                      <a:pt x="4" y="56"/>
                      <a:pt x="2" y="57"/>
                    </a:cubicBezTo>
                    <a:cubicBezTo>
                      <a:pt x="0" y="58"/>
                      <a:pt x="0" y="58"/>
                      <a:pt x="0" y="58"/>
                    </a:cubicBez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5" name="Freeform 18"/>
              <p:cNvSpPr>
                <a:spLocks/>
              </p:cNvSpPr>
              <p:nvPr/>
            </p:nvSpPr>
            <p:spPr bwMode="auto">
              <a:xfrm>
                <a:off x="5343" y="228"/>
                <a:ext cx="15" cy="70"/>
              </a:xfrm>
              <a:custGeom>
                <a:avLst/>
                <a:gdLst>
                  <a:gd name="T0" fmla="*/ 11 w 12"/>
                  <a:gd name="T1" fmla="*/ 57 h 58"/>
                  <a:gd name="T2" fmla="*/ 5 w 12"/>
                  <a:gd name="T3" fmla="*/ 51 h 58"/>
                  <a:gd name="T4" fmla="*/ 2 w 12"/>
                  <a:gd name="T5" fmla="*/ 12 h 58"/>
                  <a:gd name="T6" fmla="*/ 4 w 12"/>
                  <a:gd name="T7" fmla="*/ 2 h 58"/>
                  <a:gd name="T8" fmla="*/ 5 w 12"/>
                  <a:gd name="T9" fmla="*/ 0 h 58"/>
                  <a:gd name="T10" fmla="*/ 6 w 12"/>
                  <a:gd name="T11" fmla="*/ 2 h 58"/>
                  <a:gd name="T12" fmla="*/ 12 w 12"/>
                  <a:gd name="T13" fmla="*/ 29 h 58"/>
                  <a:gd name="T14" fmla="*/ 12 w 12"/>
                  <a:gd name="T15" fmla="*/ 58 h 58"/>
                  <a:gd name="T16" fmla="*/ 11 w 12"/>
                  <a:gd name="T17" fmla="*/ 5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58">
                    <a:moveTo>
                      <a:pt x="11" y="57"/>
                    </a:moveTo>
                    <a:cubicBezTo>
                      <a:pt x="8" y="56"/>
                      <a:pt x="6" y="54"/>
                      <a:pt x="5" y="51"/>
                    </a:cubicBezTo>
                    <a:cubicBezTo>
                      <a:pt x="0" y="42"/>
                      <a:pt x="1" y="21"/>
                      <a:pt x="2" y="12"/>
                    </a:cubicBezTo>
                    <a:cubicBezTo>
                      <a:pt x="3" y="9"/>
                      <a:pt x="3" y="5"/>
                      <a:pt x="4" y="2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10" y="10"/>
                      <a:pt x="12" y="19"/>
                      <a:pt x="12" y="29"/>
                    </a:cubicBezTo>
                    <a:cubicBezTo>
                      <a:pt x="12" y="58"/>
                      <a:pt x="12" y="58"/>
                      <a:pt x="12" y="58"/>
                    </a:cubicBezTo>
                    <a:lnTo>
                      <a:pt x="11" y="57"/>
                    </a:ln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6" name="Freeform 19"/>
              <p:cNvSpPr>
                <a:spLocks/>
              </p:cNvSpPr>
              <p:nvPr/>
            </p:nvSpPr>
            <p:spPr bwMode="auto">
              <a:xfrm>
                <a:off x="5165" y="186"/>
                <a:ext cx="189" cy="84"/>
              </a:xfrm>
              <a:custGeom>
                <a:avLst/>
                <a:gdLst>
                  <a:gd name="T0" fmla="*/ 0 w 155"/>
                  <a:gd name="T1" fmla="*/ 64 h 69"/>
                  <a:gd name="T2" fmla="*/ 82 w 155"/>
                  <a:gd name="T3" fmla="*/ 0 h 69"/>
                  <a:gd name="T4" fmla="*/ 155 w 155"/>
                  <a:gd name="T5" fmla="*/ 43 h 69"/>
                  <a:gd name="T6" fmla="*/ 127 w 155"/>
                  <a:gd name="T7" fmla="*/ 58 h 69"/>
                  <a:gd name="T8" fmla="*/ 131 w 155"/>
                  <a:gd name="T9" fmla="*/ 35 h 69"/>
                  <a:gd name="T10" fmla="*/ 86 w 155"/>
                  <a:gd name="T11" fmla="*/ 65 h 69"/>
                  <a:gd name="T12" fmla="*/ 91 w 155"/>
                  <a:gd name="T13" fmla="*/ 38 h 69"/>
                  <a:gd name="T14" fmla="*/ 34 w 155"/>
                  <a:gd name="T15" fmla="*/ 69 h 69"/>
                  <a:gd name="T16" fmla="*/ 49 w 155"/>
                  <a:gd name="T17" fmla="*/ 40 h 69"/>
                  <a:gd name="T18" fmla="*/ 0 w 155"/>
                  <a:gd name="T19" fmla="*/ 6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5" h="69">
                    <a:moveTo>
                      <a:pt x="0" y="64"/>
                    </a:moveTo>
                    <a:cubicBezTo>
                      <a:pt x="0" y="21"/>
                      <a:pt x="39" y="0"/>
                      <a:pt x="82" y="0"/>
                    </a:cubicBezTo>
                    <a:cubicBezTo>
                      <a:pt x="118" y="0"/>
                      <a:pt x="146" y="14"/>
                      <a:pt x="155" y="43"/>
                    </a:cubicBezTo>
                    <a:cubicBezTo>
                      <a:pt x="154" y="47"/>
                      <a:pt x="138" y="54"/>
                      <a:pt x="127" y="58"/>
                    </a:cubicBezTo>
                    <a:cubicBezTo>
                      <a:pt x="131" y="51"/>
                      <a:pt x="132" y="41"/>
                      <a:pt x="131" y="35"/>
                    </a:cubicBezTo>
                    <a:cubicBezTo>
                      <a:pt x="125" y="48"/>
                      <a:pt x="107" y="60"/>
                      <a:pt x="86" y="65"/>
                    </a:cubicBezTo>
                    <a:cubicBezTo>
                      <a:pt x="88" y="55"/>
                      <a:pt x="92" y="46"/>
                      <a:pt x="91" y="38"/>
                    </a:cubicBezTo>
                    <a:cubicBezTo>
                      <a:pt x="80" y="51"/>
                      <a:pt x="64" y="63"/>
                      <a:pt x="34" y="69"/>
                    </a:cubicBezTo>
                    <a:cubicBezTo>
                      <a:pt x="40" y="59"/>
                      <a:pt x="44" y="52"/>
                      <a:pt x="49" y="40"/>
                    </a:cubicBezTo>
                    <a:cubicBezTo>
                      <a:pt x="15" y="64"/>
                      <a:pt x="0" y="64"/>
                      <a:pt x="0" y="64"/>
                    </a:cubicBez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" name="Freeform 20"/>
              <p:cNvSpPr>
                <a:spLocks/>
              </p:cNvSpPr>
              <p:nvPr/>
            </p:nvSpPr>
            <p:spPr bwMode="auto">
              <a:xfrm>
                <a:off x="5278" y="849"/>
                <a:ext cx="80" cy="37"/>
              </a:xfrm>
              <a:custGeom>
                <a:avLst/>
                <a:gdLst>
                  <a:gd name="T0" fmla="*/ 0 w 80"/>
                  <a:gd name="T1" fmla="*/ 0 h 37"/>
                  <a:gd name="T2" fmla="*/ 0 w 80"/>
                  <a:gd name="T3" fmla="*/ 37 h 37"/>
                  <a:gd name="T4" fmla="*/ 80 w 80"/>
                  <a:gd name="T5" fmla="*/ 37 h 37"/>
                  <a:gd name="T6" fmla="*/ 39 w 80"/>
                  <a:gd name="T7" fmla="*/ 0 h 37"/>
                  <a:gd name="T8" fmla="*/ 0 w 80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7">
                    <a:moveTo>
                      <a:pt x="0" y="0"/>
                    </a:moveTo>
                    <a:lnTo>
                      <a:pt x="0" y="37"/>
                    </a:lnTo>
                    <a:lnTo>
                      <a:pt x="80" y="37"/>
                    </a:lnTo>
                    <a:lnTo>
                      <a:pt x="3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8" name="Freeform 21"/>
              <p:cNvSpPr>
                <a:spLocks/>
              </p:cNvSpPr>
              <p:nvPr/>
            </p:nvSpPr>
            <p:spPr bwMode="auto">
              <a:xfrm>
                <a:off x="5174" y="849"/>
                <a:ext cx="80" cy="37"/>
              </a:xfrm>
              <a:custGeom>
                <a:avLst/>
                <a:gdLst>
                  <a:gd name="T0" fmla="*/ 80 w 80"/>
                  <a:gd name="T1" fmla="*/ 0 h 37"/>
                  <a:gd name="T2" fmla="*/ 80 w 80"/>
                  <a:gd name="T3" fmla="*/ 37 h 37"/>
                  <a:gd name="T4" fmla="*/ 0 w 80"/>
                  <a:gd name="T5" fmla="*/ 37 h 37"/>
                  <a:gd name="T6" fmla="*/ 40 w 80"/>
                  <a:gd name="T7" fmla="*/ 0 h 37"/>
                  <a:gd name="T8" fmla="*/ 80 w 80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7">
                    <a:moveTo>
                      <a:pt x="80" y="0"/>
                    </a:moveTo>
                    <a:lnTo>
                      <a:pt x="80" y="37"/>
                    </a:lnTo>
                    <a:lnTo>
                      <a:pt x="0" y="37"/>
                    </a:lnTo>
                    <a:lnTo>
                      <a:pt x="40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9" name="Freeform 22"/>
              <p:cNvSpPr>
                <a:spLocks/>
              </p:cNvSpPr>
              <p:nvPr/>
            </p:nvSpPr>
            <p:spPr bwMode="auto">
              <a:xfrm>
                <a:off x="5209" y="598"/>
                <a:ext cx="114" cy="266"/>
              </a:xfrm>
              <a:custGeom>
                <a:avLst/>
                <a:gdLst>
                  <a:gd name="T0" fmla="*/ 37 w 93"/>
                  <a:gd name="T1" fmla="*/ 220 h 220"/>
                  <a:gd name="T2" fmla="*/ 43 w 93"/>
                  <a:gd name="T3" fmla="*/ 44 h 220"/>
                  <a:gd name="T4" fmla="*/ 45 w 93"/>
                  <a:gd name="T5" fmla="*/ 44 h 220"/>
                  <a:gd name="T6" fmla="*/ 47 w 93"/>
                  <a:gd name="T7" fmla="*/ 44 h 220"/>
                  <a:gd name="T8" fmla="*/ 49 w 93"/>
                  <a:gd name="T9" fmla="*/ 44 h 220"/>
                  <a:gd name="T10" fmla="*/ 56 w 93"/>
                  <a:gd name="T11" fmla="*/ 220 h 220"/>
                  <a:gd name="T12" fmla="*/ 89 w 93"/>
                  <a:gd name="T13" fmla="*/ 208 h 220"/>
                  <a:gd name="T14" fmla="*/ 92 w 93"/>
                  <a:gd name="T15" fmla="*/ 3 h 220"/>
                  <a:gd name="T16" fmla="*/ 93 w 93"/>
                  <a:gd name="T17" fmla="*/ 0 h 220"/>
                  <a:gd name="T18" fmla="*/ 0 w 93"/>
                  <a:gd name="T19" fmla="*/ 0 h 220"/>
                  <a:gd name="T20" fmla="*/ 3 w 93"/>
                  <a:gd name="T21" fmla="*/ 208 h 220"/>
                  <a:gd name="T22" fmla="*/ 37 w 93"/>
                  <a:gd name="T23" fmla="*/ 22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220">
                    <a:moveTo>
                      <a:pt x="37" y="220"/>
                    </a:moveTo>
                    <a:cubicBezTo>
                      <a:pt x="43" y="44"/>
                      <a:pt x="43" y="44"/>
                      <a:pt x="43" y="44"/>
                    </a:cubicBezTo>
                    <a:cubicBezTo>
                      <a:pt x="44" y="44"/>
                      <a:pt x="44" y="44"/>
                      <a:pt x="45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8" y="44"/>
                      <a:pt x="49" y="44"/>
                      <a:pt x="49" y="44"/>
                    </a:cubicBezTo>
                    <a:cubicBezTo>
                      <a:pt x="56" y="220"/>
                      <a:pt x="56" y="220"/>
                      <a:pt x="56" y="220"/>
                    </a:cubicBezTo>
                    <a:cubicBezTo>
                      <a:pt x="89" y="208"/>
                      <a:pt x="89" y="208"/>
                      <a:pt x="89" y="208"/>
                    </a:cubicBezTo>
                    <a:cubicBezTo>
                      <a:pt x="92" y="3"/>
                      <a:pt x="92" y="3"/>
                      <a:pt x="92" y="3"/>
                    </a:cubicBezTo>
                    <a:cubicBezTo>
                      <a:pt x="93" y="2"/>
                      <a:pt x="93" y="1"/>
                      <a:pt x="9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208"/>
                      <a:pt x="3" y="208"/>
                      <a:pt x="3" y="208"/>
                    </a:cubicBezTo>
                    <a:lnTo>
                      <a:pt x="37" y="220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" name="Freeform 23"/>
              <p:cNvSpPr>
                <a:spLocks/>
              </p:cNvSpPr>
              <p:nvPr/>
            </p:nvSpPr>
            <p:spPr bwMode="auto">
              <a:xfrm>
                <a:off x="5167" y="412"/>
                <a:ext cx="198" cy="188"/>
              </a:xfrm>
              <a:custGeom>
                <a:avLst/>
                <a:gdLst>
                  <a:gd name="T0" fmla="*/ 137 w 163"/>
                  <a:gd name="T1" fmla="*/ 72 h 155"/>
                  <a:gd name="T2" fmla="*/ 163 w 163"/>
                  <a:gd name="T3" fmla="*/ 72 h 155"/>
                  <a:gd name="T4" fmla="*/ 159 w 163"/>
                  <a:gd name="T5" fmla="*/ 46 h 155"/>
                  <a:gd name="T6" fmla="*/ 108 w 163"/>
                  <a:gd name="T7" fmla="*/ 1 h 155"/>
                  <a:gd name="T8" fmla="*/ 81 w 163"/>
                  <a:gd name="T9" fmla="*/ 36 h 155"/>
                  <a:gd name="T10" fmla="*/ 53 w 163"/>
                  <a:gd name="T11" fmla="*/ 2 h 155"/>
                  <a:gd name="T12" fmla="*/ 3 w 163"/>
                  <a:gd name="T13" fmla="*/ 46 h 155"/>
                  <a:gd name="T14" fmla="*/ 0 w 163"/>
                  <a:gd name="T15" fmla="*/ 72 h 155"/>
                  <a:gd name="T16" fmla="*/ 25 w 163"/>
                  <a:gd name="T17" fmla="*/ 72 h 155"/>
                  <a:gd name="T18" fmla="*/ 28 w 163"/>
                  <a:gd name="T19" fmla="*/ 51 h 155"/>
                  <a:gd name="T20" fmla="*/ 35 w 163"/>
                  <a:gd name="T21" fmla="*/ 39 h 155"/>
                  <a:gd name="T22" fmla="*/ 35 w 163"/>
                  <a:gd name="T23" fmla="*/ 155 h 155"/>
                  <a:gd name="T24" fmla="*/ 128 w 163"/>
                  <a:gd name="T25" fmla="*/ 155 h 155"/>
                  <a:gd name="T26" fmla="*/ 128 w 163"/>
                  <a:gd name="T27" fmla="*/ 39 h 155"/>
                  <a:gd name="T28" fmla="*/ 134 w 163"/>
                  <a:gd name="T29" fmla="*/ 51 h 155"/>
                  <a:gd name="T30" fmla="*/ 137 w 163"/>
                  <a:gd name="T31" fmla="*/ 7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3" h="155">
                    <a:moveTo>
                      <a:pt x="137" y="72"/>
                    </a:moveTo>
                    <a:cubicBezTo>
                      <a:pt x="163" y="72"/>
                      <a:pt x="163" y="72"/>
                      <a:pt x="163" y="72"/>
                    </a:cubicBezTo>
                    <a:cubicBezTo>
                      <a:pt x="162" y="62"/>
                      <a:pt x="161" y="53"/>
                      <a:pt x="159" y="46"/>
                    </a:cubicBezTo>
                    <a:cubicBezTo>
                      <a:pt x="153" y="14"/>
                      <a:pt x="124" y="4"/>
                      <a:pt x="108" y="1"/>
                    </a:cubicBezTo>
                    <a:cubicBezTo>
                      <a:pt x="103" y="0"/>
                      <a:pt x="81" y="36"/>
                      <a:pt x="81" y="36"/>
                    </a:cubicBezTo>
                    <a:cubicBezTo>
                      <a:pt x="81" y="36"/>
                      <a:pt x="59" y="0"/>
                      <a:pt x="53" y="2"/>
                    </a:cubicBezTo>
                    <a:cubicBezTo>
                      <a:pt x="37" y="5"/>
                      <a:pt x="9" y="15"/>
                      <a:pt x="3" y="46"/>
                    </a:cubicBezTo>
                    <a:cubicBezTo>
                      <a:pt x="2" y="53"/>
                      <a:pt x="1" y="62"/>
                      <a:pt x="0" y="72"/>
                    </a:cubicBezTo>
                    <a:cubicBezTo>
                      <a:pt x="25" y="72"/>
                      <a:pt x="25" y="72"/>
                      <a:pt x="25" y="72"/>
                    </a:cubicBezTo>
                    <a:cubicBezTo>
                      <a:pt x="26" y="64"/>
                      <a:pt x="27" y="57"/>
                      <a:pt x="28" y="51"/>
                    </a:cubicBezTo>
                    <a:cubicBezTo>
                      <a:pt x="29" y="47"/>
                      <a:pt x="31" y="42"/>
                      <a:pt x="35" y="39"/>
                    </a:cubicBezTo>
                    <a:cubicBezTo>
                      <a:pt x="35" y="155"/>
                      <a:pt x="35" y="155"/>
                      <a:pt x="35" y="155"/>
                    </a:cubicBezTo>
                    <a:cubicBezTo>
                      <a:pt x="128" y="155"/>
                      <a:pt x="128" y="155"/>
                      <a:pt x="128" y="155"/>
                    </a:cubicBezTo>
                    <a:cubicBezTo>
                      <a:pt x="128" y="39"/>
                      <a:pt x="128" y="39"/>
                      <a:pt x="128" y="39"/>
                    </a:cubicBezTo>
                    <a:cubicBezTo>
                      <a:pt x="131" y="42"/>
                      <a:pt x="133" y="47"/>
                      <a:pt x="134" y="51"/>
                    </a:cubicBezTo>
                    <a:cubicBezTo>
                      <a:pt x="135" y="57"/>
                      <a:pt x="136" y="64"/>
                      <a:pt x="137" y="72"/>
                    </a:cubicBezTo>
                    <a:close/>
                  </a:path>
                </a:pathLst>
              </a:custGeom>
              <a:solidFill>
                <a:srgbClr val="F26F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" name="Freeform 24"/>
              <p:cNvSpPr>
                <a:spLocks/>
              </p:cNvSpPr>
              <p:nvPr/>
            </p:nvSpPr>
            <p:spPr bwMode="auto">
              <a:xfrm>
                <a:off x="5226" y="405"/>
                <a:ext cx="36" cy="54"/>
              </a:xfrm>
              <a:custGeom>
                <a:avLst/>
                <a:gdLst>
                  <a:gd name="T0" fmla="*/ 9 w 29"/>
                  <a:gd name="T1" fmla="*/ 0 h 45"/>
                  <a:gd name="T2" fmla="*/ 15 w 29"/>
                  <a:gd name="T3" fmla="*/ 12 h 45"/>
                  <a:gd name="T4" fmla="*/ 29 w 29"/>
                  <a:gd name="T5" fmla="*/ 27 h 45"/>
                  <a:gd name="T6" fmla="*/ 18 w 29"/>
                  <a:gd name="T7" fmla="*/ 45 h 45"/>
                  <a:gd name="T8" fmla="*/ 5 w 29"/>
                  <a:gd name="T9" fmla="*/ 27 h 45"/>
                  <a:gd name="T10" fmla="*/ 0 w 29"/>
                  <a:gd name="T11" fmla="*/ 9 h 45"/>
                  <a:gd name="T12" fmla="*/ 9 w 29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5">
                    <a:moveTo>
                      <a:pt x="9" y="0"/>
                    </a:moveTo>
                    <a:cubicBezTo>
                      <a:pt x="9" y="0"/>
                      <a:pt x="11" y="6"/>
                      <a:pt x="15" y="12"/>
                    </a:cubicBezTo>
                    <a:cubicBezTo>
                      <a:pt x="22" y="22"/>
                      <a:pt x="29" y="27"/>
                      <a:pt x="29" y="27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8" y="45"/>
                      <a:pt x="11" y="38"/>
                      <a:pt x="5" y="27"/>
                    </a:cubicBezTo>
                    <a:cubicBezTo>
                      <a:pt x="0" y="17"/>
                      <a:pt x="0" y="9"/>
                      <a:pt x="0" y="9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" name="Freeform 25"/>
              <p:cNvSpPr>
                <a:spLocks/>
              </p:cNvSpPr>
              <p:nvPr/>
            </p:nvSpPr>
            <p:spPr bwMode="auto">
              <a:xfrm>
                <a:off x="5269" y="405"/>
                <a:ext cx="37" cy="54"/>
              </a:xfrm>
              <a:custGeom>
                <a:avLst/>
                <a:gdLst>
                  <a:gd name="T0" fmla="*/ 21 w 30"/>
                  <a:gd name="T1" fmla="*/ 0 h 45"/>
                  <a:gd name="T2" fmla="*/ 14 w 30"/>
                  <a:gd name="T3" fmla="*/ 12 h 45"/>
                  <a:gd name="T4" fmla="*/ 0 w 30"/>
                  <a:gd name="T5" fmla="*/ 27 h 45"/>
                  <a:gd name="T6" fmla="*/ 12 w 30"/>
                  <a:gd name="T7" fmla="*/ 45 h 45"/>
                  <a:gd name="T8" fmla="*/ 24 w 30"/>
                  <a:gd name="T9" fmla="*/ 27 h 45"/>
                  <a:gd name="T10" fmla="*/ 30 w 30"/>
                  <a:gd name="T11" fmla="*/ 9 h 45"/>
                  <a:gd name="T12" fmla="*/ 21 w 30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5">
                    <a:moveTo>
                      <a:pt x="21" y="0"/>
                    </a:moveTo>
                    <a:cubicBezTo>
                      <a:pt x="21" y="0"/>
                      <a:pt x="19" y="6"/>
                      <a:pt x="14" y="12"/>
                    </a:cubicBezTo>
                    <a:cubicBezTo>
                      <a:pt x="8" y="22"/>
                      <a:pt x="0" y="27"/>
                      <a:pt x="0" y="27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8" y="38"/>
                      <a:pt x="24" y="27"/>
                    </a:cubicBezTo>
                    <a:cubicBezTo>
                      <a:pt x="29" y="17"/>
                      <a:pt x="30" y="9"/>
                      <a:pt x="30" y="9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" name="Freeform 26"/>
              <p:cNvSpPr>
                <a:spLocks/>
              </p:cNvSpPr>
              <p:nvPr/>
            </p:nvSpPr>
            <p:spPr bwMode="auto">
              <a:xfrm>
                <a:off x="5163" y="286"/>
                <a:ext cx="206" cy="125"/>
              </a:xfrm>
              <a:custGeom>
                <a:avLst/>
                <a:gdLst>
                  <a:gd name="T0" fmla="*/ 159 w 169"/>
                  <a:gd name="T1" fmla="*/ 0 h 103"/>
                  <a:gd name="T2" fmla="*/ 154 w 169"/>
                  <a:gd name="T3" fmla="*/ 14 h 103"/>
                  <a:gd name="T4" fmla="*/ 135 w 169"/>
                  <a:gd name="T5" fmla="*/ 63 h 103"/>
                  <a:gd name="T6" fmla="*/ 93 w 169"/>
                  <a:gd name="T7" fmla="*/ 72 h 103"/>
                  <a:gd name="T8" fmla="*/ 89 w 169"/>
                  <a:gd name="T9" fmla="*/ 62 h 103"/>
                  <a:gd name="T10" fmla="*/ 84 w 169"/>
                  <a:gd name="T11" fmla="*/ 62 h 103"/>
                  <a:gd name="T12" fmla="*/ 84 w 169"/>
                  <a:gd name="T13" fmla="*/ 62 h 103"/>
                  <a:gd name="T14" fmla="*/ 80 w 169"/>
                  <a:gd name="T15" fmla="*/ 62 h 103"/>
                  <a:gd name="T16" fmla="*/ 75 w 169"/>
                  <a:gd name="T17" fmla="*/ 72 h 103"/>
                  <a:gd name="T18" fmla="*/ 34 w 169"/>
                  <a:gd name="T19" fmla="*/ 63 h 103"/>
                  <a:gd name="T20" fmla="*/ 14 w 169"/>
                  <a:gd name="T21" fmla="*/ 14 h 103"/>
                  <a:gd name="T22" fmla="*/ 9 w 169"/>
                  <a:gd name="T23" fmla="*/ 0 h 103"/>
                  <a:gd name="T24" fmla="*/ 25 w 169"/>
                  <a:gd name="T25" fmla="*/ 79 h 103"/>
                  <a:gd name="T26" fmla="*/ 85 w 169"/>
                  <a:gd name="T27" fmla="*/ 102 h 103"/>
                  <a:gd name="T28" fmla="*/ 85 w 169"/>
                  <a:gd name="T29" fmla="*/ 102 h 103"/>
                  <a:gd name="T30" fmla="*/ 144 w 169"/>
                  <a:gd name="T31" fmla="*/ 79 h 103"/>
                  <a:gd name="T32" fmla="*/ 159 w 169"/>
                  <a:gd name="T33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9" h="103">
                    <a:moveTo>
                      <a:pt x="159" y="0"/>
                    </a:moveTo>
                    <a:cubicBezTo>
                      <a:pt x="159" y="0"/>
                      <a:pt x="157" y="1"/>
                      <a:pt x="154" y="14"/>
                    </a:cubicBezTo>
                    <a:cubicBezTo>
                      <a:pt x="151" y="27"/>
                      <a:pt x="155" y="51"/>
                      <a:pt x="135" y="63"/>
                    </a:cubicBezTo>
                    <a:cubicBezTo>
                      <a:pt x="114" y="76"/>
                      <a:pt x="98" y="74"/>
                      <a:pt x="93" y="72"/>
                    </a:cubicBezTo>
                    <a:cubicBezTo>
                      <a:pt x="89" y="71"/>
                      <a:pt x="89" y="62"/>
                      <a:pt x="89" y="62"/>
                    </a:cubicBezTo>
                    <a:cubicBezTo>
                      <a:pt x="84" y="62"/>
                      <a:pt x="84" y="62"/>
                      <a:pt x="84" y="62"/>
                    </a:cubicBezTo>
                    <a:cubicBezTo>
                      <a:pt x="84" y="62"/>
                      <a:pt x="84" y="62"/>
                      <a:pt x="84" y="62"/>
                    </a:cubicBezTo>
                    <a:cubicBezTo>
                      <a:pt x="80" y="62"/>
                      <a:pt x="80" y="62"/>
                      <a:pt x="80" y="62"/>
                    </a:cubicBezTo>
                    <a:cubicBezTo>
                      <a:pt x="80" y="62"/>
                      <a:pt x="80" y="71"/>
                      <a:pt x="75" y="72"/>
                    </a:cubicBezTo>
                    <a:cubicBezTo>
                      <a:pt x="71" y="74"/>
                      <a:pt x="55" y="76"/>
                      <a:pt x="34" y="63"/>
                    </a:cubicBezTo>
                    <a:cubicBezTo>
                      <a:pt x="13" y="51"/>
                      <a:pt x="17" y="27"/>
                      <a:pt x="14" y="14"/>
                    </a:cubicBezTo>
                    <a:cubicBezTo>
                      <a:pt x="11" y="1"/>
                      <a:pt x="9" y="0"/>
                      <a:pt x="9" y="0"/>
                    </a:cubicBezTo>
                    <a:cubicBezTo>
                      <a:pt x="9" y="0"/>
                      <a:pt x="0" y="47"/>
                      <a:pt x="25" y="79"/>
                    </a:cubicBezTo>
                    <a:cubicBezTo>
                      <a:pt x="43" y="103"/>
                      <a:pt x="85" y="102"/>
                      <a:pt x="85" y="102"/>
                    </a:cubicBezTo>
                    <a:cubicBezTo>
                      <a:pt x="85" y="102"/>
                      <a:pt x="85" y="102"/>
                      <a:pt x="85" y="102"/>
                    </a:cubicBezTo>
                    <a:cubicBezTo>
                      <a:pt x="88" y="102"/>
                      <a:pt x="126" y="102"/>
                      <a:pt x="144" y="79"/>
                    </a:cubicBezTo>
                    <a:cubicBezTo>
                      <a:pt x="169" y="47"/>
                      <a:pt x="159" y="0"/>
                      <a:pt x="159" y="0"/>
                    </a:cubicBezTo>
                  </a:path>
                </a:pathLst>
              </a:cu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" name="Freeform 27"/>
              <p:cNvSpPr>
                <a:spLocks/>
              </p:cNvSpPr>
              <p:nvPr/>
            </p:nvSpPr>
            <p:spPr bwMode="auto">
              <a:xfrm>
                <a:off x="5218" y="330"/>
                <a:ext cx="96" cy="60"/>
              </a:xfrm>
              <a:custGeom>
                <a:avLst/>
                <a:gdLst>
                  <a:gd name="T0" fmla="*/ 79 w 79"/>
                  <a:gd name="T1" fmla="*/ 50 h 50"/>
                  <a:gd name="T2" fmla="*/ 74 w 79"/>
                  <a:gd name="T3" fmla="*/ 19 h 50"/>
                  <a:gd name="T4" fmla="*/ 61 w 79"/>
                  <a:gd name="T5" fmla="*/ 2 h 50"/>
                  <a:gd name="T6" fmla="*/ 39 w 79"/>
                  <a:gd name="T7" fmla="*/ 2 h 50"/>
                  <a:gd name="T8" fmla="*/ 17 w 79"/>
                  <a:gd name="T9" fmla="*/ 2 h 50"/>
                  <a:gd name="T10" fmla="*/ 5 w 79"/>
                  <a:gd name="T11" fmla="*/ 19 h 50"/>
                  <a:gd name="T12" fmla="*/ 0 w 79"/>
                  <a:gd name="T13" fmla="*/ 50 h 50"/>
                  <a:gd name="T14" fmla="*/ 15 w 79"/>
                  <a:gd name="T15" fmla="*/ 41 h 50"/>
                  <a:gd name="T16" fmla="*/ 22 w 79"/>
                  <a:gd name="T17" fmla="*/ 17 h 50"/>
                  <a:gd name="T18" fmla="*/ 56 w 79"/>
                  <a:gd name="T19" fmla="*/ 17 h 50"/>
                  <a:gd name="T20" fmla="*/ 64 w 79"/>
                  <a:gd name="T21" fmla="*/ 41 h 50"/>
                  <a:gd name="T22" fmla="*/ 79 w 79"/>
                  <a:gd name="T2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9" h="50">
                    <a:moveTo>
                      <a:pt x="79" y="50"/>
                    </a:moveTo>
                    <a:cubicBezTo>
                      <a:pt x="79" y="50"/>
                      <a:pt x="77" y="30"/>
                      <a:pt x="74" y="19"/>
                    </a:cubicBezTo>
                    <a:cubicBezTo>
                      <a:pt x="73" y="13"/>
                      <a:pt x="70" y="6"/>
                      <a:pt x="61" y="2"/>
                    </a:cubicBezTo>
                    <a:cubicBezTo>
                      <a:pt x="55" y="0"/>
                      <a:pt x="43" y="1"/>
                      <a:pt x="39" y="2"/>
                    </a:cubicBezTo>
                    <a:cubicBezTo>
                      <a:pt x="35" y="1"/>
                      <a:pt x="24" y="0"/>
                      <a:pt x="17" y="2"/>
                    </a:cubicBezTo>
                    <a:cubicBezTo>
                      <a:pt x="9" y="6"/>
                      <a:pt x="6" y="14"/>
                      <a:pt x="5" y="19"/>
                    </a:cubicBezTo>
                    <a:cubicBezTo>
                      <a:pt x="2" y="31"/>
                      <a:pt x="0" y="50"/>
                      <a:pt x="0" y="50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4" y="23"/>
                      <a:pt x="22" y="17"/>
                    </a:cubicBezTo>
                    <a:cubicBezTo>
                      <a:pt x="30" y="11"/>
                      <a:pt x="49" y="12"/>
                      <a:pt x="56" y="17"/>
                    </a:cubicBezTo>
                    <a:cubicBezTo>
                      <a:pt x="65" y="22"/>
                      <a:pt x="64" y="41"/>
                      <a:pt x="64" y="41"/>
                    </a:cubicBezTo>
                    <a:lnTo>
                      <a:pt x="79" y="50"/>
                    </a:ln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5" name="Freeform 28"/>
              <p:cNvSpPr>
                <a:spLocks/>
              </p:cNvSpPr>
              <p:nvPr/>
            </p:nvSpPr>
            <p:spPr bwMode="auto">
              <a:xfrm>
                <a:off x="5204" y="292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" name="Oval 29"/>
              <p:cNvSpPr>
                <a:spLocks noChangeArrowheads="1"/>
              </p:cNvSpPr>
              <p:nvPr/>
            </p:nvSpPr>
            <p:spPr bwMode="auto">
              <a:xfrm>
                <a:off x="5209" y="298"/>
                <a:ext cx="8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" name="Freeform 30"/>
              <p:cNvSpPr>
                <a:spLocks/>
              </p:cNvSpPr>
              <p:nvPr/>
            </p:nvSpPr>
            <p:spPr bwMode="auto">
              <a:xfrm>
                <a:off x="5297" y="292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" name="Oval 31"/>
              <p:cNvSpPr>
                <a:spLocks noChangeArrowheads="1"/>
              </p:cNvSpPr>
              <p:nvPr/>
            </p:nvSpPr>
            <p:spPr bwMode="auto">
              <a:xfrm>
                <a:off x="5301" y="298"/>
                <a:ext cx="7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" name="Rectangle 32"/>
              <p:cNvSpPr>
                <a:spLocks noChangeArrowheads="1"/>
              </p:cNvSpPr>
              <p:nvPr/>
            </p:nvSpPr>
            <p:spPr bwMode="auto">
              <a:xfrm>
                <a:off x="5201" y="274"/>
                <a:ext cx="29" cy="7"/>
              </a:xfrm>
              <a:prstGeom prst="rect">
                <a:avLst/>
              </a:pr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" name="Rectangle 33"/>
              <p:cNvSpPr>
                <a:spLocks noChangeArrowheads="1"/>
              </p:cNvSpPr>
              <p:nvPr/>
            </p:nvSpPr>
            <p:spPr bwMode="auto">
              <a:xfrm>
                <a:off x="5293" y="274"/>
                <a:ext cx="30" cy="7"/>
              </a:xfrm>
              <a:prstGeom prst="rect">
                <a:avLst/>
              </a:pr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" name="Freeform 34"/>
              <p:cNvSpPr>
                <a:spLocks/>
              </p:cNvSpPr>
              <p:nvPr/>
            </p:nvSpPr>
            <p:spPr bwMode="auto">
              <a:xfrm>
                <a:off x="5243" y="353"/>
                <a:ext cx="44" cy="6"/>
              </a:xfrm>
              <a:custGeom>
                <a:avLst/>
                <a:gdLst>
                  <a:gd name="T0" fmla="*/ 33 w 36"/>
                  <a:gd name="T1" fmla="*/ 0 h 5"/>
                  <a:gd name="T2" fmla="*/ 3 w 36"/>
                  <a:gd name="T3" fmla="*/ 0 h 5"/>
                  <a:gd name="T4" fmla="*/ 0 w 36"/>
                  <a:gd name="T5" fmla="*/ 2 h 5"/>
                  <a:gd name="T6" fmla="*/ 3 w 36"/>
                  <a:gd name="T7" fmla="*/ 5 h 5"/>
                  <a:gd name="T8" fmla="*/ 33 w 36"/>
                  <a:gd name="T9" fmla="*/ 5 h 5"/>
                  <a:gd name="T10" fmla="*/ 36 w 36"/>
                  <a:gd name="T11" fmla="*/ 2 h 5"/>
                  <a:gd name="T12" fmla="*/ 33 w 36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5">
                    <a:moveTo>
                      <a:pt x="3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5" y="5"/>
                      <a:pt x="36" y="4"/>
                      <a:pt x="36" y="2"/>
                    </a:cubicBezTo>
                    <a:cubicBezTo>
                      <a:pt x="36" y="1"/>
                      <a:pt x="35" y="0"/>
                      <a:pt x="33" y="0"/>
                    </a:cubicBezTo>
                  </a:path>
                </a:pathLst>
              </a:custGeom>
              <a:solidFill>
                <a:srgbClr val="CE98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" name="Rectangle 35"/>
              <p:cNvSpPr>
                <a:spLocks noChangeArrowheads="1"/>
              </p:cNvSpPr>
              <p:nvPr/>
            </p:nvSpPr>
            <p:spPr bwMode="auto">
              <a:xfrm>
                <a:off x="4232" y="450"/>
                <a:ext cx="111" cy="168"/>
              </a:xfrm>
              <a:prstGeom prst="rect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" name="Freeform 36"/>
              <p:cNvSpPr>
                <a:spLocks/>
              </p:cNvSpPr>
              <p:nvPr/>
            </p:nvSpPr>
            <p:spPr bwMode="auto">
              <a:xfrm>
                <a:off x="4232" y="541"/>
                <a:ext cx="111" cy="129"/>
              </a:xfrm>
              <a:custGeom>
                <a:avLst/>
                <a:gdLst>
                  <a:gd name="T0" fmla="*/ 47 w 91"/>
                  <a:gd name="T1" fmla="*/ 107 h 107"/>
                  <a:gd name="T2" fmla="*/ 45 w 91"/>
                  <a:gd name="T3" fmla="*/ 107 h 107"/>
                  <a:gd name="T4" fmla="*/ 0 w 91"/>
                  <a:gd name="T5" fmla="*/ 62 h 107"/>
                  <a:gd name="T6" fmla="*/ 0 w 91"/>
                  <a:gd name="T7" fmla="*/ 44 h 107"/>
                  <a:gd name="T8" fmla="*/ 45 w 91"/>
                  <a:gd name="T9" fmla="*/ 0 h 107"/>
                  <a:gd name="T10" fmla="*/ 47 w 91"/>
                  <a:gd name="T11" fmla="*/ 0 h 107"/>
                  <a:gd name="T12" fmla="*/ 91 w 91"/>
                  <a:gd name="T13" fmla="*/ 44 h 107"/>
                  <a:gd name="T14" fmla="*/ 91 w 91"/>
                  <a:gd name="T15" fmla="*/ 62 h 107"/>
                  <a:gd name="T16" fmla="*/ 47 w 91"/>
                  <a:gd name="T17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07">
                    <a:moveTo>
                      <a:pt x="47" y="107"/>
                    </a:moveTo>
                    <a:cubicBezTo>
                      <a:pt x="45" y="107"/>
                      <a:pt x="45" y="107"/>
                      <a:pt x="45" y="107"/>
                    </a:cubicBezTo>
                    <a:cubicBezTo>
                      <a:pt x="20" y="107"/>
                      <a:pt x="0" y="87"/>
                      <a:pt x="0" y="62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20"/>
                      <a:pt x="20" y="0"/>
                      <a:pt x="45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1" y="0"/>
                      <a:pt x="91" y="20"/>
                      <a:pt x="91" y="44"/>
                    </a:cubicBezTo>
                    <a:cubicBezTo>
                      <a:pt x="91" y="62"/>
                      <a:pt x="91" y="62"/>
                      <a:pt x="91" y="62"/>
                    </a:cubicBezTo>
                    <a:cubicBezTo>
                      <a:pt x="91" y="87"/>
                      <a:pt x="71" y="107"/>
                      <a:pt x="47" y="107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" name="Freeform 37"/>
              <p:cNvSpPr>
                <a:spLocks/>
              </p:cNvSpPr>
              <p:nvPr/>
            </p:nvSpPr>
            <p:spPr bwMode="auto">
              <a:xfrm>
                <a:off x="4292" y="604"/>
                <a:ext cx="51" cy="297"/>
              </a:xfrm>
              <a:custGeom>
                <a:avLst/>
                <a:gdLst>
                  <a:gd name="T0" fmla="*/ 23 w 42"/>
                  <a:gd name="T1" fmla="*/ 245 h 245"/>
                  <a:gd name="T2" fmla="*/ 7 w 42"/>
                  <a:gd name="T3" fmla="*/ 229 h 245"/>
                  <a:gd name="T4" fmla="*/ 0 w 42"/>
                  <a:gd name="T5" fmla="*/ 27 h 245"/>
                  <a:gd name="T6" fmla="*/ 23 w 42"/>
                  <a:gd name="T7" fmla="*/ 11 h 245"/>
                  <a:gd name="T8" fmla="*/ 42 w 42"/>
                  <a:gd name="T9" fmla="*/ 9 h 245"/>
                  <a:gd name="T10" fmla="*/ 39 w 42"/>
                  <a:gd name="T11" fmla="*/ 229 h 245"/>
                  <a:gd name="T12" fmla="*/ 23 w 42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5">
                    <a:moveTo>
                      <a:pt x="23" y="245"/>
                    </a:moveTo>
                    <a:cubicBezTo>
                      <a:pt x="14" y="245"/>
                      <a:pt x="7" y="238"/>
                      <a:pt x="7" y="229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18"/>
                      <a:pt x="14" y="11"/>
                      <a:pt x="23" y="11"/>
                    </a:cubicBezTo>
                    <a:cubicBezTo>
                      <a:pt x="32" y="11"/>
                      <a:pt x="42" y="0"/>
                      <a:pt x="42" y="9"/>
                    </a:cubicBezTo>
                    <a:cubicBezTo>
                      <a:pt x="39" y="229"/>
                      <a:pt x="39" y="229"/>
                      <a:pt x="39" y="229"/>
                    </a:cubicBezTo>
                    <a:cubicBezTo>
                      <a:pt x="39" y="238"/>
                      <a:pt x="32" y="245"/>
                      <a:pt x="23" y="245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5" name="Freeform 38"/>
              <p:cNvSpPr>
                <a:spLocks/>
              </p:cNvSpPr>
              <p:nvPr/>
            </p:nvSpPr>
            <p:spPr bwMode="auto">
              <a:xfrm>
                <a:off x="4232" y="604"/>
                <a:ext cx="51" cy="297"/>
              </a:xfrm>
              <a:custGeom>
                <a:avLst/>
                <a:gdLst>
                  <a:gd name="T0" fmla="*/ 20 w 42"/>
                  <a:gd name="T1" fmla="*/ 245 h 245"/>
                  <a:gd name="T2" fmla="*/ 4 w 42"/>
                  <a:gd name="T3" fmla="*/ 229 h 245"/>
                  <a:gd name="T4" fmla="*/ 0 w 42"/>
                  <a:gd name="T5" fmla="*/ 9 h 245"/>
                  <a:gd name="T6" fmla="*/ 20 w 42"/>
                  <a:gd name="T7" fmla="*/ 11 h 245"/>
                  <a:gd name="T8" fmla="*/ 42 w 42"/>
                  <a:gd name="T9" fmla="*/ 27 h 245"/>
                  <a:gd name="T10" fmla="*/ 35 w 42"/>
                  <a:gd name="T11" fmla="*/ 229 h 245"/>
                  <a:gd name="T12" fmla="*/ 20 w 42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5">
                    <a:moveTo>
                      <a:pt x="20" y="245"/>
                    </a:moveTo>
                    <a:cubicBezTo>
                      <a:pt x="11" y="245"/>
                      <a:pt x="4" y="238"/>
                      <a:pt x="4" y="22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0"/>
                      <a:pt x="11" y="11"/>
                      <a:pt x="20" y="11"/>
                    </a:cubicBezTo>
                    <a:cubicBezTo>
                      <a:pt x="28" y="11"/>
                      <a:pt x="42" y="18"/>
                      <a:pt x="42" y="27"/>
                    </a:cubicBezTo>
                    <a:cubicBezTo>
                      <a:pt x="35" y="229"/>
                      <a:pt x="35" y="229"/>
                      <a:pt x="35" y="229"/>
                    </a:cubicBezTo>
                    <a:cubicBezTo>
                      <a:pt x="35" y="238"/>
                      <a:pt x="28" y="245"/>
                      <a:pt x="20" y="245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" name="Freeform 39"/>
              <p:cNvSpPr>
                <a:spLocks/>
              </p:cNvSpPr>
              <p:nvPr/>
            </p:nvSpPr>
            <p:spPr bwMode="auto">
              <a:xfrm>
                <a:off x="4293" y="433"/>
                <a:ext cx="100" cy="258"/>
              </a:xfrm>
              <a:custGeom>
                <a:avLst/>
                <a:gdLst>
                  <a:gd name="T0" fmla="*/ 68 w 82"/>
                  <a:gd name="T1" fmla="*/ 213 h 213"/>
                  <a:gd name="T2" fmla="*/ 68 w 82"/>
                  <a:gd name="T3" fmla="*/ 213 h 213"/>
                  <a:gd name="T4" fmla="*/ 56 w 82"/>
                  <a:gd name="T5" fmla="*/ 201 h 213"/>
                  <a:gd name="T6" fmla="*/ 50 w 82"/>
                  <a:gd name="T7" fmla="*/ 51 h 213"/>
                  <a:gd name="T8" fmla="*/ 12 w 82"/>
                  <a:gd name="T9" fmla="*/ 24 h 213"/>
                  <a:gd name="T10" fmla="*/ 1 w 82"/>
                  <a:gd name="T11" fmla="*/ 12 h 213"/>
                  <a:gd name="T12" fmla="*/ 13 w 82"/>
                  <a:gd name="T13" fmla="*/ 1 h 213"/>
                  <a:gd name="T14" fmla="*/ 73 w 82"/>
                  <a:gd name="T15" fmla="*/ 46 h 213"/>
                  <a:gd name="T16" fmla="*/ 80 w 82"/>
                  <a:gd name="T17" fmla="*/ 202 h 213"/>
                  <a:gd name="T18" fmla="*/ 68 w 82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2" h="213">
                    <a:moveTo>
                      <a:pt x="68" y="213"/>
                    </a:moveTo>
                    <a:cubicBezTo>
                      <a:pt x="68" y="213"/>
                      <a:pt x="68" y="213"/>
                      <a:pt x="68" y="213"/>
                    </a:cubicBezTo>
                    <a:cubicBezTo>
                      <a:pt x="61" y="213"/>
                      <a:pt x="56" y="208"/>
                      <a:pt x="56" y="201"/>
                    </a:cubicBezTo>
                    <a:cubicBezTo>
                      <a:pt x="56" y="200"/>
                      <a:pt x="58" y="91"/>
                      <a:pt x="50" y="51"/>
                    </a:cubicBezTo>
                    <a:cubicBezTo>
                      <a:pt x="45" y="26"/>
                      <a:pt x="13" y="24"/>
                      <a:pt x="12" y="24"/>
                    </a:cubicBezTo>
                    <a:cubicBezTo>
                      <a:pt x="5" y="24"/>
                      <a:pt x="0" y="18"/>
                      <a:pt x="1" y="12"/>
                    </a:cubicBezTo>
                    <a:cubicBezTo>
                      <a:pt x="1" y="5"/>
                      <a:pt x="7" y="0"/>
                      <a:pt x="13" y="1"/>
                    </a:cubicBezTo>
                    <a:cubicBezTo>
                      <a:pt x="15" y="1"/>
                      <a:pt x="64" y="4"/>
                      <a:pt x="73" y="46"/>
                    </a:cubicBezTo>
                    <a:cubicBezTo>
                      <a:pt x="82" y="89"/>
                      <a:pt x="80" y="197"/>
                      <a:pt x="80" y="202"/>
                    </a:cubicBezTo>
                    <a:cubicBezTo>
                      <a:pt x="80" y="208"/>
                      <a:pt x="75" y="213"/>
                      <a:pt x="68" y="213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" name="Freeform 40"/>
              <p:cNvSpPr>
                <a:spLocks/>
              </p:cNvSpPr>
              <p:nvPr/>
            </p:nvSpPr>
            <p:spPr bwMode="auto">
              <a:xfrm>
                <a:off x="4183" y="433"/>
                <a:ext cx="99" cy="258"/>
              </a:xfrm>
              <a:custGeom>
                <a:avLst/>
                <a:gdLst>
                  <a:gd name="T0" fmla="*/ 13 w 81"/>
                  <a:gd name="T1" fmla="*/ 213 h 213"/>
                  <a:gd name="T2" fmla="*/ 1 w 81"/>
                  <a:gd name="T3" fmla="*/ 202 h 213"/>
                  <a:gd name="T4" fmla="*/ 9 w 81"/>
                  <a:gd name="T5" fmla="*/ 46 h 213"/>
                  <a:gd name="T6" fmla="*/ 68 w 81"/>
                  <a:gd name="T7" fmla="*/ 1 h 213"/>
                  <a:gd name="T8" fmla="*/ 81 w 81"/>
                  <a:gd name="T9" fmla="*/ 12 h 213"/>
                  <a:gd name="T10" fmla="*/ 70 w 81"/>
                  <a:gd name="T11" fmla="*/ 24 h 213"/>
                  <a:gd name="T12" fmla="*/ 32 w 81"/>
                  <a:gd name="T13" fmla="*/ 51 h 213"/>
                  <a:gd name="T14" fmla="*/ 25 w 81"/>
                  <a:gd name="T15" fmla="*/ 201 h 213"/>
                  <a:gd name="T16" fmla="*/ 13 w 81"/>
                  <a:gd name="T17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213">
                    <a:moveTo>
                      <a:pt x="13" y="213"/>
                    </a:moveTo>
                    <a:cubicBezTo>
                      <a:pt x="7" y="213"/>
                      <a:pt x="2" y="208"/>
                      <a:pt x="1" y="202"/>
                    </a:cubicBezTo>
                    <a:cubicBezTo>
                      <a:pt x="1" y="197"/>
                      <a:pt x="0" y="89"/>
                      <a:pt x="9" y="46"/>
                    </a:cubicBezTo>
                    <a:cubicBezTo>
                      <a:pt x="17" y="4"/>
                      <a:pt x="66" y="1"/>
                      <a:pt x="68" y="1"/>
                    </a:cubicBezTo>
                    <a:cubicBezTo>
                      <a:pt x="75" y="0"/>
                      <a:pt x="80" y="5"/>
                      <a:pt x="81" y="12"/>
                    </a:cubicBezTo>
                    <a:cubicBezTo>
                      <a:pt x="81" y="18"/>
                      <a:pt x="76" y="24"/>
                      <a:pt x="70" y="24"/>
                    </a:cubicBezTo>
                    <a:cubicBezTo>
                      <a:pt x="68" y="24"/>
                      <a:pt x="37" y="26"/>
                      <a:pt x="32" y="51"/>
                    </a:cubicBezTo>
                    <a:cubicBezTo>
                      <a:pt x="24" y="91"/>
                      <a:pt x="25" y="200"/>
                      <a:pt x="25" y="201"/>
                    </a:cubicBezTo>
                    <a:cubicBezTo>
                      <a:pt x="25" y="208"/>
                      <a:pt x="20" y="213"/>
                      <a:pt x="13" y="213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8" name="Freeform 41"/>
              <p:cNvSpPr>
                <a:spLocks/>
              </p:cNvSpPr>
              <p:nvPr/>
            </p:nvSpPr>
            <p:spPr bwMode="auto">
              <a:xfrm>
                <a:off x="4261" y="376"/>
                <a:ext cx="54" cy="91"/>
              </a:xfrm>
              <a:custGeom>
                <a:avLst/>
                <a:gdLst>
                  <a:gd name="T0" fmla="*/ 22 w 44"/>
                  <a:gd name="T1" fmla="*/ 75 h 75"/>
                  <a:gd name="T2" fmla="*/ 0 w 44"/>
                  <a:gd name="T3" fmla="*/ 53 h 75"/>
                  <a:gd name="T4" fmla="*/ 0 w 44"/>
                  <a:gd name="T5" fmla="*/ 22 h 75"/>
                  <a:gd name="T6" fmla="*/ 22 w 44"/>
                  <a:gd name="T7" fmla="*/ 0 h 75"/>
                  <a:gd name="T8" fmla="*/ 44 w 44"/>
                  <a:gd name="T9" fmla="*/ 22 h 75"/>
                  <a:gd name="T10" fmla="*/ 44 w 44"/>
                  <a:gd name="T11" fmla="*/ 53 h 75"/>
                  <a:gd name="T12" fmla="*/ 22 w 44"/>
                  <a:gd name="T13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5">
                    <a:moveTo>
                      <a:pt x="22" y="75"/>
                    </a:moveTo>
                    <a:cubicBezTo>
                      <a:pt x="10" y="75"/>
                      <a:pt x="0" y="65"/>
                      <a:pt x="0" y="53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4" y="0"/>
                      <a:pt x="44" y="10"/>
                      <a:pt x="44" y="22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65"/>
                      <a:pt x="34" y="75"/>
                      <a:pt x="22" y="75"/>
                    </a:cubicBezTo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9" name="Oval 42"/>
              <p:cNvSpPr>
                <a:spLocks noChangeArrowheads="1"/>
              </p:cNvSpPr>
              <p:nvPr/>
            </p:nvSpPr>
            <p:spPr bwMode="auto">
              <a:xfrm>
                <a:off x="4359" y="308"/>
                <a:ext cx="41" cy="41"/>
              </a:xfrm>
              <a:prstGeom prst="ellipse">
                <a:avLst/>
              </a:pr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" name="Oval 43"/>
              <p:cNvSpPr>
                <a:spLocks noChangeArrowheads="1"/>
              </p:cNvSpPr>
              <p:nvPr/>
            </p:nvSpPr>
            <p:spPr bwMode="auto">
              <a:xfrm>
                <a:off x="4176" y="308"/>
                <a:ext cx="42" cy="41"/>
              </a:xfrm>
              <a:prstGeom prst="ellipse">
                <a:avLst/>
              </a:pr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" name="Freeform 44"/>
              <p:cNvSpPr>
                <a:spLocks/>
              </p:cNvSpPr>
              <p:nvPr/>
            </p:nvSpPr>
            <p:spPr bwMode="auto">
              <a:xfrm>
                <a:off x="4197" y="211"/>
                <a:ext cx="183" cy="208"/>
              </a:xfrm>
              <a:custGeom>
                <a:avLst/>
                <a:gdLst>
                  <a:gd name="T0" fmla="*/ 75 w 150"/>
                  <a:gd name="T1" fmla="*/ 172 h 172"/>
                  <a:gd name="T2" fmla="*/ 0 w 150"/>
                  <a:gd name="T3" fmla="*/ 98 h 172"/>
                  <a:gd name="T4" fmla="*/ 0 w 150"/>
                  <a:gd name="T5" fmla="*/ 60 h 172"/>
                  <a:gd name="T6" fmla="*/ 75 w 150"/>
                  <a:gd name="T7" fmla="*/ 0 h 172"/>
                  <a:gd name="T8" fmla="*/ 150 w 150"/>
                  <a:gd name="T9" fmla="*/ 60 h 172"/>
                  <a:gd name="T10" fmla="*/ 150 w 150"/>
                  <a:gd name="T11" fmla="*/ 98 h 172"/>
                  <a:gd name="T12" fmla="*/ 75 w 150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172">
                    <a:moveTo>
                      <a:pt x="75" y="172"/>
                    </a:moveTo>
                    <a:cubicBezTo>
                      <a:pt x="34" y="172"/>
                      <a:pt x="0" y="139"/>
                      <a:pt x="0" y="98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18"/>
                      <a:pt x="34" y="0"/>
                      <a:pt x="75" y="0"/>
                    </a:cubicBezTo>
                    <a:cubicBezTo>
                      <a:pt x="116" y="0"/>
                      <a:pt x="150" y="18"/>
                      <a:pt x="150" y="60"/>
                    </a:cubicBezTo>
                    <a:cubicBezTo>
                      <a:pt x="150" y="98"/>
                      <a:pt x="150" y="98"/>
                      <a:pt x="150" y="98"/>
                    </a:cubicBezTo>
                    <a:cubicBezTo>
                      <a:pt x="150" y="139"/>
                      <a:pt x="116" y="172"/>
                      <a:pt x="75" y="172"/>
                    </a:cubicBezTo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" name="Freeform 45"/>
              <p:cNvSpPr>
                <a:spLocks/>
              </p:cNvSpPr>
              <p:nvPr/>
            </p:nvSpPr>
            <p:spPr bwMode="auto">
              <a:xfrm>
                <a:off x="4300" y="868"/>
                <a:ext cx="80" cy="39"/>
              </a:xfrm>
              <a:custGeom>
                <a:avLst/>
                <a:gdLst>
                  <a:gd name="T0" fmla="*/ 0 w 80"/>
                  <a:gd name="T1" fmla="*/ 0 h 39"/>
                  <a:gd name="T2" fmla="*/ 0 w 80"/>
                  <a:gd name="T3" fmla="*/ 39 h 39"/>
                  <a:gd name="T4" fmla="*/ 80 w 80"/>
                  <a:gd name="T5" fmla="*/ 39 h 39"/>
                  <a:gd name="T6" fmla="*/ 39 w 80"/>
                  <a:gd name="T7" fmla="*/ 0 h 39"/>
                  <a:gd name="T8" fmla="*/ 0 w 80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9">
                    <a:moveTo>
                      <a:pt x="0" y="0"/>
                    </a:moveTo>
                    <a:lnTo>
                      <a:pt x="0" y="39"/>
                    </a:lnTo>
                    <a:lnTo>
                      <a:pt x="80" y="39"/>
                    </a:lnTo>
                    <a:lnTo>
                      <a:pt x="3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" name="Freeform 46"/>
              <p:cNvSpPr>
                <a:spLocks/>
              </p:cNvSpPr>
              <p:nvPr/>
            </p:nvSpPr>
            <p:spPr bwMode="auto">
              <a:xfrm>
                <a:off x="4196" y="868"/>
                <a:ext cx="79" cy="39"/>
              </a:xfrm>
              <a:custGeom>
                <a:avLst/>
                <a:gdLst>
                  <a:gd name="T0" fmla="*/ 79 w 79"/>
                  <a:gd name="T1" fmla="*/ 0 h 39"/>
                  <a:gd name="T2" fmla="*/ 79 w 79"/>
                  <a:gd name="T3" fmla="*/ 39 h 39"/>
                  <a:gd name="T4" fmla="*/ 0 w 79"/>
                  <a:gd name="T5" fmla="*/ 39 h 39"/>
                  <a:gd name="T6" fmla="*/ 41 w 79"/>
                  <a:gd name="T7" fmla="*/ 0 h 39"/>
                  <a:gd name="T8" fmla="*/ 79 w 79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9">
                    <a:moveTo>
                      <a:pt x="79" y="0"/>
                    </a:moveTo>
                    <a:lnTo>
                      <a:pt x="79" y="39"/>
                    </a:lnTo>
                    <a:lnTo>
                      <a:pt x="0" y="39"/>
                    </a:lnTo>
                    <a:lnTo>
                      <a:pt x="41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4" name="Freeform 47"/>
              <p:cNvSpPr>
                <a:spLocks/>
              </p:cNvSpPr>
              <p:nvPr/>
            </p:nvSpPr>
            <p:spPr bwMode="auto">
              <a:xfrm>
                <a:off x="4183" y="433"/>
                <a:ext cx="209" cy="216"/>
              </a:xfrm>
              <a:custGeom>
                <a:avLst/>
                <a:gdLst>
                  <a:gd name="T0" fmla="*/ 164 w 171"/>
                  <a:gd name="T1" fmla="*/ 46 h 178"/>
                  <a:gd name="T2" fmla="*/ 108 w 171"/>
                  <a:gd name="T3" fmla="*/ 0 h 178"/>
                  <a:gd name="T4" fmla="*/ 108 w 171"/>
                  <a:gd name="T5" fmla="*/ 6 h 178"/>
                  <a:gd name="T6" fmla="*/ 86 w 171"/>
                  <a:gd name="T7" fmla="*/ 28 h 178"/>
                  <a:gd name="T8" fmla="*/ 64 w 171"/>
                  <a:gd name="T9" fmla="*/ 6 h 178"/>
                  <a:gd name="T10" fmla="*/ 64 w 171"/>
                  <a:gd name="T11" fmla="*/ 0 h 178"/>
                  <a:gd name="T12" fmla="*/ 8 w 171"/>
                  <a:gd name="T13" fmla="*/ 46 h 178"/>
                  <a:gd name="T14" fmla="*/ 0 w 171"/>
                  <a:gd name="T15" fmla="*/ 178 h 178"/>
                  <a:gd name="T16" fmla="*/ 26 w 171"/>
                  <a:gd name="T17" fmla="*/ 178 h 178"/>
                  <a:gd name="T18" fmla="*/ 33 w 171"/>
                  <a:gd name="T19" fmla="*/ 51 h 178"/>
                  <a:gd name="T20" fmla="*/ 39 w 171"/>
                  <a:gd name="T21" fmla="*/ 38 h 178"/>
                  <a:gd name="T22" fmla="*/ 39 w 171"/>
                  <a:gd name="T23" fmla="*/ 154 h 178"/>
                  <a:gd name="T24" fmla="*/ 132 w 171"/>
                  <a:gd name="T25" fmla="*/ 154 h 178"/>
                  <a:gd name="T26" fmla="*/ 132 w 171"/>
                  <a:gd name="T27" fmla="*/ 38 h 178"/>
                  <a:gd name="T28" fmla="*/ 139 w 171"/>
                  <a:gd name="T29" fmla="*/ 51 h 178"/>
                  <a:gd name="T30" fmla="*/ 146 w 171"/>
                  <a:gd name="T31" fmla="*/ 178 h 178"/>
                  <a:gd name="T32" fmla="*/ 171 w 171"/>
                  <a:gd name="T33" fmla="*/ 178 h 178"/>
                  <a:gd name="T34" fmla="*/ 164 w 171"/>
                  <a:gd name="T35" fmla="*/ 46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1" h="178">
                    <a:moveTo>
                      <a:pt x="164" y="46"/>
                    </a:moveTo>
                    <a:cubicBezTo>
                      <a:pt x="157" y="10"/>
                      <a:pt x="121" y="2"/>
                      <a:pt x="108" y="0"/>
                    </a:cubicBezTo>
                    <a:cubicBezTo>
                      <a:pt x="108" y="6"/>
                      <a:pt x="108" y="6"/>
                      <a:pt x="108" y="6"/>
                    </a:cubicBezTo>
                    <a:cubicBezTo>
                      <a:pt x="108" y="18"/>
                      <a:pt x="98" y="28"/>
                      <a:pt x="86" y="28"/>
                    </a:cubicBezTo>
                    <a:cubicBezTo>
                      <a:pt x="74" y="28"/>
                      <a:pt x="64" y="18"/>
                      <a:pt x="64" y="6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1" y="2"/>
                      <a:pt x="15" y="10"/>
                      <a:pt x="8" y="46"/>
                    </a:cubicBezTo>
                    <a:cubicBezTo>
                      <a:pt x="1" y="77"/>
                      <a:pt x="0" y="142"/>
                      <a:pt x="0" y="178"/>
                    </a:cubicBezTo>
                    <a:cubicBezTo>
                      <a:pt x="26" y="178"/>
                      <a:pt x="26" y="178"/>
                      <a:pt x="26" y="178"/>
                    </a:cubicBezTo>
                    <a:cubicBezTo>
                      <a:pt x="26" y="143"/>
                      <a:pt x="27" y="80"/>
                      <a:pt x="33" y="51"/>
                    </a:cubicBezTo>
                    <a:cubicBezTo>
                      <a:pt x="34" y="46"/>
                      <a:pt x="36" y="42"/>
                      <a:pt x="39" y="38"/>
                    </a:cubicBezTo>
                    <a:cubicBezTo>
                      <a:pt x="39" y="154"/>
                      <a:pt x="39" y="154"/>
                      <a:pt x="39" y="154"/>
                    </a:cubicBezTo>
                    <a:cubicBezTo>
                      <a:pt x="132" y="154"/>
                      <a:pt x="132" y="154"/>
                      <a:pt x="132" y="154"/>
                    </a:cubicBezTo>
                    <a:cubicBezTo>
                      <a:pt x="132" y="38"/>
                      <a:pt x="132" y="38"/>
                      <a:pt x="132" y="38"/>
                    </a:cubicBezTo>
                    <a:cubicBezTo>
                      <a:pt x="136" y="42"/>
                      <a:pt x="138" y="46"/>
                      <a:pt x="139" y="51"/>
                    </a:cubicBezTo>
                    <a:cubicBezTo>
                      <a:pt x="145" y="80"/>
                      <a:pt x="145" y="143"/>
                      <a:pt x="146" y="178"/>
                    </a:cubicBezTo>
                    <a:cubicBezTo>
                      <a:pt x="171" y="178"/>
                      <a:pt x="171" y="178"/>
                      <a:pt x="171" y="178"/>
                    </a:cubicBezTo>
                    <a:cubicBezTo>
                      <a:pt x="171" y="142"/>
                      <a:pt x="170" y="77"/>
                      <a:pt x="164" y="46"/>
                    </a:cubicBez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5" name="Freeform 48"/>
              <p:cNvSpPr>
                <a:spLocks/>
              </p:cNvSpPr>
              <p:nvPr/>
            </p:nvSpPr>
            <p:spPr bwMode="auto">
              <a:xfrm>
                <a:off x="4299" y="868"/>
                <a:ext cx="81" cy="39"/>
              </a:xfrm>
              <a:custGeom>
                <a:avLst/>
                <a:gdLst>
                  <a:gd name="T0" fmla="*/ 0 w 81"/>
                  <a:gd name="T1" fmla="*/ 0 h 39"/>
                  <a:gd name="T2" fmla="*/ 0 w 81"/>
                  <a:gd name="T3" fmla="*/ 39 h 39"/>
                  <a:gd name="T4" fmla="*/ 81 w 81"/>
                  <a:gd name="T5" fmla="*/ 39 h 39"/>
                  <a:gd name="T6" fmla="*/ 40 w 81"/>
                  <a:gd name="T7" fmla="*/ 0 h 39"/>
                  <a:gd name="T8" fmla="*/ 0 w 81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9">
                    <a:moveTo>
                      <a:pt x="0" y="0"/>
                    </a:moveTo>
                    <a:lnTo>
                      <a:pt x="0" y="39"/>
                    </a:lnTo>
                    <a:lnTo>
                      <a:pt x="81" y="39"/>
                    </a:lnTo>
                    <a:lnTo>
                      <a:pt x="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" name="Freeform 49"/>
              <p:cNvSpPr>
                <a:spLocks/>
              </p:cNvSpPr>
              <p:nvPr/>
            </p:nvSpPr>
            <p:spPr bwMode="auto">
              <a:xfrm>
                <a:off x="4196" y="868"/>
                <a:ext cx="80" cy="39"/>
              </a:xfrm>
              <a:custGeom>
                <a:avLst/>
                <a:gdLst>
                  <a:gd name="T0" fmla="*/ 80 w 80"/>
                  <a:gd name="T1" fmla="*/ 0 h 39"/>
                  <a:gd name="T2" fmla="*/ 80 w 80"/>
                  <a:gd name="T3" fmla="*/ 39 h 39"/>
                  <a:gd name="T4" fmla="*/ 0 w 80"/>
                  <a:gd name="T5" fmla="*/ 39 h 39"/>
                  <a:gd name="T6" fmla="*/ 41 w 80"/>
                  <a:gd name="T7" fmla="*/ 0 h 39"/>
                  <a:gd name="T8" fmla="*/ 80 w 80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9">
                    <a:moveTo>
                      <a:pt x="80" y="0"/>
                    </a:moveTo>
                    <a:lnTo>
                      <a:pt x="80" y="39"/>
                    </a:lnTo>
                    <a:lnTo>
                      <a:pt x="0" y="39"/>
                    </a:lnTo>
                    <a:lnTo>
                      <a:pt x="41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7" name="Freeform 50"/>
              <p:cNvSpPr>
                <a:spLocks/>
              </p:cNvSpPr>
              <p:nvPr/>
            </p:nvSpPr>
            <p:spPr bwMode="auto">
              <a:xfrm>
                <a:off x="4231" y="618"/>
                <a:ext cx="113" cy="145"/>
              </a:xfrm>
              <a:custGeom>
                <a:avLst/>
                <a:gdLst>
                  <a:gd name="T0" fmla="*/ 41 w 93"/>
                  <a:gd name="T1" fmla="*/ 119 h 119"/>
                  <a:gd name="T2" fmla="*/ 43 w 93"/>
                  <a:gd name="T3" fmla="*/ 43 h 119"/>
                  <a:gd name="T4" fmla="*/ 46 w 93"/>
                  <a:gd name="T5" fmla="*/ 44 h 119"/>
                  <a:gd name="T6" fmla="*/ 48 w 93"/>
                  <a:gd name="T7" fmla="*/ 44 h 119"/>
                  <a:gd name="T8" fmla="*/ 50 w 93"/>
                  <a:gd name="T9" fmla="*/ 43 h 119"/>
                  <a:gd name="T10" fmla="*/ 53 w 93"/>
                  <a:gd name="T11" fmla="*/ 119 h 119"/>
                  <a:gd name="T12" fmla="*/ 91 w 93"/>
                  <a:gd name="T13" fmla="*/ 119 h 119"/>
                  <a:gd name="T14" fmla="*/ 93 w 93"/>
                  <a:gd name="T15" fmla="*/ 3 h 119"/>
                  <a:gd name="T16" fmla="*/ 93 w 93"/>
                  <a:gd name="T17" fmla="*/ 0 h 119"/>
                  <a:gd name="T18" fmla="*/ 0 w 93"/>
                  <a:gd name="T19" fmla="*/ 0 h 119"/>
                  <a:gd name="T20" fmla="*/ 2 w 93"/>
                  <a:gd name="T21" fmla="*/ 119 h 119"/>
                  <a:gd name="T22" fmla="*/ 41 w 93"/>
                  <a:gd name="T23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19">
                    <a:moveTo>
                      <a:pt x="41" y="119"/>
                    </a:moveTo>
                    <a:cubicBezTo>
                      <a:pt x="43" y="43"/>
                      <a:pt x="43" y="43"/>
                      <a:pt x="43" y="43"/>
                    </a:cubicBezTo>
                    <a:cubicBezTo>
                      <a:pt x="44" y="44"/>
                      <a:pt x="45" y="44"/>
                      <a:pt x="46" y="44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49" y="44"/>
                      <a:pt x="49" y="44"/>
                      <a:pt x="50" y="43"/>
                    </a:cubicBezTo>
                    <a:cubicBezTo>
                      <a:pt x="53" y="119"/>
                      <a:pt x="53" y="119"/>
                      <a:pt x="53" y="119"/>
                    </a:cubicBezTo>
                    <a:cubicBezTo>
                      <a:pt x="91" y="119"/>
                      <a:pt x="91" y="119"/>
                      <a:pt x="91" y="119"/>
                    </a:cubicBezTo>
                    <a:cubicBezTo>
                      <a:pt x="93" y="3"/>
                      <a:pt x="93" y="3"/>
                      <a:pt x="93" y="3"/>
                    </a:cubicBezTo>
                    <a:cubicBezTo>
                      <a:pt x="93" y="2"/>
                      <a:pt x="93" y="1"/>
                      <a:pt x="9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19"/>
                      <a:pt x="2" y="119"/>
                      <a:pt x="2" y="119"/>
                    </a:cubicBezTo>
                    <a:lnTo>
                      <a:pt x="41" y="119"/>
                    </a:lnTo>
                    <a:close/>
                  </a:path>
                </a:pathLst>
              </a:custGeom>
              <a:solidFill>
                <a:srgbClr val="84D9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" name="Freeform 51"/>
              <p:cNvSpPr>
                <a:spLocks/>
              </p:cNvSpPr>
              <p:nvPr/>
            </p:nvSpPr>
            <p:spPr bwMode="auto">
              <a:xfrm>
                <a:off x="4196" y="247"/>
                <a:ext cx="14" cy="70"/>
              </a:xfrm>
              <a:custGeom>
                <a:avLst/>
                <a:gdLst>
                  <a:gd name="T0" fmla="*/ 0 w 12"/>
                  <a:gd name="T1" fmla="*/ 30 h 58"/>
                  <a:gd name="T2" fmla="*/ 6 w 12"/>
                  <a:gd name="T3" fmla="*/ 2 h 58"/>
                  <a:gd name="T4" fmla="*/ 7 w 12"/>
                  <a:gd name="T5" fmla="*/ 0 h 58"/>
                  <a:gd name="T6" fmla="*/ 8 w 12"/>
                  <a:gd name="T7" fmla="*/ 3 h 58"/>
                  <a:gd name="T8" fmla="*/ 10 w 12"/>
                  <a:gd name="T9" fmla="*/ 12 h 58"/>
                  <a:gd name="T10" fmla="*/ 7 w 12"/>
                  <a:gd name="T11" fmla="*/ 51 h 58"/>
                  <a:gd name="T12" fmla="*/ 1 w 12"/>
                  <a:gd name="T13" fmla="*/ 58 h 58"/>
                  <a:gd name="T14" fmla="*/ 0 w 12"/>
                  <a:gd name="T15" fmla="*/ 58 h 58"/>
                  <a:gd name="T16" fmla="*/ 0 w 12"/>
                  <a:gd name="T17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58">
                    <a:moveTo>
                      <a:pt x="0" y="30"/>
                    </a:moveTo>
                    <a:cubicBezTo>
                      <a:pt x="0" y="19"/>
                      <a:pt x="2" y="10"/>
                      <a:pt x="6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6"/>
                      <a:pt x="9" y="9"/>
                      <a:pt x="10" y="12"/>
                    </a:cubicBezTo>
                    <a:cubicBezTo>
                      <a:pt x="11" y="22"/>
                      <a:pt x="12" y="42"/>
                      <a:pt x="7" y="51"/>
                    </a:cubicBezTo>
                    <a:cubicBezTo>
                      <a:pt x="6" y="55"/>
                      <a:pt x="4" y="57"/>
                      <a:pt x="1" y="58"/>
                    </a:cubicBezTo>
                    <a:cubicBezTo>
                      <a:pt x="0" y="58"/>
                      <a:pt x="0" y="58"/>
                      <a:pt x="0" y="58"/>
                    </a:cubicBez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DDD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9" name="Freeform 52"/>
              <p:cNvSpPr>
                <a:spLocks/>
              </p:cNvSpPr>
              <p:nvPr/>
            </p:nvSpPr>
            <p:spPr bwMode="auto">
              <a:xfrm>
                <a:off x="4366" y="247"/>
                <a:ext cx="15" cy="70"/>
              </a:xfrm>
              <a:custGeom>
                <a:avLst/>
                <a:gdLst>
                  <a:gd name="T0" fmla="*/ 10 w 12"/>
                  <a:gd name="T1" fmla="*/ 58 h 58"/>
                  <a:gd name="T2" fmla="*/ 4 w 12"/>
                  <a:gd name="T3" fmla="*/ 51 h 58"/>
                  <a:gd name="T4" fmla="*/ 2 w 12"/>
                  <a:gd name="T5" fmla="*/ 12 h 58"/>
                  <a:gd name="T6" fmla="*/ 4 w 12"/>
                  <a:gd name="T7" fmla="*/ 3 h 58"/>
                  <a:gd name="T8" fmla="*/ 4 w 12"/>
                  <a:gd name="T9" fmla="*/ 0 h 58"/>
                  <a:gd name="T10" fmla="*/ 6 w 12"/>
                  <a:gd name="T11" fmla="*/ 2 h 58"/>
                  <a:gd name="T12" fmla="*/ 12 w 12"/>
                  <a:gd name="T13" fmla="*/ 30 h 58"/>
                  <a:gd name="T14" fmla="*/ 12 w 12"/>
                  <a:gd name="T15" fmla="*/ 58 h 58"/>
                  <a:gd name="T16" fmla="*/ 10 w 12"/>
                  <a:gd name="T1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58">
                    <a:moveTo>
                      <a:pt x="10" y="58"/>
                    </a:moveTo>
                    <a:cubicBezTo>
                      <a:pt x="8" y="57"/>
                      <a:pt x="6" y="55"/>
                      <a:pt x="4" y="51"/>
                    </a:cubicBezTo>
                    <a:cubicBezTo>
                      <a:pt x="0" y="42"/>
                      <a:pt x="1" y="22"/>
                      <a:pt x="2" y="12"/>
                    </a:cubicBezTo>
                    <a:cubicBezTo>
                      <a:pt x="2" y="9"/>
                      <a:pt x="3" y="6"/>
                      <a:pt x="4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10" y="10"/>
                      <a:pt x="12" y="19"/>
                      <a:pt x="12" y="30"/>
                    </a:cubicBezTo>
                    <a:cubicBezTo>
                      <a:pt x="12" y="58"/>
                      <a:pt x="12" y="58"/>
                      <a:pt x="12" y="58"/>
                    </a:cubicBezTo>
                    <a:lnTo>
                      <a:pt x="10" y="58"/>
                    </a:lnTo>
                    <a:close/>
                  </a:path>
                </a:pathLst>
              </a:custGeom>
              <a:solidFill>
                <a:srgbClr val="FDDD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" name="Freeform 53"/>
              <p:cNvSpPr>
                <a:spLocks/>
              </p:cNvSpPr>
              <p:nvPr/>
            </p:nvSpPr>
            <p:spPr bwMode="auto">
              <a:xfrm>
                <a:off x="4188" y="206"/>
                <a:ext cx="189" cy="85"/>
              </a:xfrm>
              <a:custGeom>
                <a:avLst/>
                <a:gdLst>
                  <a:gd name="T0" fmla="*/ 0 w 155"/>
                  <a:gd name="T1" fmla="*/ 65 h 70"/>
                  <a:gd name="T2" fmla="*/ 82 w 155"/>
                  <a:gd name="T3" fmla="*/ 0 h 70"/>
                  <a:gd name="T4" fmla="*/ 155 w 155"/>
                  <a:gd name="T5" fmla="*/ 43 h 70"/>
                  <a:gd name="T6" fmla="*/ 127 w 155"/>
                  <a:gd name="T7" fmla="*/ 59 h 70"/>
                  <a:gd name="T8" fmla="*/ 131 w 155"/>
                  <a:gd name="T9" fmla="*/ 36 h 70"/>
                  <a:gd name="T10" fmla="*/ 86 w 155"/>
                  <a:gd name="T11" fmla="*/ 66 h 70"/>
                  <a:gd name="T12" fmla="*/ 91 w 155"/>
                  <a:gd name="T13" fmla="*/ 38 h 70"/>
                  <a:gd name="T14" fmla="*/ 34 w 155"/>
                  <a:gd name="T15" fmla="*/ 70 h 70"/>
                  <a:gd name="T16" fmla="*/ 49 w 155"/>
                  <a:gd name="T17" fmla="*/ 41 h 70"/>
                  <a:gd name="T18" fmla="*/ 0 w 155"/>
                  <a:gd name="T19" fmla="*/ 6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5" h="70">
                    <a:moveTo>
                      <a:pt x="0" y="65"/>
                    </a:moveTo>
                    <a:cubicBezTo>
                      <a:pt x="0" y="22"/>
                      <a:pt x="39" y="0"/>
                      <a:pt x="82" y="0"/>
                    </a:cubicBezTo>
                    <a:cubicBezTo>
                      <a:pt x="118" y="0"/>
                      <a:pt x="145" y="15"/>
                      <a:pt x="155" y="43"/>
                    </a:cubicBezTo>
                    <a:cubicBezTo>
                      <a:pt x="154" y="47"/>
                      <a:pt x="138" y="55"/>
                      <a:pt x="127" y="59"/>
                    </a:cubicBezTo>
                    <a:cubicBezTo>
                      <a:pt x="130" y="51"/>
                      <a:pt x="132" y="42"/>
                      <a:pt x="131" y="36"/>
                    </a:cubicBezTo>
                    <a:cubicBezTo>
                      <a:pt x="124" y="48"/>
                      <a:pt x="106" y="61"/>
                      <a:pt x="86" y="66"/>
                    </a:cubicBezTo>
                    <a:cubicBezTo>
                      <a:pt x="88" y="55"/>
                      <a:pt x="91" y="47"/>
                      <a:pt x="91" y="38"/>
                    </a:cubicBezTo>
                    <a:cubicBezTo>
                      <a:pt x="79" y="51"/>
                      <a:pt x="63" y="63"/>
                      <a:pt x="34" y="70"/>
                    </a:cubicBezTo>
                    <a:cubicBezTo>
                      <a:pt x="40" y="59"/>
                      <a:pt x="44" y="52"/>
                      <a:pt x="49" y="41"/>
                    </a:cubicBezTo>
                    <a:cubicBezTo>
                      <a:pt x="15" y="65"/>
                      <a:pt x="0" y="65"/>
                      <a:pt x="0" y="65"/>
                    </a:cubicBezTo>
                    <a:close/>
                  </a:path>
                </a:pathLst>
              </a:custGeom>
              <a:solidFill>
                <a:srgbClr val="FDDD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" name="Rectangle 54"/>
              <p:cNvSpPr>
                <a:spLocks noChangeArrowheads="1"/>
              </p:cNvSpPr>
              <p:nvPr/>
            </p:nvSpPr>
            <p:spPr bwMode="auto">
              <a:xfrm>
                <a:off x="4254" y="368"/>
                <a:ext cx="67" cy="22"/>
              </a:xfrm>
              <a:prstGeom prst="rect">
                <a:avLst/>
              </a:prstGeom>
              <a:solidFill>
                <a:srgbClr val="CB87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2" name="Freeform 55"/>
              <p:cNvSpPr>
                <a:spLocks/>
              </p:cNvSpPr>
              <p:nvPr/>
            </p:nvSpPr>
            <p:spPr bwMode="auto">
              <a:xfrm>
                <a:off x="4229" y="311"/>
                <a:ext cx="21" cy="31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3" name="Oval 56"/>
              <p:cNvSpPr>
                <a:spLocks noChangeArrowheads="1"/>
              </p:cNvSpPr>
              <p:nvPr/>
            </p:nvSpPr>
            <p:spPr bwMode="auto">
              <a:xfrm>
                <a:off x="4232" y="317"/>
                <a:ext cx="8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4" name="Freeform 57"/>
              <p:cNvSpPr>
                <a:spLocks/>
              </p:cNvSpPr>
              <p:nvPr/>
            </p:nvSpPr>
            <p:spPr bwMode="auto">
              <a:xfrm>
                <a:off x="4320" y="311"/>
                <a:ext cx="22" cy="31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" name="Oval 58"/>
              <p:cNvSpPr>
                <a:spLocks noChangeArrowheads="1"/>
              </p:cNvSpPr>
              <p:nvPr/>
            </p:nvSpPr>
            <p:spPr bwMode="auto">
              <a:xfrm>
                <a:off x="4325" y="317"/>
                <a:ext cx="7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" name="Rectangle 59"/>
              <p:cNvSpPr>
                <a:spLocks noChangeArrowheads="1"/>
              </p:cNvSpPr>
              <p:nvPr/>
            </p:nvSpPr>
            <p:spPr bwMode="auto">
              <a:xfrm>
                <a:off x="4225" y="293"/>
                <a:ext cx="29" cy="7"/>
              </a:xfrm>
              <a:prstGeom prst="rect">
                <a:avLst/>
              </a:prstGeom>
              <a:solidFill>
                <a:srgbClr val="FDDD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" name="Rectangle 60"/>
              <p:cNvSpPr>
                <a:spLocks noChangeArrowheads="1"/>
              </p:cNvSpPr>
              <p:nvPr/>
            </p:nvSpPr>
            <p:spPr bwMode="auto">
              <a:xfrm>
                <a:off x="4317" y="293"/>
                <a:ext cx="29" cy="7"/>
              </a:xfrm>
              <a:prstGeom prst="rect">
                <a:avLst/>
              </a:prstGeom>
              <a:solidFill>
                <a:srgbClr val="FDDD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" name="Freeform 61"/>
              <p:cNvSpPr>
                <a:spLocks/>
              </p:cNvSpPr>
              <p:nvPr/>
            </p:nvSpPr>
            <p:spPr bwMode="auto">
              <a:xfrm>
                <a:off x="3678" y="195"/>
                <a:ext cx="247" cy="307"/>
              </a:xfrm>
              <a:custGeom>
                <a:avLst/>
                <a:gdLst>
                  <a:gd name="T0" fmla="*/ 175 w 203"/>
                  <a:gd name="T1" fmla="*/ 40 h 253"/>
                  <a:gd name="T2" fmla="*/ 102 w 203"/>
                  <a:gd name="T3" fmla="*/ 4 h 253"/>
                  <a:gd name="T4" fmla="*/ 28 w 203"/>
                  <a:gd name="T5" fmla="*/ 40 h 253"/>
                  <a:gd name="T6" fmla="*/ 15 w 203"/>
                  <a:gd name="T7" fmla="*/ 253 h 253"/>
                  <a:gd name="T8" fmla="*/ 188 w 203"/>
                  <a:gd name="T9" fmla="*/ 253 h 253"/>
                  <a:gd name="T10" fmla="*/ 175 w 203"/>
                  <a:gd name="T11" fmla="*/ 4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" h="253">
                    <a:moveTo>
                      <a:pt x="175" y="40"/>
                    </a:moveTo>
                    <a:cubicBezTo>
                      <a:pt x="148" y="0"/>
                      <a:pt x="103" y="4"/>
                      <a:pt x="102" y="4"/>
                    </a:cubicBezTo>
                    <a:cubicBezTo>
                      <a:pt x="100" y="4"/>
                      <a:pt x="55" y="0"/>
                      <a:pt x="28" y="40"/>
                    </a:cubicBezTo>
                    <a:cubicBezTo>
                      <a:pt x="0" y="81"/>
                      <a:pt x="10" y="231"/>
                      <a:pt x="15" y="253"/>
                    </a:cubicBezTo>
                    <a:cubicBezTo>
                      <a:pt x="35" y="253"/>
                      <a:pt x="168" y="253"/>
                      <a:pt x="188" y="253"/>
                    </a:cubicBezTo>
                    <a:cubicBezTo>
                      <a:pt x="193" y="231"/>
                      <a:pt x="203" y="81"/>
                      <a:pt x="175" y="40"/>
                    </a:cubicBezTo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9" name="Freeform 62"/>
              <p:cNvSpPr>
                <a:spLocks/>
              </p:cNvSpPr>
              <p:nvPr/>
            </p:nvSpPr>
            <p:spPr bwMode="auto">
              <a:xfrm>
                <a:off x="3746" y="448"/>
                <a:ext cx="111" cy="221"/>
              </a:xfrm>
              <a:custGeom>
                <a:avLst/>
                <a:gdLst>
                  <a:gd name="T0" fmla="*/ 75 w 91"/>
                  <a:gd name="T1" fmla="*/ 74 h 182"/>
                  <a:gd name="T2" fmla="*/ 91 w 91"/>
                  <a:gd name="T3" fmla="*/ 0 h 182"/>
                  <a:gd name="T4" fmla="*/ 45 w 91"/>
                  <a:gd name="T5" fmla="*/ 0 h 182"/>
                  <a:gd name="T6" fmla="*/ 45 w 91"/>
                  <a:gd name="T7" fmla="*/ 0 h 182"/>
                  <a:gd name="T8" fmla="*/ 0 w 91"/>
                  <a:gd name="T9" fmla="*/ 0 h 182"/>
                  <a:gd name="T10" fmla="*/ 16 w 91"/>
                  <a:gd name="T11" fmla="*/ 74 h 182"/>
                  <a:gd name="T12" fmla="*/ 3 w 91"/>
                  <a:gd name="T13" fmla="*/ 127 h 182"/>
                  <a:gd name="T14" fmla="*/ 5 w 91"/>
                  <a:gd name="T15" fmla="*/ 155 h 182"/>
                  <a:gd name="T16" fmla="*/ 44 w 91"/>
                  <a:gd name="T17" fmla="*/ 182 h 182"/>
                  <a:gd name="T18" fmla="*/ 45 w 91"/>
                  <a:gd name="T19" fmla="*/ 182 h 182"/>
                  <a:gd name="T20" fmla="*/ 45 w 91"/>
                  <a:gd name="T21" fmla="*/ 182 h 182"/>
                  <a:gd name="T22" fmla="*/ 46 w 91"/>
                  <a:gd name="T23" fmla="*/ 182 h 182"/>
                  <a:gd name="T24" fmla="*/ 86 w 91"/>
                  <a:gd name="T25" fmla="*/ 155 h 182"/>
                  <a:gd name="T26" fmla="*/ 88 w 91"/>
                  <a:gd name="T27" fmla="*/ 127 h 182"/>
                  <a:gd name="T28" fmla="*/ 75 w 91"/>
                  <a:gd name="T29" fmla="*/ 74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1" h="182">
                    <a:moveTo>
                      <a:pt x="75" y="74"/>
                    </a:moveTo>
                    <a:cubicBezTo>
                      <a:pt x="75" y="46"/>
                      <a:pt x="91" y="0"/>
                      <a:pt x="9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6" y="46"/>
                      <a:pt x="16" y="74"/>
                    </a:cubicBezTo>
                    <a:cubicBezTo>
                      <a:pt x="16" y="89"/>
                      <a:pt x="6" y="112"/>
                      <a:pt x="3" y="127"/>
                    </a:cubicBezTo>
                    <a:cubicBezTo>
                      <a:pt x="1" y="134"/>
                      <a:pt x="1" y="147"/>
                      <a:pt x="5" y="155"/>
                    </a:cubicBezTo>
                    <a:cubicBezTo>
                      <a:pt x="12" y="171"/>
                      <a:pt x="26" y="182"/>
                      <a:pt x="44" y="182"/>
                    </a:cubicBezTo>
                    <a:cubicBezTo>
                      <a:pt x="45" y="182"/>
                      <a:pt x="45" y="182"/>
                      <a:pt x="45" y="182"/>
                    </a:cubicBezTo>
                    <a:cubicBezTo>
                      <a:pt x="45" y="182"/>
                      <a:pt x="45" y="182"/>
                      <a:pt x="45" y="182"/>
                    </a:cubicBezTo>
                    <a:cubicBezTo>
                      <a:pt x="46" y="182"/>
                      <a:pt x="46" y="182"/>
                      <a:pt x="46" y="182"/>
                    </a:cubicBezTo>
                    <a:cubicBezTo>
                      <a:pt x="65" y="182"/>
                      <a:pt x="79" y="171"/>
                      <a:pt x="86" y="155"/>
                    </a:cubicBezTo>
                    <a:cubicBezTo>
                      <a:pt x="90" y="147"/>
                      <a:pt x="89" y="134"/>
                      <a:pt x="88" y="127"/>
                    </a:cubicBezTo>
                    <a:cubicBezTo>
                      <a:pt x="84" y="112"/>
                      <a:pt x="75" y="89"/>
                      <a:pt x="75" y="74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0" name="Freeform 63"/>
              <p:cNvSpPr>
                <a:spLocks/>
              </p:cNvSpPr>
              <p:nvPr/>
            </p:nvSpPr>
            <p:spPr bwMode="auto">
              <a:xfrm>
                <a:off x="3706" y="431"/>
                <a:ext cx="90" cy="260"/>
              </a:xfrm>
              <a:custGeom>
                <a:avLst/>
                <a:gdLst>
                  <a:gd name="T0" fmla="*/ 14 w 74"/>
                  <a:gd name="T1" fmla="*/ 214 h 214"/>
                  <a:gd name="T2" fmla="*/ 2 w 74"/>
                  <a:gd name="T3" fmla="*/ 202 h 214"/>
                  <a:gd name="T4" fmla="*/ 9 w 74"/>
                  <a:gd name="T5" fmla="*/ 48 h 214"/>
                  <a:gd name="T6" fmla="*/ 61 w 74"/>
                  <a:gd name="T7" fmla="*/ 1 h 214"/>
                  <a:gd name="T8" fmla="*/ 74 w 74"/>
                  <a:gd name="T9" fmla="*/ 12 h 214"/>
                  <a:gd name="T10" fmla="*/ 63 w 74"/>
                  <a:gd name="T11" fmla="*/ 25 h 214"/>
                  <a:gd name="T12" fmla="*/ 32 w 74"/>
                  <a:gd name="T13" fmla="*/ 53 h 214"/>
                  <a:gd name="T14" fmla="*/ 26 w 74"/>
                  <a:gd name="T15" fmla="*/ 202 h 214"/>
                  <a:gd name="T16" fmla="*/ 14 w 74"/>
                  <a:gd name="T17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214">
                    <a:moveTo>
                      <a:pt x="14" y="214"/>
                    </a:moveTo>
                    <a:cubicBezTo>
                      <a:pt x="8" y="214"/>
                      <a:pt x="2" y="209"/>
                      <a:pt x="2" y="202"/>
                    </a:cubicBezTo>
                    <a:cubicBezTo>
                      <a:pt x="2" y="198"/>
                      <a:pt x="0" y="91"/>
                      <a:pt x="9" y="48"/>
                    </a:cubicBezTo>
                    <a:cubicBezTo>
                      <a:pt x="15" y="14"/>
                      <a:pt x="46" y="3"/>
                      <a:pt x="61" y="1"/>
                    </a:cubicBezTo>
                    <a:cubicBezTo>
                      <a:pt x="67" y="0"/>
                      <a:pt x="73" y="5"/>
                      <a:pt x="74" y="12"/>
                    </a:cubicBezTo>
                    <a:cubicBezTo>
                      <a:pt x="74" y="18"/>
                      <a:pt x="69" y="24"/>
                      <a:pt x="63" y="25"/>
                    </a:cubicBezTo>
                    <a:cubicBezTo>
                      <a:pt x="62" y="25"/>
                      <a:pt x="37" y="28"/>
                      <a:pt x="32" y="53"/>
                    </a:cubicBezTo>
                    <a:cubicBezTo>
                      <a:pt x="24" y="93"/>
                      <a:pt x="26" y="201"/>
                      <a:pt x="26" y="202"/>
                    </a:cubicBezTo>
                    <a:cubicBezTo>
                      <a:pt x="26" y="208"/>
                      <a:pt x="21" y="214"/>
                      <a:pt x="14" y="214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" name="Freeform 64"/>
              <p:cNvSpPr>
                <a:spLocks/>
              </p:cNvSpPr>
              <p:nvPr/>
            </p:nvSpPr>
            <p:spPr bwMode="auto">
              <a:xfrm>
                <a:off x="3808" y="431"/>
                <a:ext cx="92" cy="260"/>
              </a:xfrm>
              <a:custGeom>
                <a:avLst/>
                <a:gdLst>
                  <a:gd name="T0" fmla="*/ 60 w 75"/>
                  <a:gd name="T1" fmla="*/ 214 h 214"/>
                  <a:gd name="T2" fmla="*/ 60 w 75"/>
                  <a:gd name="T3" fmla="*/ 214 h 214"/>
                  <a:gd name="T4" fmla="*/ 49 w 75"/>
                  <a:gd name="T5" fmla="*/ 202 h 214"/>
                  <a:gd name="T6" fmla="*/ 43 w 75"/>
                  <a:gd name="T7" fmla="*/ 53 h 214"/>
                  <a:gd name="T8" fmla="*/ 11 w 75"/>
                  <a:gd name="T9" fmla="*/ 25 h 214"/>
                  <a:gd name="T10" fmla="*/ 1 w 75"/>
                  <a:gd name="T11" fmla="*/ 12 h 214"/>
                  <a:gd name="T12" fmla="*/ 14 w 75"/>
                  <a:gd name="T13" fmla="*/ 1 h 214"/>
                  <a:gd name="T14" fmla="*/ 66 w 75"/>
                  <a:gd name="T15" fmla="*/ 48 h 214"/>
                  <a:gd name="T16" fmla="*/ 72 w 75"/>
                  <a:gd name="T17" fmla="*/ 202 h 214"/>
                  <a:gd name="T18" fmla="*/ 60 w 75"/>
                  <a:gd name="T19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5" h="214">
                    <a:moveTo>
                      <a:pt x="60" y="214"/>
                    </a:moveTo>
                    <a:cubicBezTo>
                      <a:pt x="60" y="214"/>
                      <a:pt x="60" y="214"/>
                      <a:pt x="60" y="214"/>
                    </a:cubicBezTo>
                    <a:cubicBezTo>
                      <a:pt x="54" y="214"/>
                      <a:pt x="48" y="208"/>
                      <a:pt x="49" y="202"/>
                    </a:cubicBezTo>
                    <a:cubicBezTo>
                      <a:pt x="49" y="201"/>
                      <a:pt x="51" y="93"/>
                      <a:pt x="43" y="53"/>
                    </a:cubicBezTo>
                    <a:cubicBezTo>
                      <a:pt x="38" y="28"/>
                      <a:pt x="12" y="25"/>
                      <a:pt x="11" y="25"/>
                    </a:cubicBezTo>
                    <a:cubicBezTo>
                      <a:pt x="5" y="24"/>
                      <a:pt x="0" y="18"/>
                      <a:pt x="1" y="12"/>
                    </a:cubicBezTo>
                    <a:cubicBezTo>
                      <a:pt x="2" y="5"/>
                      <a:pt x="7" y="0"/>
                      <a:pt x="14" y="1"/>
                    </a:cubicBezTo>
                    <a:cubicBezTo>
                      <a:pt x="29" y="3"/>
                      <a:pt x="59" y="14"/>
                      <a:pt x="66" y="48"/>
                    </a:cubicBezTo>
                    <a:cubicBezTo>
                      <a:pt x="75" y="91"/>
                      <a:pt x="72" y="198"/>
                      <a:pt x="72" y="202"/>
                    </a:cubicBezTo>
                    <a:cubicBezTo>
                      <a:pt x="72" y="209"/>
                      <a:pt x="67" y="214"/>
                      <a:pt x="60" y="214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" name="Freeform 65"/>
              <p:cNvSpPr>
                <a:spLocks/>
              </p:cNvSpPr>
              <p:nvPr/>
            </p:nvSpPr>
            <p:spPr bwMode="auto">
              <a:xfrm>
                <a:off x="3780" y="376"/>
                <a:ext cx="43" cy="89"/>
              </a:xfrm>
              <a:custGeom>
                <a:avLst/>
                <a:gdLst>
                  <a:gd name="T0" fmla="*/ 19 w 35"/>
                  <a:gd name="T1" fmla="*/ 74 h 74"/>
                  <a:gd name="T2" fmla="*/ 16 w 35"/>
                  <a:gd name="T3" fmla="*/ 74 h 74"/>
                  <a:gd name="T4" fmla="*/ 0 w 35"/>
                  <a:gd name="T5" fmla="*/ 57 h 74"/>
                  <a:gd name="T6" fmla="*/ 0 w 35"/>
                  <a:gd name="T7" fmla="*/ 17 h 74"/>
                  <a:gd name="T8" fmla="*/ 16 w 35"/>
                  <a:gd name="T9" fmla="*/ 0 h 74"/>
                  <a:gd name="T10" fmla="*/ 19 w 35"/>
                  <a:gd name="T11" fmla="*/ 0 h 74"/>
                  <a:gd name="T12" fmla="*/ 35 w 35"/>
                  <a:gd name="T13" fmla="*/ 17 h 74"/>
                  <a:gd name="T14" fmla="*/ 35 w 35"/>
                  <a:gd name="T15" fmla="*/ 57 h 74"/>
                  <a:gd name="T16" fmla="*/ 19 w 35"/>
                  <a:gd name="T17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74">
                    <a:moveTo>
                      <a:pt x="19" y="74"/>
                    </a:moveTo>
                    <a:cubicBezTo>
                      <a:pt x="16" y="74"/>
                      <a:pt x="16" y="74"/>
                      <a:pt x="16" y="74"/>
                    </a:cubicBezTo>
                    <a:cubicBezTo>
                      <a:pt x="7" y="74"/>
                      <a:pt x="0" y="66"/>
                      <a:pt x="0" y="5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8" y="0"/>
                      <a:pt x="35" y="7"/>
                      <a:pt x="35" y="17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5" y="66"/>
                      <a:pt x="28" y="74"/>
                      <a:pt x="19" y="74"/>
                    </a:cubicBezTo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3" name="Oval 66"/>
              <p:cNvSpPr>
                <a:spLocks noChangeArrowheads="1"/>
              </p:cNvSpPr>
              <p:nvPr/>
            </p:nvSpPr>
            <p:spPr bwMode="auto">
              <a:xfrm>
                <a:off x="3872" y="308"/>
                <a:ext cx="42" cy="41"/>
              </a:xfrm>
              <a:prstGeom prst="ellipse">
                <a:avLst/>
              </a:pr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4" name="Oval 67"/>
              <p:cNvSpPr>
                <a:spLocks noChangeArrowheads="1"/>
              </p:cNvSpPr>
              <p:nvPr/>
            </p:nvSpPr>
            <p:spPr bwMode="auto">
              <a:xfrm>
                <a:off x="3689" y="308"/>
                <a:ext cx="42" cy="41"/>
              </a:xfrm>
              <a:prstGeom prst="ellipse">
                <a:avLst/>
              </a:pr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5" name="Freeform 68"/>
              <p:cNvSpPr>
                <a:spLocks/>
              </p:cNvSpPr>
              <p:nvPr/>
            </p:nvSpPr>
            <p:spPr bwMode="auto">
              <a:xfrm>
                <a:off x="3711" y="211"/>
                <a:ext cx="181" cy="208"/>
              </a:xfrm>
              <a:custGeom>
                <a:avLst/>
                <a:gdLst>
                  <a:gd name="T0" fmla="*/ 75 w 149"/>
                  <a:gd name="T1" fmla="*/ 172 h 172"/>
                  <a:gd name="T2" fmla="*/ 0 w 149"/>
                  <a:gd name="T3" fmla="*/ 97 h 172"/>
                  <a:gd name="T4" fmla="*/ 0 w 149"/>
                  <a:gd name="T5" fmla="*/ 59 h 172"/>
                  <a:gd name="T6" fmla="*/ 75 w 149"/>
                  <a:gd name="T7" fmla="*/ 0 h 172"/>
                  <a:gd name="T8" fmla="*/ 149 w 149"/>
                  <a:gd name="T9" fmla="*/ 59 h 172"/>
                  <a:gd name="T10" fmla="*/ 149 w 149"/>
                  <a:gd name="T11" fmla="*/ 97 h 172"/>
                  <a:gd name="T12" fmla="*/ 75 w 149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9" h="172">
                    <a:moveTo>
                      <a:pt x="75" y="172"/>
                    </a:moveTo>
                    <a:cubicBezTo>
                      <a:pt x="33" y="172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3" y="0"/>
                      <a:pt x="75" y="0"/>
                    </a:cubicBezTo>
                    <a:cubicBezTo>
                      <a:pt x="116" y="0"/>
                      <a:pt x="149" y="18"/>
                      <a:pt x="149" y="59"/>
                    </a:cubicBezTo>
                    <a:cubicBezTo>
                      <a:pt x="149" y="97"/>
                      <a:pt x="149" y="97"/>
                      <a:pt x="149" y="97"/>
                    </a:cubicBezTo>
                    <a:cubicBezTo>
                      <a:pt x="149" y="138"/>
                      <a:pt x="116" y="172"/>
                      <a:pt x="75" y="172"/>
                    </a:cubicBezTo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6" name="Freeform 69"/>
              <p:cNvSpPr>
                <a:spLocks/>
              </p:cNvSpPr>
              <p:nvPr/>
            </p:nvSpPr>
            <p:spPr bwMode="auto">
              <a:xfrm>
                <a:off x="3808" y="616"/>
                <a:ext cx="47" cy="274"/>
              </a:xfrm>
              <a:custGeom>
                <a:avLst/>
                <a:gdLst>
                  <a:gd name="T0" fmla="*/ 8 w 38"/>
                  <a:gd name="T1" fmla="*/ 219 h 226"/>
                  <a:gd name="T2" fmla="*/ 0 w 38"/>
                  <a:gd name="T3" fmla="*/ 15 h 226"/>
                  <a:gd name="T4" fmla="*/ 21 w 38"/>
                  <a:gd name="T5" fmla="*/ 3 h 226"/>
                  <a:gd name="T6" fmla="*/ 38 w 38"/>
                  <a:gd name="T7" fmla="*/ 7 h 226"/>
                  <a:gd name="T8" fmla="*/ 34 w 38"/>
                  <a:gd name="T9" fmla="*/ 219 h 226"/>
                  <a:gd name="T10" fmla="*/ 8 w 38"/>
                  <a:gd name="T11" fmla="*/ 219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26">
                    <a:moveTo>
                      <a:pt x="8" y="219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8"/>
                      <a:pt x="14" y="3"/>
                      <a:pt x="21" y="3"/>
                    </a:cubicBezTo>
                    <a:cubicBezTo>
                      <a:pt x="28" y="3"/>
                      <a:pt x="38" y="0"/>
                      <a:pt x="38" y="7"/>
                    </a:cubicBezTo>
                    <a:cubicBezTo>
                      <a:pt x="34" y="219"/>
                      <a:pt x="34" y="219"/>
                      <a:pt x="34" y="219"/>
                    </a:cubicBezTo>
                    <a:cubicBezTo>
                      <a:pt x="34" y="226"/>
                      <a:pt x="8" y="226"/>
                      <a:pt x="8" y="219"/>
                    </a:cubicBez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7" name="Freeform 70"/>
              <p:cNvSpPr>
                <a:spLocks/>
              </p:cNvSpPr>
              <p:nvPr/>
            </p:nvSpPr>
            <p:spPr bwMode="auto">
              <a:xfrm>
                <a:off x="3749" y="617"/>
                <a:ext cx="45" cy="273"/>
              </a:xfrm>
              <a:custGeom>
                <a:avLst/>
                <a:gdLst>
                  <a:gd name="T0" fmla="*/ 4 w 37"/>
                  <a:gd name="T1" fmla="*/ 218 h 225"/>
                  <a:gd name="T2" fmla="*/ 0 w 37"/>
                  <a:gd name="T3" fmla="*/ 7 h 225"/>
                  <a:gd name="T4" fmla="*/ 17 w 37"/>
                  <a:gd name="T5" fmla="*/ 2 h 225"/>
                  <a:gd name="T6" fmla="*/ 37 w 37"/>
                  <a:gd name="T7" fmla="*/ 14 h 225"/>
                  <a:gd name="T8" fmla="*/ 30 w 37"/>
                  <a:gd name="T9" fmla="*/ 218 h 225"/>
                  <a:gd name="T10" fmla="*/ 4 w 37"/>
                  <a:gd name="T11" fmla="*/ 218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225">
                    <a:moveTo>
                      <a:pt x="4" y="218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0"/>
                      <a:pt x="10" y="2"/>
                      <a:pt x="17" y="2"/>
                    </a:cubicBezTo>
                    <a:cubicBezTo>
                      <a:pt x="24" y="2"/>
                      <a:pt x="37" y="6"/>
                      <a:pt x="37" y="14"/>
                    </a:cubicBezTo>
                    <a:cubicBezTo>
                      <a:pt x="30" y="218"/>
                      <a:pt x="30" y="218"/>
                      <a:pt x="30" y="218"/>
                    </a:cubicBezTo>
                    <a:cubicBezTo>
                      <a:pt x="30" y="225"/>
                      <a:pt x="4" y="225"/>
                      <a:pt x="4" y="218"/>
                    </a:cubicBez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" name="Freeform 71"/>
              <p:cNvSpPr>
                <a:spLocks/>
              </p:cNvSpPr>
              <p:nvPr/>
            </p:nvSpPr>
            <p:spPr bwMode="auto">
              <a:xfrm>
                <a:off x="3710" y="868"/>
                <a:ext cx="76" cy="38"/>
              </a:xfrm>
              <a:custGeom>
                <a:avLst/>
                <a:gdLst>
                  <a:gd name="T0" fmla="*/ 76 w 76"/>
                  <a:gd name="T1" fmla="*/ 0 h 38"/>
                  <a:gd name="T2" fmla="*/ 75 w 76"/>
                  <a:gd name="T3" fmla="*/ 38 h 38"/>
                  <a:gd name="T4" fmla="*/ 64 w 76"/>
                  <a:gd name="T5" fmla="*/ 38 h 38"/>
                  <a:gd name="T6" fmla="*/ 63 w 76"/>
                  <a:gd name="T7" fmla="*/ 21 h 38"/>
                  <a:gd name="T8" fmla="*/ 43 w 76"/>
                  <a:gd name="T9" fmla="*/ 38 h 38"/>
                  <a:gd name="T10" fmla="*/ 0 w 76"/>
                  <a:gd name="T11" fmla="*/ 38 h 38"/>
                  <a:gd name="T12" fmla="*/ 43 w 76"/>
                  <a:gd name="T13" fmla="*/ 0 h 38"/>
                  <a:gd name="T14" fmla="*/ 76 w 76"/>
                  <a:gd name="T1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6" h="38">
                    <a:moveTo>
                      <a:pt x="76" y="0"/>
                    </a:moveTo>
                    <a:lnTo>
                      <a:pt x="75" y="38"/>
                    </a:lnTo>
                    <a:lnTo>
                      <a:pt x="64" y="38"/>
                    </a:lnTo>
                    <a:lnTo>
                      <a:pt x="63" y="21"/>
                    </a:lnTo>
                    <a:lnTo>
                      <a:pt x="43" y="38"/>
                    </a:lnTo>
                    <a:lnTo>
                      <a:pt x="0" y="38"/>
                    </a:lnTo>
                    <a:lnTo>
                      <a:pt x="4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9" name="Freeform 72"/>
              <p:cNvSpPr>
                <a:spLocks/>
              </p:cNvSpPr>
              <p:nvPr/>
            </p:nvSpPr>
            <p:spPr bwMode="auto">
              <a:xfrm>
                <a:off x="3710" y="868"/>
                <a:ext cx="76" cy="38"/>
              </a:xfrm>
              <a:custGeom>
                <a:avLst/>
                <a:gdLst>
                  <a:gd name="T0" fmla="*/ 76 w 76"/>
                  <a:gd name="T1" fmla="*/ 0 h 38"/>
                  <a:gd name="T2" fmla="*/ 75 w 76"/>
                  <a:gd name="T3" fmla="*/ 38 h 38"/>
                  <a:gd name="T4" fmla="*/ 64 w 76"/>
                  <a:gd name="T5" fmla="*/ 38 h 38"/>
                  <a:gd name="T6" fmla="*/ 63 w 76"/>
                  <a:gd name="T7" fmla="*/ 21 h 38"/>
                  <a:gd name="T8" fmla="*/ 43 w 76"/>
                  <a:gd name="T9" fmla="*/ 38 h 38"/>
                  <a:gd name="T10" fmla="*/ 0 w 76"/>
                  <a:gd name="T11" fmla="*/ 38 h 38"/>
                  <a:gd name="T12" fmla="*/ 43 w 76"/>
                  <a:gd name="T13" fmla="*/ 0 h 38"/>
                  <a:gd name="T14" fmla="*/ 76 w 76"/>
                  <a:gd name="T1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6" h="38">
                    <a:moveTo>
                      <a:pt x="76" y="0"/>
                    </a:moveTo>
                    <a:lnTo>
                      <a:pt x="75" y="38"/>
                    </a:lnTo>
                    <a:lnTo>
                      <a:pt x="64" y="38"/>
                    </a:lnTo>
                    <a:lnTo>
                      <a:pt x="63" y="21"/>
                    </a:lnTo>
                    <a:lnTo>
                      <a:pt x="43" y="38"/>
                    </a:lnTo>
                    <a:lnTo>
                      <a:pt x="0" y="38"/>
                    </a:lnTo>
                    <a:lnTo>
                      <a:pt x="43" y="0"/>
                    </a:lnTo>
                    <a:lnTo>
                      <a:pt x="7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" name="Freeform 73"/>
              <p:cNvSpPr>
                <a:spLocks/>
              </p:cNvSpPr>
              <p:nvPr/>
            </p:nvSpPr>
            <p:spPr bwMode="auto">
              <a:xfrm>
                <a:off x="3710" y="868"/>
                <a:ext cx="76" cy="38"/>
              </a:xfrm>
              <a:custGeom>
                <a:avLst/>
                <a:gdLst>
                  <a:gd name="T0" fmla="*/ 36 w 63"/>
                  <a:gd name="T1" fmla="*/ 31 h 31"/>
                  <a:gd name="T2" fmla="*/ 52 w 63"/>
                  <a:gd name="T3" fmla="*/ 17 h 31"/>
                  <a:gd name="T4" fmla="*/ 53 w 63"/>
                  <a:gd name="T5" fmla="*/ 31 h 31"/>
                  <a:gd name="T6" fmla="*/ 62 w 63"/>
                  <a:gd name="T7" fmla="*/ 31 h 31"/>
                  <a:gd name="T8" fmla="*/ 63 w 63"/>
                  <a:gd name="T9" fmla="*/ 0 h 31"/>
                  <a:gd name="T10" fmla="*/ 50 w 63"/>
                  <a:gd name="T11" fmla="*/ 11 h 31"/>
                  <a:gd name="T12" fmla="*/ 46 w 63"/>
                  <a:gd name="T13" fmla="*/ 13 h 31"/>
                  <a:gd name="T14" fmla="*/ 17 w 63"/>
                  <a:gd name="T15" fmla="*/ 16 h 31"/>
                  <a:gd name="T16" fmla="*/ 0 w 63"/>
                  <a:gd name="T17" fmla="*/ 31 h 31"/>
                  <a:gd name="T18" fmla="*/ 36 w 63"/>
                  <a:gd name="T1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31">
                    <a:moveTo>
                      <a:pt x="36" y="31"/>
                    </a:moveTo>
                    <a:cubicBezTo>
                      <a:pt x="52" y="17"/>
                      <a:pt x="52" y="17"/>
                      <a:pt x="52" y="17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62" y="31"/>
                      <a:pt x="62" y="31"/>
                      <a:pt x="62" y="31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59" y="4"/>
                      <a:pt x="55" y="7"/>
                      <a:pt x="50" y="11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37" y="19"/>
                      <a:pt x="26" y="20"/>
                      <a:pt x="17" y="16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36" y="31"/>
                      <a:pt x="36" y="31"/>
                      <a:pt x="36" y="31"/>
                    </a:cubicBezTo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" name="Freeform 74"/>
              <p:cNvSpPr>
                <a:spLocks/>
              </p:cNvSpPr>
              <p:nvPr/>
            </p:nvSpPr>
            <p:spPr bwMode="auto">
              <a:xfrm>
                <a:off x="3817" y="868"/>
                <a:ext cx="77" cy="38"/>
              </a:xfrm>
              <a:custGeom>
                <a:avLst/>
                <a:gdLst>
                  <a:gd name="T0" fmla="*/ 0 w 77"/>
                  <a:gd name="T1" fmla="*/ 0 h 38"/>
                  <a:gd name="T2" fmla="*/ 1 w 77"/>
                  <a:gd name="T3" fmla="*/ 38 h 38"/>
                  <a:gd name="T4" fmla="*/ 12 w 77"/>
                  <a:gd name="T5" fmla="*/ 38 h 38"/>
                  <a:gd name="T6" fmla="*/ 13 w 77"/>
                  <a:gd name="T7" fmla="*/ 21 h 38"/>
                  <a:gd name="T8" fmla="*/ 33 w 77"/>
                  <a:gd name="T9" fmla="*/ 38 h 38"/>
                  <a:gd name="T10" fmla="*/ 77 w 77"/>
                  <a:gd name="T11" fmla="*/ 38 h 38"/>
                  <a:gd name="T12" fmla="*/ 33 w 77"/>
                  <a:gd name="T13" fmla="*/ 0 h 38"/>
                  <a:gd name="T14" fmla="*/ 0 w 77"/>
                  <a:gd name="T1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" h="38">
                    <a:moveTo>
                      <a:pt x="0" y="0"/>
                    </a:moveTo>
                    <a:lnTo>
                      <a:pt x="1" y="38"/>
                    </a:lnTo>
                    <a:lnTo>
                      <a:pt x="12" y="38"/>
                    </a:lnTo>
                    <a:lnTo>
                      <a:pt x="13" y="21"/>
                    </a:lnTo>
                    <a:lnTo>
                      <a:pt x="33" y="38"/>
                    </a:lnTo>
                    <a:lnTo>
                      <a:pt x="77" y="38"/>
                    </a:lnTo>
                    <a:lnTo>
                      <a:pt x="3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2" name="Freeform 75"/>
              <p:cNvSpPr>
                <a:spLocks/>
              </p:cNvSpPr>
              <p:nvPr/>
            </p:nvSpPr>
            <p:spPr bwMode="auto">
              <a:xfrm>
                <a:off x="3817" y="868"/>
                <a:ext cx="77" cy="38"/>
              </a:xfrm>
              <a:custGeom>
                <a:avLst/>
                <a:gdLst>
                  <a:gd name="T0" fmla="*/ 27 w 63"/>
                  <a:gd name="T1" fmla="*/ 31 h 31"/>
                  <a:gd name="T2" fmla="*/ 11 w 63"/>
                  <a:gd name="T3" fmla="*/ 17 h 31"/>
                  <a:gd name="T4" fmla="*/ 10 w 63"/>
                  <a:gd name="T5" fmla="*/ 31 h 31"/>
                  <a:gd name="T6" fmla="*/ 1 w 63"/>
                  <a:gd name="T7" fmla="*/ 31 h 31"/>
                  <a:gd name="T8" fmla="*/ 0 w 63"/>
                  <a:gd name="T9" fmla="*/ 0 h 31"/>
                  <a:gd name="T10" fmla="*/ 13 w 63"/>
                  <a:gd name="T11" fmla="*/ 11 h 31"/>
                  <a:gd name="T12" fmla="*/ 17 w 63"/>
                  <a:gd name="T13" fmla="*/ 13 h 31"/>
                  <a:gd name="T14" fmla="*/ 46 w 63"/>
                  <a:gd name="T15" fmla="*/ 16 h 31"/>
                  <a:gd name="T16" fmla="*/ 63 w 63"/>
                  <a:gd name="T17" fmla="*/ 31 h 31"/>
                  <a:gd name="T18" fmla="*/ 27 w 63"/>
                  <a:gd name="T1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31">
                    <a:moveTo>
                      <a:pt x="27" y="31"/>
                    </a:moveTo>
                    <a:cubicBezTo>
                      <a:pt x="11" y="17"/>
                      <a:pt x="11" y="17"/>
                      <a:pt x="11" y="17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4"/>
                      <a:pt x="8" y="7"/>
                      <a:pt x="13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6" y="19"/>
                      <a:pt x="37" y="20"/>
                      <a:pt x="46" y="16"/>
                    </a:cubicBezTo>
                    <a:cubicBezTo>
                      <a:pt x="63" y="31"/>
                      <a:pt x="63" y="31"/>
                      <a:pt x="63" y="31"/>
                    </a:cubicBezTo>
                    <a:lnTo>
                      <a:pt x="27" y="31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" name="Freeform 76"/>
              <p:cNvSpPr>
                <a:spLocks/>
              </p:cNvSpPr>
              <p:nvPr/>
            </p:nvSpPr>
            <p:spPr bwMode="auto">
              <a:xfrm>
                <a:off x="3747" y="606"/>
                <a:ext cx="109" cy="138"/>
              </a:xfrm>
              <a:custGeom>
                <a:avLst/>
                <a:gdLst>
                  <a:gd name="T0" fmla="*/ 2 w 89"/>
                  <a:gd name="T1" fmla="*/ 114 h 114"/>
                  <a:gd name="T2" fmla="*/ 0 w 89"/>
                  <a:gd name="T3" fmla="*/ 17 h 114"/>
                  <a:gd name="T4" fmla="*/ 1 w 89"/>
                  <a:gd name="T5" fmla="*/ 1 h 114"/>
                  <a:gd name="T6" fmla="*/ 1 w 89"/>
                  <a:gd name="T7" fmla="*/ 0 h 114"/>
                  <a:gd name="T8" fmla="*/ 88 w 89"/>
                  <a:gd name="T9" fmla="*/ 0 h 114"/>
                  <a:gd name="T10" fmla="*/ 88 w 89"/>
                  <a:gd name="T11" fmla="*/ 1 h 114"/>
                  <a:gd name="T12" fmla="*/ 88 w 89"/>
                  <a:gd name="T13" fmla="*/ 17 h 114"/>
                  <a:gd name="T14" fmla="*/ 87 w 89"/>
                  <a:gd name="T15" fmla="*/ 114 h 114"/>
                  <a:gd name="T16" fmla="*/ 2 w 89"/>
                  <a:gd name="T17" fmla="*/ 11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114">
                    <a:moveTo>
                      <a:pt x="2" y="114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2"/>
                      <a:pt x="0" y="6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1"/>
                      <a:pt x="88" y="1"/>
                      <a:pt x="88" y="1"/>
                    </a:cubicBezTo>
                    <a:cubicBezTo>
                      <a:pt x="89" y="6"/>
                      <a:pt x="89" y="12"/>
                      <a:pt x="88" y="17"/>
                    </a:cubicBezTo>
                    <a:cubicBezTo>
                      <a:pt x="87" y="114"/>
                      <a:pt x="87" y="114"/>
                      <a:pt x="87" y="114"/>
                    </a:cubicBezTo>
                    <a:lnTo>
                      <a:pt x="2" y="114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" name="Freeform 77"/>
              <p:cNvSpPr>
                <a:spLocks/>
              </p:cNvSpPr>
              <p:nvPr/>
            </p:nvSpPr>
            <p:spPr bwMode="auto">
              <a:xfrm>
                <a:off x="3707" y="233"/>
                <a:ext cx="27" cy="91"/>
              </a:xfrm>
              <a:custGeom>
                <a:avLst/>
                <a:gdLst>
                  <a:gd name="T0" fmla="*/ 2 w 22"/>
                  <a:gd name="T1" fmla="*/ 75 h 75"/>
                  <a:gd name="T2" fmla="*/ 16 w 22"/>
                  <a:gd name="T3" fmla="*/ 42 h 75"/>
                  <a:gd name="T4" fmla="*/ 16 w 22"/>
                  <a:gd name="T5" fmla="*/ 0 h 75"/>
                  <a:gd name="T6" fmla="*/ 4 w 22"/>
                  <a:gd name="T7" fmla="*/ 17 h 75"/>
                  <a:gd name="T8" fmla="*/ 0 w 22"/>
                  <a:gd name="T9" fmla="*/ 48 h 75"/>
                  <a:gd name="T10" fmla="*/ 2 w 22"/>
                  <a:gd name="T11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75">
                    <a:moveTo>
                      <a:pt x="2" y="75"/>
                    </a:moveTo>
                    <a:cubicBezTo>
                      <a:pt x="2" y="75"/>
                      <a:pt x="10" y="63"/>
                      <a:pt x="16" y="42"/>
                    </a:cubicBezTo>
                    <a:cubicBezTo>
                      <a:pt x="22" y="22"/>
                      <a:pt x="16" y="0"/>
                      <a:pt x="16" y="0"/>
                    </a:cubicBezTo>
                    <a:cubicBezTo>
                      <a:pt x="16" y="0"/>
                      <a:pt x="8" y="5"/>
                      <a:pt x="4" y="17"/>
                    </a:cubicBezTo>
                    <a:cubicBezTo>
                      <a:pt x="0" y="29"/>
                      <a:pt x="0" y="39"/>
                      <a:pt x="0" y="48"/>
                    </a:cubicBezTo>
                    <a:cubicBezTo>
                      <a:pt x="0" y="58"/>
                      <a:pt x="2" y="75"/>
                      <a:pt x="2" y="75"/>
                    </a:cubicBez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" name="Freeform 78"/>
              <p:cNvSpPr>
                <a:spLocks/>
              </p:cNvSpPr>
              <p:nvPr/>
            </p:nvSpPr>
            <p:spPr bwMode="auto">
              <a:xfrm>
                <a:off x="3869" y="233"/>
                <a:ext cx="27" cy="91"/>
              </a:xfrm>
              <a:custGeom>
                <a:avLst/>
                <a:gdLst>
                  <a:gd name="T0" fmla="*/ 19 w 22"/>
                  <a:gd name="T1" fmla="*/ 75 h 75"/>
                  <a:gd name="T2" fmla="*/ 6 w 22"/>
                  <a:gd name="T3" fmla="*/ 42 h 75"/>
                  <a:gd name="T4" fmla="*/ 6 w 22"/>
                  <a:gd name="T5" fmla="*/ 0 h 75"/>
                  <a:gd name="T6" fmla="*/ 18 w 22"/>
                  <a:gd name="T7" fmla="*/ 17 h 75"/>
                  <a:gd name="T8" fmla="*/ 22 w 22"/>
                  <a:gd name="T9" fmla="*/ 48 h 75"/>
                  <a:gd name="T10" fmla="*/ 19 w 22"/>
                  <a:gd name="T11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75">
                    <a:moveTo>
                      <a:pt x="19" y="75"/>
                    </a:moveTo>
                    <a:cubicBezTo>
                      <a:pt x="19" y="75"/>
                      <a:pt x="12" y="63"/>
                      <a:pt x="6" y="42"/>
                    </a:cubicBezTo>
                    <a:cubicBezTo>
                      <a:pt x="0" y="22"/>
                      <a:pt x="6" y="0"/>
                      <a:pt x="6" y="0"/>
                    </a:cubicBezTo>
                    <a:cubicBezTo>
                      <a:pt x="6" y="0"/>
                      <a:pt x="14" y="5"/>
                      <a:pt x="18" y="17"/>
                    </a:cubicBezTo>
                    <a:cubicBezTo>
                      <a:pt x="22" y="29"/>
                      <a:pt x="22" y="39"/>
                      <a:pt x="22" y="48"/>
                    </a:cubicBezTo>
                    <a:cubicBezTo>
                      <a:pt x="22" y="58"/>
                      <a:pt x="19" y="75"/>
                      <a:pt x="19" y="75"/>
                    </a:cubicBez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" name="Freeform 79"/>
              <p:cNvSpPr>
                <a:spLocks/>
              </p:cNvSpPr>
              <p:nvPr/>
            </p:nvSpPr>
            <p:spPr bwMode="auto">
              <a:xfrm>
                <a:off x="3722" y="203"/>
                <a:ext cx="159" cy="87"/>
              </a:xfrm>
              <a:custGeom>
                <a:avLst/>
                <a:gdLst>
                  <a:gd name="T0" fmla="*/ 103 w 131"/>
                  <a:gd name="T1" fmla="*/ 8 h 71"/>
                  <a:gd name="T2" fmla="*/ 65 w 131"/>
                  <a:gd name="T3" fmla="*/ 0 h 71"/>
                  <a:gd name="T4" fmla="*/ 27 w 131"/>
                  <a:gd name="T5" fmla="*/ 7 h 71"/>
                  <a:gd name="T6" fmla="*/ 0 w 131"/>
                  <a:gd name="T7" fmla="*/ 26 h 71"/>
                  <a:gd name="T8" fmla="*/ 10 w 131"/>
                  <a:gd name="T9" fmla="*/ 45 h 71"/>
                  <a:gd name="T10" fmla="*/ 12 w 131"/>
                  <a:gd name="T11" fmla="*/ 71 h 71"/>
                  <a:gd name="T12" fmla="*/ 119 w 131"/>
                  <a:gd name="T13" fmla="*/ 71 h 71"/>
                  <a:gd name="T14" fmla="*/ 121 w 131"/>
                  <a:gd name="T15" fmla="*/ 45 h 71"/>
                  <a:gd name="T16" fmla="*/ 131 w 131"/>
                  <a:gd name="T17" fmla="*/ 26 h 71"/>
                  <a:gd name="T18" fmla="*/ 103 w 131"/>
                  <a:gd name="T19" fmla="*/ 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1" h="71">
                    <a:moveTo>
                      <a:pt x="103" y="8"/>
                    </a:moveTo>
                    <a:cubicBezTo>
                      <a:pt x="90" y="1"/>
                      <a:pt x="74" y="0"/>
                      <a:pt x="65" y="0"/>
                    </a:cubicBezTo>
                    <a:cubicBezTo>
                      <a:pt x="56" y="0"/>
                      <a:pt x="41" y="1"/>
                      <a:pt x="27" y="7"/>
                    </a:cubicBezTo>
                    <a:cubicBezTo>
                      <a:pt x="7" y="17"/>
                      <a:pt x="0" y="26"/>
                      <a:pt x="0" y="26"/>
                    </a:cubicBezTo>
                    <a:cubicBezTo>
                      <a:pt x="0" y="26"/>
                      <a:pt x="7" y="25"/>
                      <a:pt x="10" y="45"/>
                    </a:cubicBezTo>
                    <a:cubicBezTo>
                      <a:pt x="12" y="57"/>
                      <a:pt x="12" y="66"/>
                      <a:pt x="12" y="71"/>
                    </a:cubicBezTo>
                    <a:cubicBezTo>
                      <a:pt x="119" y="71"/>
                      <a:pt x="119" y="71"/>
                      <a:pt x="119" y="71"/>
                    </a:cubicBezTo>
                    <a:cubicBezTo>
                      <a:pt x="119" y="66"/>
                      <a:pt x="119" y="57"/>
                      <a:pt x="121" y="45"/>
                    </a:cubicBezTo>
                    <a:cubicBezTo>
                      <a:pt x="124" y="25"/>
                      <a:pt x="131" y="26"/>
                      <a:pt x="131" y="26"/>
                    </a:cubicBezTo>
                    <a:cubicBezTo>
                      <a:pt x="131" y="26"/>
                      <a:pt x="121" y="17"/>
                      <a:pt x="103" y="8"/>
                    </a:cubicBez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" name="Freeform 80"/>
              <p:cNvSpPr>
                <a:spLocks/>
              </p:cNvSpPr>
              <p:nvPr/>
            </p:nvSpPr>
            <p:spPr bwMode="auto">
              <a:xfrm>
                <a:off x="3706" y="435"/>
                <a:ext cx="191" cy="209"/>
              </a:xfrm>
              <a:custGeom>
                <a:avLst/>
                <a:gdLst>
                  <a:gd name="T0" fmla="*/ 150 w 157"/>
                  <a:gd name="T1" fmla="*/ 44 h 172"/>
                  <a:gd name="T2" fmla="*/ 110 w 157"/>
                  <a:gd name="T3" fmla="*/ 0 h 172"/>
                  <a:gd name="T4" fmla="*/ 78 w 157"/>
                  <a:gd name="T5" fmla="*/ 41 h 172"/>
                  <a:gd name="T6" fmla="*/ 45 w 157"/>
                  <a:gd name="T7" fmla="*/ 0 h 172"/>
                  <a:gd name="T8" fmla="*/ 7 w 157"/>
                  <a:gd name="T9" fmla="*/ 44 h 172"/>
                  <a:gd name="T10" fmla="*/ 0 w 157"/>
                  <a:gd name="T11" fmla="*/ 172 h 172"/>
                  <a:gd name="T12" fmla="*/ 26 w 157"/>
                  <a:gd name="T13" fmla="*/ 172 h 172"/>
                  <a:gd name="T14" fmla="*/ 32 w 157"/>
                  <a:gd name="T15" fmla="*/ 49 h 172"/>
                  <a:gd name="T16" fmla="*/ 39 w 157"/>
                  <a:gd name="T17" fmla="*/ 35 h 172"/>
                  <a:gd name="T18" fmla="*/ 47 w 157"/>
                  <a:gd name="T19" fmla="*/ 84 h 172"/>
                  <a:gd name="T20" fmla="*/ 40 w 157"/>
                  <a:gd name="T21" fmla="*/ 120 h 172"/>
                  <a:gd name="T22" fmla="*/ 35 w 157"/>
                  <a:gd name="T23" fmla="*/ 138 h 172"/>
                  <a:gd name="T24" fmla="*/ 34 w 157"/>
                  <a:gd name="T25" fmla="*/ 147 h 172"/>
                  <a:gd name="T26" fmla="*/ 122 w 157"/>
                  <a:gd name="T27" fmla="*/ 147 h 172"/>
                  <a:gd name="T28" fmla="*/ 121 w 157"/>
                  <a:gd name="T29" fmla="*/ 138 h 172"/>
                  <a:gd name="T30" fmla="*/ 116 w 157"/>
                  <a:gd name="T31" fmla="*/ 120 h 172"/>
                  <a:gd name="T32" fmla="*/ 109 w 157"/>
                  <a:gd name="T33" fmla="*/ 84 h 172"/>
                  <a:gd name="T34" fmla="*/ 117 w 157"/>
                  <a:gd name="T35" fmla="*/ 34 h 172"/>
                  <a:gd name="T36" fmla="*/ 125 w 157"/>
                  <a:gd name="T37" fmla="*/ 49 h 172"/>
                  <a:gd name="T38" fmla="*/ 131 w 157"/>
                  <a:gd name="T39" fmla="*/ 172 h 172"/>
                  <a:gd name="T40" fmla="*/ 157 w 157"/>
                  <a:gd name="T41" fmla="*/ 172 h 172"/>
                  <a:gd name="T42" fmla="*/ 150 w 157"/>
                  <a:gd name="T43" fmla="*/ 4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7" h="172">
                    <a:moveTo>
                      <a:pt x="150" y="44"/>
                    </a:moveTo>
                    <a:cubicBezTo>
                      <a:pt x="145" y="18"/>
                      <a:pt x="126" y="5"/>
                      <a:pt x="110" y="0"/>
                    </a:cubicBezTo>
                    <a:cubicBezTo>
                      <a:pt x="110" y="23"/>
                      <a:pt x="96" y="41"/>
                      <a:pt x="78" y="41"/>
                    </a:cubicBezTo>
                    <a:cubicBezTo>
                      <a:pt x="60" y="41"/>
                      <a:pt x="46" y="23"/>
                      <a:pt x="45" y="0"/>
                    </a:cubicBezTo>
                    <a:cubicBezTo>
                      <a:pt x="30" y="6"/>
                      <a:pt x="12" y="19"/>
                      <a:pt x="7" y="44"/>
                    </a:cubicBezTo>
                    <a:cubicBezTo>
                      <a:pt x="1" y="75"/>
                      <a:pt x="0" y="136"/>
                      <a:pt x="0" y="172"/>
                    </a:cubicBezTo>
                    <a:cubicBezTo>
                      <a:pt x="26" y="172"/>
                      <a:pt x="26" y="172"/>
                      <a:pt x="26" y="172"/>
                    </a:cubicBezTo>
                    <a:cubicBezTo>
                      <a:pt x="26" y="137"/>
                      <a:pt x="27" y="77"/>
                      <a:pt x="32" y="49"/>
                    </a:cubicBezTo>
                    <a:cubicBezTo>
                      <a:pt x="33" y="44"/>
                      <a:pt x="36" y="39"/>
                      <a:pt x="39" y="35"/>
                    </a:cubicBezTo>
                    <a:cubicBezTo>
                      <a:pt x="43" y="50"/>
                      <a:pt x="47" y="70"/>
                      <a:pt x="47" y="84"/>
                    </a:cubicBezTo>
                    <a:cubicBezTo>
                      <a:pt x="47" y="95"/>
                      <a:pt x="43" y="108"/>
                      <a:pt x="40" y="120"/>
                    </a:cubicBezTo>
                    <a:cubicBezTo>
                      <a:pt x="38" y="127"/>
                      <a:pt x="36" y="133"/>
                      <a:pt x="35" y="138"/>
                    </a:cubicBezTo>
                    <a:cubicBezTo>
                      <a:pt x="35" y="138"/>
                      <a:pt x="34" y="145"/>
                      <a:pt x="34" y="147"/>
                    </a:cubicBezTo>
                    <a:cubicBezTo>
                      <a:pt x="122" y="147"/>
                      <a:pt x="122" y="147"/>
                      <a:pt x="122" y="147"/>
                    </a:cubicBezTo>
                    <a:cubicBezTo>
                      <a:pt x="122" y="143"/>
                      <a:pt x="121" y="138"/>
                      <a:pt x="121" y="138"/>
                    </a:cubicBezTo>
                    <a:cubicBezTo>
                      <a:pt x="120" y="133"/>
                      <a:pt x="118" y="127"/>
                      <a:pt x="116" y="120"/>
                    </a:cubicBezTo>
                    <a:cubicBezTo>
                      <a:pt x="113" y="108"/>
                      <a:pt x="109" y="95"/>
                      <a:pt x="109" y="84"/>
                    </a:cubicBezTo>
                    <a:cubicBezTo>
                      <a:pt x="109" y="69"/>
                      <a:pt x="113" y="49"/>
                      <a:pt x="117" y="34"/>
                    </a:cubicBezTo>
                    <a:cubicBezTo>
                      <a:pt x="121" y="38"/>
                      <a:pt x="124" y="43"/>
                      <a:pt x="125" y="49"/>
                    </a:cubicBezTo>
                    <a:cubicBezTo>
                      <a:pt x="131" y="77"/>
                      <a:pt x="132" y="137"/>
                      <a:pt x="131" y="172"/>
                    </a:cubicBezTo>
                    <a:cubicBezTo>
                      <a:pt x="157" y="172"/>
                      <a:pt x="157" y="172"/>
                      <a:pt x="157" y="172"/>
                    </a:cubicBezTo>
                    <a:cubicBezTo>
                      <a:pt x="157" y="136"/>
                      <a:pt x="157" y="75"/>
                      <a:pt x="150" y="44"/>
                    </a:cubicBezTo>
                    <a:close/>
                  </a:path>
                </a:pathLst>
              </a:custGeom>
              <a:solidFill>
                <a:srgbClr val="B8EA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" name="Freeform 81"/>
              <p:cNvSpPr>
                <a:spLocks/>
              </p:cNvSpPr>
              <p:nvPr/>
            </p:nvSpPr>
            <p:spPr bwMode="auto">
              <a:xfrm>
                <a:off x="3759" y="364"/>
                <a:ext cx="82" cy="26"/>
              </a:xfrm>
              <a:custGeom>
                <a:avLst/>
                <a:gdLst>
                  <a:gd name="T0" fmla="*/ 4 w 67"/>
                  <a:gd name="T1" fmla="*/ 0 h 22"/>
                  <a:gd name="T2" fmla="*/ 2 w 67"/>
                  <a:gd name="T3" fmla="*/ 0 h 22"/>
                  <a:gd name="T4" fmla="*/ 1 w 67"/>
                  <a:gd name="T5" fmla="*/ 4 h 22"/>
                  <a:gd name="T6" fmla="*/ 1 w 67"/>
                  <a:gd name="T7" fmla="*/ 4 h 22"/>
                  <a:gd name="T8" fmla="*/ 34 w 67"/>
                  <a:gd name="T9" fmla="*/ 22 h 22"/>
                  <a:gd name="T10" fmla="*/ 66 w 67"/>
                  <a:gd name="T11" fmla="*/ 4 h 22"/>
                  <a:gd name="T12" fmla="*/ 65 w 67"/>
                  <a:gd name="T13" fmla="*/ 0 h 22"/>
                  <a:gd name="T14" fmla="*/ 64 w 67"/>
                  <a:gd name="T15" fmla="*/ 0 h 22"/>
                  <a:gd name="T16" fmla="*/ 61 w 67"/>
                  <a:gd name="T17" fmla="*/ 1 h 22"/>
                  <a:gd name="T18" fmla="*/ 34 w 67"/>
                  <a:gd name="T19" fmla="*/ 17 h 22"/>
                  <a:gd name="T20" fmla="*/ 34 w 67"/>
                  <a:gd name="T21" fmla="*/ 17 h 22"/>
                  <a:gd name="T22" fmla="*/ 34 w 67"/>
                  <a:gd name="T23" fmla="*/ 17 h 22"/>
                  <a:gd name="T24" fmla="*/ 6 w 67"/>
                  <a:gd name="T25" fmla="*/ 1 h 22"/>
                  <a:gd name="T26" fmla="*/ 4 w 67"/>
                  <a:gd name="T2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7" h="22">
                    <a:moveTo>
                      <a:pt x="4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1" y="0"/>
                      <a:pt x="0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6" y="15"/>
                      <a:pt x="19" y="22"/>
                      <a:pt x="34" y="22"/>
                    </a:cubicBezTo>
                    <a:cubicBezTo>
                      <a:pt x="48" y="22"/>
                      <a:pt x="61" y="15"/>
                      <a:pt x="66" y="4"/>
                    </a:cubicBezTo>
                    <a:cubicBezTo>
                      <a:pt x="67" y="2"/>
                      <a:pt x="66" y="0"/>
                      <a:pt x="65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3" y="0"/>
                      <a:pt x="62" y="0"/>
                      <a:pt x="61" y="1"/>
                    </a:cubicBezTo>
                    <a:cubicBezTo>
                      <a:pt x="57" y="10"/>
                      <a:pt x="46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21" y="17"/>
                      <a:pt x="10" y="10"/>
                      <a:pt x="6" y="1"/>
                    </a:cubicBezTo>
                    <a:cubicBezTo>
                      <a:pt x="6" y="0"/>
                      <a:pt x="5" y="0"/>
                      <a:pt x="4" y="0"/>
                    </a:cubicBezTo>
                  </a:path>
                </a:pathLst>
              </a:custGeom>
              <a:solidFill>
                <a:srgbClr val="CE98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" name="Freeform 82"/>
              <p:cNvSpPr>
                <a:spLocks/>
              </p:cNvSpPr>
              <p:nvPr/>
            </p:nvSpPr>
            <p:spPr bwMode="auto">
              <a:xfrm>
                <a:off x="3744" y="311"/>
                <a:ext cx="22" cy="31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10 h 25"/>
                  <a:gd name="T8" fmla="*/ 9 w 18"/>
                  <a:gd name="T9" fmla="*/ 0 h 25"/>
                  <a:gd name="T10" fmla="*/ 18 w 18"/>
                  <a:gd name="T11" fmla="*/ 10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4" y="0"/>
                      <a:pt x="9" y="0"/>
                    </a:cubicBezTo>
                    <a:cubicBezTo>
                      <a:pt x="14" y="0"/>
                      <a:pt x="18" y="5"/>
                      <a:pt x="18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" name="Oval 83"/>
              <p:cNvSpPr>
                <a:spLocks noChangeArrowheads="1"/>
              </p:cNvSpPr>
              <p:nvPr/>
            </p:nvSpPr>
            <p:spPr bwMode="auto">
              <a:xfrm>
                <a:off x="3749" y="317"/>
                <a:ext cx="7" cy="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" name="Freeform 84"/>
              <p:cNvSpPr>
                <a:spLocks/>
              </p:cNvSpPr>
              <p:nvPr/>
            </p:nvSpPr>
            <p:spPr bwMode="auto">
              <a:xfrm>
                <a:off x="3836" y="311"/>
                <a:ext cx="22" cy="31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10 h 25"/>
                  <a:gd name="T8" fmla="*/ 9 w 18"/>
                  <a:gd name="T9" fmla="*/ 0 h 25"/>
                  <a:gd name="T10" fmla="*/ 18 w 18"/>
                  <a:gd name="T11" fmla="*/ 10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4" y="0"/>
                      <a:pt x="9" y="0"/>
                    </a:cubicBezTo>
                    <a:cubicBezTo>
                      <a:pt x="14" y="0"/>
                      <a:pt x="18" y="5"/>
                      <a:pt x="18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" name="Oval 85"/>
              <p:cNvSpPr>
                <a:spLocks noChangeArrowheads="1"/>
              </p:cNvSpPr>
              <p:nvPr/>
            </p:nvSpPr>
            <p:spPr bwMode="auto">
              <a:xfrm>
                <a:off x="3840" y="317"/>
                <a:ext cx="8" cy="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3" name="Rectangle 86"/>
              <p:cNvSpPr>
                <a:spLocks noChangeArrowheads="1"/>
              </p:cNvSpPr>
              <p:nvPr/>
            </p:nvSpPr>
            <p:spPr bwMode="auto">
              <a:xfrm>
                <a:off x="3741" y="297"/>
                <a:ext cx="28" cy="5"/>
              </a:xfrm>
              <a:prstGeom prst="rect">
                <a:avLst/>
              </a:pr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4" name="Rectangle 87"/>
              <p:cNvSpPr>
                <a:spLocks noChangeArrowheads="1"/>
              </p:cNvSpPr>
              <p:nvPr/>
            </p:nvSpPr>
            <p:spPr bwMode="auto">
              <a:xfrm>
                <a:off x="3833" y="297"/>
                <a:ext cx="29" cy="5"/>
              </a:xfrm>
              <a:prstGeom prst="rect">
                <a:avLst/>
              </a:pr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5" name="Freeform 88"/>
              <p:cNvSpPr>
                <a:spLocks/>
              </p:cNvSpPr>
              <p:nvPr/>
            </p:nvSpPr>
            <p:spPr bwMode="auto">
              <a:xfrm>
                <a:off x="3887" y="344"/>
                <a:ext cx="249" cy="278"/>
              </a:xfrm>
              <a:custGeom>
                <a:avLst/>
                <a:gdLst>
                  <a:gd name="T0" fmla="*/ 176 w 204"/>
                  <a:gd name="T1" fmla="*/ 39 h 229"/>
                  <a:gd name="T2" fmla="*/ 102 w 204"/>
                  <a:gd name="T3" fmla="*/ 3 h 229"/>
                  <a:gd name="T4" fmla="*/ 28 w 204"/>
                  <a:gd name="T5" fmla="*/ 39 h 229"/>
                  <a:gd name="T6" fmla="*/ 16 w 204"/>
                  <a:gd name="T7" fmla="*/ 229 h 229"/>
                  <a:gd name="T8" fmla="*/ 102 w 204"/>
                  <a:gd name="T9" fmla="*/ 229 h 229"/>
                  <a:gd name="T10" fmla="*/ 102 w 204"/>
                  <a:gd name="T11" fmla="*/ 229 h 229"/>
                  <a:gd name="T12" fmla="*/ 102 w 204"/>
                  <a:gd name="T13" fmla="*/ 229 h 229"/>
                  <a:gd name="T14" fmla="*/ 188 w 204"/>
                  <a:gd name="T15" fmla="*/ 229 h 229"/>
                  <a:gd name="T16" fmla="*/ 176 w 204"/>
                  <a:gd name="T17" fmla="*/ 3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4" h="229">
                    <a:moveTo>
                      <a:pt x="176" y="39"/>
                    </a:moveTo>
                    <a:cubicBezTo>
                      <a:pt x="148" y="0"/>
                      <a:pt x="104" y="3"/>
                      <a:pt x="102" y="3"/>
                    </a:cubicBezTo>
                    <a:cubicBezTo>
                      <a:pt x="100" y="3"/>
                      <a:pt x="56" y="0"/>
                      <a:pt x="28" y="39"/>
                    </a:cubicBezTo>
                    <a:cubicBezTo>
                      <a:pt x="0" y="80"/>
                      <a:pt x="11" y="206"/>
                      <a:pt x="16" y="229"/>
                    </a:cubicBezTo>
                    <a:cubicBezTo>
                      <a:pt x="35" y="229"/>
                      <a:pt x="69" y="229"/>
                      <a:pt x="102" y="229"/>
                    </a:cubicBezTo>
                    <a:cubicBezTo>
                      <a:pt x="102" y="229"/>
                      <a:pt x="102" y="229"/>
                      <a:pt x="102" y="229"/>
                    </a:cubicBezTo>
                    <a:cubicBezTo>
                      <a:pt x="102" y="229"/>
                      <a:pt x="102" y="229"/>
                      <a:pt x="102" y="229"/>
                    </a:cubicBezTo>
                    <a:cubicBezTo>
                      <a:pt x="135" y="229"/>
                      <a:pt x="169" y="229"/>
                      <a:pt x="188" y="229"/>
                    </a:cubicBezTo>
                    <a:cubicBezTo>
                      <a:pt x="193" y="206"/>
                      <a:pt x="204" y="80"/>
                      <a:pt x="176" y="39"/>
                    </a:cubicBezTo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6" name="Freeform 89"/>
              <p:cNvSpPr>
                <a:spLocks/>
              </p:cNvSpPr>
              <p:nvPr/>
            </p:nvSpPr>
            <p:spPr bwMode="auto">
              <a:xfrm>
                <a:off x="3954" y="595"/>
                <a:ext cx="111" cy="220"/>
              </a:xfrm>
              <a:custGeom>
                <a:avLst/>
                <a:gdLst>
                  <a:gd name="T0" fmla="*/ 75 w 91"/>
                  <a:gd name="T1" fmla="*/ 73 h 181"/>
                  <a:gd name="T2" fmla="*/ 91 w 91"/>
                  <a:gd name="T3" fmla="*/ 0 h 181"/>
                  <a:gd name="T4" fmla="*/ 46 w 91"/>
                  <a:gd name="T5" fmla="*/ 0 h 181"/>
                  <a:gd name="T6" fmla="*/ 45 w 91"/>
                  <a:gd name="T7" fmla="*/ 0 h 181"/>
                  <a:gd name="T8" fmla="*/ 0 w 91"/>
                  <a:gd name="T9" fmla="*/ 0 h 181"/>
                  <a:gd name="T10" fmla="*/ 16 w 91"/>
                  <a:gd name="T11" fmla="*/ 73 h 181"/>
                  <a:gd name="T12" fmla="*/ 3 w 91"/>
                  <a:gd name="T13" fmla="*/ 127 h 181"/>
                  <a:gd name="T14" fmla="*/ 5 w 91"/>
                  <a:gd name="T15" fmla="*/ 155 h 181"/>
                  <a:gd name="T16" fmla="*/ 44 w 91"/>
                  <a:gd name="T17" fmla="*/ 181 h 181"/>
                  <a:gd name="T18" fmla="*/ 45 w 91"/>
                  <a:gd name="T19" fmla="*/ 181 h 181"/>
                  <a:gd name="T20" fmla="*/ 46 w 91"/>
                  <a:gd name="T21" fmla="*/ 181 h 181"/>
                  <a:gd name="T22" fmla="*/ 47 w 91"/>
                  <a:gd name="T23" fmla="*/ 181 h 181"/>
                  <a:gd name="T24" fmla="*/ 86 w 91"/>
                  <a:gd name="T25" fmla="*/ 155 h 181"/>
                  <a:gd name="T26" fmla="*/ 88 w 91"/>
                  <a:gd name="T27" fmla="*/ 127 h 181"/>
                  <a:gd name="T28" fmla="*/ 75 w 91"/>
                  <a:gd name="T29" fmla="*/ 73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1" h="181">
                    <a:moveTo>
                      <a:pt x="75" y="73"/>
                    </a:moveTo>
                    <a:cubicBezTo>
                      <a:pt x="75" y="45"/>
                      <a:pt x="91" y="0"/>
                      <a:pt x="9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6" y="45"/>
                      <a:pt x="16" y="73"/>
                    </a:cubicBezTo>
                    <a:cubicBezTo>
                      <a:pt x="16" y="89"/>
                      <a:pt x="7" y="112"/>
                      <a:pt x="3" y="127"/>
                    </a:cubicBezTo>
                    <a:cubicBezTo>
                      <a:pt x="2" y="134"/>
                      <a:pt x="1" y="147"/>
                      <a:pt x="5" y="155"/>
                    </a:cubicBezTo>
                    <a:cubicBezTo>
                      <a:pt x="12" y="171"/>
                      <a:pt x="26" y="181"/>
                      <a:pt x="44" y="181"/>
                    </a:cubicBezTo>
                    <a:cubicBezTo>
                      <a:pt x="45" y="181"/>
                      <a:pt x="45" y="181"/>
                      <a:pt x="45" y="181"/>
                    </a:cubicBezTo>
                    <a:cubicBezTo>
                      <a:pt x="46" y="181"/>
                      <a:pt x="46" y="181"/>
                      <a:pt x="46" y="181"/>
                    </a:cubicBezTo>
                    <a:cubicBezTo>
                      <a:pt x="47" y="181"/>
                      <a:pt x="47" y="181"/>
                      <a:pt x="47" y="181"/>
                    </a:cubicBezTo>
                    <a:cubicBezTo>
                      <a:pt x="65" y="181"/>
                      <a:pt x="79" y="171"/>
                      <a:pt x="86" y="155"/>
                    </a:cubicBezTo>
                    <a:cubicBezTo>
                      <a:pt x="90" y="147"/>
                      <a:pt x="89" y="134"/>
                      <a:pt x="88" y="127"/>
                    </a:cubicBezTo>
                    <a:cubicBezTo>
                      <a:pt x="85" y="112"/>
                      <a:pt x="75" y="89"/>
                      <a:pt x="75" y="73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" name="Freeform 90"/>
              <p:cNvSpPr>
                <a:spLocks/>
              </p:cNvSpPr>
              <p:nvPr/>
            </p:nvSpPr>
            <p:spPr bwMode="auto">
              <a:xfrm>
                <a:off x="4017" y="763"/>
                <a:ext cx="46" cy="280"/>
              </a:xfrm>
              <a:custGeom>
                <a:avLst/>
                <a:gdLst>
                  <a:gd name="T0" fmla="*/ 21 w 38"/>
                  <a:gd name="T1" fmla="*/ 231 h 231"/>
                  <a:gd name="T2" fmla="*/ 8 w 38"/>
                  <a:gd name="T3" fmla="*/ 218 h 231"/>
                  <a:gd name="T4" fmla="*/ 0 w 38"/>
                  <a:gd name="T5" fmla="*/ 15 h 231"/>
                  <a:gd name="T6" fmla="*/ 21 w 38"/>
                  <a:gd name="T7" fmla="*/ 2 h 231"/>
                  <a:gd name="T8" fmla="*/ 38 w 38"/>
                  <a:gd name="T9" fmla="*/ 7 h 231"/>
                  <a:gd name="T10" fmla="*/ 34 w 38"/>
                  <a:gd name="T11" fmla="*/ 218 h 231"/>
                  <a:gd name="T12" fmla="*/ 21 w 38"/>
                  <a:gd name="T13" fmla="*/ 231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231">
                    <a:moveTo>
                      <a:pt x="21" y="231"/>
                    </a:moveTo>
                    <a:cubicBezTo>
                      <a:pt x="14" y="231"/>
                      <a:pt x="8" y="225"/>
                      <a:pt x="8" y="218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8"/>
                      <a:pt x="14" y="2"/>
                      <a:pt x="21" y="2"/>
                    </a:cubicBezTo>
                    <a:cubicBezTo>
                      <a:pt x="28" y="2"/>
                      <a:pt x="38" y="0"/>
                      <a:pt x="38" y="7"/>
                    </a:cubicBezTo>
                    <a:cubicBezTo>
                      <a:pt x="34" y="218"/>
                      <a:pt x="34" y="218"/>
                      <a:pt x="34" y="218"/>
                    </a:cubicBezTo>
                    <a:cubicBezTo>
                      <a:pt x="34" y="225"/>
                      <a:pt x="28" y="231"/>
                      <a:pt x="21" y="231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8" name="Freeform 91"/>
              <p:cNvSpPr>
                <a:spLocks/>
              </p:cNvSpPr>
              <p:nvPr/>
            </p:nvSpPr>
            <p:spPr bwMode="auto">
              <a:xfrm>
                <a:off x="3957" y="764"/>
                <a:ext cx="45" cy="279"/>
              </a:xfrm>
              <a:custGeom>
                <a:avLst/>
                <a:gdLst>
                  <a:gd name="T0" fmla="*/ 17 w 37"/>
                  <a:gd name="T1" fmla="*/ 230 h 230"/>
                  <a:gd name="T2" fmla="*/ 5 w 37"/>
                  <a:gd name="T3" fmla="*/ 217 h 230"/>
                  <a:gd name="T4" fmla="*/ 0 w 37"/>
                  <a:gd name="T5" fmla="*/ 7 h 230"/>
                  <a:gd name="T6" fmla="*/ 17 w 37"/>
                  <a:gd name="T7" fmla="*/ 1 h 230"/>
                  <a:gd name="T8" fmla="*/ 37 w 37"/>
                  <a:gd name="T9" fmla="*/ 13 h 230"/>
                  <a:gd name="T10" fmla="*/ 30 w 37"/>
                  <a:gd name="T11" fmla="*/ 217 h 230"/>
                  <a:gd name="T12" fmla="*/ 17 w 37"/>
                  <a:gd name="T13" fmla="*/ 23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30">
                    <a:moveTo>
                      <a:pt x="17" y="230"/>
                    </a:moveTo>
                    <a:cubicBezTo>
                      <a:pt x="10" y="230"/>
                      <a:pt x="5" y="224"/>
                      <a:pt x="5" y="2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0"/>
                      <a:pt x="10" y="1"/>
                      <a:pt x="17" y="1"/>
                    </a:cubicBezTo>
                    <a:cubicBezTo>
                      <a:pt x="24" y="1"/>
                      <a:pt x="37" y="6"/>
                      <a:pt x="37" y="13"/>
                    </a:cubicBezTo>
                    <a:cubicBezTo>
                      <a:pt x="30" y="217"/>
                      <a:pt x="30" y="217"/>
                      <a:pt x="30" y="217"/>
                    </a:cubicBezTo>
                    <a:cubicBezTo>
                      <a:pt x="30" y="224"/>
                      <a:pt x="24" y="230"/>
                      <a:pt x="17" y="230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9" name="Freeform 92"/>
              <p:cNvSpPr>
                <a:spLocks/>
              </p:cNvSpPr>
              <p:nvPr/>
            </p:nvSpPr>
            <p:spPr bwMode="auto">
              <a:xfrm>
                <a:off x="3914" y="578"/>
                <a:ext cx="90" cy="259"/>
              </a:xfrm>
              <a:custGeom>
                <a:avLst/>
                <a:gdLst>
                  <a:gd name="T0" fmla="*/ 14 w 74"/>
                  <a:gd name="T1" fmla="*/ 213 h 213"/>
                  <a:gd name="T2" fmla="*/ 2 w 74"/>
                  <a:gd name="T3" fmla="*/ 202 h 213"/>
                  <a:gd name="T4" fmla="*/ 9 w 74"/>
                  <a:gd name="T5" fmla="*/ 47 h 213"/>
                  <a:gd name="T6" fmla="*/ 61 w 74"/>
                  <a:gd name="T7" fmla="*/ 1 h 213"/>
                  <a:gd name="T8" fmla="*/ 74 w 74"/>
                  <a:gd name="T9" fmla="*/ 11 h 213"/>
                  <a:gd name="T10" fmla="*/ 63 w 74"/>
                  <a:gd name="T11" fmla="*/ 24 h 213"/>
                  <a:gd name="T12" fmla="*/ 32 w 74"/>
                  <a:gd name="T13" fmla="*/ 52 h 213"/>
                  <a:gd name="T14" fmla="*/ 26 w 74"/>
                  <a:gd name="T15" fmla="*/ 201 h 213"/>
                  <a:gd name="T16" fmla="*/ 14 w 74"/>
                  <a:gd name="T17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213">
                    <a:moveTo>
                      <a:pt x="14" y="213"/>
                    </a:moveTo>
                    <a:cubicBezTo>
                      <a:pt x="8" y="213"/>
                      <a:pt x="2" y="208"/>
                      <a:pt x="2" y="202"/>
                    </a:cubicBezTo>
                    <a:cubicBezTo>
                      <a:pt x="2" y="197"/>
                      <a:pt x="0" y="90"/>
                      <a:pt x="9" y="47"/>
                    </a:cubicBezTo>
                    <a:cubicBezTo>
                      <a:pt x="15" y="14"/>
                      <a:pt x="46" y="2"/>
                      <a:pt x="61" y="1"/>
                    </a:cubicBezTo>
                    <a:cubicBezTo>
                      <a:pt x="67" y="0"/>
                      <a:pt x="73" y="5"/>
                      <a:pt x="74" y="11"/>
                    </a:cubicBezTo>
                    <a:cubicBezTo>
                      <a:pt x="74" y="18"/>
                      <a:pt x="70" y="23"/>
                      <a:pt x="63" y="24"/>
                    </a:cubicBezTo>
                    <a:cubicBezTo>
                      <a:pt x="62" y="24"/>
                      <a:pt x="37" y="27"/>
                      <a:pt x="32" y="52"/>
                    </a:cubicBezTo>
                    <a:cubicBezTo>
                      <a:pt x="24" y="93"/>
                      <a:pt x="26" y="200"/>
                      <a:pt x="26" y="201"/>
                    </a:cubicBezTo>
                    <a:cubicBezTo>
                      <a:pt x="26" y="208"/>
                      <a:pt x="21" y="213"/>
                      <a:pt x="14" y="213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0" name="Freeform 93"/>
              <p:cNvSpPr>
                <a:spLocks/>
              </p:cNvSpPr>
              <p:nvPr/>
            </p:nvSpPr>
            <p:spPr bwMode="auto">
              <a:xfrm>
                <a:off x="4017" y="578"/>
                <a:ext cx="91" cy="259"/>
              </a:xfrm>
              <a:custGeom>
                <a:avLst/>
                <a:gdLst>
                  <a:gd name="T0" fmla="*/ 60 w 75"/>
                  <a:gd name="T1" fmla="*/ 213 h 213"/>
                  <a:gd name="T2" fmla="*/ 60 w 75"/>
                  <a:gd name="T3" fmla="*/ 213 h 213"/>
                  <a:gd name="T4" fmla="*/ 49 w 75"/>
                  <a:gd name="T5" fmla="*/ 201 h 213"/>
                  <a:gd name="T6" fmla="*/ 43 w 75"/>
                  <a:gd name="T7" fmla="*/ 52 h 213"/>
                  <a:gd name="T8" fmla="*/ 11 w 75"/>
                  <a:gd name="T9" fmla="*/ 24 h 213"/>
                  <a:gd name="T10" fmla="*/ 1 w 75"/>
                  <a:gd name="T11" fmla="*/ 11 h 213"/>
                  <a:gd name="T12" fmla="*/ 14 w 75"/>
                  <a:gd name="T13" fmla="*/ 1 h 213"/>
                  <a:gd name="T14" fmla="*/ 66 w 75"/>
                  <a:gd name="T15" fmla="*/ 47 h 213"/>
                  <a:gd name="T16" fmla="*/ 72 w 75"/>
                  <a:gd name="T17" fmla="*/ 202 h 213"/>
                  <a:gd name="T18" fmla="*/ 60 w 75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5" h="213">
                    <a:moveTo>
                      <a:pt x="60" y="213"/>
                    </a:moveTo>
                    <a:cubicBezTo>
                      <a:pt x="60" y="213"/>
                      <a:pt x="60" y="213"/>
                      <a:pt x="60" y="213"/>
                    </a:cubicBezTo>
                    <a:cubicBezTo>
                      <a:pt x="54" y="213"/>
                      <a:pt x="48" y="208"/>
                      <a:pt x="49" y="201"/>
                    </a:cubicBezTo>
                    <a:cubicBezTo>
                      <a:pt x="49" y="200"/>
                      <a:pt x="51" y="93"/>
                      <a:pt x="43" y="52"/>
                    </a:cubicBezTo>
                    <a:cubicBezTo>
                      <a:pt x="38" y="27"/>
                      <a:pt x="13" y="24"/>
                      <a:pt x="11" y="24"/>
                    </a:cubicBezTo>
                    <a:cubicBezTo>
                      <a:pt x="5" y="23"/>
                      <a:pt x="0" y="18"/>
                      <a:pt x="1" y="11"/>
                    </a:cubicBezTo>
                    <a:cubicBezTo>
                      <a:pt x="2" y="5"/>
                      <a:pt x="7" y="0"/>
                      <a:pt x="14" y="1"/>
                    </a:cubicBezTo>
                    <a:cubicBezTo>
                      <a:pt x="29" y="2"/>
                      <a:pt x="59" y="14"/>
                      <a:pt x="66" y="47"/>
                    </a:cubicBezTo>
                    <a:cubicBezTo>
                      <a:pt x="75" y="90"/>
                      <a:pt x="72" y="197"/>
                      <a:pt x="72" y="202"/>
                    </a:cubicBezTo>
                    <a:cubicBezTo>
                      <a:pt x="72" y="208"/>
                      <a:pt x="67" y="213"/>
                      <a:pt x="60" y="213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1" name="Freeform 94"/>
              <p:cNvSpPr>
                <a:spLocks/>
              </p:cNvSpPr>
              <p:nvPr/>
            </p:nvSpPr>
            <p:spPr bwMode="auto">
              <a:xfrm>
                <a:off x="3989" y="521"/>
                <a:ext cx="42" cy="90"/>
              </a:xfrm>
              <a:custGeom>
                <a:avLst/>
                <a:gdLst>
                  <a:gd name="T0" fmla="*/ 19 w 35"/>
                  <a:gd name="T1" fmla="*/ 74 h 74"/>
                  <a:gd name="T2" fmla="*/ 17 w 35"/>
                  <a:gd name="T3" fmla="*/ 74 h 74"/>
                  <a:gd name="T4" fmla="*/ 0 w 35"/>
                  <a:gd name="T5" fmla="*/ 58 h 74"/>
                  <a:gd name="T6" fmla="*/ 0 w 35"/>
                  <a:gd name="T7" fmla="*/ 17 h 74"/>
                  <a:gd name="T8" fmla="*/ 17 w 35"/>
                  <a:gd name="T9" fmla="*/ 0 h 74"/>
                  <a:gd name="T10" fmla="*/ 19 w 35"/>
                  <a:gd name="T11" fmla="*/ 0 h 74"/>
                  <a:gd name="T12" fmla="*/ 35 w 35"/>
                  <a:gd name="T13" fmla="*/ 17 h 74"/>
                  <a:gd name="T14" fmla="*/ 35 w 35"/>
                  <a:gd name="T15" fmla="*/ 58 h 74"/>
                  <a:gd name="T16" fmla="*/ 19 w 35"/>
                  <a:gd name="T17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74">
                    <a:moveTo>
                      <a:pt x="19" y="74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7" y="74"/>
                      <a:pt x="0" y="67"/>
                      <a:pt x="0" y="58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7" y="0"/>
                      <a:pt x="17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8" y="0"/>
                      <a:pt x="35" y="8"/>
                      <a:pt x="35" y="17"/>
                    </a:cubicBezTo>
                    <a:cubicBezTo>
                      <a:pt x="35" y="58"/>
                      <a:pt x="35" y="58"/>
                      <a:pt x="35" y="58"/>
                    </a:cubicBezTo>
                    <a:cubicBezTo>
                      <a:pt x="35" y="67"/>
                      <a:pt x="28" y="74"/>
                      <a:pt x="19" y="74"/>
                    </a:cubicBezTo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" name="Oval 95"/>
              <p:cNvSpPr>
                <a:spLocks noChangeArrowheads="1"/>
              </p:cNvSpPr>
              <p:nvPr/>
            </p:nvSpPr>
            <p:spPr bwMode="auto">
              <a:xfrm>
                <a:off x="4081" y="453"/>
                <a:ext cx="42" cy="42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" name="Oval 96"/>
              <p:cNvSpPr>
                <a:spLocks noChangeArrowheads="1"/>
              </p:cNvSpPr>
              <p:nvPr/>
            </p:nvSpPr>
            <p:spPr bwMode="auto">
              <a:xfrm>
                <a:off x="3897" y="453"/>
                <a:ext cx="43" cy="42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4" name="Freeform 97"/>
              <p:cNvSpPr>
                <a:spLocks/>
              </p:cNvSpPr>
              <p:nvPr/>
            </p:nvSpPr>
            <p:spPr bwMode="auto">
              <a:xfrm>
                <a:off x="3919" y="356"/>
                <a:ext cx="182" cy="209"/>
              </a:xfrm>
              <a:custGeom>
                <a:avLst/>
                <a:gdLst>
                  <a:gd name="T0" fmla="*/ 75 w 149"/>
                  <a:gd name="T1" fmla="*/ 172 h 172"/>
                  <a:gd name="T2" fmla="*/ 0 w 149"/>
                  <a:gd name="T3" fmla="*/ 97 h 172"/>
                  <a:gd name="T4" fmla="*/ 0 w 149"/>
                  <a:gd name="T5" fmla="*/ 59 h 172"/>
                  <a:gd name="T6" fmla="*/ 75 w 149"/>
                  <a:gd name="T7" fmla="*/ 0 h 172"/>
                  <a:gd name="T8" fmla="*/ 149 w 149"/>
                  <a:gd name="T9" fmla="*/ 59 h 172"/>
                  <a:gd name="T10" fmla="*/ 149 w 149"/>
                  <a:gd name="T11" fmla="*/ 97 h 172"/>
                  <a:gd name="T12" fmla="*/ 75 w 149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9" h="172">
                    <a:moveTo>
                      <a:pt x="75" y="172"/>
                    </a:moveTo>
                    <a:cubicBezTo>
                      <a:pt x="33" y="172"/>
                      <a:pt x="0" y="139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3" y="0"/>
                      <a:pt x="75" y="0"/>
                    </a:cubicBezTo>
                    <a:cubicBezTo>
                      <a:pt x="116" y="0"/>
                      <a:pt x="149" y="18"/>
                      <a:pt x="149" y="59"/>
                    </a:cubicBezTo>
                    <a:cubicBezTo>
                      <a:pt x="149" y="97"/>
                      <a:pt x="149" y="97"/>
                      <a:pt x="149" y="97"/>
                    </a:cubicBezTo>
                    <a:cubicBezTo>
                      <a:pt x="149" y="139"/>
                      <a:pt x="116" y="172"/>
                      <a:pt x="75" y="172"/>
                    </a:cubicBezTo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5" name="Freeform 98"/>
              <p:cNvSpPr>
                <a:spLocks/>
              </p:cNvSpPr>
              <p:nvPr/>
            </p:nvSpPr>
            <p:spPr bwMode="auto">
              <a:xfrm>
                <a:off x="3918" y="1014"/>
                <a:ext cx="75" cy="38"/>
              </a:xfrm>
              <a:custGeom>
                <a:avLst/>
                <a:gdLst>
                  <a:gd name="T0" fmla="*/ 75 w 75"/>
                  <a:gd name="T1" fmla="*/ 0 h 38"/>
                  <a:gd name="T2" fmla="*/ 75 w 75"/>
                  <a:gd name="T3" fmla="*/ 37 h 38"/>
                  <a:gd name="T4" fmla="*/ 0 w 75"/>
                  <a:gd name="T5" fmla="*/ 38 h 38"/>
                  <a:gd name="T6" fmla="*/ 44 w 75"/>
                  <a:gd name="T7" fmla="*/ 0 h 38"/>
                  <a:gd name="T8" fmla="*/ 75 w 75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38">
                    <a:moveTo>
                      <a:pt x="75" y="0"/>
                    </a:moveTo>
                    <a:lnTo>
                      <a:pt x="75" y="37"/>
                    </a:lnTo>
                    <a:lnTo>
                      <a:pt x="0" y="38"/>
                    </a:lnTo>
                    <a:lnTo>
                      <a:pt x="44" y="0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6" name="Freeform 99"/>
              <p:cNvSpPr>
                <a:spLocks/>
              </p:cNvSpPr>
              <p:nvPr/>
            </p:nvSpPr>
            <p:spPr bwMode="auto">
              <a:xfrm>
                <a:off x="4026" y="1014"/>
                <a:ext cx="76" cy="38"/>
              </a:xfrm>
              <a:custGeom>
                <a:avLst/>
                <a:gdLst>
                  <a:gd name="T0" fmla="*/ 0 w 76"/>
                  <a:gd name="T1" fmla="*/ 0 h 38"/>
                  <a:gd name="T2" fmla="*/ 0 w 76"/>
                  <a:gd name="T3" fmla="*/ 37 h 38"/>
                  <a:gd name="T4" fmla="*/ 76 w 76"/>
                  <a:gd name="T5" fmla="*/ 38 h 38"/>
                  <a:gd name="T6" fmla="*/ 32 w 76"/>
                  <a:gd name="T7" fmla="*/ 0 h 38"/>
                  <a:gd name="T8" fmla="*/ 0 w 76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38">
                    <a:moveTo>
                      <a:pt x="0" y="0"/>
                    </a:moveTo>
                    <a:lnTo>
                      <a:pt x="0" y="37"/>
                    </a:lnTo>
                    <a:lnTo>
                      <a:pt x="76" y="38"/>
                    </a:lnTo>
                    <a:lnTo>
                      <a:pt x="3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7" name="Freeform 100"/>
              <p:cNvSpPr>
                <a:spLocks/>
              </p:cNvSpPr>
              <p:nvPr/>
            </p:nvSpPr>
            <p:spPr bwMode="auto">
              <a:xfrm>
                <a:off x="3917" y="1015"/>
                <a:ext cx="80" cy="37"/>
              </a:xfrm>
              <a:custGeom>
                <a:avLst/>
                <a:gdLst>
                  <a:gd name="T0" fmla="*/ 48 w 66"/>
                  <a:gd name="T1" fmla="*/ 15 h 31"/>
                  <a:gd name="T2" fmla="*/ 44 w 66"/>
                  <a:gd name="T3" fmla="*/ 17 h 31"/>
                  <a:gd name="T4" fmla="*/ 15 w 66"/>
                  <a:gd name="T5" fmla="*/ 18 h 31"/>
                  <a:gd name="T6" fmla="*/ 0 w 66"/>
                  <a:gd name="T7" fmla="*/ 31 h 31"/>
                  <a:gd name="T8" fmla="*/ 66 w 66"/>
                  <a:gd name="T9" fmla="*/ 31 h 31"/>
                  <a:gd name="T10" fmla="*/ 64 w 66"/>
                  <a:gd name="T11" fmla="*/ 0 h 31"/>
                  <a:gd name="T12" fmla="*/ 48 w 66"/>
                  <a:gd name="T13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31">
                    <a:moveTo>
                      <a:pt x="48" y="15"/>
                    </a:moveTo>
                    <a:cubicBezTo>
                      <a:pt x="44" y="17"/>
                      <a:pt x="44" y="17"/>
                      <a:pt x="44" y="17"/>
                    </a:cubicBezTo>
                    <a:cubicBezTo>
                      <a:pt x="35" y="23"/>
                      <a:pt x="24" y="23"/>
                      <a:pt x="15" y="18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66" y="31"/>
                      <a:pt x="66" y="31"/>
                      <a:pt x="66" y="31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9" y="6"/>
                      <a:pt x="55" y="11"/>
                      <a:pt x="48" y="15"/>
                    </a:cubicBez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8" name="Freeform 101"/>
              <p:cNvSpPr>
                <a:spLocks/>
              </p:cNvSpPr>
              <p:nvPr/>
            </p:nvSpPr>
            <p:spPr bwMode="auto">
              <a:xfrm>
                <a:off x="4023" y="1015"/>
                <a:ext cx="80" cy="37"/>
              </a:xfrm>
              <a:custGeom>
                <a:avLst/>
                <a:gdLst>
                  <a:gd name="T0" fmla="*/ 18 w 66"/>
                  <a:gd name="T1" fmla="*/ 15 h 31"/>
                  <a:gd name="T2" fmla="*/ 22 w 66"/>
                  <a:gd name="T3" fmla="*/ 17 h 31"/>
                  <a:gd name="T4" fmla="*/ 51 w 66"/>
                  <a:gd name="T5" fmla="*/ 18 h 31"/>
                  <a:gd name="T6" fmla="*/ 66 w 66"/>
                  <a:gd name="T7" fmla="*/ 31 h 31"/>
                  <a:gd name="T8" fmla="*/ 0 w 66"/>
                  <a:gd name="T9" fmla="*/ 31 h 31"/>
                  <a:gd name="T10" fmla="*/ 2 w 66"/>
                  <a:gd name="T11" fmla="*/ 0 h 31"/>
                  <a:gd name="T12" fmla="*/ 18 w 66"/>
                  <a:gd name="T13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31">
                    <a:moveTo>
                      <a:pt x="18" y="15"/>
                    </a:moveTo>
                    <a:cubicBezTo>
                      <a:pt x="22" y="17"/>
                      <a:pt x="22" y="17"/>
                      <a:pt x="22" y="17"/>
                    </a:cubicBezTo>
                    <a:cubicBezTo>
                      <a:pt x="31" y="23"/>
                      <a:pt x="43" y="23"/>
                      <a:pt x="51" y="18"/>
                    </a:cubicBezTo>
                    <a:cubicBezTo>
                      <a:pt x="66" y="31"/>
                      <a:pt x="66" y="31"/>
                      <a:pt x="66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7" y="5"/>
                      <a:pt x="11" y="11"/>
                      <a:pt x="18" y="15"/>
                    </a:cubicBez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" name="Freeform 102"/>
              <p:cNvSpPr>
                <a:spLocks/>
              </p:cNvSpPr>
              <p:nvPr/>
            </p:nvSpPr>
            <p:spPr bwMode="auto">
              <a:xfrm>
                <a:off x="3911" y="347"/>
                <a:ext cx="141" cy="112"/>
              </a:xfrm>
              <a:custGeom>
                <a:avLst/>
                <a:gdLst>
                  <a:gd name="T0" fmla="*/ 116 w 116"/>
                  <a:gd name="T1" fmla="*/ 11 h 93"/>
                  <a:gd name="T2" fmla="*/ 47 w 116"/>
                  <a:gd name="T3" fmla="*/ 51 h 93"/>
                  <a:gd name="T4" fmla="*/ 6 w 116"/>
                  <a:gd name="T5" fmla="*/ 93 h 93"/>
                  <a:gd name="T6" fmla="*/ 7 w 116"/>
                  <a:gd name="T7" fmla="*/ 47 h 93"/>
                  <a:gd name="T8" fmla="*/ 46 w 116"/>
                  <a:gd name="T9" fmla="*/ 10 h 93"/>
                  <a:gd name="T10" fmla="*/ 97 w 116"/>
                  <a:gd name="T11" fmla="*/ 4 h 93"/>
                  <a:gd name="T12" fmla="*/ 116 w 116"/>
                  <a:gd name="T13" fmla="*/ 11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" h="93">
                    <a:moveTo>
                      <a:pt x="116" y="11"/>
                    </a:moveTo>
                    <a:cubicBezTo>
                      <a:pt x="116" y="11"/>
                      <a:pt x="78" y="27"/>
                      <a:pt x="47" y="51"/>
                    </a:cubicBezTo>
                    <a:cubicBezTo>
                      <a:pt x="23" y="70"/>
                      <a:pt x="6" y="93"/>
                      <a:pt x="6" y="93"/>
                    </a:cubicBezTo>
                    <a:cubicBezTo>
                      <a:pt x="6" y="93"/>
                      <a:pt x="0" y="63"/>
                      <a:pt x="7" y="47"/>
                    </a:cubicBezTo>
                    <a:cubicBezTo>
                      <a:pt x="14" y="31"/>
                      <a:pt x="30" y="17"/>
                      <a:pt x="46" y="10"/>
                    </a:cubicBezTo>
                    <a:cubicBezTo>
                      <a:pt x="71" y="0"/>
                      <a:pt x="90" y="3"/>
                      <a:pt x="97" y="4"/>
                    </a:cubicBezTo>
                    <a:cubicBezTo>
                      <a:pt x="112" y="7"/>
                      <a:pt x="116" y="11"/>
                      <a:pt x="116" y="1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" name="Freeform 103"/>
              <p:cNvSpPr>
                <a:spLocks/>
              </p:cNvSpPr>
              <p:nvPr/>
            </p:nvSpPr>
            <p:spPr bwMode="auto">
              <a:xfrm>
                <a:off x="4047" y="355"/>
                <a:ext cx="61" cy="113"/>
              </a:xfrm>
              <a:custGeom>
                <a:avLst/>
                <a:gdLst>
                  <a:gd name="T0" fmla="*/ 0 w 50"/>
                  <a:gd name="T1" fmla="*/ 0 h 93"/>
                  <a:gd name="T2" fmla="*/ 14 w 50"/>
                  <a:gd name="T3" fmla="*/ 51 h 93"/>
                  <a:gd name="T4" fmla="*/ 45 w 50"/>
                  <a:gd name="T5" fmla="*/ 93 h 93"/>
                  <a:gd name="T6" fmla="*/ 48 w 50"/>
                  <a:gd name="T7" fmla="*/ 55 h 93"/>
                  <a:gd name="T8" fmla="*/ 36 w 50"/>
                  <a:gd name="T9" fmla="*/ 22 h 93"/>
                  <a:gd name="T10" fmla="*/ 0 w 50"/>
                  <a:gd name="T11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93">
                    <a:moveTo>
                      <a:pt x="0" y="0"/>
                    </a:moveTo>
                    <a:cubicBezTo>
                      <a:pt x="0" y="0"/>
                      <a:pt x="0" y="26"/>
                      <a:pt x="14" y="51"/>
                    </a:cubicBezTo>
                    <a:cubicBezTo>
                      <a:pt x="29" y="76"/>
                      <a:pt x="45" y="93"/>
                      <a:pt x="45" y="93"/>
                    </a:cubicBezTo>
                    <a:cubicBezTo>
                      <a:pt x="45" y="93"/>
                      <a:pt x="50" y="69"/>
                      <a:pt x="48" y="55"/>
                    </a:cubicBezTo>
                    <a:cubicBezTo>
                      <a:pt x="45" y="41"/>
                      <a:pt x="46" y="31"/>
                      <a:pt x="36" y="22"/>
                    </a:cubicBezTo>
                    <a:cubicBezTo>
                      <a:pt x="26" y="13"/>
                      <a:pt x="10" y="2"/>
                      <a:pt x="0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" name="Freeform 104"/>
              <p:cNvSpPr>
                <a:spLocks/>
              </p:cNvSpPr>
              <p:nvPr/>
            </p:nvSpPr>
            <p:spPr bwMode="auto">
              <a:xfrm>
                <a:off x="3950" y="582"/>
                <a:ext cx="120" cy="268"/>
              </a:xfrm>
              <a:custGeom>
                <a:avLst/>
                <a:gdLst>
                  <a:gd name="T0" fmla="*/ 19 w 99"/>
                  <a:gd name="T1" fmla="*/ 85 h 221"/>
                  <a:gd name="T2" fmla="*/ 9 w 99"/>
                  <a:gd name="T3" fmla="*/ 122 h 221"/>
                  <a:gd name="T4" fmla="*/ 0 w 99"/>
                  <a:gd name="T5" fmla="*/ 221 h 221"/>
                  <a:gd name="T6" fmla="*/ 99 w 99"/>
                  <a:gd name="T7" fmla="*/ 221 h 221"/>
                  <a:gd name="T8" fmla="*/ 92 w 99"/>
                  <a:gd name="T9" fmla="*/ 127 h 221"/>
                  <a:gd name="T10" fmla="*/ 80 w 99"/>
                  <a:gd name="T11" fmla="*/ 85 h 221"/>
                  <a:gd name="T12" fmla="*/ 89 w 99"/>
                  <a:gd name="T13" fmla="*/ 35 h 221"/>
                  <a:gd name="T14" fmla="*/ 98 w 99"/>
                  <a:gd name="T15" fmla="*/ 9 h 221"/>
                  <a:gd name="T16" fmla="*/ 82 w 99"/>
                  <a:gd name="T17" fmla="*/ 0 h 221"/>
                  <a:gd name="T18" fmla="*/ 82 w 99"/>
                  <a:gd name="T19" fmla="*/ 2 h 221"/>
                  <a:gd name="T20" fmla="*/ 50 w 99"/>
                  <a:gd name="T21" fmla="*/ 33 h 221"/>
                  <a:gd name="T22" fmla="*/ 16 w 99"/>
                  <a:gd name="T23" fmla="*/ 0 h 221"/>
                  <a:gd name="T24" fmla="*/ 1 w 99"/>
                  <a:gd name="T25" fmla="*/ 9 h 221"/>
                  <a:gd name="T26" fmla="*/ 10 w 99"/>
                  <a:gd name="T27" fmla="*/ 35 h 221"/>
                  <a:gd name="T28" fmla="*/ 19 w 99"/>
                  <a:gd name="T29" fmla="*/ 85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" h="221">
                    <a:moveTo>
                      <a:pt x="19" y="85"/>
                    </a:moveTo>
                    <a:cubicBezTo>
                      <a:pt x="19" y="95"/>
                      <a:pt x="12" y="110"/>
                      <a:pt x="9" y="122"/>
                    </a:cubicBezTo>
                    <a:cubicBezTo>
                      <a:pt x="4" y="139"/>
                      <a:pt x="2" y="178"/>
                      <a:pt x="0" y="221"/>
                    </a:cubicBezTo>
                    <a:cubicBezTo>
                      <a:pt x="99" y="221"/>
                      <a:pt x="99" y="221"/>
                      <a:pt x="99" y="221"/>
                    </a:cubicBezTo>
                    <a:cubicBezTo>
                      <a:pt x="97" y="178"/>
                      <a:pt x="98" y="153"/>
                      <a:pt x="92" y="127"/>
                    </a:cubicBezTo>
                    <a:cubicBezTo>
                      <a:pt x="89" y="115"/>
                      <a:pt x="80" y="95"/>
                      <a:pt x="80" y="85"/>
                    </a:cubicBezTo>
                    <a:cubicBezTo>
                      <a:pt x="80" y="70"/>
                      <a:pt x="85" y="50"/>
                      <a:pt x="89" y="35"/>
                    </a:cubicBezTo>
                    <a:cubicBezTo>
                      <a:pt x="89" y="31"/>
                      <a:pt x="91" y="19"/>
                      <a:pt x="98" y="9"/>
                    </a:cubicBezTo>
                    <a:cubicBezTo>
                      <a:pt x="93" y="6"/>
                      <a:pt x="88" y="2"/>
                      <a:pt x="82" y="0"/>
                    </a:cubicBezTo>
                    <a:cubicBezTo>
                      <a:pt x="82" y="1"/>
                      <a:pt x="82" y="2"/>
                      <a:pt x="82" y="2"/>
                    </a:cubicBezTo>
                    <a:cubicBezTo>
                      <a:pt x="80" y="19"/>
                      <a:pt x="67" y="33"/>
                      <a:pt x="50" y="33"/>
                    </a:cubicBezTo>
                    <a:cubicBezTo>
                      <a:pt x="32" y="33"/>
                      <a:pt x="17" y="18"/>
                      <a:pt x="16" y="0"/>
                    </a:cubicBezTo>
                    <a:cubicBezTo>
                      <a:pt x="11" y="2"/>
                      <a:pt x="6" y="5"/>
                      <a:pt x="1" y="9"/>
                    </a:cubicBezTo>
                    <a:cubicBezTo>
                      <a:pt x="8" y="19"/>
                      <a:pt x="9" y="31"/>
                      <a:pt x="10" y="35"/>
                    </a:cubicBezTo>
                    <a:cubicBezTo>
                      <a:pt x="14" y="50"/>
                      <a:pt x="19" y="70"/>
                      <a:pt x="19" y="85"/>
                    </a:cubicBez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" name="Freeform 105"/>
              <p:cNvSpPr>
                <a:spLocks/>
              </p:cNvSpPr>
              <p:nvPr/>
            </p:nvSpPr>
            <p:spPr bwMode="auto">
              <a:xfrm>
                <a:off x="3996" y="514"/>
                <a:ext cx="49" cy="22"/>
              </a:xfrm>
              <a:custGeom>
                <a:avLst/>
                <a:gdLst>
                  <a:gd name="T0" fmla="*/ 37 w 40"/>
                  <a:gd name="T1" fmla="*/ 0 h 18"/>
                  <a:gd name="T2" fmla="*/ 35 w 40"/>
                  <a:gd name="T3" fmla="*/ 1 h 18"/>
                  <a:gd name="T4" fmla="*/ 10 w 40"/>
                  <a:gd name="T5" fmla="*/ 12 h 18"/>
                  <a:gd name="T6" fmla="*/ 10 w 40"/>
                  <a:gd name="T7" fmla="*/ 12 h 18"/>
                  <a:gd name="T8" fmla="*/ 3 w 40"/>
                  <a:gd name="T9" fmla="*/ 12 h 18"/>
                  <a:gd name="T10" fmla="*/ 3 w 40"/>
                  <a:gd name="T11" fmla="*/ 12 h 18"/>
                  <a:gd name="T12" fmla="*/ 0 w 40"/>
                  <a:gd name="T13" fmla="*/ 14 h 18"/>
                  <a:gd name="T14" fmla="*/ 2 w 40"/>
                  <a:gd name="T15" fmla="*/ 17 h 18"/>
                  <a:gd name="T16" fmla="*/ 2 w 40"/>
                  <a:gd name="T17" fmla="*/ 17 h 18"/>
                  <a:gd name="T18" fmla="*/ 10 w 40"/>
                  <a:gd name="T19" fmla="*/ 18 h 18"/>
                  <a:gd name="T20" fmla="*/ 39 w 40"/>
                  <a:gd name="T21" fmla="*/ 5 h 18"/>
                  <a:gd name="T22" fmla="*/ 39 w 40"/>
                  <a:gd name="T23" fmla="*/ 1 h 18"/>
                  <a:gd name="T24" fmla="*/ 37 w 40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18">
                    <a:moveTo>
                      <a:pt x="37" y="0"/>
                    </a:moveTo>
                    <a:cubicBezTo>
                      <a:pt x="36" y="0"/>
                      <a:pt x="35" y="1"/>
                      <a:pt x="35" y="1"/>
                    </a:cubicBezTo>
                    <a:cubicBezTo>
                      <a:pt x="30" y="8"/>
                      <a:pt x="21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8" y="12"/>
                      <a:pt x="6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0" y="13"/>
                      <a:pt x="0" y="14"/>
                    </a:cubicBezTo>
                    <a:cubicBezTo>
                      <a:pt x="0" y="16"/>
                      <a:pt x="1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5" y="18"/>
                      <a:pt x="7" y="18"/>
                      <a:pt x="10" y="18"/>
                    </a:cubicBezTo>
                    <a:cubicBezTo>
                      <a:pt x="22" y="18"/>
                      <a:pt x="33" y="13"/>
                      <a:pt x="39" y="5"/>
                    </a:cubicBezTo>
                    <a:cubicBezTo>
                      <a:pt x="40" y="4"/>
                      <a:pt x="40" y="2"/>
                      <a:pt x="39" y="1"/>
                    </a:cubicBezTo>
                    <a:cubicBezTo>
                      <a:pt x="38" y="0"/>
                      <a:pt x="38" y="0"/>
                      <a:pt x="37" y="0"/>
                    </a:cubicBezTo>
                  </a:path>
                </a:pathLst>
              </a:custGeom>
              <a:solidFill>
                <a:srgbClr val="CB87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" name="Freeform 106"/>
              <p:cNvSpPr>
                <a:spLocks/>
              </p:cNvSpPr>
              <p:nvPr/>
            </p:nvSpPr>
            <p:spPr bwMode="auto">
              <a:xfrm>
                <a:off x="3952" y="457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" name="Oval 107"/>
              <p:cNvSpPr>
                <a:spLocks noChangeArrowheads="1"/>
              </p:cNvSpPr>
              <p:nvPr/>
            </p:nvSpPr>
            <p:spPr bwMode="auto">
              <a:xfrm>
                <a:off x="3956" y="463"/>
                <a:ext cx="7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" name="Freeform 108"/>
              <p:cNvSpPr>
                <a:spLocks/>
              </p:cNvSpPr>
              <p:nvPr/>
            </p:nvSpPr>
            <p:spPr bwMode="auto">
              <a:xfrm>
                <a:off x="4043" y="457"/>
                <a:ext cx="24" cy="30"/>
              </a:xfrm>
              <a:custGeom>
                <a:avLst/>
                <a:gdLst>
                  <a:gd name="T0" fmla="*/ 9 w 19"/>
                  <a:gd name="T1" fmla="*/ 25 h 25"/>
                  <a:gd name="T2" fmla="*/ 9 w 19"/>
                  <a:gd name="T3" fmla="*/ 25 h 25"/>
                  <a:gd name="T4" fmla="*/ 0 w 19"/>
                  <a:gd name="T5" fmla="*/ 16 h 25"/>
                  <a:gd name="T6" fmla="*/ 0 w 19"/>
                  <a:gd name="T7" fmla="*/ 9 h 25"/>
                  <a:gd name="T8" fmla="*/ 9 w 19"/>
                  <a:gd name="T9" fmla="*/ 0 h 25"/>
                  <a:gd name="T10" fmla="*/ 19 w 19"/>
                  <a:gd name="T11" fmla="*/ 9 h 25"/>
                  <a:gd name="T12" fmla="*/ 19 w 19"/>
                  <a:gd name="T13" fmla="*/ 16 h 25"/>
                  <a:gd name="T14" fmla="*/ 9 w 19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9" y="4"/>
                      <a:pt x="19" y="9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" name="Oval 109"/>
              <p:cNvSpPr>
                <a:spLocks noChangeArrowheads="1"/>
              </p:cNvSpPr>
              <p:nvPr/>
            </p:nvSpPr>
            <p:spPr bwMode="auto">
              <a:xfrm>
                <a:off x="4048" y="463"/>
                <a:ext cx="8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" name="Rectangle 110"/>
              <p:cNvSpPr>
                <a:spLocks noChangeArrowheads="1"/>
              </p:cNvSpPr>
              <p:nvPr/>
            </p:nvSpPr>
            <p:spPr bwMode="auto">
              <a:xfrm>
                <a:off x="3948" y="442"/>
                <a:ext cx="30" cy="4"/>
              </a:xfrm>
              <a:prstGeom prst="rect">
                <a:avLst/>
              </a:pr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" name="Rectangle 111"/>
              <p:cNvSpPr>
                <a:spLocks noChangeArrowheads="1"/>
              </p:cNvSpPr>
              <p:nvPr/>
            </p:nvSpPr>
            <p:spPr bwMode="auto">
              <a:xfrm>
                <a:off x="4041" y="442"/>
                <a:ext cx="28" cy="4"/>
              </a:xfrm>
              <a:prstGeom prst="rect">
                <a:avLst/>
              </a:pr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" name="Freeform 112"/>
              <p:cNvSpPr>
                <a:spLocks/>
              </p:cNvSpPr>
              <p:nvPr/>
            </p:nvSpPr>
            <p:spPr bwMode="auto">
              <a:xfrm>
                <a:off x="3123" y="434"/>
                <a:ext cx="111" cy="221"/>
              </a:xfrm>
              <a:custGeom>
                <a:avLst/>
                <a:gdLst>
                  <a:gd name="T0" fmla="*/ 75 w 91"/>
                  <a:gd name="T1" fmla="*/ 74 h 182"/>
                  <a:gd name="T2" fmla="*/ 91 w 91"/>
                  <a:gd name="T3" fmla="*/ 0 h 182"/>
                  <a:gd name="T4" fmla="*/ 46 w 91"/>
                  <a:gd name="T5" fmla="*/ 0 h 182"/>
                  <a:gd name="T6" fmla="*/ 46 w 91"/>
                  <a:gd name="T7" fmla="*/ 0 h 182"/>
                  <a:gd name="T8" fmla="*/ 0 w 91"/>
                  <a:gd name="T9" fmla="*/ 0 h 182"/>
                  <a:gd name="T10" fmla="*/ 16 w 91"/>
                  <a:gd name="T11" fmla="*/ 74 h 182"/>
                  <a:gd name="T12" fmla="*/ 3 w 91"/>
                  <a:gd name="T13" fmla="*/ 127 h 182"/>
                  <a:gd name="T14" fmla="*/ 5 w 91"/>
                  <a:gd name="T15" fmla="*/ 155 h 182"/>
                  <a:gd name="T16" fmla="*/ 45 w 91"/>
                  <a:gd name="T17" fmla="*/ 182 h 182"/>
                  <a:gd name="T18" fmla="*/ 46 w 91"/>
                  <a:gd name="T19" fmla="*/ 182 h 182"/>
                  <a:gd name="T20" fmla="*/ 46 w 91"/>
                  <a:gd name="T21" fmla="*/ 182 h 182"/>
                  <a:gd name="T22" fmla="*/ 47 w 91"/>
                  <a:gd name="T23" fmla="*/ 182 h 182"/>
                  <a:gd name="T24" fmla="*/ 86 w 91"/>
                  <a:gd name="T25" fmla="*/ 155 h 182"/>
                  <a:gd name="T26" fmla="*/ 88 w 91"/>
                  <a:gd name="T27" fmla="*/ 127 h 182"/>
                  <a:gd name="T28" fmla="*/ 75 w 91"/>
                  <a:gd name="T29" fmla="*/ 74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1" h="182">
                    <a:moveTo>
                      <a:pt x="75" y="74"/>
                    </a:moveTo>
                    <a:cubicBezTo>
                      <a:pt x="75" y="46"/>
                      <a:pt x="91" y="0"/>
                      <a:pt x="9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6" y="46"/>
                      <a:pt x="16" y="74"/>
                    </a:cubicBezTo>
                    <a:cubicBezTo>
                      <a:pt x="16" y="90"/>
                      <a:pt x="7" y="112"/>
                      <a:pt x="3" y="127"/>
                    </a:cubicBezTo>
                    <a:cubicBezTo>
                      <a:pt x="2" y="135"/>
                      <a:pt x="1" y="147"/>
                      <a:pt x="5" y="155"/>
                    </a:cubicBezTo>
                    <a:cubicBezTo>
                      <a:pt x="12" y="171"/>
                      <a:pt x="26" y="182"/>
                      <a:pt x="45" y="182"/>
                    </a:cubicBezTo>
                    <a:cubicBezTo>
                      <a:pt x="46" y="182"/>
                      <a:pt x="46" y="182"/>
                      <a:pt x="46" y="182"/>
                    </a:cubicBezTo>
                    <a:cubicBezTo>
                      <a:pt x="46" y="182"/>
                      <a:pt x="46" y="182"/>
                      <a:pt x="46" y="182"/>
                    </a:cubicBezTo>
                    <a:cubicBezTo>
                      <a:pt x="47" y="182"/>
                      <a:pt x="47" y="182"/>
                      <a:pt x="47" y="182"/>
                    </a:cubicBezTo>
                    <a:cubicBezTo>
                      <a:pt x="65" y="182"/>
                      <a:pt x="79" y="171"/>
                      <a:pt x="86" y="155"/>
                    </a:cubicBezTo>
                    <a:cubicBezTo>
                      <a:pt x="90" y="147"/>
                      <a:pt x="90" y="135"/>
                      <a:pt x="88" y="127"/>
                    </a:cubicBezTo>
                    <a:cubicBezTo>
                      <a:pt x="85" y="112"/>
                      <a:pt x="75" y="90"/>
                      <a:pt x="75" y="74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" name="Freeform 113"/>
              <p:cNvSpPr>
                <a:spLocks/>
              </p:cNvSpPr>
              <p:nvPr/>
            </p:nvSpPr>
            <p:spPr bwMode="auto">
              <a:xfrm>
                <a:off x="3186" y="602"/>
                <a:ext cx="46" cy="281"/>
              </a:xfrm>
              <a:custGeom>
                <a:avLst/>
                <a:gdLst>
                  <a:gd name="T0" fmla="*/ 21 w 38"/>
                  <a:gd name="T1" fmla="*/ 231 h 231"/>
                  <a:gd name="T2" fmla="*/ 8 w 38"/>
                  <a:gd name="T3" fmla="*/ 218 h 231"/>
                  <a:gd name="T4" fmla="*/ 0 w 38"/>
                  <a:gd name="T5" fmla="*/ 14 h 231"/>
                  <a:gd name="T6" fmla="*/ 21 w 38"/>
                  <a:gd name="T7" fmla="*/ 2 h 231"/>
                  <a:gd name="T8" fmla="*/ 38 w 38"/>
                  <a:gd name="T9" fmla="*/ 7 h 231"/>
                  <a:gd name="T10" fmla="*/ 34 w 38"/>
                  <a:gd name="T11" fmla="*/ 218 h 231"/>
                  <a:gd name="T12" fmla="*/ 21 w 38"/>
                  <a:gd name="T13" fmla="*/ 231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231">
                    <a:moveTo>
                      <a:pt x="21" y="231"/>
                    </a:moveTo>
                    <a:cubicBezTo>
                      <a:pt x="14" y="231"/>
                      <a:pt x="8" y="225"/>
                      <a:pt x="8" y="21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7"/>
                      <a:pt x="14" y="2"/>
                      <a:pt x="21" y="2"/>
                    </a:cubicBezTo>
                    <a:cubicBezTo>
                      <a:pt x="28" y="2"/>
                      <a:pt x="38" y="0"/>
                      <a:pt x="38" y="7"/>
                    </a:cubicBezTo>
                    <a:cubicBezTo>
                      <a:pt x="34" y="218"/>
                      <a:pt x="34" y="218"/>
                      <a:pt x="34" y="218"/>
                    </a:cubicBezTo>
                    <a:cubicBezTo>
                      <a:pt x="34" y="225"/>
                      <a:pt x="28" y="231"/>
                      <a:pt x="21" y="231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" name="Freeform 114"/>
              <p:cNvSpPr>
                <a:spLocks/>
              </p:cNvSpPr>
              <p:nvPr/>
            </p:nvSpPr>
            <p:spPr bwMode="auto">
              <a:xfrm>
                <a:off x="3126" y="604"/>
                <a:ext cx="45" cy="279"/>
              </a:xfrm>
              <a:custGeom>
                <a:avLst/>
                <a:gdLst>
                  <a:gd name="T0" fmla="*/ 17 w 37"/>
                  <a:gd name="T1" fmla="*/ 230 h 230"/>
                  <a:gd name="T2" fmla="*/ 5 w 37"/>
                  <a:gd name="T3" fmla="*/ 217 h 230"/>
                  <a:gd name="T4" fmla="*/ 0 w 37"/>
                  <a:gd name="T5" fmla="*/ 7 h 230"/>
                  <a:gd name="T6" fmla="*/ 17 w 37"/>
                  <a:gd name="T7" fmla="*/ 1 h 230"/>
                  <a:gd name="T8" fmla="*/ 37 w 37"/>
                  <a:gd name="T9" fmla="*/ 13 h 230"/>
                  <a:gd name="T10" fmla="*/ 30 w 37"/>
                  <a:gd name="T11" fmla="*/ 217 h 230"/>
                  <a:gd name="T12" fmla="*/ 17 w 37"/>
                  <a:gd name="T13" fmla="*/ 23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30">
                    <a:moveTo>
                      <a:pt x="17" y="230"/>
                    </a:moveTo>
                    <a:cubicBezTo>
                      <a:pt x="10" y="230"/>
                      <a:pt x="5" y="224"/>
                      <a:pt x="5" y="2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0"/>
                      <a:pt x="10" y="1"/>
                      <a:pt x="17" y="1"/>
                    </a:cubicBezTo>
                    <a:cubicBezTo>
                      <a:pt x="25" y="1"/>
                      <a:pt x="37" y="6"/>
                      <a:pt x="37" y="13"/>
                    </a:cubicBezTo>
                    <a:cubicBezTo>
                      <a:pt x="30" y="217"/>
                      <a:pt x="30" y="217"/>
                      <a:pt x="30" y="217"/>
                    </a:cubicBezTo>
                    <a:cubicBezTo>
                      <a:pt x="30" y="224"/>
                      <a:pt x="25" y="230"/>
                      <a:pt x="17" y="230"/>
                    </a:cubicBezTo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" name="Freeform 115"/>
              <p:cNvSpPr>
                <a:spLocks/>
              </p:cNvSpPr>
              <p:nvPr/>
            </p:nvSpPr>
            <p:spPr bwMode="auto">
              <a:xfrm>
                <a:off x="3083" y="418"/>
                <a:ext cx="90" cy="258"/>
              </a:xfrm>
              <a:custGeom>
                <a:avLst/>
                <a:gdLst>
                  <a:gd name="T0" fmla="*/ 14 w 74"/>
                  <a:gd name="T1" fmla="*/ 213 h 213"/>
                  <a:gd name="T2" fmla="*/ 2 w 74"/>
                  <a:gd name="T3" fmla="*/ 201 h 213"/>
                  <a:gd name="T4" fmla="*/ 9 w 74"/>
                  <a:gd name="T5" fmla="*/ 47 h 213"/>
                  <a:gd name="T6" fmla="*/ 61 w 74"/>
                  <a:gd name="T7" fmla="*/ 0 h 213"/>
                  <a:gd name="T8" fmla="*/ 74 w 74"/>
                  <a:gd name="T9" fmla="*/ 11 h 213"/>
                  <a:gd name="T10" fmla="*/ 63 w 74"/>
                  <a:gd name="T11" fmla="*/ 24 h 213"/>
                  <a:gd name="T12" fmla="*/ 32 w 74"/>
                  <a:gd name="T13" fmla="*/ 52 h 213"/>
                  <a:gd name="T14" fmla="*/ 26 w 74"/>
                  <a:gd name="T15" fmla="*/ 201 h 213"/>
                  <a:gd name="T16" fmla="*/ 14 w 74"/>
                  <a:gd name="T17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213">
                    <a:moveTo>
                      <a:pt x="14" y="213"/>
                    </a:moveTo>
                    <a:cubicBezTo>
                      <a:pt x="8" y="213"/>
                      <a:pt x="2" y="208"/>
                      <a:pt x="2" y="201"/>
                    </a:cubicBezTo>
                    <a:cubicBezTo>
                      <a:pt x="2" y="197"/>
                      <a:pt x="0" y="90"/>
                      <a:pt x="9" y="47"/>
                    </a:cubicBezTo>
                    <a:cubicBezTo>
                      <a:pt x="16" y="13"/>
                      <a:pt x="46" y="2"/>
                      <a:pt x="61" y="0"/>
                    </a:cubicBezTo>
                    <a:cubicBezTo>
                      <a:pt x="67" y="0"/>
                      <a:pt x="73" y="4"/>
                      <a:pt x="74" y="11"/>
                    </a:cubicBezTo>
                    <a:cubicBezTo>
                      <a:pt x="74" y="17"/>
                      <a:pt x="70" y="23"/>
                      <a:pt x="63" y="24"/>
                    </a:cubicBezTo>
                    <a:cubicBezTo>
                      <a:pt x="62" y="24"/>
                      <a:pt x="37" y="27"/>
                      <a:pt x="32" y="52"/>
                    </a:cubicBezTo>
                    <a:cubicBezTo>
                      <a:pt x="24" y="92"/>
                      <a:pt x="26" y="200"/>
                      <a:pt x="26" y="201"/>
                    </a:cubicBezTo>
                    <a:cubicBezTo>
                      <a:pt x="26" y="207"/>
                      <a:pt x="21" y="213"/>
                      <a:pt x="14" y="213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" name="Freeform 116"/>
              <p:cNvSpPr>
                <a:spLocks/>
              </p:cNvSpPr>
              <p:nvPr/>
            </p:nvSpPr>
            <p:spPr bwMode="auto">
              <a:xfrm>
                <a:off x="3186" y="418"/>
                <a:ext cx="91" cy="258"/>
              </a:xfrm>
              <a:custGeom>
                <a:avLst/>
                <a:gdLst>
                  <a:gd name="T0" fmla="*/ 61 w 75"/>
                  <a:gd name="T1" fmla="*/ 213 h 213"/>
                  <a:gd name="T2" fmla="*/ 60 w 75"/>
                  <a:gd name="T3" fmla="*/ 213 h 213"/>
                  <a:gd name="T4" fmla="*/ 49 w 75"/>
                  <a:gd name="T5" fmla="*/ 201 h 213"/>
                  <a:gd name="T6" fmla="*/ 43 w 75"/>
                  <a:gd name="T7" fmla="*/ 52 h 213"/>
                  <a:gd name="T8" fmla="*/ 12 w 75"/>
                  <a:gd name="T9" fmla="*/ 24 h 213"/>
                  <a:gd name="T10" fmla="*/ 1 w 75"/>
                  <a:gd name="T11" fmla="*/ 11 h 213"/>
                  <a:gd name="T12" fmla="*/ 14 w 75"/>
                  <a:gd name="T13" fmla="*/ 0 h 213"/>
                  <a:gd name="T14" fmla="*/ 66 w 75"/>
                  <a:gd name="T15" fmla="*/ 47 h 213"/>
                  <a:gd name="T16" fmla="*/ 72 w 75"/>
                  <a:gd name="T17" fmla="*/ 201 h 213"/>
                  <a:gd name="T18" fmla="*/ 61 w 75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5" h="213">
                    <a:moveTo>
                      <a:pt x="61" y="213"/>
                    </a:moveTo>
                    <a:cubicBezTo>
                      <a:pt x="60" y="213"/>
                      <a:pt x="60" y="213"/>
                      <a:pt x="60" y="213"/>
                    </a:cubicBezTo>
                    <a:cubicBezTo>
                      <a:pt x="54" y="213"/>
                      <a:pt x="49" y="207"/>
                      <a:pt x="49" y="201"/>
                    </a:cubicBezTo>
                    <a:cubicBezTo>
                      <a:pt x="49" y="200"/>
                      <a:pt x="51" y="92"/>
                      <a:pt x="43" y="52"/>
                    </a:cubicBezTo>
                    <a:cubicBezTo>
                      <a:pt x="38" y="27"/>
                      <a:pt x="13" y="24"/>
                      <a:pt x="12" y="24"/>
                    </a:cubicBezTo>
                    <a:cubicBezTo>
                      <a:pt x="5" y="23"/>
                      <a:pt x="0" y="17"/>
                      <a:pt x="1" y="11"/>
                    </a:cubicBezTo>
                    <a:cubicBezTo>
                      <a:pt x="2" y="4"/>
                      <a:pt x="8" y="0"/>
                      <a:pt x="14" y="0"/>
                    </a:cubicBezTo>
                    <a:cubicBezTo>
                      <a:pt x="29" y="2"/>
                      <a:pt x="59" y="13"/>
                      <a:pt x="66" y="47"/>
                    </a:cubicBezTo>
                    <a:cubicBezTo>
                      <a:pt x="75" y="90"/>
                      <a:pt x="73" y="197"/>
                      <a:pt x="72" y="201"/>
                    </a:cubicBezTo>
                    <a:cubicBezTo>
                      <a:pt x="72" y="208"/>
                      <a:pt x="67" y="213"/>
                      <a:pt x="61" y="213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" name="Freeform 117"/>
              <p:cNvSpPr>
                <a:spLocks/>
              </p:cNvSpPr>
              <p:nvPr/>
            </p:nvSpPr>
            <p:spPr bwMode="auto">
              <a:xfrm>
                <a:off x="3158" y="361"/>
                <a:ext cx="42" cy="90"/>
              </a:xfrm>
              <a:custGeom>
                <a:avLst/>
                <a:gdLst>
                  <a:gd name="T0" fmla="*/ 19 w 35"/>
                  <a:gd name="T1" fmla="*/ 74 h 74"/>
                  <a:gd name="T2" fmla="*/ 17 w 35"/>
                  <a:gd name="T3" fmla="*/ 74 h 74"/>
                  <a:gd name="T4" fmla="*/ 0 w 35"/>
                  <a:gd name="T5" fmla="*/ 57 h 74"/>
                  <a:gd name="T6" fmla="*/ 0 w 35"/>
                  <a:gd name="T7" fmla="*/ 17 h 74"/>
                  <a:gd name="T8" fmla="*/ 17 w 35"/>
                  <a:gd name="T9" fmla="*/ 0 h 74"/>
                  <a:gd name="T10" fmla="*/ 19 w 35"/>
                  <a:gd name="T11" fmla="*/ 0 h 74"/>
                  <a:gd name="T12" fmla="*/ 35 w 35"/>
                  <a:gd name="T13" fmla="*/ 17 h 74"/>
                  <a:gd name="T14" fmla="*/ 35 w 35"/>
                  <a:gd name="T15" fmla="*/ 57 h 74"/>
                  <a:gd name="T16" fmla="*/ 19 w 35"/>
                  <a:gd name="T17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74">
                    <a:moveTo>
                      <a:pt x="19" y="74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7" y="74"/>
                      <a:pt x="0" y="67"/>
                      <a:pt x="0" y="5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7" y="0"/>
                      <a:pt x="17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8" y="0"/>
                      <a:pt x="35" y="8"/>
                      <a:pt x="35" y="17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5" y="67"/>
                      <a:pt x="28" y="74"/>
                      <a:pt x="19" y="74"/>
                    </a:cubicBezTo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" name="Oval 118"/>
              <p:cNvSpPr>
                <a:spLocks noChangeArrowheads="1"/>
              </p:cNvSpPr>
              <p:nvPr/>
            </p:nvSpPr>
            <p:spPr bwMode="auto">
              <a:xfrm>
                <a:off x="3250" y="293"/>
                <a:ext cx="42" cy="41"/>
              </a:xfrm>
              <a:prstGeom prst="ellipse">
                <a:avLst/>
              </a:pr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" name="Oval 119"/>
              <p:cNvSpPr>
                <a:spLocks noChangeArrowheads="1"/>
              </p:cNvSpPr>
              <p:nvPr/>
            </p:nvSpPr>
            <p:spPr bwMode="auto">
              <a:xfrm>
                <a:off x="3066" y="293"/>
                <a:ext cx="43" cy="41"/>
              </a:xfrm>
              <a:prstGeom prst="ellipse">
                <a:avLst/>
              </a:pr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" name="Freeform 120"/>
              <p:cNvSpPr>
                <a:spLocks/>
              </p:cNvSpPr>
              <p:nvPr/>
            </p:nvSpPr>
            <p:spPr bwMode="auto">
              <a:xfrm>
                <a:off x="3088" y="196"/>
                <a:ext cx="183" cy="209"/>
              </a:xfrm>
              <a:custGeom>
                <a:avLst/>
                <a:gdLst>
                  <a:gd name="T0" fmla="*/ 75 w 150"/>
                  <a:gd name="T1" fmla="*/ 172 h 172"/>
                  <a:gd name="T2" fmla="*/ 0 w 150"/>
                  <a:gd name="T3" fmla="*/ 97 h 172"/>
                  <a:gd name="T4" fmla="*/ 0 w 150"/>
                  <a:gd name="T5" fmla="*/ 59 h 172"/>
                  <a:gd name="T6" fmla="*/ 75 w 150"/>
                  <a:gd name="T7" fmla="*/ 0 h 172"/>
                  <a:gd name="T8" fmla="*/ 150 w 150"/>
                  <a:gd name="T9" fmla="*/ 59 h 172"/>
                  <a:gd name="T10" fmla="*/ 150 w 150"/>
                  <a:gd name="T11" fmla="*/ 97 h 172"/>
                  <a:gd name="T12" fmla="*/ 75 w 150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172">
                    <a:moveTo>
                      <a:pt x="75" y="172"/>
                    </a:moveTo>
                    <a:cubicBezTo>
                      <a:pt x="34" y="172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4" y="0"/>
                      <a:pt x="75" y="0"/>
                    </a:cubicBezTo>
                    <a:cubicBezTo>
                      <a:pt x="116" y="0"/>
                      <a:pt x="150" y="18"/>
                      <a:pt x="150" y="59"/>
                    </a:cubicBezTo>
                    <a:cubicBezTo>
                      <a:pt x="150" y="97"/>
                      <a:pt x="150" y="97"/>
                      <a:pt x="150" y="97"/>
                    </a:cubicBezTo>
                    <a:cubicBezTo>
                      <a:pt x="150" y="138"/>
                      <a:pt x="116" y="172"/>
                      <a:pt x="75" y="172"/>
                    </a:cubicBezTo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" name="Freeform 121"/>
              <p:cNvSpPr>
                <a:spLocks/>
              </p:cNvSpPr>
              <p:nvPr/>
            </p:nvSpPr>
            <p:spPr bwMode="auto">
              <a:xfrm>
                <a:off x="3087" y="854"/>
                <a:ext cx="78" cy="37"/>
              </a:xfrm>
              <a:custGeom>
                <a:avLst/>
                <a:gdLst>
                  <a:gd name="T0" fmla="*/ 78 w 78"/>
                  <a:gd name="T1" fmla="*/ 0 h 37"/>
                  <a:gd name="T2" fmla="*/ 75 w 78"/>
                  <a:gd name="T3" fmla="*/ 37 h 37"/>
                  <a:gd name="T4" fmla="*/ 0 w 78"/>
                  <a:gd name="T5" fmla="*/ 37 h 37"/>
                  <a:gd name="T6" fmla="*/ 44 w 78"/>
                  <a:gd name="T7" fmla="*/ 0 h 37"/>
                  <a:gd name="T8" fmla="*/ 78 w 78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37">
                    <a:moveTo>
                      <a:pt x="78" y="0"/>
                    </a:moveTo>
                    <a:lnTo>
                      <a:pt x="75" y="37"/>
                    </a:lnTo>
                    <a:lnTo>
                      <a:pt x="0" y="37"/>
                    </a:lnTo>
                    <a:lnTo>
                      <a:pt x="44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" name="Freeform 122"/>
              <p:cNvSpPr>
                <a:spLocks/>
              </p:cNvSpPr>
              <p:nvPr/>
            </p:nvSpPr>
            <p:spPr bwMode="auto">
              <a:xfrm>
                <a:off x="3194" y="854"/>
                <a:ext cx="77" cy="37"/>
              </a:xfrm>
              <a:custGeom>
                <a:avLst/>
                <a:gdLst>
                  <a:gd name="T0" fmla="*/ 0 w 77"/>
                  <a:gd name="T1" fmla="*/ 0 h 37"/>
                  <a:gd name="T2" fmla="*/ 1 w 77"/>
                  <a:gd name="T3" fmla="*/ 37 h 37"/>
                  <a:gd name="T4" fmla="*/ 77 w 77"/>
                  <a:gd name="T5" fmla="*/ 37 h 37"/>
                  <a:gd name="T6" fmla="*/ 33 w 77"/>
                  <a:gd name="T7" fmla="*/ 0 h 37"/>
                  <a:gd name="T8" fmla="*/ 0 w 77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37">
                    <a:moveTo>
                      <a:pt x="0" y="0"/>
                    </a:moveTo>
                    <a:lnTo>
                      <a:pt x="1" y="37"/>
                    </a:lnTo>
                    <a:lnTo>
                      <a:pt x="77" y="37"/>
                    </a:lnTo>
                    <a:lnTo>
                      <a:pt x="3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0" name="Freeform 123"/>
              <p:cNvSpPr>
                <a:spLocks/>
              </p:cNvSpPr>
              <p:nvPr/>
            </p:nvSpPr>
            <p:spPr bwMode="auto">
              <a:xfrm>
                <a:off x="3113" y="588"/>
                <a:ext cx="134" cy="255"/>
              </a:xfrm>
              <a:custGeom>
                <a:avLst/>
                <a:gdLst>
                  <a:gd name="T0" fmla="*/ 0 w 110"/>
                  <a:gd name="T1" fmla="*/ 210 h 210"/>
                  <a:gd name="T2" fmla="*/ 110 w 110"/>
                  <a:gd name="T3" fmla="*/ 210 h 210"/>
                  <a:gd name="T4" fmla="*/ 98 w 110"/>
                  <a:gd name="T5" fmla="*/ 0 h 210"/>
                  <a:gd name="T6" fmla="*/ 12 w 110"/>
                  <a:gd name="T7" fmla="*/ 0 h 210"/>
                  <a:gd name="T8" fmla="*/ 0 w 110"/>
                  <a:gd name="T9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210">
                    <a:moveTo>
                      <a:pt x="0" y="210"/>
                    </a:moveTo>
                    <a:cubicBezTo>
                      <a:pt x="110" y="210"/>
                      <a:pt x="110" y="210"/>
                      <a:pt x="110" y="210"/>
                    </a:cubicBezTo>
                    <a:cubicBezTo>
                      <a:pt x="110" y="210"/>
                      <a:pt x="99" y="4"/>
                      <a:pt x="98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4"/>
                      <a:pt x="0" y="210"/>
                      <a:pt x="0" y="210"/>
                    </a:cubicBezTo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1" name="Freeform 124"/>
              <p:cNvSpPr>
                <a:spLocks/>
              </p:cNvSpPr>
              <p:nvPr/>
            </p:nvSpPr>
            <p:spPr bwMode="auto">
              <a:xfrm>
                <a:off x="3085" y="421"/>
                <a:ext cx="191" cy="208"/>
              </a:xfrm>
              <a:custGeom>
                <a:avLst/>
                <a:gdLst>
                  <a:gd name="T0" fmla="*/ 150 w 157"/>
                  <a:gd name="T1" fmla="*/ 45 h 172"/>
                  <a:gd name="T2" fmla="*/ 110 w 157"/>
                  <a:gd name="T3" fmla="*/ 0 h 172"/>
                  <a:gd name="T4" fmla="*/ 78 w 157"/>
                  <a:gd name="T5" fmla="*/ 42 h 172"/>
                  <a:gd name="T6" fmla="*/ 45 w 157"/>
                  <a:gd name="T7" fmla="*/ 1 h 172"/>
                  <a:gd name="T8" fmla="*/ 7 w 157"/>
                  <a:gd name="T9" fmla="*/ 45 h 172"/>
                  <a:gd name="T10" fmla="*/ 0 w 157"/>
                  <a:gd name="T11" fmla="*/ 172 h 172"/>
                  <a:gd name="T12" fmla="*/ 26 w 157"/>
                  <a:gd name="T13" fmla="*/ 172 h 172"/>
                  <a:gd name="T14" fmla="*/ 32 w 157"/>
                  <a:gd name="T15" fmla="*/ 50 h 172"/>
                  <a:gd name="T16" fmla="*/ 39 w 157"/>
                  <a:gd name="T17" fmla="*/ 36 h 172"/>
                  <a:gd name="T18" fmla="*/ 47 w 157"/>
                  <a:gd name="T19" fmla="*/ 85 h 172"/>
                  <a:gd name="T20" fmla="*/ 39 w 157"/>
                  <a:gd name="T21" fmla="*/ 121 h 172"/>
                  <a:gd name="T22" fmla="*/ 35 w 157"/>
                  <a:gd name="T23" fmla="*/ 138 h 172"/>
                  <a:gd name="T24" fmla="*/ 34 w 157"/>
                  <a:gd name="T25" fmla="*/ 140 h 172"/>
                  <a:gd name="T26" fmla="*/ 122 w 157"/>
                  <a:gd name="T27" fmla="*/ 140 h 172"/>
                  <a:gd name="T28" fmla="*/ 121 w 157"/>
                  <a:gd name="T29" fmla="*/ 138 h 172"/>
                  <a:gd name="T30" fmla="*/ 116 w 157"/>
                  <a:gd name="T31" fmla="*/ 121 h 172"/>
                  <a:gd name="T32" fmla="*/ 108 w 157"/>
                  <a:gd name="T33" fmla="*/ 85 h 172"/>
                  <a:gd name="T34" fmla="*/ 117 w 157"/>
                  <a:gd name="T35" fmla="*/ 34 h 172"/>
                  <a:gd name="T36" fmla="*/ 125 w 157"/>
                  <a:gd name="T37" fmla="*/ 50 h 172"/>
                  <a:gd name="T38" fmla="*/ 131 w 157"/>
                  <a:gd name="T39" fmla="*/ 172 h 172"/>
                  <a:gd name="T40" fmla="*/ 157 w 157"/>
                  <a:gd name="T41" fmla="*/ 172 h 172"/>
                  <a:gd name="T42" fmla="*/ 150 w 157"/>
                  <a:gd name="T43" fmla="*/ 45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7" h="172">
                    <a:moveTo>
                      <a:pt x="150" y="45"/>
                    </a:moveTo>
                    <a:cubicBezTo>
                      <a:pt x="145" y="19"/>
                      <a:pt x="126" y="5"/>
                      <a:pt x="110" y="0"/>
                    </a:cubicBezTo>
                    <a:cubicBezTo>
                      <a:pt x="110" y="23"/>
                      <a:pt x="95" y="42"/>
                      <a:pt x="78" y="42"/>
                    </a:cubicBezTo>
                    <a:cubicBezTo>
                      <a:pt x="60" y="42"/>
                      <a:pt x="46" y="23"/>
                      <a:pt x="45" y="1"/>
                    </a:cubicBezTo>
                    <a:cubicBezTo>
                      <a:pt x="30" y="7"/>
                      <a:pt x="12" y="20"/>
                      <a:pt x="7" y="45"/>
                    </a:cubicBezTo>
                    <a:cubicBezTo>
                      <a:pt x="1" y="75"/>
                      <a:pt x="0" y="137"/>
                      <a:pt x="0" y="172"/>
                    </a:cubicBezTo>
                    <a:cubicBezTo>
                      <a:pt x="26" y="172"/>
                      <a:pt x="26" y="172"/>
                      <a:pt x="26" y="172"/>
                    </a:cubicBezTo>
                    <a:cubicBezTo>
                      <a:pt x="26" y="138"/>
                      <a:pt x="26" y="78"/>
                      <a:pt x="32" y="50"/>
                    </a:cubicBezTo>
                    <a:cubicBezTo>
                      <a:pt x="33" y="44"/>
                      <a:pt x="36" y="40"/>
                      <a:pt x="39" y="36"/>
                    </a:cubicBezTo>
                    <a:cubicBezTo>
                      <a:pt x="43" y="50"/>
                      <a:pt x="47" y="70"/>
                      <a:pt x="47" y="85"/>
                    </a:cubicBezTo>
                    <a:cubicBezTo>
                      <a:pt x="47" y="95"/>
                      <a:pt x="43" y="109"/>
                      <a:pt x="39" y="121"/>
                    </a:cubicBezTo>
                    <a:cubicBezTo>
                      <a:pt x="37" y="127"/>
                      <a:pt x="36" y="133"/>
                      <a:pt x="35" y="138"/>
                    </a:cubicBezTo>
                    <a:cubicBezTo>
                      <a:pt x="34" y="139"/>
                      <a:pt x="34" y="139"/>
                      <a:pt x="34" y="140"/>
                    </a:cubicBezTo>
                    <a:cubicBezTo>
                      <a:pt x="122" y="140"/>
                      <a:pt x="122" y="140"/>
                      <a:pt x="122" y="140"/>
                    </a:cubicBezTo>
                    <a:cubicBezTo>
                      <a:pt x="121" y="139"/>
                      <a:pt x="121" y="139"/>
                      <a:pt x="121" y="138"/>
                    </a:cubicBezTo>
                    <a:cubicBezTo>
                      <a:pt x="120" y="133"/>
                      <a:pt x="118" y="127"/>
                      <a:pt x="116" y="121"/>
                    </a:cubicBezTo>
                    <a:cubicBezTo>
                      <a:pt x="113" y="109"/>
                      <a:pt x="108" y="95"/>
                      <a:pt x="108" y="85"/>
                    </a:cubicBezTo>
                    <a:cubicBezTo>
                      <a:pt x="108" y="70"/>
                      <a:pt x="113" y="49"/>
                      <a:pt x="117" y="34"/>
                    </a:cubicBezTo>
                    <a:cubicBezTo>
                      <a:pt x="121" y="38"/>
                      <a:pt x="124" y="44"/>
                      <a:pt x="125" y="50"/>
                    </a:cubicBezTo>
                    <a:cubicBezTo>
                      <a:pt x="131" y="78"/>
                      <a:pt x="131" y="138"/>
                      <a:pt x="131" y="172"/>
                    </a:cubicBezTo>
                    <a:cubicBezTo>
                      <a:pt x="157" y="172"/>
                      <a:pt x="157" y="172"/>
                      <a:pt x="157" y="172"/>
                    </a:cubicBezTo>
                    <a:cubicBezTo>
                      <a:pt x="157" y="137"/>
                      <a:pt x="156" y="75"/>
                      <a:pt x="150" y="45"/>
                    </a:cubicBezTo>
                    <a:close/>
                  </a:path>
                </a:pathLst>
              </a:custGeom>
              <a:solidFill>
                <a:srgbClr val="FDC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2" name="Freeform 125"/>
              <p:cNvSpPr>
                <a:spLocks/>
              </p:cNvSpPr>
              <p:nvPr/>
            </p:nvSpPr>
            <p:spPr bwMode="auto">
              <a:xfrm>
                <a:off x="3082" y="197"/>
                <a:ext cx="196" cy="107"/>
              </a:xfrm>
              <a:custGeom>
                <a:avLst/>
                <a:gdLst>
                  <a:gd name="T0" fmla="*/ 160 w 161"/>
                  <a:gd name="T1" fmla="*/ 68 h 88"/>
                  <a:gd name="T2" fmla="*/ 137 w 161"/>
                  <a:gd name="T3" fmla="*/ 24 h 88"/>
                  <a:gd name="T4" fmla="*/ 60 w 161"/>
                  <a:gd name="T5" fmla="*/ 7 h 88"/>
                  <a:gd name="T6" fmla="*/ 1 w 161"/>
                  <a:gd name="T7" fmla="*/ 63 h 88"/>
                  <a:gd name="T8" fmla="*/ 5 w 161"/>
                  <a:gd name="T9" fmla="*/ 88 h 88"/>
                  <a:gd name="T10" fmla="*/ 5 w 161"/>
                  <a:gd name="T11" fmla="*/ 87 h 88"/>
                  <a:gd name="T12" fmla="*/ 80 w 161"/>
                  <a:gd name="T13" fmla="*/ 37 h 88"/>
                  <a:gd name="T14" fmla="*/ 154 w 161"/>
                  <a:gd name="T15" fmla="*/ 86 h 88"/>
                  <a:gd name="T16" fmla="*/ 160 w 161"/>
                  <a:gd name="T17" fmla="*/ 6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1" h="88">
                    <a:moveTo>
                      <a:pt x="160" y="68"/>
                    </a:moveTo>
                    <a:cubicBezTo>
                      <a:pt x="159" y="59"/>
                      <a:pt x="153" y="38"/>
                      <a:pt x="137" y="24"/>
                    </a:cubicBezTo>
                    <a:cubicBezTo>
                      <a:pt x="121" y="9"/>
                      <a:pt x="91" y="0"/>
                      <a:pt x="60" y="7"/>
                    </a:cubicBezTo>
                    <a:cubicBezTo>
                      <a:pt x="29" y="14"/>
                      <a:pt x="2" y="43"/>
                      <a:pt x="1" y="63"/>
                    </a:cubicBezTo>
                    <a:cubicBezTo>
                      <a:pt x="0" y="76"/>
                      <a:pt x="3" y="84"/>
                      <a:pt x="5" y="88"/>
                    </a:cubicBezTo>
                    <a:cubicBezTo>
                      <a:pt x="5" y="87"/>
                      <a:pt x="5" y="87"/>
                      <a:pt x="5" y="87"/>
                    </a:cubicBezTo>
                    <a:cubicBezTo>
                      <a:pt x="5" y="65"/>
                      <a:pt x="39" y="37"/>
                      <a:pt x="80" y="37"/>
                    </a:cubicBezTo>
                    <a:cubicBezTo>
                      <a:pt x="120" y="37"/>
                      <a:pt x="153" y="67"/>
                      <a:pt x="154" y="86"/>
                    </a:cubicBezTo>
                    <a:cubicBezTo>
                      <a:pt x="158" y="79"/>
                      <a:pt x="161" y="72"/>
                      <a:pt x="160" y="68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" name="Freeform 126"/>
              <p:cNvSpPr>
                <a:spLocks noEditPoints="1"/>
              </p:cNvSpPr>
              <p:nvPr/>
            </p:nvSpPr>
            <p:spPr bwMode="auto">
              <a:xfrm>
                <a:off x="3052" y="182"/>
                <a:ext cx="254" cy="315"/>
              </a:xfrm>
              <a:custGeom>
                <a:avLst/>
                <a:gdLst>
                  <a:gd name="T0" fmla="*/ 187 w 209"/>
                  <a:gd name="T1" fmla="*/ 55 h 260"/>
                  <a:gd name="T2" fmla="*/ 105 w 209"/>
                  <a:gd name="T3" fmla="*/ 0 h 260"/>
                  <a:gd name="T4" fmla="*/ 22 w 209"/>
                  <a:gd name="T5" fmla="*/ 55 h 260"/>
                  <a:gd name="T6" fmla="*/ 29 w 209"/>
                  <a:gd name="T7" fmla="*/ 175 h 260"/>
                  <a:gd name="T8" fmla="*/ 42 w 209"/>
                  <a:gd name="T9" fmla="*/ 210 h 260"/>
                  <a:gd name="T10" fmla="*/ 35 w 209"/>
                  <a:gd name="T11" fmla="*/ 234 h 260"/>
                  <a:gd name="T12" fmla="*/ 82 w 209"/>
                  <a:gd name="T13" fmla="*/ 257 h 260"/>
                  <a:gd name="T14" fmla="*/ 127 w 209"/>
                  <a:gd name="T15" fmla="*/ 257 h 260"/>
                  <a:gd name="T16" fmla="*/ 174 w 209"/>
                  <a:gd name="T17" fmla="*/ 234 h 260"/>
                  <a:gd name="T18" fmla="*/ 167 w 209"/>
                  <a:gd name="T19" fmla="*/ 210 h 260"/>
                  <a:gd name="T20" fmla="*/ 180 w 209"/>
                  <a:gd name="T21" fmla="*/ 175 h 260"/>
                  <a:gd name="T22" fmla="*/ 187 w 209"/>
                  <a:gd name="T23" fmla="*/ 55 h 260"/>
                  <a:gd name="T24" fmla="*/ 176 w 209"/>
                  <a:gd name="T25" fmla="*/ 115 h 260"/>
                  <a:gd name="T26" fmla="*/ 104 w 209"/>
                  <a:gd name="T27" fmla="*/ 183 h 260"/>
                  <a:gd name="T28" fmla="*/ 105 w 209"/>
                  <a:gd name="T29" fmla="*/ 183 h 260"/>
                  <a:gd name="T30" fmla="*/ 34 w 209"/>
                  <a:gd name="T31" fmla="*/ 115 h 260"/>
                  <a:gd name="T32" fmla="*/ 34 w 209"/>
                  <a:gd name="T33" fmla="*/ 81 h 260"/>
                  <a:gd name="T34" fmla="*/ 105 w 209"/>
                  <a:gd name="T35" fmla="*/ 26 h 260"/>
                  <a:gd name="T36" fmla="*/ 176 w 209"/>
                  <a:gd name="T37" fmla="*/ 81 h 260"/>
                  <a:gd name="T38" fmla="*/ 176 w 209"/>
                  <a:gd name="T39" fmla="*/ 115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9" h="260">
                    <a:moveTo>
                      <a:pt x="187" y="55"/>
                    </a:moveTo>
                    <a:cubicBezTo>
                      <a:pt x="167" y="1"/>
                      <a:pt x="110" y="0"/>
                      <a:pt x="105" y="0"/>
                    </a:cubicBezTo>
                    <a:cubicBezTo>
                      <a:pt x="99" y="0"/>
                      <a:pt x="42" y="1"/>
                      <a:pt x="22" y="55"/>
                    </a:cubicBezTo>
                    <a:cubicBezTo>
                      <a:pt x="0" y="112"/>
                      <a:pt x="20" y="159"/>
                      <a:pt x="29" y="175"/>
                    </a:cubicBezTo>
                    <a:cubicBezTo>
                      <a:pt x="38" y="191"/>
                      <a:pt x="47" y="200"/>
                      <a:pt x="42" y="210"/>
                    </a:cubicBezTo>
                    <a:cubicBezTo>
                      <a:pt x="38" y="219"/>
                      <a:pt x="26" y="224"/>
                      <a:pt x="35" y="234"/>
                    </a:cubicBezTo>
                    <a:cubicBezTo>
                      <a:pt x="43" y="245"/>
                      <a:pt x="60" y="255"/>
                      <a:pt x="82" y="257"/>
                    </a:cubicBezTo>
                    <a:cubicBezTo>
                      <a:pt x="104" y="260"/>
                      <a:pt x="105" y="260"/>
                      <a:pt x="127" y="257"/>
                    </a:cubicBezTo>
                    <a:cubicBezTo>
                      <a:pt x="149" y="255"/>
                      <a:pt x="166" y="245"/>
                      <a:pt x="174" y="234"/>
                    </a:cubicBezTo>
                    <a:cubicBezTo>
                      <a:pt x="183" y="224"/>
                      <a:pt x="171" y="219"/>
                      <a:pt x="167" y="210"/>
                    </a:cubicBezTo>
                    <a:cubicBezTo>
                      <a:pt x="162" y="200"/>
                      <a:pt x="171" y="191"/>
                      <a:pt x="180" y="175"/>
                    </a:cubicBezTo>
                    <a:cubicBezTo>
                      <a:pt x="189" y="159"/>
                      <a:pt x="209" y="112"/>
                      <a:pt x="187" y="55"/>
                    </a:cubicBezTo>
                    <a:moveTo>
                      <a:pt x="176" y="115"/>
                    </a:moveTo>
                    <a:cubicBezTo>
                      <a:pt x="176" y="153"/>
                      <a:pt x="146" y="183"/>
                      <a:pt x="104" y="183"/>
                    </a:cubicBezTo>
                    <a:cubicBezTo>
                      <a:pt x="105" y="183"/>
                      <a:pt x="105" y="183"/>
                      <a:pt x="105" y="183"/>
                    </a:cubicBezTo>
                    <a:cubicBezTo>
                      <a:pt x="63" y="183"/>
                      <a:pt x="34" y="153"/>
                      <a:pt x="34" y="115"/>
                    </a:cubicBezTo>
                    <a:cubicBezTo>
                      <a:pt x="34" y="81"/>
                      <a:pt x="34" y="81"/>
                      <a:pt x="34" y="81"/>
                    </a:cubicBezTo>
                    <a:cubicBezTo>
                      <a:pt x="34" y="58"/>
                      <a:pt x="64" y="26"/>
                      <a:pt x="105" y="26"/>
                    </a:cubicBezTo>
                    <a:cubicBezTo>
                      <a:pt x="146" y="26"/>
                      <a:pt x="176" y="61"/>
                      <a:pt x="176" y="81"/>
                    </a:cubicBezTo>
                    <a:cubicBezTo>
                      <a:pt x="176" y="115"/>
                      <a:pt x="176" y="115"/>
                      <a:pt x="176" y="115"/>
                    </a:cubicBezTo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4" name="Freeform 127"/>
              <p:cNvSpPr>
                <a:spLocks/>
              </p:cNvSpPr>
              <p:nvPr/>
            </p:nvSpPr>
            <p:spPr bwMode="auto">
              <a:xfrm>
                <a:off x="3162" y="354"/>
                <a:ext cx="49" cy="22"/>
              </a:xfrm>
              <a:custGeom>
                <a:avLst/>
                <a:gdLst>
                  <a:gd name="T0" fmla="*/ 37 w 40"/>
                  <a:gd name="T1" fmla="*/ 0 h 18"/>
                  <a:gd name="T2" fmla="*/ 35 w 40"/>
                  <a:gd name="T3" fmla="*/ 1 h 18"/>
                  <a:gd name="T4" fmla="*/ 10 w 40"/>
                  <a:gd name="T5" fmla="*/ 12 h 18"/>
                  <a:gd name="T6" fmla="*/ 10 w 40"/>
                  <a:gd name="T7" fmla="*/ 12 h 18"/>
                  <a:gd name="T8" fmla="*/ 3 w 40"/>
                  <a:gd name="T9" fmla="*/ 12 h 18"/>
                  <a:gd name="T10" fmla="*/ 3 w 40"/>
                  <a:gd name="T11" fmla="*/ 12 h 18"/>
                  <a:gd name="T12" fmla="*/ 0 w 40"/>
                  <a:gd name="T13" fmla="*/ 14 h 18"/>
                  <a:gd name="T14" fmla="*/ 2 w 40"/>
                  <a:gd name="T15" fmla="*/ 17 h 18"/>
                  <a:gd name="T16" fmla="*/ 10 w 40"/>
                  <a:gd name="T17" fmla="*/ 18 h 18"/>
                  <a:gd name="T18" fmla="*/ 39 w 40"/>
                  <a:gd name="T19" fmla="*/ 5 h 18"/>
                  <a:gd name="T20" fmla="*/ 39 w 40"/>
                  <a:gd name="T21" fmla="*/ 1 h 18"/>
                  <a:gd name="T22" fmla="*/ 37 w 40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" h="18">
                    <a:moveTo>
                      <a:pt x="37" y="0"/>
                    </a:moveTo>
                    <a:cubicBezTo>
                      <a:pt x="36" y="0"/>
                      <a:pt x="35" y="1"/>
                      <a:pt x="35" y="1"/>
                    </a:cubicBezTo>
                    <a:cubicBezTo>
                      <a:pt x="30" y="8"/>
                      <a:pt x="2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8" y="12"/>
                      <a:pt x="5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6"/>
                      <a:pt x="1" y="17"/>
                      <a:pt x="2" y="17"/>
                    </a:cubicBezTo>
                    <a:cubicBezTo>
                      <a:pt x="5" y="18"/>
                      <a:pt x="7" y="18"/>
                      <a:pt x="10" y="18"/>
                    </a:cubicBezTo>
                    <a:cubicBezTo>
                      <a:pt x="22" y="18"/>
                      <a:pt x="33" y="13"/>
                      <a:pt x="39" y="5"/>
                    </a:cubicBezTo>
                    <a:cubicBezTo>
                      <a:pt x="40" y="4"/>
                      <a:pt x="40" y="2"/>
                      <a:pt x="39" y="1"/>
                    </a:cubicBezTo>
                    <a:cubicBezTo>
                      <a:pt x="38" y="0"/>
                      <a:pt x="38" y="0"/>
                      <a:pt x="37" y="0"/>
                    </a:cubicBezTo>
                  </a:path>
                </a:pathLst>
              </a:custGeom>
              <a:solidFill>
                <a:srgbClr val="CB87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" name="Freeform 128"/>
              <p:cNvSpPr>
                <a:spLocks/>
              </p:cNvSpPr>
              <p:nvPr/>
            </p:nvSpPr>
            <p:spPr bwMode="auto">
              <a:xfrm>
                <a:off x="3119" y="297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" name="Oval 129"/>
              <p:cNvSpPr>
                <a:spLocks noChangeArrowheads="1"/>
              </p:cNvSpPr>
              <p:nvPr/>
            </p:nvSpPr>
            <p:spPr bwMode="auto">
              <a:xfrm>
                <a:off x="3122" y="303"/>
                <a:ext cx="8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" name="Freeform 130"/>
              <p:cNvSpPr>
                <a:spLocks/>
              </p:cNvSpPr>
              <p:nvPr/>
            </p:nvSpPr>
            <p:spPr bwMode="auto">
              <a:xfrm>
                <a:off x="3210" y="297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" name="Oval 131"/>
              <p:cNvSpPr>
                <a:spLocks noChangeArrowheads="1"/>
              </p:cNvSpPr>
              <p:nvPr/>
            </p:nvSpPr>
            <p:spPr bwMode="auto">
              <a:xfrm>
                <a:off x="3215" y="303"/>
                <a:ext cx="7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9" name="Rectangle 132"/>
              <p:cNvSpPr>
                <a:spLocks noChangeArrowheads="1"/>
              </p:cNvSpPr>
              <p:nvPr/>
            </p:nvSpPr>
            <p:spPr bwMode="auto">
              <a:xfrm>
                <a:off x="3115" y="282"/>
                <a:ext cx="28" cy="4"/>
              </a:xfrm>
              <a:prstGeom prst="rect">
                <a:avLst/>
              </a:pr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0" name="Rectangle 133"/>
              <p:cNvSpPr>
                <a:spLocks noChangeArrowheads="1"/>
              </p:cNvSpPr>
              <p:nvPr/>
            </p:nvSpPr>
            <p:spPr bwMode="auto">
              <a:xfrm>
                <a:off x="3206" y="282"/>
                <a:ext cx="30" cy="4"/>
              </a:xfrm>
              <a:prstGeom prst="rect">
                <a:avLst/>
              </a:pr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1" name="Rectangle 134"/>
              <p:cNvSpPr>
                <a:spLocks noChangeArrowheads="1"/>
              </p:cNvSpPr>
              <p:nvPr/>
            </p:nvSpPr>
            <p:spPr bwMode="auto">
              <a:xfrm>
                <a:off x="5019" y="508"/>
                <a:ext cx="111" cy="170"/>
              </a:xfrm>
              <a:prstGeom prst="rect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2" name="Freeform 135"/>
              <p:cNvSpPr>
                <a:spLocks/>
              </p:cNvSpPr>
              <p:nvPr/>
            </p:nvSpPr>
            <p:spPr bwMode="auto">
              <a:xfrm>
                <a:off x="5019" y="599"/>
                <a:ext cx="111" cy="130"/>
              </a:xfrm>
              <a:custGeom>
                <a:avLst/>
                <a:gdLst>
                  <a:gd name="T0" fmla="*/ 47 w 91"/>
                  <a:gd name="T1" fmla="*/ 107 h 107"/>
                  <a:gd name="T2" fmla="*/ 44 w 91"/>
                  <a:gd name="T3" fmla="*/ 107 h 107"/>
                  <a:gd name="T4" fmla="*/ 0 w 91"/>
                  <a:gd name="T5" fmla="*/ 63 h 107"/>
                  <a:gd name="T6" fmla="*/ 0 w 91"/>
                  <a:gd name="T7" fmla="*/ 45 h 107"/>
                  <a:gd name="T8" fmla="*/ 44 w 91"/>
                  <a:gd name="T9" fmla="*/ 0 h 107"/>
                  <a:gd name="T10" fmla="*/ 47 w 91"/>
                  <a:gd name="T11" fmla="*/ 0 h 107"/>
                  <a:gd name="T12" fmla="*/ 91 w 91"/>
                  <a:gd name="T13" fmla="*/ 45 h 107"/>
                  <a:gd name="T14" fmla="*/ 91 w 91"/>
                  <a:gd name="T15" fmla="*/ 63 h 107"/>
                  <a:gd name="T16" fmla="*/ 47 w 91"/>
                  <a:gd name="T17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07">
                    <a:moveTo>
                      <a:pt x="47" y="107"/>
                    </a:moveTo>
                    <a:cubicBezTo>
                      <a:pt x="44" y="107"/>
                      <a:pt x="44" y="107"/>
                      <a:pt x="44" y="107"/>
                    </a:cubicBezTo>
                    <a:cubicBezTo>
                      <a:pt x="20" y="107"/>
                      <a:pt x="0" y="87"/>
                      <a:pt x="0" y="63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1" y="0"/>
                      <a:pt x="91" y="20"/>
                      <a:pt x="91" y="45"/>
                    </a:cubicBezTo>
                    <a:cubicBezTo>
                      <a:pt x="91" y="63"/>
                      <a:pt x="91" y="63"/>
                      <a:pt x="91" y="63"/>
                    </a:cubicBezTo>
                    <a:cubicBezTo>
                      <a:pt x="91" y="87"/>
                      <a:pt x="71" y="107"/>
                      <a:pt x="47" y="107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" name="Freeform 136"/>
              <p:cNvSpPr>
                <a:spLocks/>
              </p:cNvSpPr>
              <p:nvPr/>
            </p:nvSpPr>
            <p:spPr bwMode="auto">
              <a:xfrm>
                <a:off x="5079" y="663"/>
                <a:ext cx="51" cy="297"/>
              </a:xfrm>
              <a:custGeom>
                <a:avLst/>
                <a:gdLst>
                  <a:gd name="T0" fmla="*/ 23 w 42"/>
                  <a:gd name="T1" fmla="*/ 245 h 245"/>
                  <a:gd name="T2" fmla="*/ 7 w 42"/>
                  <a:gd name="T3" fmla="*/ 229 h 245"/>
                  <a:gd name="T4" fmla="*/ 0 w 42"/>
                  <a:gd name="T5" fmla="*/ 26 h 245"/>
                  <a:gd name="T6" fmla="*/ 23 w 42"/>
                  <a:gd name="T7" fmla="*/ 10 h 245"/>
                  <a:gd name="T8" fmla="*/ 42 w 42"/>
                  <a:gd name="T9" fmla="*/ 8 h 245"/>
                  <a:gd name="T10" fmla="*/ 39 w 42"/>
                  <a:gd name="T11" fmla="*/ 229 h 245"/>
                  <a:gd name="T12" fmla="*/ 23 w 42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5">
                    <a:moveTo>
                      <a:pt x="23" y="245"/>
                    </a:moveTo>
                    <a:cubicBezTo>
                      <a:pt x="14" y="245"/>
                      <a:pt x="7" y="238"/>
                      <a:pt x="7" y="229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8"/>
                      <a:pt x="14" y="10"/>
                      <a:pt x="23" y="10"/>
                    </a:cubicBezTo>
                    <a:cubicBezTo>
                      <a:pt x="32" y="10"/>
                      <a:pt x="42" y="0"/>
                      <a:pt x="42" y="8"/>
                    </a:cubicBezTo>
                    <a:cubicBezTo>
                      <a:pt x="39" y="229"/>
                      <a:pt x="39" y="229"/>
                      <a:pt x="39" y="229"/>
                    </a:cubicBezTo>
                    <a:cubicBezTo>
                      <a:pt x="39" y="238"/>
                      <a:pt x="32" y="245"/>
                      <a:pt x="23" y="245"/>
                    </a:cubicBez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" name="Freeform 137"/>
              <p:cNvSpPr>
                <a:spLocks/>
              </p:cNvSpPr>
              <p:nvPr/>
            </p:nvSpPr>
            <p:spPr bwMode="auto">
              <a:xfrm>
                <a:off x="5019" y="662"/>
                <a:ext cx="51" cy="298"/>
              </a:xfrm>
              <a:custGeom>
                <a:avLst/>
                <a:gdLst>
                  <a:gd name="T0" fmla="*/ 19 w 42"/>
                  <a:gd name="T1" fmla="*/ 246 h 246"/>
                  <a:gd name="T2" fmla="*/ 4 w 42"/>
                  <a:gd name="T3" fmla="*/ 230 h 246"/>
                  <a:gd name="T4" fmla="*/ 0 w 42"/>
                  <a:gd name="T5" fmla="*/ 9 h 246"/>
                  <a:gd name="T6" fmla="*/ 19 w 42"/>
                  <a:gd name="T7" fmla="*/ 11 h 246"/>
                  <a:gd name="T8" fmla="*/ 42 w 42"/>
                  <a:gd name="T9" fmla="*/ 28 h 246"/>
                  <a:gd name="T10" fmla="*/ 35 w 42"/>
                  <a:gd name="T11" fmla="*/ 230 h 246"/>
                  <a:gd name="T12" fmla="*/ 19 w 42"/>
                  <a:gd name="T13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6">
                    <a:moveTo>
                      <a:pt x="19" y="246"/>
                    </a:moveTo>
                    <a:cubicBezTo>
                      <a:pt x="11" y="246"/>
                      <a:pt x="4" y="239"/>
                      <a:pt x="4" y="23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0"/>
                      <a:pt x="11" y="11"/>
                      <a:pt x="19" y="11"/>
                    </a:cubicBezTo>
                    <a:cubicBezTo>
                      <a:pt x="28" y="11"/>
                      <a:pt x="42" y="19"/>
                      <a:pt x="42" y="28"/>
                    </a:cubicBezTo>
                    <a:cubicBezTo>
                      <a:pt x="35" y="230"/>
                      <a:pt x="35" y="230"/>
                      <a:pt x="35" y="230"/>
                    </a:cubicBezTo>
                    <a:cubicBezTo>
                      <a:pt x="35" y="239"/>
                      <a:pt x="28" y="246"/>
                      <a:pt x="19" y="246"/>
                    </a:cubicBez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5" name="Freeform 138"/>
              <p:cNvSpPr>
                <a:spLocks/>
              </p:cNvSpPr>
              <p:nvPr/>
            </p:nvSpPr>
            <p:spPr bwMode="auto">
              <a:xfrm>
                <a:off x="5080" y="492"/>
                <a:ext cx="100" cy="258"/>
              </a:xfrm>
              <a:custGeom>
                <a:avLst/>
                <a:gdLst>
                  <a:gd name="T0" fmla="*/ 68 w 82"/>
                  <a:gd name="T1" fmla="*/ 213 h 213"/>
                  <a:gd name="T2" fmla="*/ 68 w 82"/>
                  <a:gd name="T3" fmla="*/ 213 h 213"/>
                  <a:gd name="T4" fmla="*/ 56 w 82"/>
                  <a:gd name="T5" fmla="*/ 201 h 213"/>
                  <a:gd name="T6" fmla="*/ 50 w 82"/>
                  <a:gd name="T7" fmla="*/ 50 h 213"/>
                  <a:gd name="T8" fmla="*/ 12 w 82"/>
                  <a:gd name="T9" fmla="*/ 24 h 213"/>
                  <a:gd name="T10" fmla="*/ 1 w 82"/>
                  <a:gd name="T11" fmla="*/ 11 h 213"/>
                  <a:gd name="T12" fmla="*/ 13 w 82"/>
                  <a:gd name="T13" fmla="*/ 0 h 213"/>
                  <a:gd name="T14" fmla="*/ 73 w 82"/>
                  <a:gd name="T15" fmla="*/ 46 h 213"/>
                  <a:gd name="T16" fmla="*/ 80 w 82"/>
                  <a:gd name="T17" fmla="*/ 201 h 213"/>
                  <a:gd name="T18" fmla="*/ 68 w 82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2" h="213">
                    <a:moveTo>
                      <a:pt x="68" y="213"/>
                    </a:moveTo>
                    <a:cubicBezTo>
                      <a:pt x="68" y="213"/>
                      <a:pt x="68" y="213"/>
                      <a:pt x="68" y="213"/>
                    </a:cubicBezTo>
                    <a:cubicBezTo>
                      <a:pt x="61" y="213"/>
                      <a:pt x="56" y="207"/>
                      <a:pt x="56" y="201"/>
                    </a:cubicBezTo>
                    <a:cubicBezTo>
                      <a:pt x="56" y="200"/>
                      <a:pt x="58" y="91"/>
                      <a:pt x="50" y="50"/>
                    </a:cubicBezTo>
                    <a:cubicBezTo>
                      <a:pt x="45" y="26"/>
                      <a:pt x="13" y="24"/>
                      <a:pt x="12" y="24"/>
                    </a:cubicBezTo>
                    <a:cubicBezTo>
                      <a:pt x="5" y="23"/>
                      <a:pt x="0" y="18"/>
                      <a:pt x="1" y="11"/>
                    </a:cubicBezTo>
                    <a:cubicBezTo>
                      <a:pt x="1" y="5"/>
                      <a:pt x="6" y="0"/>
                      <a:pt x="13" y="0"/>
                    </a:cubicBezTo>
                    <a:cubicBezTo>
                      <a:pt x="15" y="0"/>
                      <a:pt x="64" y="3"/>
                      <a:pt x="73" y="46"/>
                    </a:cubicBezTo>
                    <a:cubicBezTo>
                      <a:pt x="82" y="89"/>
                      <a:pt x="80" y="197"/>
                      <a:pt x="80" y="201"/>
                    </a:cubicBezTo>
                    <a:cubicBezTo>
                      <a:pt x="80" y="208"/>
                      <a:pt x="75" y="213"/>
                      <a:pt x="68" y="213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6" name="Freeform 139"/>
              <p:cNvSpPr>
                <a:spLocks/>
              </p:cNvSpPr>
              <p:nvPr/>
            </p:nvSpPr>
            <p:spPr bwMode="auto">
              <a:xfrm>
                <a:off x="4971" y="492"/>
                <a:ext cx="98" cy="258"/>
              </a:xfrm>
              <a:custGeom>
                <a:avLst/>
                <a:gdLst>
                  <a:gd name="T0" fmla="*/ 13 w 81"/>
                  <a:gd name="T1" fmla="*/ 213 h 213"/>
                  <a:gd name="T2" fmla="*/ 1 w 81"/>
                  <a:gd name="T3" fmla="*/ 201 h 213"/>
                  <a:gd name="T4" fmla="*/ 8 w 81"/>
                  <a:gd name="T5" fmla="*/ 46 h 213"/>
                  <a:gd name="T6" fmla="*/ 68 w 81"/>
                  <a:gd name="T7" fmla="*/ 0 h 213"/>
                  <a:gd name="T8" fmla="*/ 81 w 81"/>
                  <a:gd name="T9" fmla="*/ 11 h 213"/>
                  <a:gd name="T10" fmla="*/ 69 w 81"/>
                  <a:gd name="T11" fmla="*/ 24 h 213"/>
                  <a:gd name="T12" fmla="*/ 32 w 81"/>
                  <a:gd name="T13" fmla="*/ 50 h 213"/>
                  <a:gd name="T14" fmla="*/ 25 w 81"/>
                  <a:gd name="T15" fmla="*/ 201 h 213"/>
                  <a:gd name="T16" fmla="*/ 13 w 81"/>
                  <a:gd name="T17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213">
                    <a:moveTo>
                      <a:pt x="13" y="213"/>
                    </a:moveTo>
                    <a:cubicBezTo>
                      <a:pt x="7" y="213"/>
                      <a:pt x="1" y="208"/>
                      <a:pt x="1" y="201"/>
                    </a:cubicBezTo>
                    <a:cubicBezTo>
                      <a:pt x="1" y="197"/>
                      <a:pt x="0" y="89"/>
                      <a:pt x="8" y="46"/>
                    </a:cubicBezTo>
                    <a:cubicBezTo>
                      <a:pt x="17" y="3"/>
                      <a:pt x="66" y="0"/>
                      <a:pt x="68" y="0"/>
                    </a:cubicBezTo>
                    <a:cubicBezTo>
                      <a:pt x="75" y="0"/>
                      <a:pt x="80" y="5"/>
                      <a:pt x="81" y="11"/>
                    </a:cubicBezTo>
                    <a:cubicBezTo>
                      <a:pt x="81" y="18"/>
                      <a:pt x="76" y="24"/>
                      <a:pt x="69" y="24"/>
                    </a:cubicBezTo>
                    <a:cubicBezTo>
                      <a:pt x="68" y="24"/>
                      <a:pt x="37" y="26"/>
                      <a:pt x="32" y="50"/>
                    </a:cubicBezTo>
                    <a:cubicBezTo>
                      <a:pt x="23" y="91"/>
                      <a:pt x="25" y="200"/>
                      <a:pt x="25" y="201"/>
                    </a:cubicBezTo>
                    <a:cubicBezTo>
                      <a:pt x="25" y="207"/>
                      <a:pt x="20" y="213"/>
                      <a:pt x="13" y="213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7" name="Freeform 140"/>
              <p:cNvSpPr>
                <a:spLocks/>
              </p:cNvSpPr>
              <p:nvPr/>
            </p:nvSpPr>
            <p:spPr bwMode="auto">
              <a:xfrm>
                <a:off x="5049" y="435"/>
                <a:ext cx="53" cy="90"/>
              </a:xfrm>
              <a:custGeom>
                <a:avLst/>
                <a:gdLst>
                  <a:gd name="T0" fmla="*/ 22 w 44"/>
                  <a:gd name="T1" fmla="*/ 74 h 74"/>
                  <a:gd name="T2" fmla="*/ 0 w 44"/>
                  <a:gd name="T3" fmla="*/ 52 h 74"/>
                  <a:gd name="T4" fmla="*/ 0 w 44"/>
                  <a:gd name="T5" fmla="*/ 22 h 74"/>
                  <a:gd name="T6" fmla="*/ 22 w 44"/>
                  <a:gd name="T7" fmla="*/ 0 h 74"/>
                  <a:gd name="T8" fmla="*/ 44 w 44"/>
                  <a:gd name="T9" fmla="*/ 22 h 74"/>
                  <a:gd name="T10" fmla="*/ 44 w 44"/>
                  <a:gd name="T11" fmla="*/ 52 h 74"/>
                  <a:gd name="T12" fmla="*/ 22 w 44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4">
                    <a:moveTo>
                      <a:pt x="22" y="74"/>
                    </a:moveTo>
                    <a:cubicBezTo>
                      <a:pt x="9" y="74"/>
                      <a:pt x="0" y="64"/>
                      <a:pt x="0" y="5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9" y="0"/>
                      <a:pt x="22" y="0"/>
                    </a:cubicBezTo>
                    <a:cubicBezTo>
                      <a:pt x="34" y="0"/>
                      <a:pt x="44" y="10"/>
                      <a:pt x="44" y="22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4" y="64"/>
                      <a:pt x="34" y="74"/>
                      <a:pt x="22" y="74"/>
                    </a:cubicBezTo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8" name="Oval 141"/>
              <p:cNvSpPr>
                <a:spLocks noChangeArrowheads="1"/>
              </p:cNvSpPr>
              <p:nvPr/>
            </p:nvSpPr>
            <p:spPr bwMode="auto">
              <a:xfrm>
                <a:off x="5146" y="367"/>
                <a:ext cx="41" cy="41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9" name="Oval 142"/>
              <p:cNvSpPr>
                <a:spLocks noChangeArrowheads="1"/>
              </p:cNvSpPr>
              <p:nvPr/>
            </p:nvSpPr>
            <p:spPr bwMode="auto">
              <a:xfrm>
                <a:off x="4962" y="367"/>
                <a:ext cx="43" cy="41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0" name="Freeform 143"/>
              <p:cNvSpPr>
                <a:spLocks/>
              </p:cNvSpPr>
              <p:nvPr/>
            </p:nvSpPr>
            <p:spPr bwMode="auto">
              <a:xfrm>
                <a:off x="4984" y="270"/>
                <a:ext cx="181" cy="209"/>
              </a:xfrm>
              <a:custGeom>
                <a:avLst/>
                <a:gdLst>
                  <a:gd name="T0" fmla="*/ 75 w 149"/>
                  <a:gd name="T1" fmla="*/ 172 h 172"/>
                  <a:gd name="T2" fmla="*/ 0 w 149"/>
                  <a:gd name="T3" fmla="*/ 97 h 172"/>
                  <a:gd name="T4" fmla="*/ 0 w 149"/>
                  <a:gd name="T5" fmla="*/ 59 h 172"/>
                  <a:gd name="T6" fmla="*/ 75 w 149"/>
                  <a:gd name="T7" fmla="*/ 0 h 172"/>
                  <a:gd name="T8" fmla="*/ 149 w 149"/>
                  <a:gd name="T9" fmla="*/ 59 h 172"/>
                  <a:gd name="T10" fmla="*/ 149 w 149"/>
                  <a:gd name="T11" fmla="*/ 97 h 172"/>
                  <a:gd name="T12" fmla="*/ 75 w 149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9" h="172">
                    <a:moveTo>
                      <a:pt x="75" y="172"/>
                    </a:moveTo>
                    <a:cubicBezTo>
                      <a:pt x="33" y="172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3" y="0"/>
                      <a:pt x="75" y="0"/>
                    </a:cubicBezTo>
                    <a:cubicBezTo>
                      <a:pt x="116" y="0"/>
                      <a:pt x="149" y="18"/>
                      <a:pt x="149" y="59"/>
                    </a:cubicBezTo>
                    <a:cubicBezTo>
                      <a:pt x="149" y="97"/>
                      <a:pt x="149" y="97"/>
                      <a:pt x="149" y="97"/>
                    </a:cubicBezTo>
                    <a:cubicBezTo>
                      <a:pt x="149" y="138"/>
                      <a:pt x="116" y="172"/>
                      <a:pt x="75" y="172"/>
                    </a:cubicBezTo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1" name="Freeform 144"/>
              <p:cNvSpPr>
                <a:spLocks/>
              </p:cNvSpPr>
              <p:nvPr/>
            </p:nvSpPr>
            <p:spPr bwMode="auto">
              <a:xfrm>
                <a:off x="5088" y="928"/>
                <a:ext cx="79" cy="37"/>
              </a:xfrm>
              <a:custGeom>
                <a:avLst/>
                <a:gdLst>
                  <a:gd name="T0" fmla="*/ 0 w 79"/>
                  <a:gd name="T1" fmla="*/ 0 h 37"/>
                  <a:gd name="T2" fmla="*/ 0 w 79"/>
                  <a:gd name="T3" fmla="*/ 37 h 37"/>
                  <a:gd name="T4" fmla="*/ 79 w 79"/>
                  <a:gd name="T5" fmla="*/ 37 h 37"/>
                  <a:gd name="T6" fmla="*/ 38 w 79"/>
                  <a:gd name="T7" fmla="*/ 0 h 37"/>
                  <a:gd name="T8" fmla="*/ 0 w 79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7">
                    <a:moveTo>
                      <a:pt x="0" y="0"/>
                    </a:moveTo>
                    <a:lnTo>
                      <a:pt x="0" y="37"/>
                    </a:lnTo>
                    <a:lnTo>
                      <a:pt x="79" y="37"/>
                    </a:lnTo>
                    <a:lnTo>
                      <a:pt x="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2" name="Freeform 145"/>
              <p:cNvSpPr>
                <a:spLocks/>
              </p:cNvSpPr>
              <p:nvPr/>
            </p:nvSpPr>
            <p:spPr bwMode="auto">
              <a:xfrm>
                <a:off x="4983" y="928"/>
                <a:ext cx="79" cy="37"/>
              </a:xfrm>
              <a:custGeom>
                <a:avLst/>
                <a:gdLst>
                  <a:gd name="T0" fmla="*/ 79 w 79"/>
                  <a:gd name="T1" fmla="*/ 0 h 37"/>
                  <a:gd name="T2" fmla="*/ 79 w 79"/>
                  <a:gd name="T3" fmla="*/ 37 h 37"/>
                  <a:gd name="T4" fmla="*/ 0 w 79"/>
                  <a:gd name="T5" fmla="*/ 37 h 37"/>
                  <a:gd name="T6" fmla="*/ 41 w 79"/>
                  <a:gd name="T7" fmla="*/ 0 h 37"/>
                  <a:gd name="T8" fmla="*/ 79 w 79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7">
                    <a:moveTo>
                      <a:pt x="79" y="0"/>
                    </a:moveTo>
                    <a:lnTo>
                      <a:pt x="79" y="37"/>
                    </a:lnTo>
                    <a:lnTo>
                      <a:pt x="0" y="37"/>
                    </a:lnTo>
                    <a:lnTo>
                      <a:pt x="41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" name="Rectangle 146"/>
              <p:cNvSpPr>
                <a:spLocks noChangeArrowheads="1"/>
              </p:cNvSpPr>
              <p:nvPr/>
            </p:nvSpPr>
            <p:spPr bwMode="auto">
              <a:xfrm>
                <a:off x="5019" y="508"/>
                <a:ext cx="111" cy="170"/>
              </a:xfrm>
              <a:prstGeom prst="rect">
                <a:avLst/>
              </a:pr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" name="Freeform 147"/>
              <p:cNvSpPr>
                <a:spLocks/>
              </p:cNvSpPr>
              <p:nvPr/>
            </p:nvSpPr>
            <p:spPr bwMode="auto">
              <a:xfrm>
                <a:off x="5019" y="599"/>
                <a:ext cx="111" cy="130"/>
              </a:xfrm>
              <a:custGeom>
                <a:avLst/>
                <a:gdLst>
                  <a:gd name="T0" fmla="*/ 47 w 91"/>
                  <a:gd name="T1" fmla="*/ 107 h 107"/>
                  <a:gd name="T2" fmla="*/ 44 w 91"/>
                  <a:gd name="T3" fmla="*/ 107 h 107"/>
                  <a:gd name="T4" fmla="*/ 0 w 91"/>
                  <a:gd name="T5" fmla="*/ 63 h 107"/>
                  <a:gd name="T6" fmla="*/ 0 w 91"/>
                  <a:gd name="T7" fmla="*/ 45 h 107"/>
                  <a:gd name="T8" fmla="*/ 44 w 91"/>
                  <a:gd name="T9" fmla="*/ 0 h 107"/>
                  <a:gd name="T10" fmla="*/ 47 w 91"/>
                  <a:gd name="T11" fmla="*/ 0 h 107"/>
                  <a:gd name="T12" fmla="*/ 91 w 91"/>
                  <a:gd name="T13" fmla="*/ 45 h 107"/>
                  <a:gd name="T14" fmla="*/ 91 w 91"/>
                  <a:gd name="T15" fmla="*/ 63 h 107"/>
                  <a:gd name="T16" fmla="*/ 47 w 91"/>
                  <a:gd name="T17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07">
                    <a:moveTo>
                      <a:pt x="47" y="107"/>
                    </a:moveTo>
                    <a:cubicBezTo>
                      <a:pt x="44" y="107"/>
                      <a:pt x="44" y="107"/>
                      <a:pt x="44" y="107"/>
                    </a:cubicBezTo>
                    <a:cubicBezTo>
                      <a:pt x="20" y="107"/>
                      <a:pt x="0" y="87"/>
                      <a:pt x="0" y="63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1" y="0"/>
                      <a:pt x="91" y="20"/>
                      <a:pt x="91" y="45"/>
                    </a:cubicBezTo>
                    <a:cubicBezTo>
                      <a:pt x="91" y="63"/>
                      <a:pt x="91" y="63"/>
                      <a:pt x="91" y="63"/>
                    </a:cubicBezTo>
                    <a:cubicBezTo>
                      <a:pt x="91" y="87"/>
                      <a:pt x="71" y="107"/>
                      <a:pt x="47" y="107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5" name="Freeform 148"/>
              <p:cNvSpPr>
                <a:spLocks/>
              </p:cNvSpPr>
              <p:nvPr/>
            </p:nvSpPr>
            <p:spPr bwMode="auto">
              <a:xfrm>
                <a:off x="5086" y="928"/>
                <a:ext cx="81" cy="37"/>
              </a:xfrm>
              <a:custGeom>
                <a:avLst/>
                <a:gdLst>
                  <a:gd name="T0" fmla="*/ 0 w 81"/>
                  <a:gd name="T1" fmla="*/ 0 h 37"/>
                  <a:gd name="T2" fmla="*/ 0 w 81"/>
                  <a:gd name="T3" fmla="*/ 37 h 37"/>
                  <a:gd name="T4" fmla="*/ 81 w 81"/>
                  <a:gd name="T5" fmla="*/ 37 h 37"/>
                  <a:gd name="T6" fmla="*/ 40 w 81"/>
                  <a:gd name="T7" fmla="*/ 0 h 37"/>
                  <a:gd name="T8" fmla="*/ 0 w 81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7">
                    <a:moveTo>
                      <a:pt x="0" y="0"/>
                    </a:moveTo>
                    <a:lnTo>
                      <a:pt x="0" y="37"/>
                    </a:lnTo>
                    <a:lnTo>
                      <a:pt x="81" y="37"/>
                    </a:lnTo>
                    <a:lnTo>
                      <a:pt x="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6" name="Freeform 149"/>
              <p:cNvSpPr>
                <a:spLocks/>
              </p:cNvSpPr>
              <p:nvPr/>
            </p:nvSpPr>
            <p:spPr bwMode="auto">
              <a:xfrm>
                <a:off x="4983" y="928"/>
                <a:ext cx="80" cy="37"/>
              </a:xfrm>
              <a:custGeom>
                <a:avLst/>
                <a:gdLst>
                  <a:gd name="T0" fmla="*/ 80 w 80"/>
                  <a:gd name="T1" fmla="*/ 0 h 37"/>
                  <a:gd name="T2" fmla="*/ 80 w 80"/>
                  <a:gd name="T3" fmla="*/ 37 h 37"/>
                  <a:gd name="T4" fmla="*/ 0 w 80"/>
                  <a:gd name="T5" fmla="*/ 37 h 37"/>
                  <a:gd name="T6" fmla="*/ 41 w 80"/>
                  <a:gd name="T7" fmla="*/ 0 h 37"/>
                  <a:gd name="T8" fmla="*/ 80 w 80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7">
                    <a:moveTo>
                      <a:pt x="80" y="0"/>
                    </a:moveTo>
                    <a:lnTo>
                      <a:pt x="80" y="37"/>
                    </a:lnTo>
                    <a:lnTo>
                      <a:pt x="0" y="37"/>
                    </a:lnTo>
                    <a:lnTo>
                      <a:pt x="41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7" name="Freeform 150"/>
              <p:cNvSpPr>
                <a:spLocks/>
              </p:cNvSpPr>
              <p:nvPr/>
            </p:nvSpPr>
            <p:spPr bwMode="auto">
              <a:xfrm>
                <a:off x="5018" y="676"/>
                <a:ext cx="113" cy="267"/>
              </a:xfrm>
              <a:custGeom>
                <a:avLst/>
                <a:gdLst>
                  <a:gd name="T0" fmla="*/ 37 w 93"/>
                  <a:gd name="T1" fmla="*/ 220 h 220"/>
                  <a:gd name="T2" fmla="*/ 43 w 93"/>
                  <a:gd name="T3" fmla="*/ 44 h 220"/>
                  <a:gd name="T4" fmla="*/ 45 w 93"/>
                  <a:gd name="T5" fmla="*/ 44 h 220"/>
                  <a:gd name="T6" fmla="*/ 48 w 93"/>
                  <a:gd name="T7" fmla="*/ 44 h 220"/>
                  <a:gd name="T8" fmla="*/ 50 w 93"/>
                  <a:gd name="T9" fmla="*/ 44 h 220"/>
                  <a:gd name="T10" fmla="*/ 56 w 93"/>
                  <a:gd name="T11" fmla="*/ 220 h 220"/>
                  <a:gd name="T12" fmla="*/ 90 w 93"/>
                  <a:gd name="T13" fmla="*/ 208 h 220"/>
                  <a:gd name="T14" fmla="*/ 93 w 93"/>
                  <a:gd name="T15" fmla="*/ 3 h 220"/>
                  <a:gd name="T16" fmla="*/ 93 w 93"/>
                  <a:gd name="T17" fmla="*/ 0 h 220"/>
                  <a:gd name="T18" fmla="*/ 0 w 93"/>
                  <a:gd name="T19" fmla="*/ 0 h 220"/>
                  <a:gd name="T20" fmla="*/ 3 w 93"/>
                  <a:gd name="T21" fmla="*/ 208 h 220"/>
                  <a:gd name="T22" fmla="*/ 37 w 93"/>
                  <a:gd name="T23" fmla="*/ 22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220">
                    <a:moveTo>
                      <a:pt x="37" y="220"/>
                    </a:moveTo>
                    <a:cubicBezTo>
                      <a:pt x="43" y="44"/>
                      <a:pt x="43" y="44"/>
                      <a:pt x="43" y="44"/>
                    </a:cubicBezTo>
                    <a:cubicBezTo>
                      <a:pt x="44" y="44"/>
                      <a:pt x="45" y="44"/>
                      <a:pt x="45" y="44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48" y="44"/>
                      <a:pt x="49" y="44"/>
                      <a:pt x="50" y="44"/>
                    </a:cubicBezTo>
                    <a:cubicBezTo>
                      <a:pt x="56" y="220"/>
                      <a:pt x="56" y="220"/>
                      <a:pt x="56" y="220"/>
                    </a:cubicBezTo>
                    <a:cubicBezTo>
                      <a:pt x="90" y="208"/>
                      <a:pt x="90" y="208"/>
                      <a:pt x="90" y="208"/>
                    </a:cubicBezTo>
                    <a:cubicBezTo>
                      <a:pt x="93" y="3"/>
                      <a:pt x="93" y="3"/>
                      <a:pt x="93" y="3"/>
                    </a:cubicBezTo>
                    <a:cubicBezTo>
                      <a:pt x="93" y="2"/>
                      <a:pt x="93" y="1"/>
                      <a:pt x="9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208"/>
                      <a:pt x="3" y="208"/>
                      <a:pt x="3" y="208"/>
                    </a:cubicBezTo>
                    <a:lnTo>
                      <a:pt x="37" y="220"/>
                    </a:lnTo>
                    <a:close/>
                  </a:path>
                </a:pathLst>
              </a:custGeom>
              <a:solidFill>
                <a:srgbClr val="404E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8" name="Freeform 151"/>
              <p:cNvSpPr>
                <a:spLocks/>
              </p:cNvSpPr>
              <p:nvPr/>
            </p:nvSpPr>
            <p:spPr bwMode="auto">
              <a:xfrm>
                <a:off x="4971" y="491"/>
                <a:ext cx="208" cy="216"/>
              </a:xfrm>
              <a:custGeom>
                <a:avLst/>
                <a:gdLst>
                  <a:gd name="T0" fmla="*/ 26 w 171"/>
                  <a:gd name="T1" fmla="*/ 178 h 178"/>
                  <a:gd name="T2" fmla="*/ 33 w 171"/>
                  <a:gd name="T3" fmla="*/ 51 h 178"/>
                  <a:gd name="T4" fmla="*/ 39 w 171"/>
                  <a:gd name="T5" fmla="*/ 39 h 178"/>
                  <a:gd name="T6" fmla="*/ 39 w 171"/>
                  <a:gd name="T7" fmla="*/ 155 h 178"/>
                  <a:gd name="T8" fmla="*/ 132 w 171"/>
                  <a:gd name="T9" fmla="*/ 155 h 178"/>
                  <a:gd name="T10" fmla="*/ 132 w 171"/>
                  <a:gd name="T11" fmla="*/ 39 h 178"/>
                  <a:gd name="T12" fmla="*/ 139 w 171"/>
                  <a:gd name="T13" fmla="*/ 51 h 178"/>
                  <a:gd name="T14" fmla="*/ 145 w 171"/>
                  <a:gd name="T15" fmla="*/ 178 h 178"/>
                  <a:gd name="T16" fmla="*/ 171 w 171"/>
                  <a:gd name="T17" fmla="*/ 178 h 178"/>
                  <a:gd name="T18" fmla="*/ 164 w 171"/>
                  <a:gd name="T19" fmla="*/ 46 h 178"/>
                  <a:gd name="T20" fmla="*/ 113 w 171"/>
                  <a:gd name="T21" fmla="*/ 1 h 178"/>
                  <a:gd name="T22" fmla="*/ 86 w 171"/>
                  <a:gd name="T23" fmla="*/ 36 h 178"/>
                  <a:gd name="T24" fmla="*/ 57 w 171"/>
                  <a:gd name="T25" fmla="*/ 2 h 178"/>
                  <a:gd name="T26" fmla="*/ 7 w 171"/>
                  <a:gd name="T27" fmla="*/ 46 h 178"/>
                  <a:gd name="T28" fmla="*/ 0 w 171"/>
                  <a:gd name="T29" fmla="*/ 178 h 178"/>
                  <a:gd name="T30" fmla="*/ 26 w 171"/>
                  <a:gd name="T31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1" h="178">
                    <a:moveTo>
                      <a:pt x="26" y="178"/>
                    </a:moveTo>
                    <a:cubicBezTo>
                      <a:pt x="26" y="144"/>
                      <a:pt x="27" y="80"/>
                      <a:pt x="33" y="51"/>
                    </a:cubicBezTo>
                    <a:cubicBezTo>
                      <a:pt x="34" y="47"/>
                      <a:pt x="36" y="42"/>
                      <a:pt x="39" y="39"/>
                    </a:cubicBezTo>
                    <a:cubicBezTo>
                      <a:pt x="39" y="155"/>
                      <a:pt x="39" y="155"/>
                      <a:pt x="39" y="155"/>
                    </a:cubicBezTo>
                    <a:cubicBezTo>
                      <a:pt x="132" y="155"/>
                      <a:pt x="132" y="155"/>
                      <a:pt x="132" y="155"/>
                    </a:cubicBezTo>
                    <a:cubicBezTo>
                      <a:pt x="132" y="39"/>
                      <a:pt x="132" y="39"/>
                      <a:pt x="132" y="39"/>
                    </a:cubicBezTo>
                    <a:cubicBezTo>
                      <a:pt x="135" y="42"/>
                      <a:pt x="138" y="47"/>
                      <a:pt x="139" y="51"/>
                    </a:cubicBezTo>
                    <a:cubicBezTo>
                      <a:pt x="144" y="80"/>
                      <a:pt x="145" y="144"/>
                      <a:pt x="145" y="178"/>
                    </a:cubicBezTo>
                    <a:cubicBezTo>
                      <a:pt x="171" y="178"/>
                      <a:pt x="171" y="178"/>
                      <a:pt x="171" y="178"/>
                    </a:cubicBezTo>
                    <a:cubicBezTo>
                      <a:pt x="171" y="143"/>
                      <a:pt x="170" y="77"/>
                      <a:pt x="164" y="46"/>
                    </a:cubicBezTo>
                    <a:cubicBezTo>
                      <a:pt x="157" y="14"/>
                      <a:pt x="128" y="4"/>
                      <a:pt x="113" y="1"/>
                    </a:cubicBezTo>
                    <a:cubicBezTo>
                      <a:pt x="107" y="0"/>
                      <a:pt x="86" y="36"/>
                      <a:pt x="86" y="36"/>
                    </a:cubicBezTo>
                    <a:cubicBezTo>
                      <a:pt x="86" y="36"/>
                      <a:pt x="63" y="0"/>
                      <a:pt x="57" y="2"/>
                    </a:cubicBezTo>
                    <a:cubicBezTo>
                      <a:pt x="42" y="5"/>
                      <a:pt x="14" y="15"/>
                      <a:pt x="7" y="46"/>
                    </a:cubicBezTo>
                    <a:cubicBezTo>
                      <a:pt x="1" y="77"/>
                      <a:pt x="0" y="143"/>
                      <a:pt x="0" y="178"/>
                    </a:cubicBezTo>
                    <a:lnTo>
                      <a:pt x="26" y="178"/>
                    </a:lnTo>
                    <a:close/>
                  </a:path>
                </a:pathLst>
              </a:custGeom>
              <a:solidFill>
                <a:srgbClr val="B8EA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9" name="Freeform 152"/>
              <p:cNvSpPr>
                <a:spLocks/>
              </p:cNvSpPr>
              <p:nvPr/>
            </p:nvSpPr>
            <p:spPr bwMode="auto">
              <a:xfrm>
                <a:off x="5056" y="538"/>
                <a:ext cx="39" cy="129"/>
              </a:xfrm>
              <a:custGeom>
                <a:avLst/>
                <a:gdLst>
                  <a:gd name="T0" fmla="*/ 19 w 39"/>
                  <a:gd name="T1" fmla="*/ 129 h 129"/>
                  <a:gd name="T2" fmla="*/ 39 w 39"/>
                  <a:gd name="T3" fmla="*/ 79 h 129"/>
                  <a:gd name="T4" fmla="*/ 24 w 39"/>
                  <a:gd name="T5" fmla="*/ 0 h 129"/>
                  <a:gd name="T6" fmla="*/ 19 w 39"/>
                  <a:gd name="T7" fmla="*/ 1 h 129"/>
                  <a:gd name="T8" fmla="*/ 13 w 39"/>
                  <a:gd name="T9" fmla="*/ 0 h 129"/>
                  <a:gd name="T10" fmla="*/ 0 w 39"/>
                  <a:gd name="T11" fmla="*/ 79 h 129"/>
                  <a:gd name="T12" fmla="*/ 19 w 39"/>
                  <a:gd name="T13" fmla="*/ 129 h 129"/>
                  <a:gd name="T14" fmla="*/ 19 w 39"/>
                  <a:gd name="T15" fmla="*/ 129 h 129"/>
                  <a:gd name="T16" fmla="*/ 19 w 39"/>
                  <a:gd name="T17" fmla="*/ 129 h 129"/>
                  <a:gd name="T18" fmla="*/ 19 w 39"/>
                  <a:gd name="T19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129">
                    <a:moveTo>
                      <a:pt x="19" y="129"/>
                    </a:moveTo>
                    <a:lnTo>
                      <a:pt x="39" y="79"/>
                    </a:lnTo>
                    <a:lnTo>
                      <a:pt x="24" y="0"/>
                    </a:lnTo>
                    <a:lnTo>
                      <a:pt x="19" y="1"/>
                    </a:lnTo>
                    <a:lnTo>
                      <a:pt x="13" y="0"/>
                    </a:lnTo>
                    <a:lnTo>
                      <a:pt x="0" y="79"/>
                    </a:lnTo>
                    <a:lnTo>
                      <a:pt x="19" y="129"/>
                    </a:lnTo>
                    <a:lnTo>
                      <a:pt x="19" y="129"/>
                    </a:lnTo>
                    <a:lnTo>
                      <a:pt x="19" y="129"/>
                    </a:lnTo>
                    <a:lnTo>
                      <a:pt x="19" y="129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0" name="Oval 153"/>
              <p:cNvSpPr>
                <a:spLocks noChangeArrowheads="1"/>
              </p:cNvSpPr>
              <p:nvPr/>
            </p:nvSpPr>
            <p:spPr bwMode="auto">
              <a:xfrm>
                <a:off x="5062" y="519"/>
                <a:ext cx="26" cy="24"/>
              </a:xfrm>
              <a:prstGeom prst="ellipse">
                <a:avLst/>
              </a:pr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" name="Freeform 154"/>
              <p:cNvSpPr>
                <a:spLocks/>
              </p:cNvSpPr>
              <p:nvPr/>
            </p:nvSpPr>
            <p:spPr bwMode="auto">
              <a:xfrm>
                <a:off x="5035" y="485"/>
                <a:ext cx="37" cy="53"/>
              </a:xfrm>
              <a:custGeom>
                <a:avLst/>
                <a:gdLst>
                  <a:gd name="T0" fmla="*/ 9 w 30"/>
                  <a:gd name="T1" fmla="*/ 0 h 44"/>
                  <a:gd name="T2" fmla="*/ 16 w 30"/>
                  <a:gd name="T3" fmla="*/ 11 h 44"/>
                  <a:gd name="T4" fmla="*/ 30 w 30"/>
                  <a:gd name="T5" fmla="*/ 26 h 44"/>
                  <a:gd name="T6" fmla="*/ 18 w 30"/>
                  <a:gd name="T7" fmla="*/ 44 h 44"/>
                  <a:gd name="T8" fmla="*/ 6 w 30"/>
                  <a:gd name="T9" fmla="*/ 26 h 44"/>
                  <a:gd name="T10" fmla="*/ 0 w 30"/>
                  <a:gd name="T11" fmla="*/ 8 h 44"/>
                  <a:gd name="T12" fmla="*/ 9 w 30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4">
                    <a:moveTo>
                      <a:pt x="9" y="0"/>
                    </a:moveTo>
                    <a:cubicBezTo>
                      <a:pt x="9" y="0"/>
                      <a:pt x="11" y="5"/>
                      <a:pt x="16" y="11"/>
                    </a:cubicBezTo>
                    <a:cubicBezTo>
                      <a:pt x="22" y="21"/>
                      <a:pt x="30" y="26"/>
                      <a:pt x="30" y="26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44"/>
                      <a:pt x="12" y="37"/>
                      <a:pt x="6" y="26"/>
                    </a:cubicBezTo>
                    <a:cubicBezTo>
                      <a:pt x="1" y="16"/>
                      <a:pt x="0" y="8"/>
                      <a:pt x="0" y="8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2F6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" name="Freeform 155"/>
              <p:cNvSpPr>
                <a:spLocks/>
              </p:cNvSpPr>
              <p:nvPr/>
            </p:nvSpPr>
            <p:spPr bwMode="auto">
              <a:xfrm>
                <a:off x="5079" y="485"/>
                <a:ext cx="35" cy="53"/>
              </a:xfrm>
              <a:custGeom>
                <a:avLst/>
                <a:gdLst>
                  <a:gd name="T0" fmla="*/ 20 w 29"/>
                  <a:gd name="T1" fmla="*/ 0 h 44"/>
                  <a:gd name="T2" fmla="*/ 14 w 29"/>
                  <a:gd name="T3" fmla="*/ 11 h 44"/>
                  <a:gd name="T4" fmla="*/ 0 w 29"/>
                  <a:gd name="T5" fmla="*/ 26 h 44"/>
                  <a:gd name="T6" fmla="*/ 11 w 29"/>
                  <a:gd name="T7" fmla="*/ 44 h 44"/>
                  <a:gd name="T8" fmla="*/ 23 w 29"/>
                  <a:gd name="T9" fmla="*/ 26 h 44"/>
                  <a:gd name="T10" fmla="*/ 29 w 29"/>
                  <a:gd name="T11" fmla="*/ 8 h 44"/>
                  <a:gd name="T12" fmla="*/ 20 w 29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4">
                    <a:moveTo>
                      <a:pt x="20" y="0"/>
                    </a:moveTo>
                    <a:cubicBezTo>
                      <a:pt x="20" y="0"/>
                      <a:pt x="18" y="5"/>
                      <a:pt x="14" y="11"/>
                    </a:cubicBezTo>
                    <a:cubicBezTo>
                      <a:pt x="7" y="21"/>
                      <a:pt x="0" y="26"/>
                      <a:pt x="0" y="26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8" y="37"/>
                      <a:pt x="23" y="26"/>
                    </a:cubicBezTo>
                    <a:cubicBezTo>
                      <a:pt x="28" y="16"/>
                      <a:pt x="29" y="8"/>
                      <a:pt x="29" y="8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E2F6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" name="Freeform 156"/>
              <p:cNvSpPr>
                <a:spLocks/>
              </p:cNvSpPr>
              <p:nvPr/>
            </p:nvSpPr>
            <p:spPr bwMode="auto">
              <a:xfrm>
                <a:off x="4968" y="283"/>
                <a:ext cx="42" cy="93"/>
              </a:xfrm>
              <a:custGeom>
                <a:avLst/>
                <a:gdLst>
                  <a:gd name="T0" fmla="*/ 13 w 34"/>
                  <a:gd name="T1" fmla="*/ 76 h 76"/>
                  <a:gd name="T2" fmla="*/ 27 w 34"/>
                  <a:gd name="T3" fmla="*/ 54 h 76"/>
                  <a:gd name="T4" fmla="*/ 24 w 34"/>
                  <a:gd name="T5" fmla="*/ 20 h 76"/>
                  <a:gd name="T6" fmla="*/ 34 w 34"/>
                  <a:gd name="T7" fmla="*/ 3 h 76"/>
                  <a:gd name="T8" fmla="*/ 9 w 34"/>
                  <a:gd name="T9" fmla="*/ 10 h 76"/>
                  <a:gd name="T10" fmla="*/ 5 w 34"/>
                  <a:gd name="T11" fmla="*/ 56 h 76"/>
                  <a:gd name="T12" fmla="*/ 13 w 34"/>
                  <a:gd name="T13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76">
                    <a:moveTo>
                      <a:pt x="13" y="76"/>
                    </a:moveTo>
                    <a:cubicBezTo>
                      <a:pt x="13" y="76"/>
                      <a:pt x="27" y="69"/>
                      <a:pt x="27" y="54"/>
                    </a:cubicBezTo>
                    <a:cubicBezTo>
                      <a:pt x="28" y="39"/>
                      <a:pt x="20" y="36"/>
                      <a:pt x="24" y="20"/>
                    </a:cubicBezTo>
                    <a:cubicBezTo>
                      <a:pt x="27" y="9"/>
                      <a:pt x="34" y="3"/>
                      <a:pt x="34" y="3"/>
                    </a:cubicBezTo>
                    <a:cubicBezTo>
                      <a:pt x="34" y="3"/>
                      <a:pt x="17" y="0"/>
                      <a:pt x="9" y="10"/>
                    </a:cubicBezTo>
                    <a:cubicBezTo>
                      <a:pt x="0" y="21"/>
                      <a:pt x="1" y="44"/>
                      <a:pt x="5" y="56"/>
                    </a:cubicBezTo>
                    <a:cubicBezTo>
                      <a:pt x="8" y="64"/>
                      <a:pt x="13" y="76"/>
                      <a:pt x="13" y="76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" name="Freeform 157"/>
              <p:cNvSpPr>
                <a:spLocks/>
              </p:cNvSpPr>
              <p:nvPr/>
            </p:nvSpPr>
            <p:spPr bwMode="auto">
              <a:xfrm>
                <a:off x="5140" y="283"/>
                <a:ext cx="41" cy="93"/>
              </a:xfrm>
              <a:custGeom>
                <a:avLst/>
                <a:gdLst>
                  <a:gd name="T0" fmla="*/ 22 w 34"/>
                  <a:gd name="T1" fmla="*/ 76 h 76"/>
                  <a:gd name="T2" fmla="*/ 7 w 34"/>
                  <a:gd name="T3" fmla="*/ 54 h 76"/>
                  <a:gd name="T4" fmla="*/ 10 w 34"/>
                  <a:gd name="T5" fmla="*/ 20 h 76"/>
                  <a:gd name="T6" fmla="*/ 0 w 34"/>
                  <a:gd name="T7" fmla="*/ 3 h 76"/>
                  <a:gd name="T8" fmla="*/ 26 w 34"/>
                  <a:gd name="T9" fmla="*/ 10 h 76"/>
                  <a:gd name="T10" fmla="*/ 29 w 34"/>
                  <a:gd name="T11" fmla="*/ 56 h 76"/>
                  <a:gd name="T12" fmla="*/ 22 w 34"/>
                  <a:gd name="T13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76">
                    <a:moveTo>
                      <a:pt x="22" y="76"/>
                    </a:moveTo>
                    <a:cubicBezTo>
                      <a:pt x="22" y="76"/>
                      <a:pt x="8" y="69"/>
                      <a:pt x="7" y="54"/>
                    </a:cubicBezTo>
                    <a:cubicBezTo>
                      <a:pt x="7" y="39"/>
                      <a:pt x="14" y="36"/>
                      <a:pt x="10" y="20"/>
                    </a:cubicBezTo>
                    <a:cubicBezTo>
                      <a:pt x="7" y="9"/>
                      <a:pt x="0" y="3"/>
                      <a:pt x="0" y="3"/>
                    </a:cubicBezTo>
                    <a:cubicBezTo>
                      <a:pt x="0" y="3"/>
                      <a:pt x="17" y="0"/>
                      <a:pt x="26" y="10"/>
                    </a:cubicBezTo>
                    <a:cubicBezTo>
                      <a:pt x="34" y="21"/>
                      <a:pt x="33" y="44"/>
                      <a:pt x="29" y="56"/>
                    </a:cubicBezTo>
                    <a:cubicBezTo>
                      <a:pt x="26" y="64"/>
                      <a:pt x="22" y="76"/>
                      <a:pt x="22" y="76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5" name="Freeform 158"/>
              <p:cNvSpPr>
                <a:spLocks/>
              </p:cNvSpPr>
              <p:nvPr/>
            </p:nvSpPr>
            <p:spPr bwMode="auto">
              <a:xfrm>
                <a:off x="5040" y="429"/>
                <a:ext cx="68" cy="22"/>
              </a:xfrm>
              <a:custGeom>
                <a:avLst/>
                <a:gdLst>
                  <a:gd name="T0" fmla="*/ 53 w 56"/>
                  <a:gd name="T1" fmla="*/ 0 h 18"/>
                  <a:gd name="T2" fmla="*/ 50 w 56"/>
                  <a:gd name="T3" fmla="*/ 1 h 18"/>
                  <a:gd name="T4" fmla="*/ 25 w 56"/>
                  <a:gd name="T5" fmla="*/ 12 h 18"/>
                  <a:gd name="T6" fmla="*/ 25 w 56"/>
                  <a:gd name="T7" fmla="*/ 12 h 18"/>
                  <a:gd name="T8" fmla="*/ 25 w 56"/>
                  <a:gd name="T9" fmla="*/ 12 h 18"/>
                  <a:gd name="T10" fmla="*/ 5 w 56"/>
                  <a:gd name="T11" fmla="*/ 6 h 18"/>
                  <a:gd name="T12" fmla="*/ 3 w 56"/>
                  <a:gd name="T13" fmla="*/ 5 h 18"/>
                  <a:gd name="T14" fmla="*/ 1 w 56"/>
                  <a:gd name="T15" fmla="*/ 6 h 18"/>
                  <a:gd name="T16" fmla="*/ 2 w 56"/>
                  <a:gd name="T17" fmla="*/ 10 h 18"/>
                  <a:gd name="T18" fmla="*/ 25 w 56"/>
                  <a:gd name="T19" fmla="*/ 18 h 18"/>
                  <a:gd name="T20" fmla="*/ 55 w 56"/>
                  <a:gd name="T21" fmla="*/ 4 h 18"/>
                  <a:gd name="T22" fmla="*/ 54 w 56"/>
                  <a:gd name="T23" fmla="*/ 0 h 18"/>
                  <a:gd name="T24" fmla="*/ 53 w 56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6" h="18">
                    <a:moveTo>
                      <a:pt x="53" y="0"/>
                    </a:moveTo>
                    <a:cubicBezTo>
                      <a:pt x="52" y="0"/>
                      <a:pt x="51" y="0"/>
                      <a:pt x="50" y="1"/>
                    </a:cubicBezTo>
                    <a:cubicBezTo>
                      <a:pt x="45" y="8"/>
                      <a:pt x="36" y="12"/>
                      <a:pt x="25" y="1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7" y="12"/>
                      <a:pt x="10" y="10"/>
                      <a:pt x="5" y="6"/>
                    </a:cubicBezTo>
                    <a:cubicBezTo>
                      <a:pt x="5" y="5"/>
                      <a:pt x="4" y="5"/>
                      <a:pt x="3" y="5"/>
                    </a:cubicBezTo>
                    <a:cubicBezTo>
                      <a:pt x="3" y="5"/>
                      <a:pt x="2" y="6"/>
                      <a:pt x="1" y="6"/>
                    </a:cubicBezTo>
                    <a:cubicBezTo>
                      <a:pt x="0" y="8"/>
                      <a:pt x="0" y="9"/>
                      <a:pt x="2" y="10"/>
                    </a:cubicBezTo>
                    <a:cubicBezTo>
                      <a:pt x="8" y="15"/>
                      <a:pt x="16" y="18"/>
                      <a:pt x="25" y="18"/>
                    </a:cubicBezTo>
                    <a:cubicBezTo>
                      <a:pt x="38" y="18"/>
                      <a:pt x="49" y="13"/>
                      <a:pt x="55" y="4"/>
                    </a:cubicBezTo>
                    <a:cubicBezTo>
                      <a:pt x="56" y="3"/>
                      <a:pt x="56" y="1"/>
                      <a:pt x="54" y="0"/>
                    </a:cubicBezTo>
                    <a:cubicBezTo>
                      <a:pt x="54" y="0"/>
                      <a:pt x="53" y="0"/>
                      <a:pt x="53" y="0"/>
                    </a:cubicBezTo>
                  </a:path>
                </a:pathLst>
              </a:custGeom>
              <a:solidFill>
                <a:srgbClr val="CB87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6" name="Freeform 159"/>
              <p:cNvSpPr>
                <a:spLocks/>
              </p:cNvSpPr>
              <p:nvPr/>
            </p:nvSpPr>
            <p:spPr bwMode="auto">
              <a:xfrm>
                <a:off x="5014" y="372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7" name="Oval 160"/>
              <p:cNvSpPr>
                <a:spLocks noChangeArrowheads="1"/>
              </p:cNvSpPr>
              <p:nvPr/>
            </p:nvSpPr>
            <p:spPr bwMode="auto">
              <a:xfrm>
                <a:off x="5019" y="378"/>
                <a:ext cx="8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" name="Freeform 161"/>
              <p:cNvSpPr>
                <a:spLocks/>
              </p:cNvSpPr>
              <p:nvPr/>
            </p:nvSpPr>
            <p:spPr bwMode="auto">
              <a:xfrm>
                <a:off x="5107" y="372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9" name="Oval 162"/>
              <p:cNvSpPr>
                <a:spLocks noChangeArrowheads="1"/>
              </p:cNvSpPr>
              <p:nvPr/>
            </p:nvSpPr>
            <p:spPr bwMode="auto">
              <a:xfrm>
                <a:off x="5111" y="378"/>
                <a:ext cx="7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0" name="Rectangle 163"/>
              <p:cNvSpPr>
                <a:spLocks noChangeArrowheads="1"/>
              </p:cNvSpPr>
              <p:nvPr/>
            </p:nvSpPr>
            <p:spPr bwMode="auto">
              <a:xfrm>
                <a:off x="5011" y="354"/>
                <a:ext cx="29" cy="7"/>
              </a:xfrm>
              <a:prstGeom prst="rect">
                <a:avLst/>
              </a:pr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1" name="Rectangle 164"/>
              <p:cNvSpPr>
                <a:spLocks noChangeArrowheads="1"/>
              </p:cNvSpPr>
              <p:nvPr/>
            </p:nvSpPr>
            <p:spPr bwMode="auto">
              <a:xfrm>
                <a:off x="5103" y="354"/>
                <a:ext cx="30" cy="7"/>
              </a:xfrm>
              <a:prstGeom prst="rect">
                <a:avLst/>
              </a:pr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2" name="Rectangle 165"/>
              <p:cNvSpPr>
                <a:spLocks noChangeArrowheads="1"/>
              </p:cNvSpPr>
              <p:nvPr/>
            </p:nvSpPr>
            <p:spPr bwMode="auto">
              <a:xfrm>
                <a:off x="3376" y="525"/>
                <a:ext cx="111" cy="168"/>
              </a:xfrm>
              <a:prstGeom prst="rect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3" name="Freeform 166"/>
              <p:cNvSpPr>
                <a:spLocks/>
              </p:cNvSpPr>
              <p:nvPr/>
            </p:nvSpPr>
            <p:spPr bwMode="auto">
              <a:xfrm>
                <a:off x="3376" y="616"/>
                <a:ext cx="111" cy="130"/>
              </a:xfrm>
              <a:custGeom>
                <a:avLst/>
                <a:gdLst>
                  <a:gd name="T0" fmla="*/ 47 w 91"/>
                  <a:gd name="T1" fmla="*/ 107 h 107"/>
                  <a:gd name="T2" fmla="*/ 45 w 91"/>
                  <a:gd name="T3" fmla="*/ 107 h 107"/>
                  <a:gd name="T4" fmla="*/ 0 w 91"/>
                  <a:gd name="T5" fmla="*/ 62 h 107"/>
                  <a:gd name="T6" fmla="*/ 0 w 91"/>
                  <a:gd name="T7" fmla="*/ 44 h 107"/>
                  <a:gd name="T8" fmla="*/ 45 w 91"/>
                  <a:gd name="T9" fmla="*/ 0 h 107"/>
                  <a:gd name="T10" fmla="*/ 47 w 91"/>
                  <a:gd name="T11" fmla="*/ 0 h 107"/>
                  <a:gd name="T12" fmla="*/ 91 w 91"/>
                  <a:gd name="T13" fmla="*/ 44 h 107"/>
                  <a:gd name="T14" fmla="*/ 91 w 91"/>
                  <a:gd name="T15" fmla="*/ 62 h 107"/>
                  <a:gd name="T16" fmla="*/ 47 w 91"/>
                  <a:gd name="T17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07">
                    <a:moveTo>
                      <a:pt x="47" y="107"/>
                    </a:moveTo>
                    <a:cubicBezTo>
                      <a:pt x="45" y="107"/>
                      <a:pt x="45" y="107"/>
                      <a:pt x="45" y="107"/>
                    </a:cubicBezTo>
                    <a:cubicBezTo>
                      <a:pt x="20" y="107"/>
                      <a:pt x="0" y="87"/>
                      <a:pt x="0" y="62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20"/>
                      <a:pt x="20" y="0"/>
                      <a:pt x="45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1" y="0"/>
                      <a:pt x="91" y="20"/>
                      <a:pt x="91" y="44"/>
                    </a:cubicBezTo>
                    <a:cubicBezTo>
                      <a:pt x="91" y="62"/>
                      <a:pt x="91" y="62"/>
                      <a:pt x="91" y="62"/>
                    </a:cubicBezTo>
                    <a:cubicBezTo>
                      <a:pt x="91" y="87"/>
                      <a:pt x="71" y="107"/>
                      <a:pt x="47" y="107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" name="Freeform 167"/>
              <p:cNvSpPr>
                <a:spLocks/>
              </p:cNvSpPr>
              <p:nvPr/>
            </p:nvSpPr>
            <p:spPr bwMode="auto">
              <a:xfrm>
                <a:off x="3435" y="679"/>
                <a:ext cx="52" cy="297"/>
              </a:xfrm>
              <a:custGeom>
                <a:avLst/>
                <a:gdLst>
                  <a:gd name="T0" fmla="*/ 23 w 42"/>
                  <a:gd name="T1" fmla="*/ 245 h 245"/>
                  <a:gd name="T2" fmla="*/ 7 w 42"/>
                  <a:gd name="T3" fmla="*/ 230 h 245"/>
                  <a:gd name="T4" fmla="*/ 0 w 42"/>
                  <a:gd name="T5" fmla="*/ 27 h 245"/>
                  <a:gd name="T6" fmla="*/ 23 w 42"/>
                  <a:gd name="T7" fmla="*/ 11 h 245"/>
                  <a:gd name="T8" fmla="*/ 42 w 42"/>
                  <a:gd name="T9" fmla="*/ 9 h 245"/>
                  <a:gd name="T10" fmla="*/ 39 w 42"/>
                  <a:gd name="T11" fmla="*/ 230 h 245"/>
                  <a:gd name="T12" fmla="*/ 23 w 42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5">
                    <a:moveTo>
                      <a:pt x="23" y="245"/>
                    </a:moveTo>
                    <a:cubicBezTo>
                      <a:pt x="14" y="245"/>
                      <a:pt x="7" y="238"/>
                      <a:pt x="7" y="23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18"/>
                      <a:pt x="14" y="11"/>
                      <a:pt x="23" y="11"/>
                    </a:cubicBezTo>
                    <a:cubicBezTo>
                      <a:pt x="32" y="11"/>
                      <a:pt x="42" y="0"/>
                      <a:pt x="42" y="9"/>
                    </a:cubicBezTo>
                    <a:cubicBezTo>
                      <a:pt x="39" y="230"/>
                      <a:pt x="39" y="230"/>
                      <a:pt x="39" y="230"/>
                    </a:cubicBezTo>
                    <a:cubicBezTo>
                      <a:pt x="39" y="238"/>
                      <a:pt x="32" y="245"/>
                      <a:pt x="23" y="245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" name="Freeform 168"/>
              <p:cNvSpPr>
                <a:spLocks/>
              </p:cNvSpPr>
              <p:nvPr/>
            </p:nvSpPr>
            <p:spPr bwMode="auto">
              <a:xfrm>
                <a:off x="3376" y="679"/>
                <a:ext cx="51" cy="297"/>
              </a:xfrm>
              <a:custGeom>
                <a:avLst/>
                <a:gdLst>
                  <a:gd name="T0" fmla="*/ 20 w 42"/>
                  <a:gd name="T1" fmla="*/ 245 h 245"/>
                  <a:gd name="T2" fmla="*/ 4 w 42"/>
                  <a:gd name="T3" fmla="*/ 230 h 245"/>
                  <a:gd name="T4" fmla="*/ 0 w 42"/>
                  <a:gd name="T5" fmla="*/ 9 h 245"/>
                  <a:gd name="T6" fmla="*/ 20 w 42"/>
                  <a:gd name="T7" fmla="*/ 11 h 245"/>
                  <a:gd name="T8" fmla="*/ 42 w 42"/>
                  <a:gd name="T9" fmla="*/ 27 h 245"/>
                  <a:gd name="T10" fmla="*/ 36 w 42"/>
                  <a:gd name="T11" fmla="*/ 230 h 245"/>
                  <a:gd name="T12" fmla="*/ 20 w 42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5">
                    <a:moveTo>
                      <a:pt x="20" y="245"/>
                    </a:moveTo>
                    <a:cubicBezTo>
                      <a:pt x="11" y="245"/>
                      <a:pt x="4" y="238"/>
                      <a:pt x="4" y="23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0"/>
                      <a:pt x="11" y="11"/>
                      <a:pt x="20" y="11"/>
                    </a:cubicBezTo>
                    <a:cubicBezTo>
                      <a:pt x="28" y="11"/>
                      <a:pt x="42" y="18"/>
                      <a:pt x="42" y="27"/>
                    </a:cubicBezTo>
                    <a:cubicBezTo>
                      <a:pt x="36" y="230"/>
                      <a:pt x="36" y="230"/>
                      <a:pt x="36" y="230"/>
                    </a:cubicBezTo>
                    <a:cubicBezTo>
                      <a:pt x="36" y="238"/>
                      <a:pt x="28" y="245"/>
                      <a:pt x="20" y="245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" name="Freeform 169"/>
              <p:cNvSpPr>
                <a:spLocks/>
              </p:cNvSpPr>
              <p:nvPr/>
            </p:nvSpPr>
            <p:spPr bwMode="auto">
              <a:xfrm>
                <a:off x="3438" y="508"/>
                <a:ext cx="99" cy="258"/>
              </a:xfrm>
              <a:custGeom>
                <a:avLst/>
                <a:gdLst>
                  <a:gd name="T0" fmla="*/ 67 w 81"/>
                  <a:gd name="T1" fmla="*/ 213 h 213"/>
                  <a:gd name="T2" fmla="*/ 67 w 81"/>
                  <a:gd name="T3" fmla="*/ 213 h 213"/>
                  <a:gd name="T4" fmla="*/ 56 w 81"/>
                  <a:gd name="T5" fmla="*/ 201 h 213"/>
                  <a:gd name="T6" fmla="*/ 49 w 81"/>
                  <a:gd name="T7" fmla="*/ 51 h 213"/>
                  <a:gd name="T8" fmla="*/ 11 w 81"/>
                  <a:gd name="T9" fmla="*/ 24 h 213"/>
                  <a:gd name="T10" fmla="*/ 0 w 81"/>
                  <a:gd name="T11" fmla="*/ 12 h 213"/>
                  <a:gd name="T12" fmla="*/ 12 w 81"/>
                  <a:gd name="T13" fmla="*/ 1 h 213"/>
                  <a:gd name="T14" fmla="*/ 72 w 81"/>
                  <a:gd name="T15" fmla="*/ 46 h 213"/>
                  <a:gd name="T16" fmla="*/ 79 w 81"/>
                  <a:gd name="T17" fmla="*/ 202 h 213"/>
                  <a:gd name="T18" fmla="*/ 67 w 81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" h="213">
                    <a:moveTo>
                      <a:pt x="67" y="213"/>
                    </a:moveTo>
                    <a:cubicBezTo>
                      <a:pt x="67" y="213"/>
                      <a:pt x="67" y="213"/>
                      <a:pt x="67" y="213"/>
                    </a:cubicBezTo>
                    <a:cubicBezTo>
                      <a:pt x="61" y="213"/>
                      <a:pt x="55" y="208"/>
                      <a:pt x="56" y="201"/>
                    </a:cubicBezTo>
                    <a:cubicBezTo>
                      <a:pt x="56" y="200"/>
                      <a:pt x="57" y="91"/>
                      <a:pt x="49" y="51"/>
                    </a:cubicBezTo>
                    <a:cubicBezTo>
                      <a:pt x="44" y="26"/>
                      <a:pt x="12" y="24"/>
                      <a:pt x="11" y="24"/>
                    </a:cubicBezTo>
                    <a:cubicBezTo>
                      <a:pt x="5" y="24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1"/>
                    </a:cubicBezTo>
                    <a:cubicBezTo>
                      <a:pt x="14" y="1"/>
                      <a:pt x="63" y="4"/>
                      <a:pt x="72" y="46"/>
                    </a:cubicBezTo>
                    <a:cubicBezTo>
                      <a:pt x="81" y="89"/>
                      <a:pt x="79" y="197"/>
                      <a:pt x="79" y="202"/>
                    </a:cubicBezTo>
                    <a:cubicBezTo>
                      <a:pt x="79" y="208"/>
                      <a:pt x="74" y="213"/>
                      <a:pt x="67" y="213"/>
                    </a:cubicBezTo>
                    <a:close/>
                  </a:path>
                </a:pathLst>
              </a:custGeom>
              <a:solidFill>
                <a:srgbClr val="A275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" name="Freeform 170"/>
              <p:cNvSpPr>
                <a:spLocks/>
              </p:cNvSpPr>
              <p:nvPr/>
            </p:nvSpPr>
            <p:spPr bwMode="auto">
              <a:xfrm>
                <a:off x="3327" y="508"/>
                <a:ext cx="99" cy="258"/>
              </a:xfrm>
              <a:custGeom>
                <a:avLst/>
                <a:gdLst>
                  <a:gd name="T0" fmla="*/ 13 w 81"/>
                  <a:gd name="T1" fmla="*/ 213 h 213"/>
                  <a:gd name="T2" fmla="*/ 2 w 81"/>
                  <a:gd name="T3" fmla="*/ 202 h 213"/>
                  <a:gd name="T4" fmla="*/ 9 w 81"/>
                  <a:gd name="T5" fmla="*/ 46 h 213"/>
                  <a:gd name="T6" fmla="*/ 69 w 81"/>
                  <a:gd name="T7" fmla="*/ 1 h 213"/>
                  <a:gd name="T8" fmla="*/ 81 w 81"/>
                  <a:gd name="T9" fmla="*/ 12 h 213"/>
                  <a:gd name="T10" fmla="*/ 70 w 81"/>
                  <a:gd name="T11" fmla="*/ 24 h 213"/>
                  <a:gd name="T12" fmla="*/ 32 w 81"/>
                  <a:gd name="T13" fmla="*/ 51 h 213"/>
                  <a:gd name="T14" fmla="*/ 25 w 81"/>
                  <a:gd name="T15" fmla="*/ 201 h 213"/>
                  <a:gd name="T16" fmla="*/ 14 w 81"/>
                  <a:gd name="T17" fmla="*/ 213 h 213"/>
                  <a:gd name="T18" fmla="*/ 13 w 81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" h="213">
                    <a:moveTo>
                      <a:pt x="13" y="213"/>
                    </a:moveTo>
                    <a:cubicBezTo>
                      <a:pt x="7" y="213"/>
                      <a:pt x="2" y="208"/>
                      <a:pt x="2" y="202"/>
                    </a:cubicBezTo>
                    <a:cubicBezTo>
                      <a:pt x="2" y="197"/>
                      <a:pt x="0" y="89"/>
                      <a:pt x="9" y="46"/>
                    </a:cubicBezTo>
                    <a:cubicBezTo>
                      <a:pt x="17" y="4"/>
                      <a:pt x="66" y="1"/>
                      <a:pt x="69" y="1"/>
                    </a:cubicBezTo>
                    <a:cubicBezTo>
                      <a:pt x="75" y="0"/>
                      <a:pt x="81" y="5"/>
                      <a:pt x="81" y="12"/>
                    </a:cubicBezTo>
                    <a:cubicBezTo>
                      <a:pt x="81" y="18"/>
                      <a:pt x="76" y="24"/>
                      <a:pt x="70" y="24"/>
                    </a:cubicBezTo>
                    <a:cubicBezTo>
                      <a:pt x="68" y="24"/>
                      <a:pt x="37" y="27"/>
                      <a:pt x="32" y="51"/>
                    </a:cubicBezTo>
                    <a:cubicBezTo>
                      <a:pt x="24" y="91"/>
                      <a:pt x="25" y="200"/>
                      <a:pt x="25" y="201"/>
                    </a:cubicBezTo>
                    <a:cubicBezTo>
                      <a:pt x="25" y="208"/>
                      <a:pt x="20" y="213"/>
                      <a:pt x="14" y="213"/>
                    </a:cubicBezTo>
                    <a:lnTo>
                      <a:pt x="13" y="213"/>
                    </a:lnTo>
                    <a:close/>
                  </a:path>
                </a:pathLst>
              </a:custGeom>
              <a:solidFill>
                <a:srgbClr val="A275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" name="Freeform 171"/>
              <p:cNvSpPr>
                <a:spLocks/>
              </p:cNvSpPr>
              <p:nvPr/>
            </p:nvSpPr>
            <p:spPr bwMode="auto">
              <a:xfrm>
                <a:off x="3332" y="508"/>
                <a:ext cx="200" cy="188"/>
              </a:xfrm>
              <a:custGeom>
                <a:avLst/>
                <a:gdLst>
                  <a:gd name="T0" fmla="*/ 138 w 164"/>
                  <a:gd name="T1" fmla="*/ 73 h 155"/>
                  <a:gd name="T2" fmla="*/ 164 w 164"/>
                  <a:gd name="T3" fmla="*/ 73 h 155"/>
                  <a:gd name="T4" fmla="*/ 160 w 164"/>
                  <a:gd name="T5" fmla="*/ 47 h 155"/>
                  <a:gd name="T6" fmla="*/ 99 w 164"/>
                  <a:gd name="T7" fmla="*/ 0 h 155"/>
                  <a:gd name="T8" fmla="*/ 82 w 164"/>
                  <a:gd name="T9" fmla="*/ 0 h 155"/>
                  <a:gd name="T10" fmla="*/ 64 w 164"/>
                  <a:gd name="T11" fmla="*/ 0 h 155"/>
                  <a:gd name="T12" fmla="*/ 4 w 164"/>
                  <a:gd name="T13" fmla="*/ 47 h 155"/>
                  <a:gd name="T14" fmla="*/ 0 w 164"/>
                  <a:gd name="T15" fmla="*/ 73 h 155"/>
                  <a:gd name="T16" fmla="*/ 26 w 164"/>
                  <a:gd name="T17" fmla="*/ 73 h 155"/>
                  <a:gd name="T18" fmla="*/ 29 w 164"/>
                  <a:gd name="T19" fmla="*/ 52 h 155"/>
                  <a:gd name="T20" fmla="*/ 35 w 164"/>
                  <a:gd name="T21" fmla="*/ 39 h 155"/>
                  <a:gd name="T22" fmla="*/ 35 w 164"/>
                  <a:gd name="T23" fmla="*/ 155 h 155"/>
                  <a:gd name="T24" fmla="*/ 128 w 164"/>
                  <a:gd name="T25" fmla="*/ 155 h 155"/>
                  <a:gd name="T26" fmla="*/ 128 w 164"/>
                  <a:gd name="T27" fmla="*/ 39 h 155"/>
                  <a:gd name="T28" fmla="*/ 135 w 164"/>
                  <a:gd name="T29" fmla="*/ 52 h 155"/>
                  <a:gd name="T30" fmla="*/ 138 w 164"/>
                  <a:gd name="T31" fmla="*/ 73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4" h="155">
                    <a:moveTo>
                      <a:pt x="138" y="73"/>
                    </a:moveTo>
                    <a:cubicBezTo>
                      <a:pt x="164" y="73"/>
                      <a:pt x="164" y="73"/>
                      <a:pt x="164" y="73"/>
                    </a:cubicBezTo>
                    <a:cubicBezTo>
                      <a:pt x="163" y="63"/>
                      <a:pt x="162" y="54"/>
                      <a:pt x="160" y="47"/>
                    </a:cubicBezTo>
                    <a:cubicBezTo>
                      <a:pt x="151" y="3"/>
                      <a:pt x="101" y="0"/>
                      <a:pt x="99" y="0"/>
                    </a:cubicBezTo>
                    <a:cubicBezTo>
                      <a:pt x="96" y="0"/>
                      <a:pt x="90" y="0"/>
                      <a:pt x="82" y="0"/>
                    </a:cubicBezTo>
                    <a:cubicBezTo>
                      <a:pt x="75" y="0"/>
                      <a:pt x="68" y="0"/>
                      <a:pt x="64" y="0"/>
                    </a:cubicBezTo>
                    <a:cubicBezTo>
                      <a:pt x="62" y="0"/>
                      <a:pt x="13" y="3"/>
                      <a:pt x="4" y="47"/>
                    </a:cubicBezTo>
                    <a:cubicBezTo>
                      <a:pt x="2" y="54"/>
                      <a:pt x="1" y="63"/>
                      <a:pt x="0" y="73"/>
                    </a:cubicBezTo>
                    <a:cubicBezTo>
                      <a:pt x="26" y="73"/>
                      <a:pt x="26" y="73"/>
                      <a:pt x="26" y="73"/>
                    </a:cubicBezTo>
                    <a:cubicBezTo>
                      <a:pt x="27" y="65"/>
                      <a:pt x="28" y="57"/>
                      <a:pt x="29" y="52"/>
                    </a:cubicBezTo>
                    <a:cubicBezTo>
                      <a:pt x="30" y="47"/>
                      <a:pt x="32" y="43"/>
                      <a:pt x="35" y="39"/>
                    </a:cubicBezTo>
                    <a:cubicBezTo>
                      <a:pt x="35" y="155"/>
                      <a:pt x="35" y="155"/>
                      <a:pt x="35" y="155"/>
                    </a:cubicBezTo>
                    <a:cubicBezTo>
                      <a:pt x="128" y="155"/>
                      <a:pt x="128" y="155"/>
                      <a:pt x="128" y="155"/>
                    </a:cubicBezTo>
                    <a:cubicBezTo>
                      <a:pt x="128" y="39"/>
                      <a:pt x="128" y="39"/>
                      <a:pt x="128" y="39"/>
                    </a:cubicBezTo>
                    <a:cubicBezTo>
                      <a:pt x="132" y="43"/>
                      <a:pt x="134" y="47"/>
                      <a:pt x="135" y="52"/>
                    </a:cubicBezTo>
                    <a:cubicBezTo>
                      <a:pt x="136" y="57"/>
                      <a:pt x="137" y="65"/>
                      <a:pt x="138" y="73"/>
                    </a:cubicBezTo>
                    <a:close/>
                  </a:path>
                </a:pathLst>
              </a:custGeom>
              <a:solidFill>
                <a:srgbClr val="84D9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" name="Freeform 172"/>
              <p:cNvSpPr>
                <a:spLocks/>
              </p:cNvSpPr>
              <p:nvPr/>
            </p:nvSpPr>
            <p:spPr bwMode="auto">
              <a:xfrm>
                <a:off x="3405" y="452"/>
                <a:ext cx="54" cy="90"/>
              </a:xfrm>
              <a:custGeom>
                <a:avLst/>
                <a:gdLst>
                  <a:gd name="T0" fmla="*/ 22 w 44"/>
                  <a:gd name="T1" fmla="*/ 74 h 74"/>
                  <a:gd name="T2" fmla="*/ 22 w 44"/>
                  <a:gd name="T3" fmla="*/ 74 h 74"/>
                  <a:gd name="T4" fmla="*/ 0 w 44"/>
                  <a:gd name="T5" fmla="*/ 52 h 74"/>
                  <a:gd name="T6" fmla="*/ 0 w 44"/>
                  <a:gd name="T7" fmla="*/ 22 h 74"/>
                  <a:gd name="T8" fmla="*/ 22 w 44"/>
                  <a:gd name="T9" fmla="*/ 0 h 74"/>
                  <a:gd name="T10" fmla="*/ 44 w 44"/>
                  <a:gd name="T11" fmla="*/ 22 h 74"/>
                  <a:gd name="T12" fmla="*/ 44 w 44"/>
                  <a:gd name="T13" fmla="*/ 52 h 74"/>
                  <a:gd name="T14" fmla="*/ 22 w 44"/>
                  <a:gd name="T15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4" h="74">
                    <a:moveTo>
                      <a:pt x="22" y="74"/>
                    </a:moveTo>
                    <a:cubicBezTo>
                      <a:pt x="22" y="74"/>
                      <a:pt x="22" y="74"/>
                      <a:pt x="22" y="74"/>
                    </a:cubicBezTo>
                    <a:cubicBezTo>
                      <a:pt x="10" y="74"/>
                      <a:pt x="0" y="64"/>
                      <a:pt x="0" y="5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9"/>
                      <a:pt x="10" y="0"/>
                      <a:pt x="22" y="0"/>
                    </a:cubicBezTo>
                    <a:cubicBezTo>
                      <a:pt x="34" y="0"/>
                      <a:pt x="44" y="9"/>
                      <a:pt x="44" y="22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4" y="64"/>
                      <a:pt x="34" y="74"/>
                      <a:pt x="22" y="74"/>
                    </a:cubicBez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0" name="Oval 173"/>
              <p:cNvSpPr>
                <a:spLocks noChangeArrowheads="1"/>
              </p:cNvSpPr>
              <p:nvPr/>
            </p:nvSpPr>
            <p:spPr bwMode="auto">
              <a:xfrm>
                <a:off x="3502" y="383"/>
                <a:ext cx="42" cy="41"/>
              </a:xfrm>
              <a:prstGeom prst="ellipse">
                <a:avLst/>
              </a:pr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1" name="Oval 174"/>
              <p:cNvSpPr>
                <a:spLocks noChangeArrowheads="1"/>
              </p:cNvSpPr>
              <p:nvPr/>
            </p:nvSpPr>
            <p:spPr bwMode="auto">
              <a:xfrm>
                <a:off x="3320" y="383"/>
                <a:ext cx="41" cy="41"/>
              </a:xfrm>
              <a:prstGeom prst="ellipse">
                <a:avLst/>
              </a:pr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" name="Freeform 175"/>
              <p:cNvSpPr>
                <a:spLocks/>
              </p:cNvSpPr>
              <p:nvPr/>
            </p:nvSpPr>
            <p:spPr bwMode="auto">
              <a:xfrm>
                <a:off x="3340" y="287"/>
                <a:ext cx="183" cy="208"/>
              </a:xfrm>
              <a:custGeom>
                <a:avLst/>
                <a:gdLst>
                  <a:gd name="T0" fmla="*/ 75 w 150"/>
                  <a:gd name="T1" fmla="*/ 171 h 171"/>
                  <a:gd name="T2" fmla="*/ 75 w 150"/>
                  <a:gd name="T3" fmla="*/ 171 h 171"/>
                  <a:gd name="T4" fmla="*/ 0 w 150"/>
                  <a:gd name="T5" fmla="*/ 97 h 171"/>
                  <a:gd name="T6" fmla="*/ 0 w 150"/>
                  <a:gd name="T7" fmla="*/ 59 h 171"/>
                  <a:gd name="T8" fmla="*/ 75 w 150"/>
                  <a:gd name="T9" fmla="*/ 0 h 171"/>
                  <a:gd name="T10" fmla="*/ 150 w 150"/>
                  <a:gd name="T11" fmla="*/ 59 h 171"/>
                  <a:gd name="T12" fmla="*/ 150 w 150"/>
                  <a:gd name="T13" fmla="*/ 97 h 171"/>
                  <a:gd name="T14" fmla="*/ 75 w 150"/>
                  <a:gd name="T15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1">
                    <a:moveTo>
                      <a:pt x="75" y="171"/>
                    </a:moveTo>
                    <a:cubicBezTo>
                      <a:pt x="75" y="171"/>
                      <a:pt x="75" y="171"/>
                      <a:pt x="75" y="171"/>
                    </a:cubicBezTo>
                    <a:cubicBezTo>
                      <a:pt x="34" y="171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7"/>
                      <a:pt x="34" y="0"/>
                      <a:pt x="75" y="0"/>
                    </a:cubicBezTo>
                    <a:cubicBezTo>
                      <a:pt x="116" y="0"/>
                      <a:pt x="150" y="17"/>
                      <a:pt x="150" y="59"/>
                    </a:cubicBezTo>
                    <a:cubicBezTo>
                      <a:pt x="150" y="97"/>
                      <a:pt x="150" y="97"/>
                      <a:pt x="150" y="97"/>
                    </a:cubicBezTo>
                    <a:cubicBezTo>
                      <a:pt x="150" y="138"/>
                      <a:pt x="116" y="171"/>
                      <a:pt x="75" y="171"/>
                    </a:cubicBezTo>
                    <a:close/>
                  </a:path>
                </a:pathLst>
              </a:custGeom>
              <a:solidFill>
                <a:srgbClr val="A275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3" name="Freeform 176"/>
              <p:cNvSpPr>
                <a:spLocks/>
              </p:cNvSpPr>
              <p:nvPr/>
            </p:nvSpPr>
            <p:spPr bwMode="auto">
              <a:xfrm>
                <a:off x="3444" y="943"/>
                <a:ext cx="79" cy="39"/>
              </a:xfrm>
              <a:custGeom>
                <a:avLst/>
                <a:gdLst>
                  <a:gd name="T0" fmla="*/ 0 w 79"/>
                  <a:gd name="T1" fmla="*/ 0 h 39"/>
                  <a:gd name="T2" fmla="*/ 0 w 79"/>
                  <a:gd name="T3" fmla="*/ 39 h 39"/>
                  <a:gd name="T4" fmla="*/ 79 w 79"/>
                  <a:gd name="T5" fmla="*/ 39 h 39"/>
                  <a:gd name="T6" fmla="*/ 39 w 79"/>
                  <a:gd name="T7" fmla="*/ 0 h 39"/>
                  <a:gd name="T8" fmla="*/ 0 w 79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9">
                    <a:moveTo>
                      <a:pt x="0" y="0"/>
                    </a:moveTo>
                    <a:lnTo>
                      <a:pt x="0" y="39"/>
                    </a:lnTo>
                    <a:lnTo>
                      <a:pt x="79" y="39"/>
                    </a:lnTo>
                    <a:lnTo>
                      <a:pt x="3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4" name="Freeform 177"/>
              <p:cNvSpPr>
                <a:spLocks/>
              </p:cNvSpPr>
              <p:nvPr/>
            </p:nvSpPr>
            <p:spPr bwMode="auto">
              <a:xfrm>
                <a:off x="3340" y="943"/>
                <a:ext cx="80" cy="39"/>
              </a:xfrm>
              <a:custGeom>
                <a:avLst/>
                <a:gdLst>
                  <a:gd name="T0" fmla="*/ 80 w 80"/>
                  <a:gd name="T1" fmla="*/ 0 h 39"/>
                  <a:gd name="T2" fmla="*/ 80 w 80"/>
                  <a:gd name="T3" fmla="*/ 39 h 39"/>
                  <a:gd name="T4" fmla="*/ 0 w 80"/>
                  <a:gd name="T5" fmla="*/ 39 h 39"/>
                  <a:gd name="T6" fmla="*/ 41 w 80"/>
                  <a:gd name="T7" fmla="*/ 0 h 39"/>
                  <a:gd name="T8" fmla="*/ 80 w 80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9">
                    <a:moveTo>
                      <a:pt x="80" y="0"/>
                    </a:moveTo>
                    <a:lnTo>
                      <a:pt x="80" y="39"/>
                    </a:lnTo>
                    <a:lnTo>
                      <a:pt x="0" y="39"/>
                    </a:lnTo>
                    <a:lnTo>
                      <a:pt x="41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5" name="Oval 178"/>
              <p:cNvSpPr>
                <a:spLocks noChangeArrowheads="1"/>
              </p:cNvSpPr>
              <p:nvPr/>
            </p:nvSpPr>
            <p:spPr bwMode="auto">
              <a:xfrm>
                <a:off x="3502" y="383"/>
                <a:ext cx="42" cy="41"/>
              </a:xfrm>
              <a:prstGeom prst="ellipse">
                <a:avLst/>
              </a:prstGeom>
              <a:solidFill>
                <a:srgbClr val="A275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6" name="Oval 179"/>
              <p:cNvSpPr>
                <a:spLocks noChangeArrowheads="1"/>
              </p:cNvSpPr>
              <p:nvPr/>
            </p:nvSpPr>
            <p:spPr bwMode="auto">
              <a:xfrm>
                <a:off x="3320" y="383"/>
                <a:ext cx="41" cy="41"/>
              </a:xfrm>
              <a:prstGeom prst="ellipse">
                <a:avLst/>
              </a:prstGeom>
              <a:solidFill>
                <a:srgbClr val="A275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7" name="Freeform 180"/>
              <p:cNvSpPr>
                <a:spLocks/>
              </p:cNvSpPr>
              <p:nvPr/>
            </p:nvSpPr>
            <p:spPr bwMode="auto">
              <a:xfrm>
                <a:off x="3444" y="943"/>
                <a:ext cx="79" cy="39"/>
              </a:xfrm>
              <a:custGeom>
                <a:avLst/>
                <a:gdLst>
                  <a:gd name="T0" fmla="*/ 0 w 79"/>
                  <a:gd name="T1" fmla="*/ 0 h 39"/>
                  <a:gd name="T2" fmla="*/ 0 w 79"/>
                  <a:gd name="T3" fmla="*/ 39 h 39"/>
                  <a:gd name="T4" fmla="*/ 79 w 79"/>
                  <a:gd name="T5" fmla="*/ 39 h 39"/>
                  <a:gd name="T6" fmla="*/ 39 w 79"/>
                  <a:gd name="T7" fmla="*/ 0 h 39"/>
                  <a:gd name="T8" fmla="*/ 0 w 79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9">
                    <a:moveTo>
                      <a:pt x="0" y="0"/>
                    </a:moveTo>
                    <a:lnTo>
                      <a:pt x="0" y="39"/>
                    </a:lnTo>
                    <a:lnTo>
                      <a:pt x="79" y="39"/>
                    </a:lnTo>
                    <a:lnTo>
                      <a:pt x="3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D9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8" name="Freeform 181"/>
              <p:cNvSpPr>
                <a:spLocks/>
              </p:cNvSpPr>
              <p:nvPr/>
            </p:nvSpPr>
            <p:spPr bwMode="auto">
              <a:xfrm>
                <a:off x="3340" y="943"/>
                <a:ext cx="80" cy="39"/>
              </a:xfrm>
              <a:custGeom>
                <a:avLst/>
                <a:gdLst>
                  <a:gd name="T0" fmla="*/ 80 w 80"/>
                  <a:gd name="T1" fmla="*/ 0 h 39"/>
                  <a:gd name="T2" fmla="*/ 80 w 80"/>
                  <a:gd name="T3" fmla="*/ 39 h 39"/>
                  <a:gd name="T4" fmla="*/ 0 w 80"/>
                  <a:gd name="T5" fmla="*/ 39 h 39"/>
                  <a:gd name="T6" fmla="*/ 41 w 80"/>
                  <a:gd name="T7" fmla="*/ 0 h 39"/>
                  <a:gd name="T8" fmla="*/ 80 w 80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9">
                    <a:moveTo>
                      <a:pt x="80" y="0"/>
                    </a:moveTo>
                    <a:lnTo>
                      <a:pt x="80" y="39"/>
                    </a:lnTo>
                    <a:lnTo>
                      <a:pt x="0" y="39"/>
                    </a:lnTo>
                    <a:lnTo>
                      <a:pt x="41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84D9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9" name="Freeform 182"/>
              <p:cNvSpPr>
                <a:spLocks/>
              </p:cNvSpPr>
              <p:nvPr/>
            </p:nvSpPr>
            <p:spPr bwMode="auto">
              <a:xfrm>
                <a:off x="3374" y="693"/>
                <a:ext cx="114" cy="266"/>
              </a:xfrm>
              <a:custGeom>
                <a:avLst/>
                <a:gdLst>
                  <a:gd name="T0" fmla="*/ 38 w 93"/>
                  <a:gd name="T1" fmla="*/ 219 h 219"/>
                  <a:gd name="T2" fmla="*/ 43 w 93"/>
                  <a:gd name="T3" fmla="*/ 44 h 219"/>
                  <a:gd name="T4" fmla="*/ 46 w 93"/>
                  <a:gd name="T5" fmla="*/ 44 h 219"/>
                  <a:gd name="T6" fmla="*/ 48 w 93"/>
                  <a:gd name="T7" fmla="*/ 44 h 219"/>
                  <a:gd name="T8" fmla="*/ 50 w 93"/>
                  <a:gd name="T9" fmla="*/ 44 h 219"/>
                  <a:gd name="T10" fmla="*/ 56 w 93"/>
                  <a:gd name="T11" fmla="*/ 219 h 219"/>
                  <a:gd name="T12" fmla="*/ 90 w 93"/>
                  <a:gd name="T13" fmla="*/ 208 h 219"/>
                  <a:gd name="T14" fmla="*/ 93 w 93"/>
                  <a:gd name="T15" fmla="*/ 3 h 219"/>
                  <a:gd name="T16" fmla="*/ 93 w 93"/>
                  <a:gd name="T17" fmla="*/ 0 h 219"/>
                  <a:gd name="T18" fmla="*/ 0 w 93"/>
                  <a:gd name="T19" fmla="*/ 0 h 219"/>
                  <a:gd name="T20" fmla="*/ 4 w 93"/>
                  <a:gd name="T21" fmla="*/ 207 h 219"/>
                  <a:gd name="T22" fmla="*/ 38 w 93"/>
                  <a:gd name="T23" fmla="*/ 219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219">
                    <a:moveTo>
                      <a:pt x="38" y="219"/>
                    </a:moveTo>
                    <a:cubicBezTo>
                      <a:pt x="43" y="44"/>
                      <a:pt x="43" y="44"/>
                      <a:pt x="43" y="44"/>
                    </a:cubicBezTo>
                    <a:cubicBezTo>
                      <a:pt x="44" y="44"/>
                      <a:pt x="45" y="44"/>
                      <a:pt x="46" y="44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49" y="44"/>
                      <a:pt x="49" y="44"/>
                      <a:pt x="50" y="44"/>
                    </a:cubicBezTo>
                    <a:cubicBezTo>
                      <a:pt x="56" y="219"/>
                      <a:pt x="56" y="219"/>
                      <a:pt x="56" y="219"/>
                    </a:cubicBezTo>
                    <a:cubicBezTo>
                      <a:pt x="90" y="208"/>
                      <a:pt x="90" y="208"/>
                      <a:pt x="90" y="208"/>
                    </a:cubicBezTo>
                    <a:cubicBezTo>
                      <a:pt x="93" y="3"/>
                      <a:pt x="93" y="3"/>
                      <a:pt x="93" y="3"/>
                    </a:cubicBezTo>
                    <a:cubicBezTo>
                      <a:pt x="93" y="2"/>
                      <a:pt x="93" y="1"/>
                      <a:pt x="9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207"/>
                      <a:pt x="4" y="207"/>
                      <a:pt x="4" y="207"/>
                    </a:cubicBezTo>
                    <a:lnTo>
                      <a:pt x="38" y="219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0" name="Freeform 183"/>
              <p:cNvSpPr>
                <a:spLocks/>
              </p:cNvSpPr>
              <p:nvPr/>
            </p:nvSpPr>
            <p:spPr bwMode="auto">
              <a:xfrm>
                <a:off x="3329" y="307"/>
                <a:ext cx="35" cy="95"/>
              </a:xfrm>
              <a:custGeom>
                <a:avLst/>
                <a:gdLst>
                  <a:gd name="T0" fmla="*/ 9 w 28"/>
                  <a:gd name="T1" fmla="*/ 79 h 79"/>
                  <a:gd name="T2" fmla="*/ 23 w 28"/>
                  <a:gd name="T3" fmla="*/ 47 h 79"/>
                  <a:gd name="T4" fmla="*/ 21 w 28"/>
                  <a:gd name="T5" fmla="*/ 0 h 79"/>
                  <a:gd name="T6" fmla="*/ 8 w 28"/>
                  <a:gd name="T7" fmla="*/ 23 h 79"/>
                  <a:gd name="T8" fmla="*/ 9 w 28"/>
                  <a:gd name="T9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9">
                    <a:moveTo>
                      <a:pt x="9" y="79"/>
                    </a:moveTo>
                    <a:cubicBezTo>
                      <a:pt x="9" y="79"/>
                      <a:pt x="17" y="68"/>
                      <a:pt x="23" y="47"/>
                    </a:cubicBezTo>
                    <a:cubicBezTo>
                      <a:pt x="28" y="25"/>
                      <a:pt x="21" y="0"/>
                      <a:pt x="21" y="0"/>
                    </a:cubicBezTo>
                    <a:cubicBezTo>
                      <a:pt x="21" y="0"/>
                      <a:pt x="12" y="2"/>
                      <a:pt x="8" y="23"/>
                    </a:cubicBezTo>
                    <a:cubicBezTo>
                      <a:pt x="0" y="58"/>
                      <a:pt x="9" y="79"/>
                      <a:pt x="9" y="79"/>
                    </a:cubicBezTo>
                    <a:close/>
                  </a:path>
                </a:pathLst>
              </a:custGeom>
              <a:solidFill>
                <a:srgbClr val="4F2E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" name="Freeform 184"/>
              <p:cNvSpPr>
                <a:spLocks/>
              </p:cNvSpPr>
              <p:nvPr/>
            </p:nvSpPr>
            <p:spPr bwMode="auto">
              <a:xfrm>
                <a:off x="3499" y="307"/>
                <a:ext cx="35" cy="95"/>
              </a:xfrm>
              <a:custGeom>
                <a:avLst/>
                <a:gdLst>
                  <a:gd name="T0" fmla="*/ 20 w 29"/>
                  <a:gd name="T1" fmla="*/ 79 h 79"/>
                  <a:gd name="T2" fmla="*/ 6 w 29"/>
                  <a:gd name="T3" fmla="*/ 47 h 79"/>
                  <a:gd name="T4" fmla="*/ 8 w 29"/>
                  <a:gd name="T5" fmla="*/ 0 h 79"/>
                  <a:gd name="T6" fmla="*/ 21 w 29"/>
                  <a:gd name="T7" fmla="*/ 23 h 79"/>
                  <a:gd name="T8" fmla="*/ 20 w 29"/>
                  <a:gd name="T9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79">
                    <a:moveTo>
                      <a:pt x="20" y="79"/>
                    </a:moveTo>
                    <a:cubicBezTo>
                      <a:pt x="20" y="79"/>
                      <a:pt x="12" y="68"/>
                      <a:pt x="6" y="47"/>
                    </a:cubicBezTo>
                    <a:cubicBezTo>
                      <a:pt x="0" y="25"/>
                      <a:pt x="8" y="0"/>
                      <a:pt x="8" y="0"/>
                    </a:cubicBezTo>
                    <a:cubicBezTo>
                      <a:pt x="8" y="0"/>
                      <a:pt x="16" y="2"/>
                      <a:pt x="21" y="23"/>
                    </a:cubicBezTo>
                    <a:cubicBezTo>
                      <a:pt x="29" y="58"/>
                      <a:pt x="20" y="79"/>
                      <a:pt x="20" y="79"/>
                    </a:cubicBezTo>
                    <a:close/>
                  </a:path>
                </a:pathLst>
              </a:custGeom>
              <a:solidFill>
                <a:srgbClr val="4F2E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" name="Freeform 185"/>
              <p:cNvSpPr>
                <a:spLocks/>
              </p:cNvSpPr>
              <p:nvPr/>
            </p:nvSpPr>
            <p:spPr bwMode="auto">
              <a:xfrm>
                <a:off x="3338" y="270"/>
                <a:ext cx="174" cy="75"/>
              </a:xfrm>
              <a:custGeom>
                <a:avLst/>
                <a:gdLst>
                  <a:gd name="T0" fmla="*/ 142 w 143"/>
                  <a:gd name="T1" fmla="*/ 34 h 62"/>
                  <a:gd name="T2" fmla="*/ 65 w 143"/>
                  <a:gd name="T3" fmla="*/ 60 h 62"/>
                  <a:gd name="T4" fmla="*/ 2 w 143"/>
                  <a:gd name="T5" fmla="*/ 23 h 62"/>
                  <a:gd name="T6" fmla="*/ 3 w 143"/>
                  <a:gd name="T7" fmla="*/ 0 h 62"/>
                  <a:gd name="T8" fmla="*/ 59 w 143"/>
                  <a:gd name="T9" fmla="*/ 8 h 62"/>
                  <a:gd name="T10" fmla="*/ 130 w 143"/>
                  <a:gd name="T11" fmla="*/ 12 h 62"/>
                  <a:gd name="T12" fmla="*/ 142 w 143"/>
                  <a:gd name="T13" fmla="*/ 3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3" h="62">
                    <a:moveTo>
                      <a:pt x="142" y="34"/>
                    </a:moveTo>
                    <a:cubicBezTo>
                      <a:pt x="142" y="34"/>
                      <a:pt x="114" y="62"/>
                      <a:pt x="65" y="60"/>
                    </a:cubicBezTo>
                    <a:cubicBezTo>
                      <a:pt x="17" y="58"/>
                      <a:pt x="5" y="33"/>
                      <a:pt x="2" y="23"/>
                    </a:cubicBezTo>
                    <a:cubicBezTo>
                      <a:pt x="0" y="12"/>
                      <a:pt x="3" y="0"/>
                      <a:pt x="3" y="0"/>
                    </a:cubicBezTo>
                    <a:cubicBezTo>
                      <a:pt x="3" y="0"/>
                      <a:pt x="14" y="15"/>
                      <a:pt x="59" y="8"/>
                    </a:cubicBezTo>
                    <a:cubicBezTo>
                      <a:pt x="103" y="2"/>
                      <a:pt x="118" y="4"/>
                      <a:pt x="130" y="12"/>
                    </a:cubicBezTo>
                    <a:cubicBezTo>
                      <a:pt x="143" y="20"/>
                      <a:pt x="142" y="34"/>
                      <a:pt x="142" y="34"/>
                    </a:cubicBezTo>
                    <a:close/>
                  </a:path>
                </a:pathLst>
              </a:custGeom>
              <a:solidFill>
                <a:srgbClr val="4F2E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3" name="Freeform 186"/>
              <p:cNvSpPr>
                <a:spLocks/>
              </p:cNvSpPr>
              <p:nvPr/>
            </p:nvSpPr>
            <p:spPr bwMode="auto">
              <a:xfrm>
                <a:off x="3392" y="442"/>
                <a:ext cx="73" cy="21"/>
              </a:xfrm>
              <a:custGeom>
                <a:avLst/>
                <a:gdLst>
                  <a:gd name="T0" fmla="*/ 0 w 60"/>
                  <a:gd name="T1" fmla="*/ 0 h 17"/>
                  <a:gd name="T2" fmla="*/ 30 w 60"/>
                  <a:gd name="T3" fmla="*/ 17 h 17"/>
                  <a:gd name="T4" fmla="*/ 60 w 60"/>
                  <a:gd name="T5" fmla="*/ 0 h 17"/>
                  <a:gd name="T6" fmla="*/ 0 w 60"/>
                  <a:gd name="T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17">
                    <a:moveTo>
                      <a:pt x="0" y="0"/>
                    </a:moveTo>
                    <a:cubicBezTo>
                      <a:pt x="5" y="10"/>
                      <a:pt x="17" y="17"/>
                      <a:pt x="30" y="17"/>
                    </a:cubicBezTo>
                    <a:cubicBezTo>
                      <a:pt x="44" y="17"/>
                      <a:pt x="56" y="10"/>
                      <a:pt x="6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" name="Freeform 187"/>
              <p:cNvSpPr>
                <a:spLocks/>
              </p:cNvSpPr>
              <p:nvPr/>
            </p:nvSpPr>
            <p:spPr bwMode="auto">
              <a:xfrm>
                <a:off x="3372" y="388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5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5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0"/>
                      <a:pt x="0" y="1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20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5" name="Oval 188"/>
              <p:cNvSpPr>
                <a:spLocks noChangeArrowheads="1"/>
              </p:cNvSpPr>
              <p:nvPr/>
            </p:nvSpPr>
            <p:spPr bwMode="auto">
              <a:xfrm>
                <a:off x="3376" y="394"/>
                <a:ext cx="8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" name="Freeform 189"/>
              <p:cNvSpPr>
                <a:spLocks/>
              </p:cNvSpPr>
              <p:nvPr/>
            </p:nvSpPr>
            <p:spPr bwMode="auto">
              <a:xfrm>
                <a:off x="3465" y="388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5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5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0"/>
                      <a:pt x="0" y="1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20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7" name="Oval 190"/>
              <p:cNvSpPr>
                <a:spLocks noChangeArrowheads="1"/>
              </p:cNvSpPr>
              <p:nvPr/>
            </p:nvSpPr>
            <p:spPr bwMode="auto">
              <a:xfrm>
                <a:off x="3468" y="394"/>
                <a:ext cx="8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8" name="Rectangle 191"/>
              <p:cNvSpPr>
                <a:spLocks noChangeArrowheads="1"/>
              </p:cNvSpPr>
              <p:nvPr/>
            </p:nvSpPr>
            <p:spPr bwMode="auto">
              <a:xfrm>
                <a:off x="3368" y="373"/>
                <a:ext cx="30" cy="9"/>
              </a:xfrm>
              <a:prstGeom prst="rect">
                <a:avLst/>
              </a:pr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9" name="Rectangle 192"/>
              <p:cNvSpPr>
                <a:spLocks noChangeArrowheads="1"/>
              </p:cNvSpPr>
              <p:nvPr/>
            </p:nvSpPr>
            <p:spPr bwMode="auto">
              <a:xfrm>
                <a:off x="3461" y="373"/>
                <a:ext cx="28" cy="9"/>
              </a:xfrm>
              <a:prstGeom prst="rect">
                <a:avLst/>
              </a:pr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" name="Rectangle 193"/>
              <p:cNvSpPr>
                <a:spLocks noChangeArrowheads="1"/>
              </p:cNvSpPr>
              <p:nvPr/>
            </p:nvSpPr>
            <p:spPr bwMode="auto">
              <a:xfrm>
                <a:off x="4593" y="502"/>
                <a:ext cx="111" cy="168"/>
              </a:xfrm>
              <a:prstGeom prst="rect">
                <a:avLst/>
              </a:pr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1" name="Freeform 194"/>
              <p:cNvSpPr>
                <a:spLocks/>
              </p:cNvSpPr>
              <p:nvPr/>
            </p:nvSpPr>
            <p:spPr bwMode="auto">
              <a:xfrm>
                <a:off x="4593" y="593"/>
                <a:ext cx="111" cy="130"/>
              </a:xfrm>
              <a:custGeom>
                <a:avLst/>
                <a:gdLst>
                  <a:gd name="T0" fmla="*/ 46 w 91"/>
                  <a:gd name="T1" fmla="*/ 107 h 107"/>
                  <a:gd name="T2" fmla="*/ 44 w 91"/>
                  <a:gd name="T3" fmla="*/ 107 h 107"/>
                  <a:gd name="T4" fmla="*/ 0 w 91"/>
                  <a:gd name="T5" fmla="*/ 63 h 107"/>
                  <a:gd name="T6" fmla="*/ 0 w 91"/>
                  <a:gd name="T7" fmla="*/ 44 h 107"/>
                  <a:gd name="T8" fmla="*/ 44 w 91"/>
                  <a:gd name="T9" fmla="*/ 0 h 107"/>
                  <a:gd name="T10" fmla="*/ 46 w 91"/>
                  <a:gd name="T11" fmla="*/ 0 h 107"/>
                  <a:gd name="T12" fmla="*/ 91 w 91"/>
                  <a:gd name="T13" fmla="*/ 44 h 107"/>
                  <a:gd name="T14" fmla="*/ 91 w 91"/>
                  <a:gd name="T15" fmla="*/ 63 h 107"/>
                  <a:gd name="T16" fmla="*/ 46 w 91"/>
                  <a:gd name="T17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07">
                    <a:moveTo>
                      <a:pt x="46" y="107"/>
                    </a:moveTo>
                    <a:cubicBezTo>
                      <a:pt x="44" y="107"/>
                      <a:pt x="44" y="107"/>
                      <a:pt x="44" y="107"/>
                    </a:cubicBezTo>
                    <a:cubicBezTo>
                      <a:pt x="20" y="107"/>
                      <a:pt x="0" y="87"/>
                      <a:pt x="0" y="63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71" y="0"/>
                      <a:pt x="91" y="20"/>
                      <a:pt x="91" y="44"/>
                    </a:cubicBezTo>
                    <a:cubicBezTo>
                      <a:pt x="91" y="63"/>
                      <a:pt x="91" y="63"/>
                      <a:pt x="91" y="63"/>
                    </a:cubicBezTo>
                    <a:cubicBezTo>
                      <a:pt x="91" y="87"/>
                      <a:pt x="71" y="107"/>
                      <a:pt x="46" y="107"/>
                    </a:cubicBez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2" name="Freeform 195"/>
              <p:cNvSpPr>
                <a:spLocks/>
              </p:cNvSpPr>
              <p:nvPr/>
            </p:nvSpPr>
            <p:spPr bwMode="auto">
              <a:xfrm>
                <a:off x="4651" y="657"/>
                <a:ext cx="52" cy="297"/>
              </a:xfrm>
              <a:custGeom>
                <a:avLst/>
                <a:gdLst>
                  <a:gd name="T0" fmla="*/ 23 w 42"/>
                  <a:gd name="T1" fmla="*/ 245 h 245"/>
                  <a:gd name="T2" fmla="*/ 8 w 42"/>
                  <a:gd name="T3" fmla="*/ 229 h 245"/>
                  <a:gd name="T4" fmla="*/ 0 w 42"/>
                  <a:gd name="T5" fmla="*/ 26 h 245"/>
                  <a:gd name="T6" fmla="*/ 23 w 42"/>
                  <a:gd name="T7" fmla="*/ 10 h 245"/>
                  <a:gd name="T8" fmla="*/ 42 w 42"/>
                  <a:gd name="T9" fmla="*/ 8 h 245"/>
                  <a:gd name="T10" fmla="*/ 39 w 42"/>
                  <a:gd name="T11" fmla="*/ 229 h 245"/>
                  <a:gd name="T12" fmla="*/ 23 w 42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5">
                    <a:moveTo>
                      <a:pt x="23" y="245"/>
                    </a:moveTo>
                    <a:cubicBezTo>
                      <a:pt x="15" y="245"/>
                      <a:pt x="8" y="237"/>
                      <a:pt x="8" y="229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7"/>
                      <a:pt x="15" y="10"/>
                      <a:pt x="23" y="10"/>
                    </a:cubicBezTo>
                    <a:cubicBezTo>
                      <a:pt x="32" y="10"/>
                      <a:pt x="42" y="0"/>
                      <a:pt x="42" y="8"/>
                    </a:cubicBezTo>
                    <a:cubicBezTo>
                      <a:pt x="39" y="229"/>
                      <a:pt x="39" y="229"/>
                      <a:pt x="39" y="229"/>
                    </a:cubicBezTo>
                    <a:cubicBezTo>
                      <a:pt x="39" y="237"/>
                      <a:pt x="32" y="245"/>
                      <a:pt x="23" y="245"/>
                    </a:cubicBez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" name="Freeform 196"/>
              <p:cNvSpPr>
                <a:spLocks/>
              </p:cNvSpPr>
              <p:nvPr/>
            </p:nvSpPr>
            <p:spPr bwMode="auto">
              <a:xfrm>
                <a:off x="4593" y="656"/>
                <a:ext cx="51" cy="298"/>
              </a:xfrm>
              <a:custGeom>
                <a:avLst/>
                <a:gdLst>
                  <a:gd name="T0" fmla="*/ 19 w 42"/>
                  <a:gd name="T1" fmla="*/ 246 h 246"/>
                  <a:gd name="T2" fmla="*/ 3 w 42"/>
                  <a:gd name="T3" fmla="*/ 230 h 246"/>
                  <a:gd name="T4" fmla="*/ 0 w 42"/>
                  <a:gd name="T5" fmla="*/ 9 h 246"/>
                  <a:gd name="T6" fmla="*/ 19 w 42"/>
                  <a:gd name="T7" fmla="*/ 11 h 246"/>
                  <a:gd name="T8" fmla="*/ 42 w 42"/>
                  <a:gd name="T9" fmla="*/ 27 h 246"/>
                  <a:gd name="T10" fmla="*/ 35 w 42"/>
                  <a:gd name="T11" fmla="*/ 230 h 246"/>
                  <a:gd name="T12" fmla="*/ 19 w 42"/>
                  <a:gd name="T13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6">
                    <a:moveTo>
                      <a:pt x="19" y="246"/>
                    </a:moveTo>
                    <a:cubicBezTo>
                      <a:pt x="10" y="246"/>
                      <a:pt x="3" y="238"/>
                      <a:pt x="3" y="23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0"/>
                      <a:pt x="10" y="11"/>
                      <a:pt x="19" y="11"/>
                    </a:cubicBezTo>
                    <a:cubicBezTo>
                      <a:pt x="28" y="11"/>
                      <a:pt x="42" y="19"/>
                      <a:pt x="42" y="27"/>
                    </a:cubicBezTo>
                    <a:cubicBezTo>
                      <a:pt x="35" y="230"/>
                      <a:pt x="35" y="230"/>
                      <a:pt x="35" y="230"/>
                    </a:cubicBezTo>
                    <a:cubicBezTo>
                      <a:pt x="35" y="238"/>
                      <a:pt x="28" y="246"/>
                      <a:pt x="19" y="246"/>
                    </a:cubicBez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" name="Freeform 197"/>
              <p:cNvSpPr>
                <a:spLocks/>
              </p:cNvSpPr>
              <p:nvPr/>
            </p:nvSpPr>
            <p:spPr bwMode="auto">
              <a:xfrm>
                <a:off x="4654" y="486"/>
                <a:ext cx="98" cy="258"/>
              </a:xfrm>
              <a:custGeom>
                <a:avLst/>
                <a:gdLst>
                  <a:gd name="T0" fmla="*/ 68 w 81"/>
                  <a:gd name="T1" fmla="*/ 213 h 213"/>
                  <a:gd name="T2" fmla="*/ 67 w 81"/>
                  <a:gd name="T3" fmla="*/ 213 h 213"/>
                  <a:gd name="T4" fmla="*/ 56 w 81"/>
                  <a:gd name="T5" fmla="*/ 201 h 213"/>
                  <a:gd name="T6" fmla="*/ 49 w 81"/>
                  <a:gd name="T7" fmla="*/ 50 h 213"/>
                  <a:gd name="T8" fmla="*/ 11 w 81"/>
                  <a:gd name="T9" fmla="*/ 24 h 213"/>
                  <a:gd name="T10" fmla="*/ 0 w 81"/>
                  <a:gd name="T11" fmla="*/ 11 h 213"/>
                  <a:gd name="T12" fmla="*/ 13 w 81"/>
                  <a:gd name="T13" fmla="*/ 0 h 213"/>
                  <a:gd name="T14" fmla="*/ 72 w 81"/>
                  <a:gd name="T15" fmla="*/ 45 h 213"/>
                  <a:gd name="T16" fmla="*/ 79 w 81"/>
                  <a:gd name="T17" fmla="*/ 201 h 213"/>
                  <a:gd name="T18" fmla="*/ 68 w 81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" h="213">
                    <a:moveTo>
                      <a:pt x="68" y="213"/>
                    </a:moveTo>
                    <a:cubicBezTo>
                      <a:pt x="67" y="213"/>
                      <a:pt x="67" y="213"/>
                      <a:pt x="67" y="213"/>
                    </a:cubicBezTo>
                    <a:cubicBezTo>
                      <a:pt x="61" y="213"/>
                      <a:pt x="56" y="207"/>
                      <a:pt x="56" y="201"/>
                    </a:cubicBezTo>
                    <a:cubicBezTo>
                      <a:pt x="56" y="200"/>
                      <a:pt x="57" y="91"/>
                      <a:pt x="49" y="50"/>
                    </a:cubicBezTo>
                    <a:cubicBezTo>
                      <a:pt x="44" y="26"/>
                      <a:pt x="13" y="24"/>
                      <a:pt x="11" y="24"/>
                    </a:cubicBezTo>
                    <a:cubicBezTo>
                      <a:pt x="5" y="23"/>
                      <a:pt x="0" y="18"/>
                      <a:pt x="0" y="11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15" y="0"/>
                      <a:pt x="64" y="3"/>
                      <a:pt x="72" y="45"/>
                    </a:cubicBezTo>
                    <a:cubicBezTo>
                      <a:pt x="81" y="88"/>
                      <a:pt x="80" y="196"/>
                      <a:pt x="79" y="201"/>
                    </a:cubicBezTo>
                    <a:cubicBezTo>
                      <a:pt x="79" y="207"/>
                      <a:pt x="74" y="213"/>
                      <a:pt x="68" y="213"/>
                    </a:cubicBez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" name="Freeform 198"/>
              <p:cNvSpPr>
                <a:spLocks/>
              </p:cNvSpPr>
              <p:nvPr/>
            </p:nvSpPr>
            <p:spPr bwMode="auto">
              <a:xfrm>
                <a:off x="4543" y="486"/>
                <a:ext cx="99" cy="258"/>
              </a:xfrm>
              <a:custGeom>
                <a:avLst/>
                <a:gdLst>
                  <a:gd name="T0" fmla="*/ 14 w 81"/>
                  <a:gd name="T1" fmla="*/ 213 h 213"/>
                  <a:gd name="T2" fmla="*/ 2 w 81"/>
                  <a:gd name="T3" fmla="*/ 201 h 213"/>
                  <a:gd name="T4" fmla="*/ 9 w 81"/>
                  <a:gd name="T5" fmla="*/ 45 h 213"/>
                  <a:gd name="T6" fmla="*/ 69 w 81"/>
                  <a:gd name="T7" fmla="*/ 0 h 213"/>
                  <a:gd name="T8" fmla="*/ 81 w 81"/>
                  <a:gd name="T9" fmla="*/ 11 h 213"/>
                  <a:gd name="T10" fmla="*/ 70 w 81"/>
                  <a:gd name="T11" fmla="*/ 24 h 213"/>
                  <a:gd name="T12" fmla="*/ 32 w 81"/>
                  <a:gd name="T13" fmla="*/ 50 h 213"/>
                  <a:gd name="T14" fmla="*/ 26 w 81"/>
                  <a:gd name="T15" fmla="*/ 201 h 213"/>
                  <a:gd name="T16" fmla="*/ 14 w 81"/>
                  <a:gd name="T17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213">
                    <a:moveTo>
                      <a:pt x="14" y="213"/>
                    </a:moveTo>
                    <a:cubicBezTo>
                      <a:pt x="7" y="213"/>
                      <a:pt x="2" y="207"/>
                      <a:pt x="2" y="201"/>
                    </a:cubicBezTo>
                    <a:cubicBezTo>
                      <a:pt x="2" y="196"/>
                      <a:pt x="0" y="88"/>
                      <a:pt x="9" y="45"/>
                    </a:cubicBezTo>
                    <a:cubicBezTo>
                      <a:pt x="18" y="3"/>
                      <a:pt x="67" y="0"/>
                      <a:pt x="69" y="0"/>
                    </a:cubicBezTo>
                    <a:cubicBezTo>
                      <a:pt x="75" y="0"/>
                      <a:pt x="81" y="5"/>
                      <a:pt x="81" y="11"/>
                    </a:cubicBezTo>
                    <a:cubicBezTo>
                      <a:pt x="81" y="18"/>
                      <a:pt x="76" y="23"/>
                      <a:pt x="70" y="24"/>
                    </a:cubicBezTo>
                    <a:cubicBezTo>
                      <a:pt x="68" y="24"/>
                      <a:pt x="37" y="26"/>
                      <a:pt x="32" y="50"/>
                    </a:cubicBezTo>
                    <a:cubicBezTo>
                      <a:pt x="24" y="91"/>
                      <a:pt x="25" y="200"/>
                      <a:pt x="26" y="201"/>
                    </a:cubicBezTo>
                    <a:cubicBezTo>
                      <a:pt x="26" y="207"/>
                      <a:pt x="20" y="213"/>
                      <a:pt x="14" y="213"/>
                    </a:cubicBez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6" name="Freeform 199"/>
              <p:cNvSpPr>
                <a:spLocks/>
              </p:cNvSpPr>
              <p:nvPr/>
            </p:nvSpPr>
            <p:spPr bwMode="auto">
              <a:xfrm>
                <a:off x="4621" y="429"/>
                <a:ext cx="53" cy="90"/>
              </a:xfrm>
              <a:custGeom>
                <a:avLst/>
                <a:gdLst>
                  <a:gd name="T0" fmla="*/ 22 w 44"/>
                  <a:gd name="T1" fmla="*/ 74 h 74"/>
                  <a:gd name="T2" fmla="*/ 0 w 44"/>
                  <a:gd name="T3" fmla="*/ 52 h 74"/>
                  <a:gd name="T4" fmla="*/ 0 w 44"/>
                  <a:gd name="T5" fmla="*/ 22 h 74"/>
                  <a:gd name="T6" fmla="*/ 22 w 44"/>
                  <a:gd name="T7" fmla="*/ 0 h 74"/>
                  <a:gd name="T8" fmla="*/ 44 w 44"/>
                  <a:gd name="T9" fmla="*/ 22 h 74"/>
                  <a:gd name="T10" fmla="*/ 44 w 44"/>
                  <a:gd name="T11" fmla="*/ 52 h 74"/>
                  <a:gd name="T12" fmla="*/ 22 w 44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4">
                    <a:moveTo>
                      <a:pt x="22" y="74"/>
                    </a:moveTo>
                    <a:cubicBezTo>
                      <a:pt x="10" y="74"/>
                      <a:pt x="0" y="64"/>
                      <a:pt x="0" y="5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4" y="0"/>
                      <a:pt x="44" y="10"/>
                      <a:pt x="44" y="22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4" y="64"/>
                      <a:pt x="34" y="74"/>
                      <a:pt x="22" y="74"/>
                    </a:cubicBezTo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7" name="Oval 200"/>
              <p:cNvSpPr>
                <a:spLocks noChangeArrowheads="1"/>
              </p:cNvSpPr>
              <p:nvPr/>
            </p:nvSpPr>
            <p:spPr bwMode="auto">
              <a:xfrm>
                <a:off x="4718" y="360"/>
                <a:ext cx="42" cy="42"/>
              </a:xfrm>
              <a:prstGeom prst="ellipse">
                <a:avLst/>
              </a:pr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8" name="Oval 201"/>
              <p:cNvSpPr>
                <a:spLocks noChangeArrowheads="1"/>
              </p:cNvSpPr>
              <p:nvPr/>
            </p:nvSpPr>
            <p:spPr bwMode="auto">
              <a:xfrm>
                <a:off x="4536" y="360"/>
                <a:ext cx="41" cy="42"/>
              </a:xfrm>
              <a:prstGeom prst="ellipse">
                <a:avLst/>
              </a:pr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9" name="Freeform 202"/>
              <p:cNvSpPr>
                <a:spLocks/>
              </p:cNvSpPr>
              <p:nvPr/>
            </p:nvSpPr>
            <p:spPr bwMode="auto">
              <a:xfrm>
                <a:off x="4556" y="264"/>
                <a:ext cx="183" cy="209"/>
              </a:xfrm>
              <a:custGeom>
                <a:avLst/>
                <a:gdLst>
                  <a:gd name="T0" fmla="*/ 75 w 150"/>
                  <a:gd name="T1" fmla="*/ 172 h 172"/>
                  <a:gd name="T2" fmla="*/ 0 w 150"/>
                  <a:gd name="T3" fmla="*/ 97 h 172"/>
                  <a:gd name="T4" fmla="*/ 0 w 150"/>
                  <a:gd name="T5" fmla="*/ 59 h 172"/>
                  <a:gd name="T6" fmla="*/ 75 w 150"/>
                  <a:gd name="T7" fmla="*/ 0 h 172"/>
                  <a:gd name="T8" fmla="*/ 150 w 150"/>
                  <a:gd name="T9" fmla="*/ 59 h 172"/>
                  <a:gd name="T10" fmla="*/ 150 w 150"/>
                  <a:gd name="T11" fmla="*/ 97 h 172"/>
                  <a:gd name="T12" fmla="*/ 75 w 150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172">
                    <a:moveTo>
                      <a:pt x="75" y="172"/>
                    </a:moveTo>
                    <a:cubicBezTo>
                      <a:pt x="34" y="172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4" y="0"/>
                      <a:pt x="75" y="0"/>
                    </a:cubicBezTo>
                    <a:cubicBezTo>
                      <a:pt x="116" y="0"/>
                      <a:pt x="150" y="18"/>
                      <a:pt x="150" y="59"/>
                    </a:cubicBezTo>
                    <a:cubicBezTo>
                      <a:pt x="150" y="97"/>
                      <a:pt x="150" y="97"/>
                      <a:pt x="150" y="97"/>
                    </a:cubicBezTo>
                    <a:cubicBezTo>
                      <a:pt x="150" y="138"/>
                      <a:pt x="116" y="172"/>
                      <a:pt x="75" y="172"/>
                    </a:cubicBezTo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0" name="Freeform 203"/>
              <p:cNvSpPr>
                <a:spLocks/>
              </p:cNvSpPr>
              <p:nvPr/>
            </p:nvSpPr>
            <p:spPr bwMode="auto">
              <a:xfrm>
                <a:off x="4661" y="921"/>
                <a:ext cx="78" cy="38"/>
              </a:xfrm>
              <a:custGeom>
                <a:avLst/>
                <a:gdLst>
                  <a:gd name="T0" fmla="*/ 0 w 78"/>
                  <a:gd name="T1" fmla="*/ 0 h 38"/>
                  <a:gd name="T2" fmla="*/ 0 w 78"/>
                  <a:gd name="T3" fmla="*/ 38 h 38"/>
                  <a:gd name="T4" fmla="*/ 78 w 78"/>
                  <a:gd name="T5" fmla="*/ 38 h 38"/>
                  <a:gd name="T6" fmla="*/ 38 w 78"/>
                  <a:gd name="T7" fmla="*/ 0 h 38"/>
                  <a:gd name="T8" fmla="*/ 0 w 78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38">
                    <a:moveTo>
                      <a:pt x="0" y="0"/>
                    </a:moveTo>
                    <a:lnTo>
                      <a:pt x="0" y="38"/>
                    </a:lnTo>
                    <a:lnTo>
                      <a:pt x="78" y="38"/>
                    </a:lnTo>
                    <a:lnTo>
                      <a:pt x="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1" name="Freeform 204"/>
              <p:cNvSpPr>
                <a:spLocks/>
              </p:cNvSpPr>
              <p:nvPr/>
            </p:nvSpPr>
            <p:spPr bwMode="auto">
              <a:xfrm>
                <a:off x="4556" y="921"/>
                <a:ext cx="79" cy="38"/>
              </a:xfrm>
              <a:custGeom>
                <a:avLst/>
                <a:gdLst>
                  <a:gd name="T0" fmla="*/ 79 w 79"/>
                  <a:gd name="T1" fmla="*/ 0 h 38"/>
                  <a:gd name="T2" fmla="*/ 79 w 79"/>
                  <a:gd name="T3" fmla="*/ 38 h 38"/>
                  <a:gd name="T4" fmla="*/ 0 w 79"/>
                  <a:gd name="T5" fmla="*/ 38 h 38"/>
                  <a:gd name="T6" fmla="*/ 41 w 79"/>
                  <a:gd name="T7" fmla="*/ 0 h 38"/>
                  <a:gd name="T8" fmla="*/ 79 w 79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8">
                    <a:moveTo>
                      <a:pt x="79" y="0"/>
                    </a:moveTo>
                    <a:lnTo>
                      <a:pt x="79" y="38"/>
                    </a:lnTo>
                    <a:lnTo>
                      <a:pt x="0" y="38"/>
                    </a:lnTo>
                    <a:lnTo>
                      <a:pt x="41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406"/>
            <p:cNvGrpSpPr>
              <a:grpSpLocks/>
            </p:cNvGrpSpPr>
            <p:nvPr/>
          </p:nvGrpSpPr>
          <p:grpSpPr bwMode="auto">
            <a:xfrm>
              <a:off x="4822825" y="392113"/>
              <a:ext cx="3074988" cy="2220913"/>
              <a:chOff x="3038" y="247"/>
              <a:chExt cx="1937" cy="1399"/>
            </a:xfrm>
          </p:grpSpPr>
          <p:sp>
            <p:nvSpPr>
              <p:cNvPr id="242" name="Oval 206"/>
              <p:cNvSpPr>
                <a:spLocks noChangeArrowheads="1"/>
              </p:cNvSpPr>
              <p:nvPr/>
            </p:nvSpPr>
            <p:spPr bwMode="auto">
              <a:xfrm>
                <a:off x="4718" y="360"/>
                <a:ext cx="42" cy="42"/>
              </a:xfrm>
              <a:prstGeom prst="ellipse">
                <a:avLst/>
              </a:pr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Oval 207"/>
              <p:cNvSpPr>
                <a:spLocks noChangeArrowheads="1"/>
              </p:cNvSpPr>
              <p:nvPr/>
            </p:nvSpPr>
            <p:spPr bwMode="auto">
              <a:xfrm>
                <a:off x="4536" y="360"/>
                <a:ext cx="41" cy="42"/>
              </a:xfrm>
              <a:prstGeom prst="ellipse">
                <a:avLst/>
              </a:pr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208"/>
              <p:cNvSpPr>
                <a:spLocks/>
              </p:cNvSpPr>
              <p:nvPr/>
            </p:nvSpPr>
            <p:spPr bwMode="auto">
              <a:xfrm>
                <a:off x="4556" y="264"/>
                <a:ext cx="183" cy="209"/>
              </a:xfrm>
              <a:custGeom>
                <a:avLst/>
                <a:gdLst>
                  <a:gd name="T0" fmla="*/ 75 w 150"/>
                  <a:gd name="T1" fmla="*/ 172 h 172"/>
                  <a:gd name="T2" fmla="*/ 0 w 150"/>
                  <a:gd name="T3" fmla="*/ 97 h 172"/>
                  <a:gd name="T4" fmla="*/ 0 w 150"/>
                  <a:gd name="T5" fmla="*/ 59 h 172"/>
                  <a:gd name="T6" fmla="*/ 75 w 150"/>
                  <a:gd name="T7" fmla="*/ 0 h 172"/>
                  <a:gd name="T8" fmla="*/ 150 w 150"/>
                  <a:gd name="T9" fmla="*/ 59 h 172"/>
                  <a:gd name="T10" fmla="*/ 150 w 150"/>
                  <a:gd name="T11" fmla="*/ 97 h 172"/>
                  <a:gd name="T12" fmla="*/ 75 w 150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172">
                    <a:moveTo>
                      <a:pt x="75" y="172"/>
                    </a:moveTo>
                    <a:cubicBezTo>
                      <a:pt x="34" y="172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4" y="0"/>
                      <a:pt x="75" y="0"/>
                    </a:cubicBezTo>
                    <a:cubicBezTo>
                      <a:pt x="116" y="0"/>
                      <a:pt x="150" y="18"/>
                      <a:pt x="150" y="59"/>
                    </a:cubicBezTo>
                    <a:cubicBezTo>
                      <a:pt x="150" y="97"/>
                      <a:pt x="150" y="97"/>
                      <a:pt x="150" y="97"/>
                    </a:cubicBezTo>
                    <a:cubicBezTo>
                      <a:pt x="150" y="138"/>
                      <a:pt x="116" y="172"/>
                      <a:pt x="75" y="172"/>
                    </a:cubicBezTo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209"/>
              <p:cNvSpPr>
                <a:spLocks/>
              </p:cNvSpPr>
              <p:nvPr/>
            </p:nvSpPr>
            <p:spPr bwMode="auto">
              <a:xfrm>
                <a:off x="4660" y="921"/>
                <a:ext cx="79" cy="38"/>
              </a:xfrm>
              <a:custGeom>
                <a:avLst/>
                <a:gdLst>
                  <a:gd name="T0" fmla="*/ 0 w 79"/>
                  <a:gd name="T1" fmla="*/ 0 h 38"/>
                  <a:gd name="T2" fmla="*/ 0 w 79"/>
                  <a:gd name="T3" fmla="*/ 38 h 38"/>
                  <a:gd name="T4" fmla="*/ 79 w 79"/>
                  <a:gd name="T5" fmla="*/ 38 h 38"/>
                  <a:gd name="T6" fmla="*/ 39 w 79"/>
                  <a:gd name="T7" fmla="*/ 0 h 38"/>
                  <a:gd name="T8" fmla="*/ 0 w 79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8">
                    <a:moveTo>
                      <a:pt x="0" y="0"/>
                    </a:moveTo>
                    <a:lnTo>
                      <a:pt x="0" y="38"/>
                    </a:lnTo>
                    <a:lnTo>
                      <a:pt x="79" y="38"/>
                    </a:lnTo>
                    <a:lnTo>
                      <a:pt x="3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210"/>
              <p:cNvSpPr>
                <a:spLocks/>
              </p:cNvSpPr>
              <p:nvPr/>
            </p:nvSpPr>
            <p:spPr bwMode="auto">
              <a:xfrm>
                <a:off x="4556" y="921"/>
                <a:ext cx="79" cy="38"/>
              </a:xfrm>
              <a:custGeom>
                <a:avLst/>
                <a:gdLst>
                  <a:gd name="T0" fmla="*/ 79 w 79"/>
                  <a:gd name="T1" fmla="*/ 0 h 38"/>
                  <a:gd name="T2" fmla="*/ 79 w 79"/>
                  <a:gd name="T3" fmla="*/ 38 h 38"/>
                  <a:gd name="T4" fmla="*/ 0 w 79"/>
                  <a:gd name="T5" fmla="*/ 38 h 38"/>
                  <a:gd name="T6" fmla="*/ 41 w 79"/>
                  <a:gd name="T7" fmla="*/ 0 h 38"/>
                  <a:gd name="T8" fmla="*/ 79 w 79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8">
                    <a:moveTo>
                      <a:pt x="79" y="0"/>
                    </a:moveTo>
                    <a:lnTo>
                      <a:pt x="79" y="38"/>
                    </a:lnTo>
                    <a:lnTo>
                      <a:pt x="0" y="38"/>
                    </a:lnTo>
                    <a:lnTo>
                      <a:pt x="41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211"/>
              <p:cNvSpPr>
                <a:spLocks/>
              </p:cNvSpPr>
              <p:nvPr/>
            </p:nvSpPr>
            <p:spPr bwMode="auto">
              <a:xfrm>
                <a:off x="4544" y="485"/>
                <a:ext cx="208" cy="216"/>
              </a:xfrm>
              <a:custGeom>
                <a:avLst/>
                <a:gdLst>
                  <a:gd name="T0" fmla="*/ 163 w 171"/>
                  <a:gd name="T1" fmla="*/ 46 h 178"/>
                  <a:gd name="T2" fmla="*/ 107 w 171"/>
                  <a:gd name="T3" fmla="*/ 0 h 178"/>
                  <a:gd name="T4" fmla="*/ 107 w 171"/>
                  <a:gd name="T5" fmla="*/ 6 h 178"/>
                  <a:gd name="T6" fmla="*/ 85 w 171"/>
                  <a:gd name="T7" fmla="*/ 28 h 178"/>
                  <a:gd name="T8" fmla="*/ 63 w 171"/>
                  <a:gd name="T9" fmla="*/ 6 h 178"/>
                  <a:gd name="T10" fmla="*/ 63 w 171"/>
                  <a:gd name="T11" fmla="*/ 0 h 178"/>
                  <a:gd name="T12" fmla="*/ 7 w 171"/>
                  <a:gd name="T13" fmla="*/ 46 h 178"/>
                  <a:gd name="T14" fmla="*/ 0 w 171"/>
                  <a:gd name="T15" fmla="*/ 178 h 178"/>
                  <a:gd name="T16" fmla="*/ 25 w 171"/>
                  <a:gd name="T17" fmla="*/ 178 h 178"/>
                  <a:gd name="T18" fmla="*/ 32 w 171"/>
                  <a:gd name="T19" fmla="*/ 51 h 178"/>
                  <a:gd name="T20" fmla="*/ 39 w 171"/>
                  <a:gd name="T21" fmla="*/ 38 h 178"/>
                  <a:gd name="T22" fmla="*/ 39 w 171"/>
                  <a:gd name="T23" fmla="*/ 154 h 178"/>
                  <a:gd name="T24" fmla="*/ 132 w 171"/>
                  <a:gd name="T25" fmla="*/ 154 h 178"/>
                  <a:gd name="T26" fmla="*/ 132 w 171"/>
                  <a:gd name="T27" fmla="*/ 38 h 178"/>
                  <a:gd name="T28" fmla="*/ 138 w 171"/>
                  <a:gd name="T29" fmla="*/ 51 h 178"/>
                  <a:gd name="T30" fmla="*/ 145 w 171"/>
                  <a:gd name="T31" fmla="*/ 178 h 178"/>
                  <a:gd name="T32" fmla="*/ 171 w 171"/>
                  <a:gd name="T33" fmla="*/ 178 h 178"/>
                  <a:gd name="T34" fmla="*/ 163 w 171"/>
                  <a:gd name="T35" fmla="*/ 46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1" h="178">
                    <a:moveTo>
                      <a:pt x="163" y="46"/>
                    </a:moveTo>
                    <a:cubicBezTo>
                      <a:pt x="156" y="10"/>
                      <a:pt x="120" y="2"/>
                      <a:pt x="107" y="0"/>
                    </a:cubicBezTo>
                    <a:cubicBezTo>
                      <a:pt x="107" y="6"/>
                      <a:pt x="107" y="6"/>
                      <a:pt x="107" y="6"/>
                    </a:cubicBezTo>
                    <a:cubicBezTo>
                      <a:pt x="107" y="18"/>
                      <a:pt x="97" y="28"/>
                      <a:pt x="85" y="28"/>
                    </a:cubicBezTo>
                    <a:cubicBezTo>
                      <a:pt x="73" y="28"/>
                      <a:pt x="63" y="18"/>
                      <a:pt x="63" y="6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50" y="2"/>
                      <a:pt x="14" y="10"/>
                      <a:pt x="7" y="46"/>
                    </a:cubicBezTo>
                    <a:cubicBezTo>
                      <a:pt x="1" y="77"/>
                      <a:pt x="0" y="142"/>
                      <a:pt x="0" y="178"/>
                    </a:cubicBezTo>
                    <a:cubicBezTo>
                      <a:pt x="25" y="178"/>
                      <a:pt x="25" y="178"/>
                      <a:pt x="25" y="178"/>
                    </a:cubicBezTo>
                    <a:cubicBezTo>
                      <a:pt x="25" y="143"/>
                      <a:pt x="26" y="80"/>
                      <a:pt x="32" y="51"/>
                    </a:cubicBezTo>
                    <a:cubicBezTo>
                      <a:pt x="33" y="46"/>
                      <a:pt x="35" y="42"/>
                      <a:pt x="39" y="38"/>
                    </a:cubicBezTo>
                    <a:cubicBezTo>
                      <a:pt x="39" y="154"/>
                      <a:pt x="39" y="154"/>
                      <a:pt x="39" y="154"/>
                    </a:cubicBezTo>
                    <a:cubicBezTo>
                      <a:pt x="132" y="154"/>
                      <a:pt x="132" y="154"/>
                      <a:pt x="132" y="154"/>
                    </a:cubicBezTo>
                    <a:cubicBezTo>
                      <a:pt x="132" y="38"/>
                      <a:pt x="132" y="38"/>
                      <a:pt x="132" y="38"/>
                    </a:cubicBezTo>
                    <a:cubicBezTo>
                      <a:pt x="135" y="42"/>
                      <a:pt x="137" y="46"/>
                      <a:pt x="138" y="51"/>
                    </a:cubicBezTo>
                    <a:cubicBezTo>
                      <a:pt x="144" y="80"/>
                      <a:pt x="145" y="143"/>
                      <a:pt x="145" y="178"/>
                    </a:cubicBezTo>
                    <a:cubicBezTo>
                      <a:pt x="171" y="178"/>
                      <a:pt x="171" y="178"/>
                      <a:pt x="171" y="178"/>
                    </a:cubicBezTo>
                    <a:cubicBezTo>
                      <a:pt x="171" y="142"/>
                      <a:pt x="170" y="77"/>
                      <a:pt x="163" y="46"/>
                    </a:cubicBez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212"/>
              <p:cNvSpPr>
                <a:spLocks/>
              </p:cNvSpPr>
              <p:nvPr/>
            </p:nvSpPr>
            <p:spPr bwMode="auto">
              <a:xfrm>
                <a:off x="4545" y="285"/>
                <a:ext cx="36" cy="94"/>
              </a:xfrm>
              <a:custGeom>
                <a:avLst/>
                <a:gdLst>
                  <a:gd name="T0" fmla="*/ 9 w 29"/>
                  <a:gd name="T1" fmla="*/ 78 h 78"/>
                  <a:gd name="T2" fmla="*/ 23 w 29"/>
                  <a:gd name="T3" fmla="*/ 46 h 78"/>
                  <a:gd name="T4" fmla="*/ 21 w 29"/>
                  <a:gd name="T5" fmla="*/ 0 h 78"/>
                  <a:gd name="T6" fmla="*/ 8 w 29"/>
                  <a:gd name="T7" fmla="*/ 22 h 78"/>
                  <a:gd name="T8" fmla="*/ 9 w 29"/>
                  <a:gd name="T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78">
                    <a:moveTo>
                      <a:pt x="9" y="78"/>
                    </a:moveTo>
                    <a:cubicBezTo>
                      <a:pt x="9" y="78"/>
                      <a:pt x="17" y="67"/>
                      <a:pt x="23" y="46"/>
                    </a:cubicBezTo>
                    <a:cubicBezTo>
                      <a:pt x="29" y="24"/>
                      <a:pt x="21" y="0"/>
                      <a:pt x="21" y="0"/>
                    </a:cubicBezTo>
                    <a:cubicBezTo>
                      <a:pt x="21" y="0"/>
                      <a:pt x="13" y="2"/>
                      <a:pt x="8" y="22"/>
                    </a:cubicBezTo>
                    <a:cubicBezTo>
                      <a:pt x="0" y="57"/>
                      <a:pt x="9" y="78"/>
                      <a:pt x="9" y="78"/>
                    </a:cubicBez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213"/>
              <p:cNvSpPr>
                <a:spLocks/>
              </p:cNvSpPr>
              <p:nvPr/>
            </p:nvSpPr>
            <p:spPr bwMode="auto">
              <a:xfrm>
                <a:off x="4716" y="285"/>
                <a:ext cx="34" cy="94"/>
              </a:xfrm>
              <a:custGeom>
                <a:avLst/>
                <a:gdLst>
                  <a:gd name="T0" fmla="*/ 19 w 28"/>
                  <a:gd name="T1" fmla="*/ 78 h 78"/>
                  <a:gd name="T2" fmla="*/ 5 w 28"/>
                  <a:gd name="T3" fmla="*/ 46 h 78"/>
                  <a:gd name="T4" fmla="*/ 7 w 28"/>
                  <a:gd name="T5" fmla="*/ 0 h 78"/>
                  <a:gd name="T6" fmla="*/ 20 w 28"/>
                  <a:gd name="T7" fmla="*/ 22 h 78"/>
                  <a:gd name="T8" fmla="*/ 19 w 28"/>
                  <a:gd name="T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19" y="78"/>
                    </a:moveTo>
                    <a:cubicBezTo>
                      <a:pt x="19" y="78"/>
                      <a:pt x="11" y="67"/>
                      <a:pt x="5" y="46"/>
                    </a:cubicBezTo>
                    <a:cubicBezTo>
                      <a:pt x="0" y="24"/>
                      <a:pt x="7" y="0"/>
                      <a:pt x="7" y="0"/>
                    </a:cubicBezTo>
                    <a:cubicBezTo>
                      <a:pt x="7" y="0"/>
                      <a:pt x="15" y="2"/>
                      <a:pt x="20" y="22"/>
                    </a:cubicBezTo>
                    <a:cubicBezTo>
                      <a:pt x="28" y="57"/>
                      <a:pt x="19" y="78"/>
                      <a:pt x="19" y="78"/>
                    </a:cubicBez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214"/>
              <p:cNvSpPr>
                <a:spLocks/>
              </p:cNvSpPr>
              <p:nvPr/>
            </p:nvSpPr>
            <p:spPr bwMode="auto">
              <a:xfrm>
                <a:off x="4554" y="247"/>
                <a:ext cx="174" cy="75"/>
              </a:xfrm>
              <a:custGeom>
                <a:avLst/>
                <a:gdLst>
                  <a:gd name="T0" fmla="*/ 142 w 143"/>
                  <a:gd name="T1" fmla="*/ 34 h 62"/>
                  <a:gd name="T2" fmla="*/ 66 w 143"/>
                  <a:gd name="T3" fmla="*/ 60 h 62"/>
                  <a:gd name="T4" fmla="*/ 2 w 143"/>
                  <a:gd name="T5" fmla="*/ 23 h 62"/>
                  <a:gd name="T6" fmla="*/ 3 w 143"/>
                  <a:gd name="T7" fmla="*/ 0 h 62"/>
                  <a:gd name="T8" fmla="*/ 59 w 143"/>
                  <a:gd name="T9" fmla="*/ 8 h 62"/>
                  <a:gd name="T10" fmla="*/ 131 w 143"/>
                  <a:gd name="T11" fmla="*/ 12 h 62"/>
                  <a:gd name="T12" fmla="*/ 142 w 143"/>
                  <a:gd name="T13" fmla="*/ 3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3" h="62">
                    <a:moveTo>
                      <a:pt x="142" y="34"/>
                    </a:moveTo>
                    <a:cubicBezTo>
                      <a:pt x="142" y="34"/>
                      <a:pt x="114" y="62"/>
                      <a:pt x="66" y="60"/>
                    </a:cubicBezTo>
                    <a:cubicBezTo>
                      <a:pt x="17" y="58"/>
                      <a:pt x="5" y="33"/>
                      <a:pt x="2" y="23"/>
                    </a:cubicBezTo>
                    <a:cubicBezTo>
                      <a:pt x="0" y="12"/>
                      <a:pt x="3" y="0"/>
                      <a:pt x="3" y="0"/>
                    </a:cubicBezTo>
                    <a:cubicBezTo>
                      <a:pt x="3" y="0"/>
                      <a:pt x="14" y="15"/>
                      <a:pt x="59" y="8"/>
                    </a:cubicBezTo>
                    <a:cubicBezTo>
                      <a:pt x="104" y="2"/>
                      <a:pt x="118" y="5"/>
                      <a:pt x="131" y="12"/>
                    </a:cubicBezTo>
                    <a:cubicBezTo>
                      <a:pt x="143" y="20"/>
                      <a:pt x="142" y="34"/>
                      <a:pt x="142" y="34"/>
                    </a:cubicBez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215"/>
              <p:cNvSpPr>
                <a:spLocks/>
              </p:cNvSpPr>
              <p:nvPr/>
            </p:nvSpPr>
            <p:spPr bwMode="auto">
              <a:xfrm>
                <a:off x="4592" y="670"/>
                <a:ext cx="112" cy="145"/>
              </a:xfrm>
              <a:custGeom>
                <a:avLst/>
                <a:gdLst>
                  <a:gd name="T0" fmla="*/ 40 w 92"/>
                  <a:gd name="T1" fmla="*/ 119 h 119"/>
                  <a:gd name="T2" fmla="*/ 43 w 92"/>
                  <a:gd name="T3" fmla="*/ 44 h 119"/>
                  <a:gd name="T4" fmla="*/ 45 w 92"/>
                  <a:gd name="T5" fmla="*/ 44 h 119"/>
                  <a:gd name="T6" fmla="*/ 47 w 92"/>
                  <a:gd name="T7" fmla="*/ 44 h 119"/>
                  <a:gd name="T8" fmla="*/ 49 w 92"/>
                  <a:gd name="T9" fmla="*/ 44 h 119"/>
                  <a:gd name="T10" fmla="*/ 52 w 92"/>
                  <a:gd name="T11" fmla="*/ 119 h 119"/>
                  <a:gd name="T12" fmla="*/ 91 w 92"/>
                  <a:gd name="T13" fmla="*/ 119 h 119"/>
                  <a:gd name="T14" fmla="*/ 92 w 92"/>
                  <a:gd name="T15" fmla="*/ 3 h 119"/>
                  <a:gd name="T16" fmla="*/ 92 w 92"/>
                  <a:gd name="T17" fmla="*/ 0 h 119"/>
                  <a:gd name="T18" fmla="*/ 0 w 92"/>
                  <a:gd name="T19" fmla="*/ 0 h 119"/>
                  <a:gd name="T20" fmla="*/ 1 w 92"/>
                  <a:gd name="T21" fmla="*/ 119 h 119"/>
                  <a:gd name="T22" fmla="*/ 40 w 92"/>
                  <a:gd name="T23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2" h="119">
                    <a:moveTo>
                      <a:pt x="40" y="119"/>
                    </a:moveTo>
                    <a:cubicBezTo>
                      <a:pt x="43" y="44"/>
                      <a:pt x="43" y="44"/>
                      <a:pt x="43" y="44"/>
                    </a:cubicBezTo>
                    <a:cubicBezTo>
                      <a:pt x="43" y="44"/>
                      <a:pt x="44" y="44"/>
                      <a:pt x="45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8" y="44"/>
                      <a:pt x="49" y="44"/>
                      <a:pt x="49" y="44"/>
                    </a:cubicBezTo>
                    <a:cubicBezTo>
                      <a:pt x="52" y="119"/>
                      <a:pt x="52" y="119"/>
                      <a:pt x="52" y="119"/>
                    </a:cubicBezTo>
                    <a:cubicBezTo>
                      <a:pt x="91" y="119"/>
                      <a:pt x="91" y="119"/>
                      <a:pt x="91" y="119"/>
                    </a:cubicBezTo>
                    <a:cubicBezTo>
                      <a:pt x="92" y="3"/>
                      <a:pt x="92" y="3"/>
                      <a:pt x="92" y="3"/>
                    </a:cubicBezTo>
                    <a:cubicBezTo>
                      <a:pt x="92" y="2"/>
                      <a:pt x="92" y="1"/>
                      <a:pt x="9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19"/>
                      <a:pt x="1" y="119"/>
                      <a:pt x="1" y="119"/>
                    </a:cubicBezTo>
                    <a:lnTo>
                      <a:pt x="40" y="119"/>
                    </a:lnTo>
                    <a:close/>
                  </a:path>
                </a:pathLst>
              </a:cu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216"/>
              <p:cNvSpPr>
                <a:spLocks/>
              </p:cNvSpPr>
              <p:nvPr/>
            </p:nvSpPr>
            <p:spPr bwMode="auto">
              <a:xfrm>
                <a:off x="4545" y="359"/>
                <a:ext cx="206" cy="125"/>
              </a:xfrm>
              <a:custGeom>
                <a:avLst/>
                <a:gdLst>
                  <a:gd name="T0" fmla="*/ 160 w 169"/>
                  <a:gd name="T1" fmla="*/ 0 h 103"/>
                  <a:gd name="T2" fmla="*/ 155 w 169"/>
                  <a:gd name="T3" fmla="*/ 13 h 103"/>
                  <a:gd name="T4" fmla="*/ 135 w 169"/>
                  <a:gd name="T5" fmla="*/ 63 h 103"/>
                  <a:gd name="T6" fmla="*/ 94 w 169"/>
                  <a:gd name="T7" fmla="*/ 72 h 103"/>
                  <a:gd name="T8" fmla="*/ 89 w 169"/>
                  <a:gd name="T9" fmla="*/ 62 h 103"/>
                  <a:gd name="T10" fmla="*/ 84 w 169"/>
                  <a:gd name="T11" fmla="*/ 62 h 103"/>
                  <a:gd name="T12" fmla="*/ 84 w 169"/>
                  <a:gd name="T13" fmla="*/ 62 h 103"/>
                  <a:gd name="T14" fmla="*/ 80 w 169"/>
                  <a:gd name="T15" fmla="*/ 62 h 103"/>
                  <a:gd name="T16" fmla="*/ 76 w 169"/>
                  <a:gd name="T17" fmla="*/ 72 h 103"/>
                  <a:gd name="T18" fmla="*/ 34 w 169"/>
                  <a:gd name="T19" fmla="*/ 63 h 103"/>
                  <a:gd name="T20" fmla="*/ 15 w 169"/>
                  <a:gd name="T21" fmla="*/ 13 h 103"/>
                  <a:gd name="T22" fmla="*/ 10 w 169"/>
                  <a:gd name="T23" fmla="*/ 0 h 103"/>
                  <a:gd name="T24" fmla="*/ 25 w 169"/>
                  <a:gd name="T25" fmla="*/ 79 h 103"/>
                  <a:gd name="T26" fmla="*/ 85 w 169"/>
                  <a:gd name="T27" fmla="*/ 102 h 103"/>
                  <a:gd name="T28" fmla="*/ 85 w 169"/>
                  <a:gd name="T29" fmla="*/ 102 h 103"/>
                  <a:gd name="T30" fmla="*/ 144 w 169"/>
                  <a:gd name="T31" fmla="*/ 79 h 103"/>
                  <a:gd name="T32" fmla="*/ 160 w 169"/>
                  <a:gd name="T33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9" h="103">
                    <a:moveTo>
                      <a:pt x="160" y="0"/>
                    </a:moveTo>
                    <a:cubicBezTo>
                      <a:pt x="160" y="0"/>
                      <a:pt x="158" y="0"/>
                      <a:pt x="155" y="13"/>
                    </a:cubicBezTo>
                    <a:cubicBezTo>
                      <a:pt x="152" y="26"/>
                      <a:pt x="156" y="50"/>
                      <a:pt x="135" y="63"/>
                    </a:cubicBezTo>
                    <a:cubicBezTo>
                      <a:pt x="114" y="75"/>
                      <a:pt x="98" y="73"/>
                      <a:pt x="94" y="72"/>
                    </a:cubicBezTo>
                    <a:cubicBezTo>
                      <a:pt x="89" y="70"/>
                      <a:pt x="89" y="62"/>
                      <a:pt x="89" y="62"/>
                    </a:cubicBezTo>
                    <a:cubicBezTo>
                      <a:pt x="84" y="62"/>
                      <a:pt x="84" y="62"/>
                      <a:pt x="84" y="62"/>
                    </a:cubicBezTo>
                    <a:cubicBezTo>
                      <a:pt x="84" y="62"/>
                      <a:pt x="84" y="62"/>
                      <a:pt x="84" y="62"/>
                    </a:cubicBezTo>
                    <a:cubicBezTo>
                      <a:pt x="80" y="62"/>
                      <a:pt x="80" y="62"/>
                      <a:pt x="80" y="62"/>
                    </a:cubicBezTo>
                    <a:cubicBezTo>
                      <a:pt x="80" y="62"/>
                      <a:pt x="80" y="70"/>
                      <a:pt x="76" y="72"/>
                    </a:cubicBezTo>
                    <a:cubicBezTo>
                      <a:pt x="71" y="73"/>
                      <a:pt x="55" y="75"/>
                      <a:pt x="34" y="63"/>
                    </a:cubicBezTo>
                    <a:cubicBezTo>
                      <a:pt x="14" y="51"/>
                      <a:pt x="18" y="26"/>
                      <a:pt x="15" y="13"/>
                    </a:cubicBezTo>
                    <a:cubicBezTo>
                      <a:pt x="12" y="0"/>
                      <a:pt x="10" y="0"/>
                      <a:pt x="10" y="0"/>
                    </a:cubicBezTo>
                    <a:cubicBezTo>
                      <a:pt x="10" y="0"/>
                      <a:pt x="0" y="47"/>
                      <a:pt x="25" y="79"/>
                    </a:cubicBezTo>
                    <a:cubicBezTo>
                      <a:pt x="44" y="103"/>
                      <a:pt x="85" y="102"/>
                      <a:pt x="85" y="102"/>
                    </a:cubicBezTo>
                    <a:cubicBezTo>
                      <a:pt x="85" y="102"/>
                      <a:pt x="85" y="102"/>
                      <a:pt x="85" y="102"/>
                    </a:cubicBezTo>
                    <a:cubicBezTo>
                      <a:pt x="89" y="102"/>
                      <a:pt x="127" y="102"/>
                      <a:pt x="144" y="79"/>
                    </a:cubicBezTo>
                    <a:cubicBezTo>
                      <a:pt x="169" y="47"/>
                      <a:pt x="160" y="0"/>
                      <a:pt x="160" y="0"/>
                    </a:cubicBezTo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217"/>
              <p:cNvSpPr>
                <a:spLocks/>
              </p:cNvSpPr>
              <p:nvPr/>
            </p:nvSpPr>
            <p:spPr bwMode="auto">
              <a:xfrm>
                <a:off x="4600" y="401"/>
                <a:ext cx="96" cy="61"/>
              </a:xfrm>
              <a:custGeom>
                <a:avLst/>
                <a:gdLst>
                  <a:gd name="T0" fmla="*/ 79 w 79"/>
                  <a:gd name="T1" fmla="*/ 50 h 50"/>
                  <a:gd name="T2" fmla="*/ 74 w 79"/>
                  <a:gd name="T3" fmla="*/ 20 h 50"/>
                  <a:gd name="T4" fmla="*/ 62 w 79"/>
                  <a:gd name="T5" fmla="*/ 3 h 50"/>
                  <a:gd name="T6" fmla="*/ 39 w 79"/>
                  <a:gd name="T7" fmla="*/ 3 h 50"/>
                  <a:gd name="T8" fmla="*/ 18 w 79"/>
                  <a:gd name="T9" fmla="*/ 3 h 50"/>
                  <a:gd name="T10" fmla="*/ 5 w 79"/>
                  <a:gd name="T11" fmla="*/ 20 h 50"/>
                  <a:gd name="T12" fmla="*/ 0 w 79"/>
                  <a:gd name="T13" fmla="*/ 50 h 50"/>
                  <a:gd name="T14" fmla="*/ 15 w 79"/>
                  <a:gd name="T15" fmla="*/ 41 h 50"/>
                  <a:gd name="T16" fmla="*/ 23 w 79"/>
                  <a:gd name="T17" fmla="*/ 17 h 50"/>
                  <a:gd name="T18" fmla="*/ 57 w 79"/>
                  <a:gd name="T19" fmla="*/ 17 h 50"/>
                  <a:gd name="T20" fmla="*/ 64 w 79"/>
                  <a:gd name="T21" fmla="*/ 41 h 50"/>
                  <a:gd name="T22" fmla="*/ 79 w 79"/>
                  <a:gd name="T2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9" h="50">
                    <a:moveTo>
                      <a:pt x="79" y="50"/>
                    </a:moveTo>
                    <a:cubicBezTo>
                      <a:pt x="79" y="50"/>
                      <a:pt x="77" y="31"/>
                      <a:pt x="74" y="20"/>
                    </a:cubicBezTo>
                    <a:cubicBezTo>
                      <a:pt x="73" y="14"/>
                      <a:pt x="70" y="6"/>
                      <a:pt x="62" y="3"/>
                    </a:cubicBezTo>
                    <a:cubicBezTo>
                      <a:pt x="55" y="0"/>
                      <a:pt x="44" y="2"/>
                      <a:pt x="39" y="3"/>
                    </a:cubicBezTo>
                    <a:cubicBezTo>
                      <a:pt x="35" y="2"/>
                      <a:pt x="24" y="0"/>
                      <a:pt x="18" y="3"/>
                    </a:cubicBezTo>
                    <a:cubicBezTo>
                      <a:pt x="9" y="6"/>
                      <a:pt x="6" y="14"/>
                      <a:pt x="5" y="20"/>
                    </a:cubicBezTo>
                    <a:cubicBezTo>
                      <a:pt x="2" y="31"/>
                      <a:pt x="0" y="50"/>
                      <a:pt x="0" y="50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4" y="23"/>
                      <a:pt x="23" y="17"/>
                    </a:cubicBezTo>
                    <a:cubicBezTo>
                      <a:pt x="31" y="12"/>
                      <a:pt x="49" y="13"/>
                      <a:pt x="57" y="17"/>
                    </a:cubicBezTo>
                    <a:cubicBezTo>
                      <a:pt x="65" y="23"/>
                      <a:pt x="64" y="41"/>
                      <a:pt x="64" y="41"/>
                    </a:cubicBezTo>
                    <a:cubicBezTo>
                      <a:pt x="79" y="50"/>
                      <a:pt x="79" y="50"/>
                      <a:pt x="79" y="50"/>
                    </a:cubicBezTo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218"/>
              <p:cNvSpPr>
                <a:spLocks/>
              </p:cNvSpPr>
              <p:nvPr/>
            </p:nvSpPr>
            <p:spPr bwMode="auto">
              <a:xfrm>
                <a:off x="4588" y="366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5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5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0"/>
                      <a:pt x="0" y="1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20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Oval 219"/>
              <p:cNvSpPr>
                <a:spLocks noChangeArrowheads="1"/>
              </p:cNvSpPr>
              <p:nvPr/>
            </p:nvSpPr>
            <p:spPr bwMode="auto">
              <a:xfrm>
                <a:off x="4592" y="372"/>
                <a:ext cx="7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220"/>
              <p:cNvSpPr>
                <a:spLocks/>
              </p:cNvSpPr>
              <p:nvPr/>
            </p:nvSpPr>
            <p:spPr bwMode="auto">
              <a:xfrm>
                <a:off x="4679" y="366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5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5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0"/>
                      <a:pt x="0" y="1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20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Oval 221"/>
              <p:cNvSpPr>
                <a:spLocks noChangeArrowheads="1"/>
              </p:cNvSpPr>
              <p:nvPr/>
            </p:nvSpPr>
            <p:spPr bwMode="auto">
              <a:xfrm>
                <a:off x="4684" y="372"/>
                <a:ext cx="8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Rectangle 222"/>
              <p:cNvSpPr>
                <a:spLocks noChangeArrowheads="1"/>
              </p:cNvSpPr>
              <p:nvPr/>
            </p:nvSpPr>
            <p:spPr bwMode="auto">
              <a:xfrm>
                <a:off x="4584" y="347"/>
                <a:ext cx="28" cy="8"/>
              </a:xfrm>
              <a:prstGeom prst="rect">
                <a:avLst/>
              </a:pr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Rectangle 223"/>
              <p:cNvSpPr>
                <a:spLocks noChangeArrowheads="1"/>
              </p:cNvSpPr>
              <p:nvPr/>
            </p:nvSpPr>
            <p:spPr bwMode="auto">
              <a:xfrm>
                <a:off x="4676" y="347"/>
                <a:ext cx="29" cy="8"/>
              </a:xfrm>
              <a:prstGeom prst="rect">
                <a:avLst/>
              </a:pr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224"/>
              <p:cNvSpPr>
                <a:spLocks/>
              </p:cNvSpPr>
              <p:nvPr/>
            </p:nvSpPr>
            <p:spPr bwMode="auto">
              <a:xfrm>
                <a:off x="4625" y="425"/>
                <a:ext cx="43" cy="8"/>
              </a:xfrm>
              <a:custGeom>
                <a:avLst/>
                <a:gdLst>
                  <a:gd name="T0" fmla="*/ 33 w 36"/>
                  <a:gd name="T1" fmla="*/ 0 h 6"/>
                  <a:gd name="T2" fmla="*/ 3 w 36"/>
                  <a:gd name="T3" fmla="*/ 0 h 6"/>
                  <a:gd name="T4" fmla="*/ 0 w 36"/>
                  <a:gd name="T5" fmla="*/ 3 h 6"/>
                  <a:gd name="T6" fmla="*/ 3 w 36"/>
                  <a:gd name="T7" fmla="*/ 6 h 6"/>
                  <a:gd name="T8" fmla="*/ 33 w 36"/>
                  <a:gd name="T9" fmla="*/ 6 h 6"/>
                  <a:gd name="T10" fmla="*/ 36 w 36"/>
                  <a:gd name="T11" fmla="*/ 3 h 6"/>
                  <a:gd name="T12" fmla="*/ 33 w 36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">
                    <a:moveTo>
                      <a:pt x="3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6"/>
                      <a:pt x="3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4" y="6"/>
                      <a:pt x="36" y="4"/>
                      <a:pt x="36" y="3"/>
                    </a:cubicBezTo>
                    <a:cubicBezTo>
                      <a:pt x="36" y="1"/>
                      <a:pt x="34" y="0"/>
                      <a:pt x="33" y="0"/>
                    </a:cubicBezTo>
                  </a:path>
                </a:pathLst>
              </a:custGeom>
              <a:solidFill>
                <a:srgbClr val="CE98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225"/>
              <p:cNvSpPr>
                <a:spLocks/>
              </p:cNvSpPr>
              <p:nvPr/>
            </p:nvSpPr>
            <p:spPr bwMode="auto">
              <a:xfrm>
                <a:off x="4783" y="672"/>
                <a:ext cx="111" cy="220"/>
              </a:xfrm>
              <a:custGeom>
                <a:avLst/>
                <a:gdLst>
                  <a:gd name="T0" fmla="*/ 75 w 91"/>
                  <a:gd name="T1" fmla="*/ 74 h 182"/>
                  <a:gd name="T2" fmla="*/ 91 w 91"/>
                  <a:gd name="T3" fmla="*/ 0 h 182"/>
                  <a:gd name="T4" fmla="*/ 45 w 91"/>
                  <a:gd name="T5" fmla="*/ 0 h 182"/>
                  <a:gd name="T6" fmla="*/ 45 w 91"/>
                  <a:gd name="T7" fmla="*/ 0 h 182"/>
                  <a:gd name="T8" fmla="*/ 0 w 91"/>
                  <a:gd name="T9" fmla="*/ 0 h 182"/>
                  <a:gd name="T10" fmla="*/ 16 w 91"/>
                  <a:gd name="T11" fmla="*/ 74 h 182"/>
                  <a:gd name="T12" fmla="*/ 3 w 91"/>
                  <a:gd name="T13" fmla="*/ 127 h 182"/>
                  <a:gd name="T14" fmla="*/ 5 w 91"/>
                  <a:gd name="T15" fmla="*/ 155 h 182"/>
                  <a:gd name="T16" fmla="*/ 44 w 91"/>
                  <a:gd name="T17" fmla="*/ 182 h 182"/>
                  <a:gd name="T18" fmla="*/ 45 w 91"/>
                  <a:gd name="T19" fmla="*/ 182 h 182"/>
                  <a:gd name="T20" fmla="*/ 45 w 91"/>
                  <a:gd name="T21" fmla="*/ 182 h 182"/>
                  <a:gd name="T22" fmla="*/ 46 w 91"/>
                  <a:gd name="T23" fmla="*/ 182 h 182"/>
                  <a:gd name="T24" fmla="*/ 86 w 91"/>
                  <a:gd name="T25" fmla="*/ 155 h 182"/>
                  <a:gd name="T26" fmla="*/ 88 w 91"/>
                  <a:gd name="T27" fmla="*/ 127 h 182"/>
                  <a:gd name="T28" fmla="*/ 75 w 91"/>
                  <a:gd name="T29" fmla="*/ 74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1" h="182">
                    <a:moveTo>
                      <a:pt x="75" y="74"/>
                    </a:moveTo>
                    <a:cubicBezTo>
                      <a:pt x="75" y="46"/>
                      <a:pt x="91" y="0"/>
                      <a:pt x="9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6" y="46"/>
                      <a:pt x="16" y="74"/>
                    </a:cubicBezTo>
                    <a:cubicBezTo>
                      <a:pt x="16" y="89"/>
                      <a:pt x="6" y="112"/>
                      <a:pt x="3" y="127"/>
                    </a:cubicBezTo>
                    <a:cubicBezTo>
                      <a:pt x="1" y="134"/>
                      <a:pt x="1" y="147"/>
                      <a:pt x="5" y="155"/>
                    </a:cubicBezTo>
                    <a:cubicBezTo>
                      <a:pt x="12" y="171"/>
                      <a:pt x="26" y="182"/>
                      <a:pt x="44" y="182"/>
                    </a:cubicBezTo>
                    <a:cubicBezTo>
                      <a:pt x="45" y="182"/>
                      <a:pt x="45" y="182"/>
                      <a:pt x="45" y="182"/>
                    </a:cubicBezTo>
                    <a:cubicBezTo>
                      <a:pt x="45" y="182"/>
                      <a:pt x="45" y="182"/>
                      <a:pt x="45" y="182"/>
                    </a:cubicBezTo>
                    <a:cubicBezTo>
                      <a:pt x="46" y="182"/>
                      <a:pt x="46" y="182"/>
                      <a:pt x="46" y="182"/>
                    </a:cubicBezTo>
                    <a:cubicBezTo>
                      <a:pt x="65" y="182"/>
                      <a:pt x="79" y="171"/>
                      <a:pt x="86" y="155"/>
                    </a:cubicBezTo>
                    <a:cubicBezTo>
                      <a:pt x="90" y="147"/>
                      <a:pt x="89" y="134"/>
                      <a:pt x="88" y="127"/>
                    </a:cubicBezTo>
                    <a:cubicBezTo>
                      <a:pt x="84" y="112"/>
                      <a:pt x="75" y="89"/>
                      <a:pt x="75" y="74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226"/>
              <p:cNvSpPr>
                <a:spLocks/>
              </p:cNvSpPr>
              <p:nvPr/>
            </p:nvSpPr>
            <p:spPr bwMode="auto">
              <a:xfrm>
                <a:off x="4845" y="839"/>
                <a:ext cx="45" cy="281"/>
              </a:xfrm>
              <a:custGeom>
                <a:avLst/>
                <a:gdLst>
                  <a:gd name="T0" fmla="*/ 21 w 37"/>
                  <a:gd name="T1" fmla="*/ 232 h 232"/>
                  <a:gd name="T2" fmla="*/ 8 w 37"/>
                  <a:gd name="T3" fmla="*/ 219 h 232"/>
                  <a:gd name="T4" fmla="*/ 0 w 37"/>
                  <a:gd name="T5" fmla="*/ 15 h 232"/>
                  <a:gd name="T6" fmla="*/ 21 w 37"/>
                  <a:gd name="T7" fmla="*/ 3 h 232"/>
                  <a:gd name="T8" fmla="*/ 37 w 37"/>
                  <a:gd name="T9" fmla="*/ 7 h 232"/>
                  <a:gd name="T10" fmla="*/ 33 w 37"/>
                  <a:gd name="T11" fmla="*/ 219 h 232"/>
                  <a:gd name="T12" fmla="*/ 21 w 37"/>
                  <a:gd name="T13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32">
                    <a:moveTo>
                      <a:pt x="21" y="232"/>
                    </a:moveTo>
                    <a:cubicBezTo>
                      <a:pt x="14" y="232"/>
                      <a:pt x="8" y="226"/>
                      <a:pt x="8" y="219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8"/>
                      <a:pt x="14" y="3"/>
                      <a:pt x="21" y="3"/>
                    </a:cubicBezTo>
                    <a:cubicBezTo>
                      <a:pt x="28" y="3"/>
                      <a:pt x="37" y="0"/>
                      <a:pt x="37" y="7"/>
                    </a:cubicBezTo>
                    <a:cubicBezTo>
                      <a:pt x="33" y="219"/>
                      <a:pt x="33" y="219"/>
                      <a:pt x="33" y="219"/>
                    </a:cubicBezTo>
                    <a:cubicBezTo>
                      <a:pt x="33" y="226"/>
                      <a:pt x="28" y="232"/>
                      <a:pt x="21" y="232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227"/>
              <p:cNvSpPr>
                <a:spLocks/>
              </p:cNvSpPr>
              <p:nvPr/>
            </p:nvSpPr>
            <p:spPr bwMode="auto">
              <a:xfrm>
                <a:off x="4785" y="840"/>
                <a:ext cx="45" cy="280"/>
              </a:xfrm>
              <a:custGeom>
                <a:avLst/>
                <a:gdLst>
                  <a:gd name="T0" fmla="*/ 17 w 37"/>
                  <a:gd name="T1" fmla="*/ 231 h 231"/>
                  <a:gd name="T2" fmla="*/ 4 w 37"/>
                  <a:gd name="T3" fmla="*/ 218 h 231"/>
                  <a:gd name="T4" fmla="*/ 0 w 37"/>
                  <a:gd name="T5" fmla="*/ 7 h 231"/>
                  <a:gd name="T6" fmla="*/ 17 w 37"/>
                  <a:gd name="T7" fmla="*/ 2 h 231"/>
                  <a:gd name="T8" fmla="*/ 37 w 37"/>
                  <a:gd name="T9" fmla="*/ 13 h 231"/>
                  <a:gd name="T10" fmla="*/ 30 w 37"/>
                  <a:gd name="T11" fmla="*/ 218 h 231"/>
                  <a:gd name="T12" fmla="*/ 17 w 37"/>
                  <a:gd name="T13" fmla="*/ 231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31">
                    <a:moveTo>
                      <a:pt x="17" y="231"/>
                    </a:moveTo>
                    <a:cubicBezTo>
                      <a:pt x="10" y="231"/>
                      <a:pt x="4" y="225"/>
                      <a:pt x="4" y="218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0"/>
                      <a:pt x="10" y="2"/>
                      <a:pt x="17" y="2"/>
                    </a:cubicBezTo>
                    <a:cubicBezTo>
                      <a:pt x="24" y="2"/>
                      <a:pt x="37" y="6"/>
                      <a:pt x="37" y="13"/>
                    </a:cubicBezTo>
                    <a:cubicBezTo>
                      <a:pt x="30" y="218"/>
                      <a:pt x="30" y="218"/>
                      <a:pt x="30" y="218"/>
                    </a:cubicBezTo>
                    <a:cubicBezTo>
                      <a:pt x="30" y="225"/>
                      <a:pt x="24" y="231"/>
                      <a:pt x="17" y="231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228"/>
              <p:cNvSpPr>
                <a:spLocks/>
              </p:cNvSpPr>
              <p:nvPr/>
            </p:nvSpPr>
            <p:spPr bwMode="auto">
              <a:xfrm>
                <a:off x="4743" y="655"/>
                <a:ext cx="90" cy="259"/>
              </a:xfrm>
              <a:custGeom>
                <a:avLst/>
                <a:gdLst>
                  <a:gd name="T0" fmla="*/ 14 w 74"/>
                  <a:gd name="T1" fmla="*/ 214 h 214"/>
                  <a:gd name="T2" fmla="*/ 2 w 74"/>
                  <a:gd name="T3" fmla="*/ 202 h 214"/>
                  <a:gd name="T4" fmla="*/ 8 w 74"/>
                  <a:gd name="T5" fmla="*/ 48 h 214"/>
                  <a:gd name="T6" fmla="*/ 60 w 74"/>
                  <a:gd name="T7" fmla="*/ 1 h 214"/>
                  <a:gd name="T8" fmla="*/ 73 w 74"/>
                  <a:gd name="T9" fmla="*/ 12 h 214"/>
                  <a:gd name="T10" fmla="*/ 63 w 74"/>
                  <a:gd name="T11" fmla="*/ 25 h 214"/>
                  <a:gd name="T12" fmla="*/ 32 w 74"/>
                  <a:gd name="T13" fmla="*/ 53 h 214"/>
                  <a:gd name="T14" fmla="*/ 26 w 74"/>
                  <a:gd name="T15" fmla="*/ 202 h 214"/>
                  <a:gd name="T16" fmla="*/ 14 w 74"/>
                  <a:gd name="T17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214">
                    <a:moveTo>
                      <a:pt x="14" y="214"/>
                    </a:moveTo>
                    <a:cubicBezTo>
                      <a:pt x="7" y="214"/>
                      <a:pt x="2" y="209"/>
                      <a:pt x="2" y="202"/>
                    </a:cubicBezTo>
                    <a:cubicBezTo>
                      <a:pt x="2" y="198"/>
                      <a:pt x="0" y="91"/>
                      <a:pt x="8" y="48"/>
                    </a:cubicBezTo>
                    <a:cubicBezTo>
                      <a:pt x="15" y="14"/>
                      <a:pt x="45" y="3"/>
                      <a:pt x="60" y="1"/>
                    </a:cubicBezTo>
                    <a:cubicBezTo>
                      <a:pt x="67" y="0"/>
                      <a:pt x="73" y="5"/>
                      <a:pt x="73" y="12"/>
                    </a:cubicBezTo>
                    <a:cubicBezTo>
                      <a:pt x="74" y="18"/>
                      <a:pt x="69" y="24"/>
                      <a:pt x="63" y="25"/>
                    </a:cubicBezTo>
                    <a:cubicBezTo>
                      <a:pt x="62" y="25"/>
                      <a:pt x="37" y="28"/>
                      <a:pt x="32" y="53"/>
                    </a:cubicBezTo>
                    <a:cubicBezTo>
                      <a:pt x="23" y="93"/>
                      <a:pt x="26" y="201"/>
                      <a:pt x="26" y="202"/>
                    </a:cubicBezTo>
                    <a:cubicBezTo>
                      <a:pt x="26" y="208"/>
                      <a:pt x="21" y="214"/>
                      <a:pt x="14" y="214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229"/>
              <p:cNvSpPr>
                <a:spLocks/>
              </p:cNvSpPr>
              <p:nvPr/>
            </p:nvSpPr>
            <p:spPr bwMode="auto">
              <a:xfrm>
                <a:off x="4845" y="655"/>
                <a:ext cx="90" cy="259"/>
              </a:xfrm>
              <a:custGeom>
                <a:avLst/>
                <a:gdLst>
                  <a:gd name="T0" fmla="*/ 60 w 74"/>
                  <a:gd name="T1" fmla="*/ 214 h 214"/>
                  <a:gd name="T2" fmla="*/ 60 w 74"/>
                  <a:gd name="T3" fmla="*/ 214 h 214"/>
                  <a:gd name="T4" fmla="*/ 48 w 74"/>
                  <a:gd name="T5" fmla="*/ 202 h 214"/>
                  <a:gd name="T6" fmla="*/ 42 w 74"/>
                  <a:gd name="T7" fmla="*/ 53 h 214"/>
                  <a:gd name="T8" fmla="*/ 11 w 74"/>
                  <a:gd name="T9" fmla="*/ 25 h 214"/>
                  <a:gd name="T10" fmla="*/ 1 w 74"/>
                  <a:gd name="T11" fmla="*/ 12 h 214"/>
                  <a:gd name="T12" fmla="*/ 14 w 74"/>
                  <a:gd name="T13" fmla="*/ 1 h 214"/>
                  <a:gd name="T14" fmla="*/ 66 w 74"/>
                  <a:gd name="T15" fmla="*/ 48 h 214"/>
                  <a:gd name="T16" fmla="*/ 72 w 74"/>
                  <a:gd name="T17" fmla="*/ 202 h 214"/>
                  <a:gd name="T18" fmla="*/ 60 w 74"/>
                  <a:gd name="T19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214">
                    <a:moveTo>
                      <a:pt x="60" y="214"/>
                    </a:moveTo>
                    <a:cubicBezTo>
                      <a:pt x="60" y="214"/>
                      <a:pt x="60" y="214"/>
                      <a:pt x="60" y="214"/>
                    </a:cubicBezTo>
                    <a:cubicBezTo>
                      <a:pt x="54" y="214"/>
                      <a:pt x="48" y="208"/>
                      <a:pt x="48" y="202"/>
                    </a:cubicBezTo>
                    <a:cubicBezTo>
                      <a:pt x="48" y="201"/>
                      <a:pt x="51" y="93"/>
                      <a:pt x="42" y="53"/>
                    </a:cubicBezTo>
                    <a:cubicBezTo>
                      <a:pt x="37" y="28"/>
                      <a:pt x="12" y="25"/>
                      <a:pt x="11" y="25"/>
                    </a:cubicBezTo>
                    <a:cubicBezTo>
                      <a:pt x="5" y="24"/>
                      <a:pt x="0" y="18"/>
                      <a:pt x="1" y="12"/>
                    </a:cubicBezTo>
                    <a:cubicBezTo>
                      <a:pt x="2" y="5"/>
                      <a:pt x="7" y="0"/>
                      <a:pt x="14" y="1"/>
                    </a:cubicBezTo>
                    <a:cubicBezTo>
                      <a:pt x="29" y="3"/>
                      <a:pt x="59" y="14"/>
                      <a:pt x="66" y="48"/>
                    </a:cubicBezTo>
                    <a:cubicBezTo>
                      <a:pt x="74" y="91"/>
                      <a:pt x="72" y="198"/>
                      <a:pt x="72" y="202"/>
                    </a:cubicBezTo>
                    <a:cubicBezTo>
                      <a:pt x="72" y="209"/>
                      <a:pt x="67" y="214"/>
                      <a:pt x="60" y="214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230"/>
              <p:cNvSpPr>
                <a:spLocks/>
              </p:cNvSpPr>
              <p:nvPr/>
            </p:nvSpPr>
            <p:spPr bwMode="auto">
              <a:xfrm>
                <a:off x="4817" y="599"/>
                <a:ext cx="43" cy="90"/>
              </a:xfrm>
              <a:custGeom>
                <a:avLst/>
                <a:gdLst>
                  <a:gd name="T0" fmla="*/ 18 w 35"/>
                  <a:gd name="T1" fmla="*/ 74 h 74"/>
                  <a:gd name="T2" fmla="*/ 16 w 35"/>
                  <a:gd name="T3" fmla="*/ 74 h 74"/>
                  <a:gd name="T4" fmla="*/ 0 w 35"/>
                  <a:gd name="T5" fmla="*/ 57 h 74"/>
                  <a:gd name="T6" fmla="*/ 0 w 35"/>
                  <a:gd name="T7" fmla="*/ 17 h 74"/>
                  <a:gd name="T8" fmla="*/ 16 w 35"/>
                  <a:gd name="T9" fmla="*/ 0 h 74"/>
                  <a:gd name="T10" fmla="*/ 18 w 35"/>
                  <a:gd name="T11" fmla="*/ 0 h 74"/>
                  <a:gd name="T12" fmla="*/ 35 w 35"/>
                  <a:gd name="T13" fmla="*/ 17 h 74"/>
                  <a:gd name="T14" fmla="*/ 35 w 35"/>
                  <a:gd name="T15" fmla="*/ 57 h 74"/>
                  <a:gd name="T16" fmla="*/ 18 w 35"/>
                  <a:gd name="T17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74">
                    <a:moveTo>
                      <a:pt x="18" y="74"/>
                    </a:moveTo>
                    <a:cubicBezTo>
                      <a:pt x="16" y="74"/>
                      <a:pt x="16" y="74"/>
                      <a:pt x="16" y="74"/>
                    </a:cubicBezTo>
                    <a:cubicBezTo>
                      <a:pt x="7" y="74"/>
                      <a:pt x="0" y="66"/>
                      <a:pt x="0" y="5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8" y="0"/>
                      <a:pt x="35" y="7"/>
                      <a:pt x="35" y="17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5" y="66"/>
                      <a:pt x="28" y="74"/>
                      <a:pt x="18" y="74"/>
                    </a:cubicBezTo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Oval 231"/>
              <p:cNvSpPr>
                <a:spLocks noChangeArrowheads="1"/>
              </p:cNvSpPr>
              <p:nvPr/>
            </p:nvSpPr>
            <p:spPr bwMode="auto">
              <a:xfrm>
                <a:off x="4908" y="531"/>
                <a:ext cx="43" cy="41"/>
              </a:xfrm>
              <a:prstGeom prst="ellipse">
                <a:avLst/>
              </a:pr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Oval 232"/>
              <p:cNvSpPr>
                <a:spLocks noChangeArrowheads="1"/>
              </p:cNvSpPr>
              <p:nvPr/>
            </p:nvSpPr>
            <p:spPr bwMode="auto">
              <a:xfrm>
                <a:off x="4726" y="531"/>
                <a:ext cx="41" cy="41"/>
              </a:xfrm>
              <a:prstGeom prst="ellipse">
                <a:avLst/>
              </a:pr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233"/>
              <p:cNvSpPr>
                <a:spLocks/>
              </p:cNvSpPr>
              <p:nvPr/>
            </p:nvSpPr>
            <p:spPr bwMode="auto">
              <a:xfrm>
                <a:off x="4748" y="434"/>
                <a:ext cx="181" cy="208"/>
              </a:xfrm>
              <a:custGeom>
                <a:avLst/>
                <a:gdLst>
                  <a:gd name="T0" fmla="*/ 74 w 149"/>
                  <a:gd name="T1" fmla="*/ 172 h 172"/>
                  <a:gd name="T2" fmla="*/ 0 w 149"/>
                  <a:gd name="T3" fmla="*/ 97 h 172"/>
                  <a:gd name="T4" fmla="*/ 0 w 149"/>
                  <a:gd name="T5" fmla="*/ 59 h 172"/>
                  <a:gd name="T6" fmla="*/ 74 w 149"/>
                  <a:gd name="T7" fmla="*/ 0 h 172"/>
                  <a:gd name="T8" fmla="*/ 149 w 149"/>
                  <a:gd name="T9" fmla="*/ 59 h 172"/>
                  <a:gd name="T10" fmla="*/ 149 w 149"/>
                  <a:gd name="T11" fmla="*/ 97 h 172"/>
                  <a:gd name="T12" fmla="*/ 74 w 149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9" h="172">
                    <a:moveTo>
                      <a:pt x="74" y="172"/>
                    </a:moveTo>
                    <a:cubicBezTo>
                      <a:pt x="33" y="172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3" y="0"/>
                      <a:pt x="74" y="0"/>
                    </a:cubicBezTo>
                    <a:cubicBezTo>
                      <a:pt x="116" y="0"/>
                      <a:pt x="149" y="18"/>
                      <a:pt x="149" y="59"/>
                    </a:cubicBezTo>
                    <a:cubicBezTo>
                      <a:pt x="149" y="97"/>
                      <a:pt x="149" y="97"/>
                      <a:pt x="149" y="97"/>
                    </a:cubicBezTo>
                    <a:cubicBezTo>
                      <a:pt x="149" y="138"/>
                      <a:pt x="116" y="172"/>
                      <a:pt x="74" y="172"/>
                    </a:cubicBezTo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234"/>
              <p:cNvSpPr>
                <a:spLocks/>
              </p:cNvSpPr>
              <p:nvPr/>
            </p:nvSpPr>
            <p:spPr bwMode="auto">
              <a:xfrm>
                <a:off x="4746" y="1091"/>
                <a:ext cx="76" cy="38"/>
              </a:xfrm>
              <a:custGeom>
                <a:avLst/>
                <a:gdLst>
                  <a:gd name="T0" fmla="*/ 76 w 76"/>
                  <a:gd name="T1" fmla="*/ 0 h 38"/>
                  <a:gd name="T2" fmla="*/ 76 w 76"/>
                  <a:gd name="T3" fmla="*/ 38 h 38"/>
                  <a:gd name="T4" fmla="*/ 0 w 76"/>
                  <a:gd name="T5" fmla="*/ 38 h 38"/>
                  <a:gd name="T6" fmla="*/ 44 w 76"/>
                  <a:gd name="T7" fmla="*/ 0 h 38"/>
                  <a:gd name="T8" fmla="*/ 76 w 76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38">
                    <a:moveTo>
                      <a:pt x="76" y="0"/>
                    </a:moveTo>
                    <a:lnTo>
                      <a:pt x="76" y="38"/>
                    </a:lnTo>
                    <a:lnTo>
                      <a:pt x="0" y="38"/>
                    </a:lnTo>
                    <a:lnTo>
                      <a:pt x="44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235"/>
              <p:cNvSpPr>
                <a:spLocks/>
              </p:cNvSpPr>
              <p:nvPr/>
            </p:nvSpPr>
            <p:spPr bwMode="auto">
              <a:xfrm>
                <a:off x="4855" y="1091"/>
                <a:ext cx="75" cy="38"/>
              </a:xfrm>
              <a:custGeom>
                <a:avLst/>
                <a:gdLst>
                  <a:gd name="T0" fmla="*/ 0 w 75"/>
                  <a:gd name="T1" fmla="*/ 0 h 38"/>
                  <a:gd name="T2" fmla="*/ 0 w 75"/>
                  <a:gd name="T3" fmla="*/ 38 h 38"/>
                  <a:gd name="T4" fmla="*/ 75 w 75"/>
                  <a:gd name="T5" fmla="*/ 38 h 38"/>
                  <a:gd name="T6" fmla="*/ 31 w 75"/>
                  <a:gd name="T7" fmla="*/ 0 h 38"/>
                  <a:gd name="T8" fmla="*/ 0 w 75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38">
                    <a:moveTo>
                      <a:pt x="0" y="0"/>
                    </a:moveTo>
                    <a:lnTo>
                      <a:pt x="0" y="38"/>
                    </a:lnTo>
                    <a:lnTo>
                      <a:pt x="75" y="38"/>
                    </a:lnTo>
                    <a:lnTo>
                      <a:pt x="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Freeform 236"/>
              <p:cNvSpPr>
                <a:spLocks noEditPoints="1"/>
              </p:cNvSpPr>
              <p:nvPr/>
            </p:nvSpPr>
            <p:spPr bwMode="auto">
              <a:xfrm>
                <a:off x="4698" y="395"/>
                <a:ext cx="277" cy="315"/>
              </a:xfrm>
              <a:custGeom>
                <a:avLst/>
                <a:gdLst>
                  <a:gd name="T0" fmla="*/ 225 w 228"/>
                  <a:gd name="T1" fmla="*/ 162 h 260"/>
                  <a:gd name="T2" fmla="*/ 219 w 228"/>
                  <a:gd name="T3" fmla="*/ 144 h 260"/>
                  <a:gd name="T4" fmla="*/ 228 w 228"/>
                  <a:gd name="T5" fmla="*/ 120 h 260"/>
                  <a:gd name="T6" fmla="*/ 204 w 228"/>
                  <a:gd name="T7" fmla="*/ 86 h 260"/>
                  <a:gd name="T8" fmla="*/ 214 w 228"/>
                  <a:gd name="T9" fmla="*/ 59 h 260"/>
                  <a:gd name="T10" fmla="*/ 174 w 228"/>
                  <a:gd name="T11" fmla="*/ 19 h 260"/>
                  <a:gd name="T12" fmla="*/ 167 w 228"/>
                  <a:gd name="T13" fmla="*/ 20 h 260"/>
                  <a:gd name="T14" fmla="*/ 137 w 228"/>
                  <a:gd name="T15" fmla="*/ 0 h 260"/>
                  <a:gd name="T16" fmla="*/ 114 w 228"/>
                  <a:gd name="T17" fmla="*/ 9 h 260"/>
                  <a:gd name="T18" fmla="*/ 91 w 228"/>
                  <a:gd name="T19" fmla="*/ 0 h 260"/>
                  <a:gd name="T20" fmla="*/ 60 w 228"/>
                  <a:gd name="T21" fmla="*/ 20 h 260"/>
                  <a:gd name="T22" fmla="*/ 53 w 228"/>
                  <a:gd name="T23" fmla="*/ 19 h 260"/>
                  <a:gd name="T24" fmla="*/ 13 w 228"/>
                  <a:gd name="T25" fmla="*/ 59 h 260"/>
                  <a:gd name="T26" fmla="*/ 24 w 228"/>
                  <a:gd name="T27" fmla="*/ 86 h 260"/>
                  <a:gd name="T28" fmla="*/ 0 w 228"/>
                  <a:gd name="T29" fmla="*/ 120 h 260"/>
                  <a:gd name="T30" fmla="*/ 8 w 228"/>
                  <a:gd name="T31" fmla="*/ 144 h 260"/>
                  <a:gd name="T32" fmla="*/ 2 w 228"/>
                  <a:gd name="T33" fmla="*/ 162 h 260"/>
                  <a:gd name="T34" fmla="*/ 11 w 228"/>
                  <a:gd name="T35" fmla="*/ 184 h 260"/>
                  <a:gd name="T36" fmla="*/ 2 w 228"/>
                  <a:gd name="T37" fmla="*/ 207 h 260"/>
                  <a:gd name="T38" fmla="*/ 35 w 228"/>
                  <a:gd name="T39" fmla="*/ 241 h 260"/>
                  <a:gd name="T40" fmla="*/ 51 w 228"/>
                  <a:gd name="T41" fmla="*/ 238 h 260"/>
                  <a:gd name="T42" fmla="*/ 82 w 228"/>
                  <a:gd name="T43" fmla="*/ 260 h 260"/>
                  <a:gd name="T44" fmla="*/ 114 w 228"/>
                  <a:gd name="T45" fmla="*/ 239 h 260"/>
                  <a:gd name="T46" fmla="*/ 145 w 228"/>
                  <a:gd name="T47" fmla="*/ 260 h 260"/>
                  <a:gd name="T48" fmla="*/ 177 w 228"/>
                  <a:gd name="T49" fmla="*/ 238 h 260"/>
                  <a:gd name="T50" fmla="*/ 192 w 228"/>
                  <a:gd name="T51" fmla="*/ 241 h 260"/>
                  <a:gd name="T52" fmla="*/ 226 w 228"/>
                  <a:gd name="T53" fmla="*/ 207 h 260"/>
                  <a:gd name="T54" fmla="*/ 216 w 228"/>
                  <a:gd name="T55" fmla="*/ 184 h 260"/>
                  <a:gd name="T56" fmla="*/ 225 w 228"/>
                  <a:gd name="T57" fmla="*/ 162 h 260"/>
                  <a:gd name="T58" fmla="*/ 118 w 228"/>
                  <a:gd name="T59" fmla="*/ 206 h 260"/>
                  <a:gd name="T60" fmla="*/ 114 w 228"/>
                  <a:gd name="T61" fmla="*/ 214 h 260"/>
                  <a:gd name="T62" fmla="*/ 110 w 228"/>
                  <a:gd name="T63" fmla="*/ 206 h 260"/>
                  <a:gd name="T64" fmla="*/ 114 w 228"/>
                  <a:gd name="T65" fmla="*/ 205 h 260"/>
                  <a:gd name="T66" fmla="*/ 118 w 228"/>
                  <a:gd name="T67" fmla="*/ 206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28" h="260">
                    <a:moveTo>
                      <a:pt x="225" y="162"/>
                    </a:moveTo>
                    <a:cubicBezTo>
                      <a:pt x="225" y="155"/>
                      <a:pt x="223" y="149"/>
                      <a:pt x="219" y="144"/>
                    </a:cubicBezTo>
                    <a:cubicBezTo>
                      <a:pt x="225" y="138"/>
                      <a:pt x="228" y="129"/>
                      <a:pt x="228" y="120"/>
                    </a:cubicBezTo>
                    <a:cubicBezTo>
                      <a:pt x="228" y="104"/>
                      <a:pt x="218" y="91"/>
                      <a:pt x="204" y="86"/>
                    </a:cubicBezTo>
                    <a:cubicBezTo>
                      <a:pt x="210" y="79"/>
                      <a:pt x="214" y="69"/>
                      <a:pt x="214" y="59"/>
                    </a:cubicBezTo>
                    <a:cubicBezTo>
                      <a:pt x="214" y="37"/>
                      <a:pt x="196" y="19"/>
                      <a:pt x="174" y="19"/>
                    </a:cubicBezTo>
                    <a:cubicBezTo>
                      <a:pt x="172" y="19"/>
                      <a:pt x="169" y="19"/>
                      <a:pt x="167" y="20"/>
                    </a:cubicBezTo>
                    <a:cubicBezTo>
                      <a:pt x="162" y="8"/>
                      <a:pt x="150" y="0"/>
                      <a:pt x="137" y="0"/>
                    </a:cubicBezTo>
                    <a:cubicBezTo>
                      <a:pt x="128" y="0"/>
                      <a:pt x="120" y="3"/>
                      <a:pt x="114" y="9"/>
                    </a:cubicBezTo>
                    <a:cubicBezTo>
                      <a:pt x="108" y="3"/>
                      <a:pt x="100" y="0"/>
                      <a:pt x="91" y="0"/>
                    </a:cubicBezTo>
                    <a:cubicBezTo>
                      <a:pt x="77" y="0"/>
                      <a:pt x="65" y="8"/>
                      <a:pt x="60" y="20"/>
                    </a:cubicBezTo>
                    <a:cubicBezTo>
                      <a:pt x="58" y="19"/>
                      <a:pt x="56" y="19"/>
                      <a:pt x="53" y="19"/>
                    </a:cubicBezTo>
                    <a:cubicBezTo>
                      <a:pt x="31" y="19"/>
                      <a:pt x="13" y="37"/>
                      <a:pt x="13" y="59"/>
                    </a:cubicBezTo>
                    <a:cubicBezTo>
                      <a:pt x="13" y="69"/>
                      <a:pt x="17" y="79"/>
                      <a:pt x="24" y="86"/>
                    </a:cubicBezTo>
                    <a:cubicBezTo>
                      <a:pt x="10" y="91"/>
                      <a:pt x="0" y="104"/>
                      <a:pt x="0" y="120"/>
                    </a:cubicBezTo>
                    <a:cubicBezTo>
                      <a:pt x="0" y="129"/>
                      <a:pt x="3" y="138"/>
                      <a:pt x="8" y="144"/>
                    </a:cubicBezTo>
                    <a:cubicBezTo>
                      <a:pt x="4" y="149"/>
                      <a:pt x="2" y="155"/>
                      <a:pt x="2" y="162"/>
                    </a:cubicBezTo>
                    <a:cubicBezTo>
                      <a:pt x="2" y="171"/>
                      <a:pt x="6" y="178"/>
                      <a:pt x="11" y="184"/>
                    </a:cubicBezTo>
                    <a:cubicBezTo>
                      <a:pt x="5" y="190"/>
                      <a:pt x="2" y="198"/>
                      <a:pt x="2" y="207"/>
                    </a:cubicBezTo>
                    <a:cubicBezTo>
                      <a:pt x="2" y="226"/>
                      <a:pt x="17" y="241"/>
                      <a:pt x="35" y="241"/>
                    </a:cubicBezTo>
                    <a:cubicBezTo>
                      <a:pt x="41" y="241"/>
                      <a:pt x="46" y="240"/>
                      <a:pt x="51" y="238"/>
                    </a:cubicBezTo>
                    <a:cubicBezTo>
                      <a:pt x="55" y="251"/>
                      <a:pt x="68" y="260"/>
                      <a:pt x="82" y="260"/>
                    </a:cubicBezTo>
                    <a:cubicBezTo>
                      <a:pt x="97" y="260"/>
                      <a:pt x="109" y="251"/>
                      <a:pt x="114" y="239"/>
                    </a:cubicBezTo>
                    <a:cubicBezTo>
                      <a:pt x="119" y="251"/>
                      <a:pt x="131" y="260"/>
                      <a:pt x="145" y="260"/>
                    </a:cubicBezTo>
                    <a:cubicBezTo>
                      <a:pt x="160" y="260"/>
                      <a:pt x="172" y="251"/>
                      <a:pt x="177" y="238"/>
                    </a:cubicBezTo>
                    <a:cubicBezTo>
                      <a:pt x="181" y="240"/>
                      <a:pt x="187" y="241"/>
                      <a:pt x="192" y="241"/>
                    </a:cubicBezTo>
                    <a:cubicBezTo>
                      <a:pt x="211" y="241"/>
                      <a:pt x="226" y="226"/>
                      <a:pt x="226" y="207"/>
                    </a:cubicBezTo>
                    <a:cubicBezTo>
                      <a:pt x="226" y="198"/>
                      <a:pt x="222" y="190"/>
                      <a:pt x="216" y="184"/>
                    </a:cubicBezTo>
                    <a:cubicBezTo>
                      <a:pt x="222" y="178"/>
                      <a:pt x="225" y="171"/>
                      <a:pt x="225" y="162"/>
                    </a:cubicBezTo>
                    <a:moveTo>
                      <a:pt x="118" y="206"/>
                    </a:moveTo>
                    <a:cubicBezTo>
                      <a:pt x="116" y="209"/>
                      <a:pt x="115" y="211"/>
                      <a:pt x="114" y="214"/>
                    </a:cubicBezTo>
                    <a:cubicBezTo>
                      <a:pt x="113" y="211"/>
                      <a:pt x="111" y="209"/>
                      <a:pt x="110" y="206"/>
                    </a:cubicBezTo>
                    <a:cubicBezTo>
                      <a:pt x="111" y="206"/>
                      <a:pt x="112" y="205"/>
                      <a:pt x="114" y="205"/>
                    </a:cubicBezTo>
                    <a:cubicBezTo>
                      <a:pt x="115" y="205"/>
                      <a:pt x="116" y="206"/>
                      <a:pt x="118" y="206"/>
                    </a:cubicBezTo>
                  </a:path>
                </a:pathLst>
              </a:cu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Freeform 237"/>
              <p:cNvSpPr>
                <a:spLocks/>
              </p:cNvSpPr>
              <p:nvPr/>
            </p:nvSpPr>
            <p:spPr bwMode="auto">
              <a:xfrm>
                <a:off x="4783" y="672"/>
                <a:ext cx="111" cy="220"/>
              </a:xfrm>
              <a:custGeom>
                <a:avLst/>
                <a:gdLst>
                  <a:gd name="T0" fmla="*/ 75 w 91"/>
                  <a:gd name="T1" fmla="*/ 74 h 182"/>
                  <a:gd name="T2" fmla="*/ 91 w 91"/>
                  <a:gd name="T3" fmla="*/ 0 h 182"/>
                  <a:gd name="T4" fmla="*/ 45 w 91"/>
                  <a:gd name="T5" fmla="*/ 0 h 182"/>
                  <a:gd name="T6" fmla="*/ 45 w 91"/>
                  <a:gd name="T7" fmla="*/ 0 h 182"/>
                  <a:gd name="T8" fmla="*/ 0 w 91"/>
                  <a:gd name="T9" fmla="*/ 0 h 182"/>
                  <a:gd name="T10" fmla="*/ 16 w 91"/>
                  <a:gd name="T11" fmla="*/ 74 h 182"/>
                  <a:gd name="T12" fmla="*/ 3 w 91"/>
                  <a:gd name="T13" fmla="*/ 127 h 182"/>
                  <a:gd name="T14" fmla="*/ 5 w 91"/>
                  <a:gd name="T15" fmla="*/ 155 h 182"/>
                  <a:gd name="T16" fmla="*/ 44 w 91"/>
                  <a:gd name="T17" fmla="*/ 182 h 182"/>
                  <a:gd name="T18" fmla="*/ 45 w 91"/>
                  <a:gd name="T19" fmla="*/ 182 h 182"/>
                  <a:gd name="T20" fmla="*/ 45 w 91"/>
                  <a:gd name="T21" fmla="*/ 182 h 182"/>
                  <a:gd name="T22" fmla="*/ 46 w 91"/>
                  <a:gd name="T23" fmla="*/ 182 h 182"/>
                  <a:gd name="T24" fmla="*/ 86 w 91"/>
                  <a:gd name="T25" fmla="*/ 155 h 182"/>
                  <a:gd name="T26" fmla="*/ 88 w 91"/>
                  <a:gd name="T27" fmla="*/ 127 h 182"/>
                  <a:gd name="T28" fmla="*/ 75 w 91"/>
                  <a:gd name="T29" fmla="*/ 74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1" h="182">
                    <a:moveTo>
                      <a:pt x="75" y="74"/>
                    </a:moveTo>
                    <a:cubicBezTo>
                      <a:pt x="75" y="46"/>
                      <a:pt x="91" y="0"/>
                      <a:pt x="9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6" y="46"/>
                      <a:pt x="16" y="74"/>
                    </a:cubicBezTo>
                    <a:cubicBezTo>
                      <a:pt x="16" y="89"/>
                      <a:pt x="6" y="112"/>
                      <a:pt x="3" y="127"/>
                    </a:cubicBezTo>
                    <a:cubicBezTo>
                      <a:pt x="1" y="134"/>
                      <a:pt x="1" y="147"/>
                      <a:pt x="5" y="155"/>
                    </a:cubicBezTo>
                    <a:cubicBezTo>
                      <a:pt x="12" y="171"/>
                      <a:pt x="26" y="182"/>
                      <a:pt x="44" y="182"/>
                    </a:cubicBezTo>
                    <a:cubicBezTo>
                      <a:pt x="45" y="182"/>
                      <a:pt x="45" y="182"/>
                      <a:pt x="45" y="182"/>
                    </a:cubicBezTo>
                    <a:cubicBezTo>
                      <a:pt x="45" y="182"/>
                      <a:pt x="45" y="182"/>
                      <a:pt x="45" y="182"/>
                    </a:cubicBezTo>
                    <a:cubicBezTo>
                      <a:pt x="46" y="182"/>
                      <a:pt x="46" y="182"/>
                      <a:pt x="46" y="182"/>
                    </a:cubicBezTo>
                    <a:cubicBezTo>
                      <a:pt x="65" y="182"/>
                      <a:pt x="79" y="171"/>
                      <a:pt x="86" y="155"/>
                    </a:cubicBezTo>
                    <a:cubicBezTo>
                      <a:pt x="90" y="147"/>
                      <a:pt x="89" y="134"/>
                      <a:pt x="88" y="127"/>
                    </a:cubicBezTo>
                    <a:cubicBezTo>
                      <a:pt x="84" y="112"/>
                      <a:pt x="75" y="89"/>
                      <a:pt x="75" y="74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Freeform 238"/>
              <p:cNvSpPr>
                <a:spLocks/>
              </p:cNvSpPr>
              <p:nvPr/>
            </p:nvSpPr>
            <p:spPr bwMode="auto">
              <a:xfrm>
                <a:off x="4845" y="839"/>
                <a:ext cx="45" cy="281"/>
              </a:xfrm>
              <a:custGeom>
                <a:avLst/>
                <a:gdLst>
                  <a:gd name="T0" fmla="*/ 21 w 37"/>
                  <a:gd name="T1" fmla="*/ 232 h 232"/>
                  <a:gd name="T2" fmla="*/ 8 w 37"/>
                  <a:gd name="T3" fmla="*/ 219 h 232"/>
                  <a:gd name="T4" fmla="*/ 0 w 37"/>
                  <a:gd name="T5" fmla="*/ 15 h 232"/>
                  <a:gd name="T6" fmla="*/ 21 w 37"/>
                  <a:gd name="T7" fmla="*/ 3 h 232"/>
                  <a:gd name="T8" fmla="*/ 37 w 37"/>
                  <a:gd name="T9" fmla="*/ 7 h 232"/>
                  <a:gd name="T10" fmla="*/ 33 w 37"/>
                  <a:gd name="T11" fmla="*/ 219 h 232"/>
                  <a:gd name="T12" fmla="*/ 21 w 37"/>
                  <a:gd name="T13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32">
                    <a:moveTo>
                      <a:pt x="21" y="232"/>
                    </a:moveTo>
                    <a:cubicBezTo>
                      <a:pt x="14" y="232"/>
                      <a:pt x="8" y="226"/>
                      <a:pt x="8" y="219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8"/>
                      <a:pt x="14" y="3"/>
                      <a:pt x="21" y="3"/>
                    </a:cubicBezTo>
                    <a:cubicBezTo>
                      <a:pt x="28" y="3"/>
                      <a:pt x="37" y="0"/>
                      <a:pt x="37" y="7"/>
                    </a:cubicBezTo>
                    <a:cubicBezTo>
                      <a:pt x="33" y="219"/>
                      <a:pt x="33" y="219"/>
                      <a:pt x="33" y="219"/>
                    </a:cubicBezTo>
                    <a:cubicBezTo>
                      <a:pt x="33" y="226"/>
                      <a:pt x="28" y="232"/>
                      <a:pt x="21" y="232"/>
                    </a:cubicBez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Freeform 239"/>
              <p:cNvSpPr>
                <a:spLocks/>
              </p:cNvSpPr>
              <p:nvPr/>
            </p:nvSpPr>
            <p:spPr bwMode="auto">
              <a:xfrm>
                <a:off x="4785" y="840"/>
                <a:ext cx="45" cy="280"/>
              </a:xfrm>
              <a:custGeom>
                <a:avLst/>
                <a:gdLst>
                  <a:gd name="T0" fmla="*/ 17 w 37"/>
                  <a:gd name="T1" fmla="*/ 231 h 231"/>
                  <a:gd name="T2" fmla="*/ 4 w 37"/>
                  <a:gd name="T3" fmla="*/ 218 h 231"/>
                  <a:gd name="T4" fmla="*/ 0 w 37"/>
                  <a:gd name="T5" fmla="*/ 7 h 231"/>
                  <a:gd name="T6" fmla="*/ 17 w 37"/>
                  <a:gd name="T7" fmla="*/ 2 h 231"/>
                  <a:gd name="T8" fmla="*/ 37 w 37"/>
                  <a:gd name="T9" fmla="*/ 13 h 231"/>
                  <a:gd name="T10" fmla="*/ 30 w 37"/>
                  <a:gd name="T11" fmla="*/ 218 h 231"/>
                  <a:gd name="T12" fmla="*/ 17 w 37"/>
                  <a:gd name="T13" fmla="*/ 231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31">
                    <a:moveTo>
                      <a:pt x="17" y="231"/>
                    </a:moveTo>
                    <a:cubicBezTo>
                      <a:pt x="10" y="231"/>
                      <a:pt x="4" y="225"/>
                      <a:pt x="4" y="218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0"/>
                      <a:pt x="10" y="2"/>
                      <a:pt x="17" y="2"/>
                    </a:cubicBezTo>
                    <a:cubicBezTo>
                      <a:pt x="24" y="2"/>
                      <a:pt x="37" y="6"/>
                      <a:pt x="37" y="13"/>
                    </a:cubicBezTo>
                    <a:cubicBezTo>
                      <a:pt x="30" y="218"/>
                      <a:pt x="30" y="218"/>
                      <a:pt x="30" y="218"/>
                    </a:cubicBezTo>
                    <a:cubicBezTo>
                      <a:pt x="30" y="225"/>
                      <a:pt x="24" y="231"/>
                      <a:pt x="17" y="231"/>
                    </a:cubicBez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Freeform 240"/>
              <p:cNvSpPr>
                <a:spLocks/>
              </p:cNvSpPr>
              <p:nvPr/>
            </p:nvSpPr>
            <p:spPr bwMode="auto">
              <a:xfrm>
                <a:off x="4743" y="655"/>
                <a:ext cx="90" cy="259"/>
              </a:xfrm>
              <a:custGeom>
                <a:avLst/>
                <a:gdLst>
                  <a:gd name="T0" fmla="*/ 14 w 74"/>
                  <a:gd name="T1" fmla="*/ 214 h 214"/>
                  <a:gd name="T2" fmla="*/ 2 w 74"/>
                  <a:gd name="T3" fmla="*/ 202 h 214"/>
                  <a:gd name="T4" fmla="*/ 8 w 74"/>
                  <a:gd name="T5" fmla="*/ 48 h 214"/>
                  <a:gd name="T6" fmla="*/ 60 w 74"/>
                  <a:gd name="T7" fmla="*/ 1 h 214"/>
                  <a:gd name="T8" fmla="*/ 73 w 74"/>
                  <a:gd name="T9" fmla="*/ 12 h 214"/>
                  <a:gd name="T10" fmla="*/ 63 w 74"/>
                  <a:gd name="T11" fmla="*/ 25 h 214"/>
                  <a:gd name="T12" fmla="*/ 32 w 74"/>
                  <a:gd name="T13" fmla="*/ 53 h 214"/>
                  <a:gd name="T14" fmla="*/ 26 w 74"/>
                  <a:gd name="T15" fmla="*/ 202 h 214"/>
                  <a:gd name="T16" fmla="*/ 14 w 74"/>
                  <a:gd name="T17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214">
                    <a:moveTo>
                      <a:pt x="14" y="214"/>
                    </a:moveTo>
                    <a:cubicBezTo>
                      <a:pt x="7" y="214"/>
                      <a:pt x="2" y="209"/>
                      <a:pt x="2" y="202"/>
                    </a:cubicBezTo>
                    <a:cubicBezTo>
                      <a:pt x="2" y="198"/>
                      <a:pt x="0" y="91"/>
                      <a:pt x="8" y="48"/>
                    </a:cubicBezTo>
                    <a:cubicBezTo>
                      <a:pt x="15" y="14"/>
                      <a:pt x="45" y="3"/>
                      <a:pt x="60" y="1"/>
                    </a:cubicBezTo>
                    <a:cubicBezTo>
                      <a:pt x="67" y="0"/>
                      <a:pt x="73" y="5"/>
                      <a:pt x="73" y="12"/>
                    </a:cubicBezTo>
                    <a:cubicBezTo>
                      <a:pt x="74" y="18"/>
                      <a:pt x="69" y="24"/>
                      <a:pt x="63" y="25"/>
                    </a:cubicBezTo>
                    <a:cubicBezTo>
                      <a:pt x="62" y="25"/>
                      <a:pt x="37" y="28"/>
                      <a:pt x="32" y="53"/>
                    </a:cubicBezTo>
                    <a:cubicBezTo>
                      <a:pt x="23" y="93"/>
                      <a:pt x="26" y="201"/>
                      <a:pt x="26" y="202"/>
                    </a:cubicBezTo>
                    <a:cubicBezTo>
                      <a:pt x="26" y="208"/>
                      <a:pt x="21" y="214"/>
                      <a:pt x="14" y="214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Freeform 241"/>
              <p:cNvSpPr>
                <a:spLocks/>
              </p:cNvSpPr>
              <p:nvPr/>
            </p:nvSpPr>
            <p:spPr bwMode="auto">
              <a:xfrm>
                <a:off x="4845" y="655"/>
                <a:ext cx="90" cy="259"/>
              </a:xfrm>
              <a:custGeom>
                <a:avLst/>
                <a:gdLst>
                  <a:gd name="T0" fmla="*/ 60 w 74"/>
                  <a:gd name="T1" fmla="*/ 214 h 214"/>
                  <a:gd name="T2" fmla="*/ 60 w 74"/>
                  <a:gd name="T3" fmla="*/ 214 h 214"/>
                  <a:gd name="T4" fmla="*/ 48 w 74"/>
                  <a:gd name="T5" fmla="*/ 202 h 214"/>
                  <a:gd name="T6" fmla="*/ 42 w 74"/>
                  <a:gd name="T7" fmla="*/ 53 h 214"/>
                  <a:gd name="T8" fmla="*/ 11 w 74"/>
                  <a:gd name="T9" fmla="*/ 25 h 214"/>
                  <a:gd name="T10" fmla="*/ 1 w 74"/>
                  <a:gd name="T11" fmla="*/ 12 h 214"/>
                  <a:gd name="T12" fmla="*/ 14 w 74"/>
                  <a:gd name="T13" fmla="*/ 1 h 214"/>
                  <a:gd name="T14" fmla="*/ 66 w 74"/>
                  <a:gd name="T15" fmla="*/ 48 h 214"/>
                  <a:gd name="T16" fmla="*/ 72 w 74"/>
                  <a:gd name="T17" fmla="*/ 202 h 214"/>
                  <a:gd name="T18" fmla="*/ 60 w 74"/>
                  <a:gd name="T19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214">
                    <a:moveTo>
                      <a:pt x="60" y="214"/>
                    </a:moveTo>
                    <a:cubicBezTo>
                      <a:pt x="60" y="214"/>
                      <a:pt x="60" y="214"/>
                      <a:pt x="60" y="214"/>
                    </a:cubicBezTo>
                    <a:cubicBezTo>
                      <a:pt x="54" y="214"/>
                      <a:pt x="48" y="208"/>
                      <a:pt x="48" y="202"/>
                    </a:cubicBezTo>
                    <a:cubicBezTo>
                      <a:pt x="48" y="201"/>
                      <a:pt x="51" y="93"/>
                      <a:pt x="42" y="53"/>
                    </a:cubicBezTo>
                    <a:cubicBezTo>
                      <a:pt x="37" y="28"/>
                      <a:pt x="12" y="25"/>
                      <a:pt x="11" y="25"/>
                    </a:cubicBezTo>
                    <a:cubicBezTo>
                      <a:pt x="5" y="24"/>
                      <a:pt x="0" y="18"/>
                      <a:pt x="1" y="12"/>
                    </a:cubicBezTo>
                    <a:cubicBezTo>
                      <a:pt x="2" y="5"/>
                      <a:pt x="7" y="0"/>
                      <a:pt x="14" y="1"/>
                    </a:cubicBezTo>
                    <a:cubicBezTo>
                      <a:pt x="29" y="3"/>
                      <a:pt x="59" y="14"/>
                      <a:pt x="66" y="48"/>
                    </a:cubicBezTo>
                    <a:cubicBezTo>
                      <a:pt x="74" y="91"/>
                      <a:pt x="72" y="198"/>
                      <a:pt x="72" y="202"/>
                    </a:cubicBezTo>
                    <a:cubicBezTo>
                      <a:pt x="72" y="209"/>
                      <a:pt x="67" y="214"/>
                      <a:pt x="60" y="214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Freeform 242"/>
              <p:cNvSpPr>
                <a:spLocks/>
              </p:cNvSpPr>
              <p:nvPr/>
            </p:nvSpPr>
            <p:spPr bwMode="auto">
              <a:xfrm>
                <a:off x="4817" y="599"/>
                <a:ext cx="43" cy="90"/>
              </a:xfrm>
              <a:custGeom>
                <a:avLst/>
                <a:gdLst>
                  <a:gd name="T0" fmla="*/ 18 w 35"/>
                  <a:gd name="T1" fmla="*/ 74 h 74"/>
                  <a:gd name="T2" fmla="*/ 16 w 35"/>
                  <a:gd name="T3" fmla="*/ 74 h 74"/>
                  <a:gd name="T4" fmla="*/ 0 w 35"/>
                  <a:gd name="T5" fmla="*/ 57 h 74"/>
                  <a:gd name="T6" fmla="*/ 0 w 35"/>
                  <a:gd name="T7" fmla="*/ 17 h 74"/>
                  <a:gd name="T8" fmla="*/ 16 w 35"/>
                  <a:gd name="T9" fmla="*/ 0 h 74"/>
                  <a:gd name="T10" fmla="*/ 18 w 35"/>
                  <a:gd name="T11" fmla="*/ 0 h 74"/>
                  <a:gd name="T12" fmla="*/ 35 w 35"/>
                  <a:gd name="T13" fmla="*/ 17 h 74"/>
                  <a:gd name="T14" fmla="*/ 35 w 35"/>
                  <a:gd name="T15" fmla="*/ 57 h 74"/>
                  <a:gd name="T16" fmla="*/ 18 w 35"/>
                  <a:gd name="T17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74">
                    <a:moveTo>
                      <a:pt x="18" y="74"/>
                    </a:moveTo>
                    <a:cubicBezTo>
                      <a:pt x="16" y="74"/>
                      <a:pt x="16" y="74"/>
                      <a:pt x="16" y="74"/>
                    </a:cubicBezTo>
                    <a:cubicBezTo>
                      <a:pt x="7" y="74"/>
                      <a:pt x="0" y="66"/>
                      <a:pt x="0" y="5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8" y="0"/>
                      <a:pt x="35" y="7"/>
                      <a:pt x="35" y="17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5" y="66"/>
                      <a:pt x="28" y="74"/>
                      <a:pt x="18" y="74"/>
                    </a:cubicBezTo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Oval 243"/>
              <p:cNvSpPr>
                <a:spLocks noChangeArrowheads="1"/>
              </p:cNvSpPr>
              <p:nvPr/>
            </p:nvSpPr>
            <p:spPr bwMode="auto">
              <a:xfrm>
                <a:off x="4908" y="531"/>
                <a:ext cx="43" cy="41"/>
              </a:xfrm>
              <a:prstGeom prst="ellipse">
                <a:avLst/>
              </a:pr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Oval 244"/>
              <p:cNvSpPr>
                <a:spLocks noChangeArrowheads="1"/>
              </p:cNvSpPr>
              <p:nvPr/>
            </p:nvSpPr>
            <p:spPr bwMode="auto">
              <a:xfrm>
                <a:off x="4726" y="531"/>
                <a:ext cx="41" cy="41"/>
              </a:xfrm>
              <a:prstGeom prst="ellipse">
                <a:avLst/>
              </a:pr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Freeform 245"/>
              <p:cNvSpPr>
                <a:spLocks/>
              </p:cNvSpPr>
              <p:nvPr/>
            </p:nvSpPr>
            <p:spPr bwMode="auto">
              <a:xfrm>
                <a:off x="4748" y="434"/>
                <a:ext cx="181" cy="208"/>
              </a:xfrm>
              <a:custGeom>
                <a:avLst/>
                <a:gdLst>
                  <a:gd name="T0" fmla="*/ 74 w 149"/>
                  <a:gd name="T1" fmla="*/ 172 h 172"/>
                  <a:gd name="T2" fmla="*/ 0 w 149"/>
                  <a:gd name="T3" fmla="*/ 97 h 172"/>
                  <a:gd name="T4" fmla="*/ 0 w 149"/>
                  <a:gd name="T5" fmla="*/ 59 h 172"/>
                  <a:gd name="T6" fmla="*/ 74 w 149"/>
                  <a:gd name="T7" fmla="*/ 0 h 172"/>
                  <a:gd name="T8" fmla="*/ 149 w 149"/>
                  <a:gd name="T9" fmla="*/ 59 h 172"/>
                  <a:gd name="T10" fmla="*/ 149 w 149"/>
                  <a:gd name="T11" fmla="*/ 97 h 172"/>
                  <a:gd name="T12" fmla="*/ 74 w 149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9" h="172">
                    <a:moveTo>
                      <a:pt x="74" y="172"/>
                    </a:moveTo>
                    <a:cubicBezTo>
                      <a:pt x="33" y="172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3" y="0"/>
                      <a:pt x="74" y="0"/>
                    </a:cubicBezTo>
                    <a:cubicBezTo>
                      <a:pt x="116" y="0"/>
                      <a:pt x="149" y="18"/>
                      <a:pt x="149" y="59"/>
                    </a:cubicBezTo>
                    <a:cubicBezTo>
                      <a:pt x="149" y="97"/>
                      <a:pt x="149" y="97"/>
                      <a:pt x="149" y="97"/>
                    </a:cubicBezTo>
                    <a:cubicBezTo>
                      <a:pt x="149" y="138"/>
                      <a:pt x="116" y="172"/>
                      <a:pt x="74" y="172"/>
                    </a:cubicBezTo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Freeform 246"/>
              <p:cNvSpPr>
                <a:spLocks/>
              </p:cNvSpPr>
              <p:nvPr/>
            </p:nvSpPr>
            <p:spPr bwMode="auto">
              <a:xfrm>
                <a:off x="4746" y="1091"/>
                <a:ext cx="76" cy="38"/>
              </a:xfrm>
              <a:custGeom>
                <a:avLst/>
                <a:gdLst>
                  <a:gd name="T0" fmla="*/ 76 w 76"/>
                  <a:gd name="T1" fmla="*/ 0 h 38"/>
                  <a:gd name="T2" fmla="*/ 76 w 76"/>
                  <a:gd name="T3" fmla="*/ 38 h 38"/>
                  <a:gd name="T4" fmla="*/ 0 w 76"/>
                  <a:gd name="T5" fmla="*/ 38 h 38"/>
                  <a:gd name="T6" fmla="*/ 44 w 76"/>
                  <a:gd name="T7" fmla="*/ 0 h 38"/>
                  <a:gd name="T8" fmla="*/ 76 w 76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38">
                    <a:moveTo>
                      <a:pt x="76" y="0"/>
                    </a:moveTo>
                    <a:lnTo>
                      <a:pt x="76" y="38"/>
                    </a:lnTo>
                    <a:lnTo>
                      <a:pt x="0" y="38"/>
                    </a:lnTo>
                    <a:lnTo>
                      <a:pt x="44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Freeform 247"/>
              <p:cNvSpPr>
                <a:spLocks/>
              </p:cNvSpPr>
              <p:nvPr/>
            </p:nvSpPr>
            <p:spPr bwMode="auto">
              <a:xfrm>
                <a:off x="4855" y="1091"/>
                <a:ext cx="75" cy="38"/>
              </a:xfrm>
              <a:custGeom>
                <a:avLst/>
                <a:gdLst>
                  <a:gd name="T0" fmla="*/ 0 w 75"/>
                  <a:gd name="T1" fmla="*/ 0 h 38"/>
                  <a:gd name="T2" fmla="*/ 0 w 75"/>
                  <a:gd name="T3" fmla="*/ 38 h 38"/>
                  <a:gd name="T4" fmla="*/ 75 w 75"/>
                  <a:gd name="T5" fmla="*/ 38 h 38"/>
                  <a:gd name="T6" fmla="*/ 31 w 75"/>
                  <a:gd name="T7" fmla="*/ 0 h 38"/>
                  <a:gd name="T8" fmla="*/ 0 w 75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38">
                    <a:moveTo>
                      <a:pt x="0" y="0"/>
                    </a:moveTo>
                    <a:lnTo>
                      <a:pt x="0" y="38"/>
                    </a:lnTo>
                    <a:lnTo>
                      <a:pt x="75" y="38"/>
                    </a:lnTo>
                    <a:lnTo>
                      <a:pt x="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" name="Freeform 248"/>
              <p:cNvSpPr>
                <a:spLocks/>
              </p:cNvSpPr>
              <p:nvPr/>
            </p:nvSpPr>
            <p:spPr bwMode="auto">
              <a:xfrm>
                <a:off x="4712" y="407"/>
                <a:ext cx="252" cy="126"/>
              </a:xfrm>
              <a:custGeom>
                <a:avLst/>
                <a:gdLst>
                  <a:gd name="T0" fmla="*/ 166 w 207"/>
                  <a:gd name="T1" fmla="*/ 31 h 104"/>
                  <a:gd name="T2" fmla="*/ 159 w 207"/>
                  <a:gd name="T3" fmla="*/ 32 h 104"/>
                  <a:gd name="T4" fmla="*/ 160 w 207"/>
                  <a:gd name="T5" fmla="*/ 28 h 104"/>
                  <a:gd name="T6" fmla="*/ 131 w 207"/>
                  <a:gd name="T7" fmla="*/ 0 h 104"/>
                  <a:gd name="T8" fmla="*/ 103 w 207"/>
                  <a:gd name="T9" fmla="*/ 13 h 104"/>
                  <a:gd name="T10" fmla="*/ 75 w 207"/>
                  <a:gd name="T11" fmla="*/ 0 h 104"/>
                  <a:gd name="T12" fmla="*/ 47 w 207"/>
                  <a:gd name="T13" fmla="*/ 28 h 104"/>
                  <a:gd name="T14" fmla="*/ 47 w 207"/>
                  <a:gd name="T15" fmla="*/ 32 h 104"/>
                  <a:gd name="T16" fmla="*/ 40 w 207"/>
                  <a:gd name="T17" fmla="*/ 31 h 104"/>
                  <a:gd name="T18" fmla="*/ 29 w 207"/>
                  <a:gd name="T19" fmla="*/ 104 h 104"/>
                  <a:gd name="T20" fmla="*/ 44 w 207"/>
                  <a:gd name="T21" fmla="*/ 83 h 104"/>
                  <a:gd name="T22" fmla="*/ 67 w 207"/>
                  <a:gd name="T23" fmla="*/ 57 h 104"/>
                  <a:gd name="T24" fmla="*/ 67 w 207"/>
                  <a:gd name="T25" fmla="*/ 55 h 104"/>
                  <a:gd name="T26" fmla="*/ 75 w 207"/>
                  <a:gd name="T27" fmla="*/ 56 h 104"/>
                  <a:gd name="T28" fmla="*/ 103 w 207"/>
                  <a:gd name="T29" fmla="*/ 35 h 104"/>
                  <a:gd name="T30" fmla="*/ 131 w 207"/>
                  <a:gd name="T31" fmla="*/ 56 h 104"/>
                  <a:gd name="T32" fmla="*/ 140 w 207"/>
                  <a:gd name="T33" fmla="*/ 55 h 104"/>
                  <a:gd name="T34" fmla="*/ 139 w 207"/>
                  <a:gd name="T35" fmla="*/ 57 h 104"/>
                  <a:gd name="T36" fmla="*/ 163 w 207"/>
                  <a:gd name="T37" fmla="*/ 83 h 104"/>
                  <a:gd name="T38" fmla="*/ 178 w 207"/>
                  <a:gd name="T39" fmla="*/ 104 h 104"/>
                  <a:gd name="T40" fmla="*/ 166 w 207"/>
                  <a:gd name="T41" fmla="*/ 31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7" h="104">
                    <a:moveTo>
                      <a:pt x="166" y="31"/>
                    </a:moveTo>
                    <a:cubicBezTo>
                      <a:pt x="164" y="31"/>
                      <a:pt x="162" y="31"/>
                      <a:pt x="159" y="32"/>
                    </a:cubicBezTo>
                    <a:cubicBezTo>
                      <a:pt x="160" y="30"/>
                      <a:pt x="160" y="29"/>
                      <a:pt x="160" y="28"/>
                    </a:cubicBezTo>
                    <a:cubicBezTo>
                      <a:pt x="160" y="12"/>
                      <a:pt x="147" y="0"/>
                      <a:pt x="131" y="0"/>
                    </a:cubicBezTo>
                    <a:cubicBezTo>
                      <a:pt x="117" y="0"/>
                      <a:pt x="108" y="1"/>
                      <a:pt x="103" y="13"/>
                    </a:cubicBezTo>
                    <a:cubicBezTo>
                      <a:pt x="96" y="3"/>
                      <a:pt x="89" y="0"/>
                      <a:pt x="75" y="0"/>
                    </a:cubicBezTo>
                    <a:cubicBezTo>
                      <a:pt x="60" y="0"/>
                      <a:pt x="47" y="12"/>
                      <a:pt x="47" y="28"/>
                    </a:cubicBezTo>
                    <a:cubicBezTo>
                      <a:pt x="47" y="29"/>
                      <a:pt x="47" y="30"/>
                      <a:pt x="47" y="32"/>
                    </a:cubicBezTo>
                    <a:cubicBezTo>
                      <a:pt x="45" y="31"/>
                      <a:pt x="43" y="31"/>
                      <a:pt x="40" y="31"/>
                    </a:cubicBezTo>
                    <a:cubicBezTo>
                      <a:pt x="17" y="29"/>
                      <a:pt x="0" y="79"/>
                      <a:pt x="29" y="104"/>
                    </a:cubicBezTo>
                    <a:cubicBezTo>
                      <a:pt x="37" y="100"/>
                      <a:pt x="43" y="92"/>
                      <a:pt x="44" y="83"/>
                    </a:cubicBezTo>
                    <a:cubicBezTo>
                      <a:pt x="57" y="82"/>
                      <a:pt x="67" y="71"/>
                      <a:pt x="67" y="57"/>
                    </a:cubicBezTo>
                    <a:cubicBezTo>
                      <a:pt x="67" y="56"/>
                      <a:pt x="67" y="56"/>
                      <a:pt x="67" y="55"/>
                    </a:cubicBezTo>
                    <a:cubicBezTo>
                      <a:pt x="69" y="56"/>
                      <a:pt x="72" y="56"/>
                      <a:pt x="75" y="56"/>
                    </a:cubicBezTo>
                    <a:cubicBezTo>
                      <a:pt x="89" y="56"/>
                      <a:pt x="100" y="47"/>
                      <a:pt x="103" y="35"/>
                    </a:cubicBezTo>
                    <a:cubicBezTo>
                      <a:pt x="106" y="47"/>
                      <a:pt x="117" y="56"/>
                      <a:pt x="131" y="56"/>
                    </a:cubicBezTo>
                    <a:cubicBezTo>
                      <a:pt x="134" y="56"/>
                      <a:pt x="137" y="56"/>
                      <a:pt x="140" y="55"/>
                    </a:cubicBezTo>
                    <a:cubicBezTo>
                      <a:pt x="140" y="56"/>
                      <a:pt x="139" y="56"/>
                      <a:pt x="139" y="57"/>
                    </a:cubicBezTo>
                    <a:cubicBezTo>
                      <a:pt x="139" y="71"/>
                      <a:pt x="150" y="82"/>
                      <a:pt x="163" y="83"/>
                    </a:cubicBezTo>
                    <a:cubicBezTo>
                      <a:pt x="164" y="92"/>
                      <a:pt x="170" y="100"/>
                      <a:pt x="178" y="104"/>
                    </a:cubicBezTo>
                    <a:cubicBezTo>
                      <a:pt x="207" y="79"/>
                      <a:pt x="190" y="29"/>
                      <a:pt x="166" y="31"/>
                    </a:cubicBezTo>
                    <a:close/>
                  </a:path>
                </a:pathLst>
              </a:cu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" name="Freeform 249"/>
              <p:cNvSpPr>
                <a:spLocks/>
              </p:cNvSpPr>
              <p:nvPr/>
            </p:nvSpPr>
            <p:spPr bwMode="auto">
              <a:xfrm>
                <a:off x="4823" y="592"/>
                <a:ext cx="50" cy="21"/>
              </a:xfrm>
              <a:custGeom>
                <a:avLst/>
                <a:gdLst>
                  <a:gd name="T0" fmla="*/ 38 w 41"/>
                  <a:gd name="T1" fmla="*/ 0 h 18"/>
                  <a:gd name="T2" fmla="*/ 35 w 41"/>
                  <a:gd name="T3" fmla="*/ 1 h 18"/>
                  <a:gd name="T4" fmla="*/ 11 w 41"/>
                  <a:gd name="T5" fmla="*/ 12 h 18"/>
                  <a:gd name="T6" fmla="*/ 11 w 41"/>
                  <a:gd name="T7" fmla="*/ 12 h 18"/>
                  <a:gd name="T8" fmla="*/ 4 w 41"/>
                  <a:gd name="T9" fmla="*/ 12 h 18"/>
                  <a:gd name="T10" fmla="*/ 3 w 41"/>
                  <a:gd name="T11" fmla="*/ 12 h 18"/>
                  <a:gd name="T12" fmla="*/ 1 w 41"/>
                  <a:gd name="T13" fmla="*/ 14 h 18"/>
                  <a:gd name="T14" fmla="*/ 3 w 41"/>
                  <a:gd name="T15" fmla="*/ 17 h 18"/>
                  <a:gd name="T16" fmla="*/ 11 w 41"/>
                  <a:gd name="T17" fmla="*/ 18 h 18"/>
                  <a:gd name="T18" fmla="*/ 40 w 41"/>
                  <a:gd name="T19" fmla="*/ 5 h 18"/>
                  <a:gd name="T20" fmla="*/ 39 w 41"/>
                  <a:gd name="T21" fmla="*/ 1 h 18"/>
                  <a:gd name="T22" fmla="*/ 38 w 41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8">
                    <a:moveTo>
                      <a:pt x="38" y="0"/>
                    </a:moveTo>
                    <a:cubicBezTo>
                      <a:pt x="37" y="0"/>
                      <a:pt x="36" y="0"/>
                      <a:pt x="35" y="1"/>
                    </a:cubicBezTo>
                    <a:cubicBezTo>
                      <a:pt x="30" y="8"/>
                      <a:pt x="2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8" y="12"/>
                      <a:pt x="6" y="12"/>
                      <a:pt x="4" y="12"/>
                    </a:cubicBezTo>
                    <a:cubicBezTo>
                      <a:pt x="4" y="12"/>
                      <a:pt x="4" y="12"/>
                      <a:pt x="3" y="12"/>
                    </a:cubicBezTo>
                    <a:cubicBezTo>
                      <a:pt x="2" y="12"/>
                      <a:pt x="1" y="13"/>
                      <a:pt x="1" y="14"/>
                    </a:cubicBezTo>
                    <a:cubicBezTo>
                      <a:pt x="0" y="15"/>
                      <a:pt x="1" y="17"/>
                      <a:pt x="3" y="17"/>
                    </a:cubicBezTo>
                    <a:cubicBezTo>
                      <a:pt x="5" y="18"/>
                      <a:pt x="8" y="18"/>
                      <a:pt x="11" y="18"/>
                    </a:cubicBezTo>
                    <a:cubicBezTo>
                      <a:pt x="23" y="18"/>
                      <a:pt x="33" y="13"/>
                      <a:pt x="40" y="5"/>
                    </a:cubicBezTo>
                    <a:cubicBezTo>
                      <a:pt x="41" y="3"/>
                      <a:pt x="41" y="2"/>
                      <a:pt x="39" y="1"/>
                    </a:cubicBezTo>
                    <a:cubicBezTo>
                      <a:pt x="39" y="0"/>
                      <a:pt x="38" y="0"/>
                      <a:pt x="38" y="0"/>
                    </a:cubicBezTo>
                  </a:path>
                </a:pathLst>
              </a:custGeom>
              <a:solidFill>
                <a:srgbClr val="CE98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Freeform 250"/>
              <p:cNvSpPr>
                <a:spLocks/>
              </p:cNvSpPr>
              <p:nvPr/>
            </p:nvSpPr>
            <p:spPr bwMode="auto">
              <a:xfrm>
                <a:off x="4779" y="535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" name="Oval 251"/>
              <p:cNvSpPr>
                <a:spLocks noChangeArrowheads="1"/>
              </p:cNvSpPr>
              <p:nvPr/>
            </p:nvSpPr>
            <p:spPr bwMode="auto">
              <a:xfrm>
                <a:off x="4784" y="541"/>
                <a:ext cx="7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Freeform 252"/>
              <p:cNvSpPr>
                <a:spLocks/>
              </p:cNvSpPr>
              <p:nvPr/>
            </p:nvSpPr>
            <p:spPr bwMode="auto">
              <a:xfrm>
                <a:off x="4872" y="535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Oval 253"/>
              <p:cNvSpPr>
                <a:spLocks noChangeArrowheads="1"/>
              </p:cNvSpPr>
              <p:nvPr/>
            </p:nvSpPr>
            <p:spPr bwMode="auto">
              <a:xfrm>
                <a:off x="4876" y="541"/>
                <a:ext cx="7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Rectangle 254"/>
              <p:cNvSpPr>
                <a:spLocks noChangeArrowheads="1"/>
              </p:cNvSpPr>
              <p:nvPr/>
            </p:nvSpPr>
            <p:spPr bwMode="auto">
              <a:xfrm>
                <a:off x="4776" y="520"/>
                <a:ext cx="29" cy="4"/>
              </a:xfrm>
              <a:prstGeom prst="rect">
                <a:avLst/>
              </a:pr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Rectangle 255"/>
              <p:cNvSpPr>
                <a:spLocks noChangeArrowheads="1"/>
              </p:cNvSpPr>
              <p:nvPr/>
            </p:nvSpPr>
            <p:spPr bwMode="auto">
              <a:xfrm>
                <a:off x="4868" y="520"/>
                <a:ext cx="29" cy="4"/>
              </a:xfrm>
              <a:prstGeom prst="rect">
                <a:avLst/>
              </a:pr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Freeform 256"/>
              <p:cNvSpPr>
                <a:spLocks/>
              </p:cNvSpPr>
              <p:nvPr/>
            </p:nvSpPr>
            <p:spPr bwMode="auto">
              <a:xfrm>
                <a:off x="4741" y="1031"/>
                <a:ext cx="85" cy="100"/>
              </a:xfrm>
              <a:custGeom>
                <a:avLst/>
                <a:gdLst>
                  <a:gd name="T0" fmla="*/ 85 w 85"/>
                  <a:gd name="T1" fmla="*/ 60 h 100"/>
                  <a:gd name="T2" fmla="*/ 85 w 85"/>
                  <a:gd name="T3" fmla="*/ 0 h 100"/>
                  <a:gd name="T4" fmla="*/ 47 w 85"/>
                  <a:gd name="T5" fmla="*/ 1 h 100"/>
                  <a:gd name="T6" fmla="*/ 47 w 85"/>
                  <a:gd name="T7" fmla="*/ 60 h 100"/>
                  <a:gd name="T8" fmla="*/ 0 w 85"/>
                  <a:gd name="T9" fmla="*/ 100 h 100"/>
                  <a:gd name="T10" fmla="*/ 85 w 85"/>
                  <a:gd name="T11" fmla="*/ 99 h 100"/>
                  <a:gd name="T12" fmla="*/ 85 w 85"/>
                  <a:gd name="T13" fmla="*/ 6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" h="100">
                    <a:moveTo>
                      <a:pt x="85" y="60"/>
                    </a:moveTo>
                    <a:lnTo>
                      <a:pt x="85" y="0"/>
                    </a:lnTo>
                    <a:lnTo>
                      <a:pt x="47" y="1"/>
                    </a:lnTo>
                    <a:lnTo>
                      <a:pt x="47" y="60"/>
                    </a:lnTo>
                    <a:lnTo>
                      <a:pt x="0" y="100"/>
                    </a:lnTo>
                    <a:lnTo>
                      <a:pt x="85" y="99"/>
                    </a:lnTo>
                    <a:lnTo>
                      <a:pt x="85" y="60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Freeform 257"/>
              <p:cNvSpPr>
                <a:spLocks/>
              </p:cNvSpPr>
              <p:nvPr/>
            </p:nvSpPr>
            <p:spPr bwMode="auto">
              <a:xfrm>
                <a:off x="4851" y="1031"/>
                <a:ext cx="82" cy="99"/>
              </a:xfrm>
              <a:custGeom>
                <a:avLst/>
                <a:gdLst>
                  <a:gd name="T0" fmla="*/ 0 w 82"/>
                  <a:gd name="T1" fmla="*/ 60 h 99"/>
                  <a:gd name="T2" fmla="*/ 0 w 82"/>
                  <a:gd name="T3" fmla="*/ 0 h 99"/>
                  <a:gd name="T4" fmla="*/ 37 w 82"/>
                  <a:gd name="T5" fmla="*/ 1 h 99"/>
                  <a:gd name="T6" fmla="*/ 37 w 82"/>
                  <a:gd name="T7" fmla="*/ 60 h 99"/>
                  <a:gd name="T8" fmla="*/ 82 w 82"/>
                  <a:gd name="T9" fmla="*/ 99 h 99"/>
                  <a:gd name="T10" fmla="*/ 0 w 82"/>
                  <a:gd name="T11" fmla="*/ 99 h 99"/>
                  <a:gd name="T12" fmla="*/ 0 w 82"/>
                  <a:gd name="T13" fmla="*/ 6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99">
                    <a:moveTo>
                      <a:pt x="0" y="60"/>
                    </a:moveTo>
                    <a:lnTo>
                      <a:pt x="0" y="0"/>
                    </a:lnTo>
                    <a:lnTo>
                      <a:pt x="37" y="1"/>
                    </a:lnTo>
                    <a:lnTo>
                      <a:pt x="37" y="60"/>
                    </a:lnTo>
                    <a:lnTo>
                      <a:pt x="82" y="99"/>
                    </a:lnTo>
                    <a:lnTo>
                      <a:pt x="0" y="99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Freeform 258"/>
              <p:cNvSpPr>
                <a:spLocks/>
              </p:cNvSpPr>
              <p:nvPr/>
            </p:nvSpPr>
            <p:spPr bwMode="auto">
              <a:xfrm>
                <a:off x="4743" y="658"/>
                <a:ext cx="191" cy="210"/>
              </a:xfrm>
              <a:custGeom>
                <a:avLst/>
                <a:gdLst>
                  <a:gd name="T0" fmla="*/ 150 w 157"/>
                  <a:gd name="T1" fmla="*/ 45 h 173"/>
                  <a:gd name="T2" fmla="*/ 110 w 157"/>
                  <a:gd name="T3" fmla="*/ 0 h 173"/>
                  <a:gd name="T4" fmla="*/ 78 w 157"/>
                  <a:gd name="T5" fmla="*/ 42 h 173"/>
                  <a:gd name="T6" fmla="*/ 45 w 157"/>
                  <a:gd name="T7" fmla="*/ 1 h 173"/>
                  <a:gd name="T8" fmla="*/ 7 w 157"/>
                  <a:gd name="T9" fmla="*/ 45 h 173"/>
                  <a:gd name="T10" fmla="*/ 0 w 157"/>
                  <a:gd name="T11" fmla="*/ 173 h 173"/>
                  <a:gd name="T12" fmla="*/ 26 w 157"/>
                  <a:gd name="T13" fmla="*/ 173 h 173"/>
                  <a:gd name="T14" fmla="*/ 32 w 157"/>
                  <a:gd name="T15" fmla="*/ 50 h 173"/>
                  <a:gd name="T16" fmla="*/ 39 w 157"/>
                  <a:gd name="T17" fmla="*/ 36 h 173"/>
                  <a:gd name="T18" fmla="*/ 47 w 157"/>
                  <a:gd name="T19" fmla="*/ 85 h 173"/>
                  <a:gd name="T20" fmla="*/ 39 w 157"/>
                  <a:gd name="T21" fmla="*/ 121 h 173"/>
                  <a:gd name="T22" fmla="*/ 35 w 157"/>
                  <a:gd name="T23" fmla="*/ 138 h 173"/>
                  <a:gd name="T24" fmla="*/ 34 w 157"/>
                  <a:gd name="T25" fmla="*/ 148 h 173"/>
                  <a:gd name="T26" fmla="*/ 122 w 157"/>
                  <a:gd name="T27" fmla="*/ 148 h 173"/>
                  <a:gd name="T28" fmla="*/ 121 w 157"/>
                  <a:gd name="T29" fmla="*/ 138 h 173"/>
                  <a:gd name="T30" fmla="*/ 116 w 157"/>
                  <a:gd name="T31" fmla="*/ 121 h 173"/>
                  <a:gd name="T32" fmla="*/ 108 w 157"/>
                  <a:gd name="T33" fmla="*/ 85 h 173"/>
                  <a:gd name="T34" fmla="*/ 117 w 157"/>
                  <a:gd name="T35" fmla="*/ 35 h 173"/>
                  <a:gd name="T36" fmla="*/ 125 w 157"/>
                  <a:gd name="T37" fmla="*/ 50 h 173"/>
                  <a:gd name="T38" fmla="*/ 131 w 157"/>
                  <a:gd name="T39" fmla="*/ 173 h 173"/>
                  <a:gd name="T40" fmla="*/ 157 w 157"/>
                  <a:gd name="T41" fmla="*/ 173 h 173"/>
                  <a:gd name="T42" fmla="*/ 150 w 157"/>
                  <a:gd name="T43" fmla="*/ 45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7" h="173">
                    <a:moveTo>
                      <a:pt x="150" y="45"/>
                    </a:moveTo>
                    <a:cubicBezTo>
                      <a:pt x="145" y="19"/>
                      <a:pt x="126" y="6"/>
                      <a:pt x="110" y="0"/>
                    </a:cubicBezTo>
                    <a:cubicBezTo>
                      <a:pt x="110" y="23"/>
                      <a:pt x="95" y="42"/>
                      <a:pt x="78" y="42"/>
                    </a:cubicBezTo>
                    <a:cubicBezTo>
                      <a:pt x="60" y="42"/>
                      <a:pt x="46" y="24"/>
                      <a:pt x="45" y="1"/>
                    </a:cubicBezTo>
                    <a:cubicBezTo>
                      <a:pt x="30" y="7"/>
                      <a:pt x="12" y="20"/>
                      <a:pt x="7" y="45"/>
                    </a:cubicBezTo>
                    <a:cubicBezTo>
                      <a:pt x="1" y="76"/>
                      <a:pt x="0" y="137"/>
                      <a:pt x="0" y="173"/>
                    </a:cubicBezTo>
                    <a:cubicBezTo>
                      <a:pt x="26" y="173"/>
                      <a:pt x="26" y="173"/>
                      <a:pt x="26" y="173"/>
                    </a:cubicBezTo>
                    <a:cubicBezTo>
                      <a:pt x="26" y="138"/>
                      <a:pt x="27" y="78"/>
                      <a:pt x="32" y="50"/>
                    </a:cubicBezTo>
                    <a:cubicBezTo>
                      <a:pt x="33" y="45"/>
                      <a:pt x="36" y="40"/>
                      <a:pt x="39" y="36"/>
                    </a:cubicBezTo>
                    <a:cubicBezTo>
                      <a:pt x="43" y="51"/>
                      <a:pt x="47" y="70"/>
                      <a:pt x="47" y="85"/>
                    </a:cubicBezTo>
                    <a:cubicBezTo>
                      <a:pt x="47" y="95"/>
                      <a:pt x="43" y="109"/>
                      <a:pt x="39" y="121"/>
                    </a:cubicBezTo>
                    <a:cubicBezTo>
                      <a:pt x="38" y="127"/>
                      <a:pt x="36" y="133"/>
                      <a:pt x="35" y="138"/>
                    </a:cubicBezTo>
                    <a:cubicBezTo>
                      <a:pt x="34" y="139"/>
                      <a:pt x="33" y="145"/>
                      <a:pt x="34" y="148"/>
                    </a:cubicBezTo>
                    <a:cubicBezTo>
                      <a:pt x="122" y="148"/>
                      <a:pt x="122" y="148"/>
                      <a:pt x="122" y="148"/>
                    </a:cubicBezTo>
                    <a:cubicBezTo>
                      <a:pt x="122" y="144"/>
                      <a:pt x="121" y="139"/>
                      <a:pt x="121" y="138"/>
                    </a:cubicBezTo>
                    <a:cubicBezTo>
                      <a:pt x="120" y="133"/>
                      <a:pt x="118" y="127"/>
                      <a:pt x="116" y="121"/>
                    </a:cubicBezTo>
                    <a:cubicBezTo>
                      <a:pt x="113" y="109"/>
                      <a:pt x="108" y="95"/>
                      <a:pt x="108" y="85"/>
                    </a:cubicBezTo>
                    <a:cubicBezTo>
                      <a:pt x="108" y="70"/>
                      <a:pt x="113" y="50"/>
                      <a:pt x="117" y="35"/>
                    </a:cubicBezTo>
                    <a:cubicBezTo>
                      <a:pt x="121" y="39"/>
                      <a:pt x="124" y="44"/>
                      <a:pt x="125" y="50"/>
                    </a:cubicBezTo>
                    <a:cubicBezTo>
                      <a:pt x="131" y="78"/>
                      <a:pt x="131" y="138"/>
                      <a:pt x="131" y="173"/>
                    </a:cubicBezTo>
                    <a:cubicBezTo>
                      <a:pt x="157" y="173"/>
                      <a:pt x="157" y="173"/>
                      <a:pt x="157" y="173"/>
                    </a:cubicBezTo>
                    <a:cubicBezTo>
                      <a:pt x="157" y="137"/>
                      <a:pt x="156" y="76"/>
                      <a:pt x="150" y="45"/>
                    </a:cubicBez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Freeform 259"/>
              <p:cNvSpPr>
                <a:spLocks/>
              </p:cNvSpPr>
              <p:nvPr/>
            </p:nvSpPr>
            <p:spPr bwMode="auto">
              <a:xfrm>
                <a:off x="4777" y="658"/>
                <a:ext cx="120" cy="267"/>
              </a:xfrm>
              <a:custGeom>
                <a:avLst/>
                <a:gdLst>
                  <a:gd name="T0" fmla="*/ 19 w 99"/>
                  <a:gd name="T1" fmla="*/ 84 h 220"/>
                  <a:gd name="T2" fmla="*/ 9 w 99"/>
                  <a:gd name="T3" fmla="*/ 122 h 220"/>
                  <a:gd name="T4" fmla="*/ 0 w 99"/>
                  <a:gd name="T5" fmla="*/ 220 h 220"/>
                  <a:gd name="T6" fmla="*/ 99 w 99"/>
                  <a:gd name="T7" fmla="*/ 220 h 220"/>
                  <a:gd name="T8" fmla="*/ 92 w 99"/>
                  <a:gd name="T9" fmla="*/ 127 h 220"/>
                  <a:gd name="T10" fmla="*/ 81 w 99"/>
                  <a:gd name="T11" fmla="*/ 85 h 220"/>
                  <a:gd name="T12" fmla="*/ 89 w 99"/>
                  <a:gd name="T13" fmla="*/ 36 h 220"/>
                  <a:gd name="T14" fmla="*/ 98 w 99"/>
                  <a:gd name="T15" fmla="*/ 9 h 220"/>
                  <a:gd name="T16" fmla="*/ 81 w 99"/>
                  <a:gd name="T17" fmla="*/ 0 h 220"/>
                  <a:gd name="T18" fmla="*/ 81 w 99"/>
                  <a:gd name="T19" fmla="*/ 2 h 220"/>
                  <a:gd name="T20" fmla="*/ 50 w 99"/>
                  <a:gd name="T21" fmla="*/ 33 h 220"/>
                  <a:gd name="T22" fmla="*/ 18 w 99"/>
                  <a:gd name="T23" fmla="*/ 0 h 220"/>
                  <a:gd name="T24" fmla="*/ 1 w 99"/>
                  <a:gd name="T25" fmla="*/ 9 h 220"/>
                  <a:gd name="T26" fmla="*/ 10 w 99"/>
                  <a:gd name="T27" fmla="*/ 38 h 220"/>
                  <a:gd name="T28" fmla="*/ 19 w 99"/>
                  <a:gd name="T29" fmla="*/ 84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" h="220">
                    <a:moveTo>
                      <a:pt x="19" y="84"/>
                    </a:moveTo>
                    <a:cubicBezTo>
                      <a:pt x="19" y="94"/>
                      <a:pt x="12" y="110"/>
                      <a:pt x="9" y="122"/>
                    </a:cubicBezTo>
                    <a:cubicBezTo>
                      <a:pt x="4" y="139"/>
                      <a:pt x="2" y="178"/>
                      <a:pt x="0" y="220"/>
                    </a:cubicBezTo>
                    <a:cubicBezTo>
                      <a:pt x="99" y="220"/>
                      <a:pt x="99" y="220"/>
                      <a:pt x="99" y="220"/>
                    </a:cubicBezTo>
                    <a:cubicBezTo>
                      <a:pt x="97" y="178"/>
                      <a:pt x="98" y="153"/>
                      <a:pt x="92" y="127"/>
                    </a:cubicBezTo>
                    <a:cubicBezTo>
                      <a:pt x="89" y="115"/>
                      <a:pt x="81" y="95"/>
                      <a:pt x="81" y="85"/>
                    </a:cubicBezTo>
                    <a:cubicBezTo>
                      <a:pt x="81" y="70"/>
                      <a:pt x="85" y="50"/>
                      <a:pt x="89" y="36"/>
                    </a:cubicBezTo>
                    <a:cubicBezTo>
                      <a:pt x="90" y="31"/>
                      <a:pt x="91" y="18"/>
                      <a:pt x="98" y="9"/>
                    </a:cubicBezTo>
                    <a:cubicBezTo>
                      <a:pt x="94" y="5"/>
                      <a:pt x="87" y="2"/>
                      <a:pt x="81" y="0"/>
                    </a:cubicBezTo>
                    <a:cubicBezTo>
                      <a:pt x="81" y="1"/>
                      <a:pt x="81" y="1"/>
                      <a:pt x="81" y="2"/>
                    </a:cubicBezTo>
                    <a:cubicBezTo>
                      <a:pt x="79" y="18"/>
                      <a:pt x="67" y="32"/>
                      <a:pt x="50" y="33"/>
                    </a:cubicBezTo>
                    <a:cubicBezTo>
                      <a:pt x="32" y="33"/>
                      <a:pt x="18" y="18"/>
                      <a:pt x="18" y="0"/>
                    </a:cubicBezTo>
                    <a:cubicBezTo>
                      <a:pt x="13" y="2"/>
                      <a:pt x="6" y="5"/>
                      <a:pt x="1" y="9"/>
                    </a:cubicBezTo>
                    <a:cubicBezTo>
                      <a:pt x="8" y="18"/>
                      <a:pt x="10" y="32"/>
                      <a:pt x="10" y="38"/>
                    </a:cubicBezTo>
                    <a:cubicBezTo>
                      <a:pt x="14" y="52"/>
                      <a:pt x="19" y="69"/>
                      <a:pt x="19" y="84"/>
                    </a:cubicBezTo>
                    <a:close/>
                  </a:path>
                </a:pathLst>
              </a:custGeom>
              <a:solidFill>
                <a:srgbClr val="4CDB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Rectangle 260"/>
              <p:cNvSpPr>
                <a:spLocks noChangeArrowheads="1"/>
              </p:cNvSpPr>
              <p:nvPr/>
            </p:nvSpPr>
            <p:spPr bwMode="auto">
              <a:xfrm>
                <a:off x="4467" y="696"/>
                <a:ext cx="111" cy="168"/>
              </a:xfrm>
              <a:prstGeom prst="rect">
                <a:avLst/>
              </a:pr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Freeform 261"/>
              <p:cNvSpPr>
                <a:spLocks/>
              </p:cNvSpPr>
              <p:nvPr/>
            </p:nvSpPr>
            <p:spPr bwMode="auto">
              <a:xfrm>
                <a:off x="4467" y="787"/>
                <a:ext cx="111" cy="128"/>
              </a:xfrm>
              <a:custGeom>
                <a:avLst/>
                <a:gdLst>
                  <a:gd name="T0" fmla="*/ 46 w 91"/>
                  <a:gd name="T1" fmla="*/ 106 h 106"/>
                  <a:gd name="T2" fmla="*/ 44 w 91"/>
                  <a:gd name="T3" fmla="*/ 106 h 106"/>
                  <a:gd name="T4" fmla="*/ 0 w 91"/>
                  <a:gd name="T5" fmla="*/ 62 h 106"/>
                  <a:gd name="T6" fmla="*/ 0 w 91"/>
                  <a:gd name="T7" fmla="*/ 44 h 106"/>
                  <a:gd name="T8" fmla="*/ 44 w 91"/>
                  <a:gd name="T9" fmla="*/ 0 h 106"/>
                  <a:gd name="T10" fmla="*/ 46 w 91"/>
                  <a:gd name="T11" fmla="*/ 0 h 106"/>
                  <a:gd name="T12" fmla="*/ 91 w 91"/>
                  <a:gd name="T13" fmla="*/ 44 h 106"/>
                  <a:gd name="T14" fmla="*/ 91 w 91"/>
                  <a:gd name="T15" fmla="*/ 62 h 106"/>
                  <a:gd name="T16" fmla="*/ 46 w 91"/>
                  <a:gd name="T1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06">
                    <a:moveTo>
                      <a:pt x="46" y="106"/>
                    </a:moveTo>
                    <a:cubicBezTo>
                      <a:pt x="44" y="106"/>
                      <a:pt x="44" y="106"/>
                      <a:pt x="44" y="106"/>
                    </a:cubicBezTo>
                    <a:cubicBezTo>
                      <a:pt x="20" y="106"/>
                      <a:pt x="0" y="86"/>
                      <a:pt x="0" y="62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71" y="0"/>
                      <a:pt x="91" y="20"/>
                      <a:pt x="91" y="44"/>
                    </a:cubicBezTo>
                    <a:cubicBezTo>
                      <a:pt x="91" y="62"/>
                      <a:pt x="91" y="62"/>
                      <a:pt x="91" y="62"/>
                    </a:cubicBezTo>
                    <a:cubicBezTo>
                      <a:pt x="91" y="86"/>
                      <a:pt x="71" y="106"/>
                      <a:pt x="46" y="106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Freeform 262"/>
              <p:cNvSpPr>
                <a:spLocks/>
              </p:cNvSpPr>
              <p:nvPr/>
            </p:nvSpPr>
            <p:spPr bwMode="auto">
              <a:xfrm>
                <a:off x="4526" y="850"/>
                <a:ext cx="51" cy="297"/>
              </a:xfrm>
              <a:custGeom>
                <a:avLst/>
                <a:gdLst>
                  <a:gd name="T0" fmla="*/ 23 w 42"/>
                  <a:gd name="T1" fmla="*/ 245 h 245"/>
                  <a:gd name="T2" fmla="*/ 7 w 42"/>
                  <a:gd name="T3" fmla="*/ 229 h 245"/>
                  <a:gd name="T4" fmla="*/ 0 w 42"/>
                  <a:gd name="T5" fmla="*/ 27 h 245"/>
                  <a:gd name="T6" fmla="*/ 23 w 42"/>
                  <a:gd name="T7" fmla="*/ 10 h 245"/>
                  <a:gd name="T8" fmla="*/ 42 w 42"/>
                  <a:gd name="T9" fmla="*/ 9 h 245"/>
                  <a:gd name="T10" fmla="*/ 39 w 42"/>
                  <a:gd name="T11" fmla="*/ 229 h 245"/>
                  <a:gd name="T12" fmla="*/ 23 w 42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5">
                    <a:moveTo>
                      <a:pt x="23" y="245"/>
                    </a:moveTo>
                    <a:cubicBezTo>
                      <a:pt x="15" y="245"/>
                      <a:pt x="7" y="238"/>
                      <a:pt x="7" y="229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18"/>
                      <a:pt x="15" y="10"/>
                      <a:pt x="23" y="10"/>
                    </a:cubicBezTo>
                    <a:cubicBezTo>
                      <a:pt x="32" y="10"/>
                      <a:pt x="42" y="0"/>
                      <a:pt x="42" y="9"/>
                    </a:cubicBezTo>
                    <a:cubicBezTo>
                      <a:pt x="39" y="229"/>
                      <a:pt x="39" y="229"/>
                      <a:pt x="39" y="229"/>
                    </a:cubicBezTo>
                    <a:cubicBezTo>
                      <a:pt x="39" y="238"/>
                      <a:pt x="32" y="245"/>
                      <a:pt x="23" y="245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Freeform 263"/>
              <p:cNvSpPr>
                <a:spLocks/>
              </p:cNvSpPr>
              <p:nvPr/>
            </p:nvSpPr>
            <p:spPr bwMode="auto">
              <a:xfrm>
                <a:off x="4466" y="850"/>
                <a:ext cx="53" cy="297"/>
              </a:xfrm>
              <a:custGeom>
                <a:avLst/>
                <a:gdLst>
                  <a:gd name="T0" fmla="*/ 20 w 43"/>
                  <a:gd name="T1" fmla="*/ 245 h 245"/>
                  <a:gd name="T2" fmla="*/ 4 w 43"/>
                  <a:gd name="T3" fmla="*/ 229 h 245"/>
                  <a:gd name="T4" fmla="*/ 0 w 43"/>
                  <a:gd name="T5" fmla="*/ 8 h 245"/>
                  <a:gd name="T6" fmla="*/ 20 w 43"/>
                  <a:gd name="T7" fmla="*/ 10 h 245"/>
                  <a:gd name="T8" fmla="*/ 43 w 43"/>
                  <a:gd name="T9" fmla="*/ 27 h 245"/>
                  <a:gd name="T10" fmla="*/ 36 w 43"/>
                  <a:gd name="T11" fmla="*/ 229 h 245"/>
                  <a:gd name="T12" fmla="*/ 20 w 43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45">
                    <a:moveTo>
                      <a:pt x="20" y="245"/>
                    </a:moveTo>
                    <a:cubicBezTo>
                      <a:pt x="11" y="245"/>
                      <a:pt x="4" y="238"/>
                      <a:pt x="4" y="22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11" y="10"/>
                      <a:pt x="20" y="10"/>
                    </a:cubicBezTo>
                    <a:cubicBezTo>
                      <a:pt x="29" y="10"/>
                      <a:pt x="43" y="18"/>
                      <a:pt x="43" y="27"/>
                    </a:cubicBezTo>
                    <a:cubicBezTo>
                      <a:pt x="36" y="229"/>
                      <a:pt x="36" y="229"/>
                      <a:pt x="36" y="229"/>
                    </a:cubicBezTo>
                    <a:cubicBezTo>
                      <a:pt x="36" y="238"/>
                      <a:pt x="29" y="245"/>
                      <a:pt x="20" y="245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Freeform 264"/>
              <p:cNvSpPr>
                <a:spLocks/>
              </p:cNvSpPr>
              <p:nvPr/>
            </p:nvSpPr>
            <p:spPr bwMode="auto">
              <a:xfrm>
                <a:off x="4528" y="679"/>
                <a:ext cx="99" cy="258"/>
              </a:xfrm>
              <a:custGeom>
                <a:avLst/>
                <a:gdLst>
                  <a:gd name="T0" fmla="*/ 68 w 81"/>
                  <a:gd name="T1" fmla="*/ 213 h 213"/>
                  <a:gd name="T2" fmla="*/ 67 w 81"/>
                  <a:gd name="T3" fmla="*/ 213 h 213"/>
                  <a:gd name="T4" fmla="*/ 56 w 81"/>
                  <a:gd name="T5" fmla="*/ 201 h 213"/>
                  <a:gd name="T6" fmla="*/ 49 w 81"/>
                  <a:gd name="T7" fmla="*/ 50 h 213"/>
                  <a:gd name="T8" fmla="*/ 11 w 81"/>
                  <a:gd name="T9" fmla="*/ 24 h 213"/>
                  <a:gd name="T10" fmla="*/ 0 w 81"/>
                  <a:gd name="T11" fmla="*/ 12 h 213"/>
                  <a:gd name="T12" fmla="*/ 12 w 81"/>
                  <a:gd name="T13" fmla="*/ 0 h 213"/>
                  <a:gd name="T14" fmla="*/ 72 w 81"/>
                  <a:gd name="T15" fmla="*/ 46 h 213"/>
                  <a:gd name="T16" fmla="*/ 79 w 81"/>
                  <a:gd name="T17" fmla="*/ 201 h 213"/>
                  <a:gd name="T18" fmla="*/ 68 w 81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" h="213">
                    <a:moveTo>
                      <a:pt x="68" y="213"/>
                    </a:moveTo>
                    <a:cubicBezTo>
                      <a:pt x="67" y="213"/>
                      <a:pt x="67" y="213"/>
                      <a:pt x="67" y="213"/>
                    </a:cubicBezTo>
                    <a:cubicBezTo>
                      <a:pt x="61" y="213"/>
                      <a:pt x="56" y="208"/>
                      <a:pt x="56" y="201"/>
                    </a:cubicBezTo>
                    <a:cubicBezTo>
                      <a:pt x="56" y="200"/>
                      <a:pt x="57" y="91"/>
                      <a:pt x="49" y="50"/>
                    </a:cubicBezTo>
                    <a:cubicBezTo>
                      <a:pt x="44" y="26"/>
                      <a:pt x="13" y="24"/>
                      <a:pt x="11" y="24"/>
                    </a:cubicBezTo>
                    <a:cubicBezTo>
                      <a:pt x="5" y="24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5" y="0"/>
                      <a:pt x="64" y="3"/>
                      <a:pt x="72" y="46"/>
                    </a:cubicBezTo>
                    <a:cubicBezTo>
                      <a:pt x="81" y="89"/>
                      <a:pt x="79" y="197"/>
                      <a:pt x="79" y="201"/>
                    </a:cubicBezTo>
                    <a:cubicBezTo>
                      <a:pt x="79" y="208"/>
                      <a:pt x="74" y="213"/>
                      <a:pt x="68" y="213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Freeform 265"/>
              <p:cNvSpPr>
                <a:spLocks/>
              </p:cNvSpPr>
              <p:nvPr/>
            </p:nvSpPr>
            <p:spPr bwMode="auto">
              <a:xfrm>
                <a:off x="4417" y="679"/>
                <a:ext cx="99" cy="258"/>
              </a:xfrm>
              <a:custGeom>
                <a:avLst/>
                <a:gdLst>
                  <a:gd name="T0" fmla="*/ 14 w 81"/>
                  <a:gd name="T1" fmla="*/ 213 h 213"/>
                  <a:gd name="T2" fmla="*/ 2 w 81"/>
                  <a:gd name="T3" fmla="*/ 201 h 213"/>
                  <a:gd name="T4" fmla="*/ 9 w 81"/>
                  <a:gd name="T5" fmla="*/ 46 h 213"/>
                  <a:gd name="T6" fmla="*/ 69 w 81"/>
                  <a:gd name="T7" fmla="*/ 0 h 213"/>
                  <a:gd name="T8" fmla="*/ 81 w 81"/>
                  <a:gd name="T9" fmla="*/ 12 h 213"/>
                  <a:gd name="T10" fmla="*/ 70 w 81"/>
                  <a:gd name="T11" fmla="*/ 24 h 213"/>
                  <a:gd name="T12" fmla="*/ 32 w 81"/>
                  <a:gd name="T13" fmla="*/ 50 h 213"/>
                  <a:gd name="T14" fmla="*/ 25 w 81"/>
                  <a:gd name="T15" fmla="*/ 201 h 213"/>
                  <a:gd name="T16" fmla="*/ 14 w 81"/>
                  <a:gd name="T17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213">
                    <a:moveTo>
                      <a:pt x="14" y="213"/>
                    </a:moveTo>
                    <a:cubicBezTo>
                      <a:pt x="7" y="213"/>
                      <a:pt x="2" y="208"/>
                      <a:pt x="2" y="201"/>
                    </a:cubicBezTo>
                    <a:cubicBezTo>
                      <a:pt x="2" y="197"/>
                      <a:pt x="0" y="89"/>
                      <a:pt x="9" y="46"/>
                    </a:cubicBezTo>
                    <a:cubicBezTo>
                      <a:pt x="18" y="3"/>
                      <a:pt x="67" y="0"/>
                      <a:pt x="69" y="0"/>
                    </a:cubicBezTo>
                    <a:cubicBezTo>
                      <a:pt x="75" y="0"/>
                      <a:pt x="81" y="5"/>
                      <a:pt x="81" y="12"/>
                    </a:cubicBezTo>
                    <a:cubicBezTo>
                      <a:pt x="81" y="18"/>
                      <a:pt x="76" y="24"/>
                      <a:pt x="70" y="24"/>
                    </a:cubicBezTo>
                    <a:cubicBezTo>
                      <a:pt x="68" y="24"/>
                      <a:pt x="37" y="26"/>
                      <a:pt x="32" y="50"/>
                    </a:cubicBezTo>
                    <a:cubicBezTo>
                      <a:pt x="24" y="91"/>
                      <a:pt x="25" y="200"/>
                      <a:pt x="25" y="201"/>
                    </a:cubicBezTo>
                    <a:cubicBezTo>
                      <a:pt x="26" y="208"/>
                      <a:pt x="20" y="213"/>
                      <a:pt x="14" y="213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Freeform 266"/>
              <p:cNvSpPr>
                <a:spLocks/>
              </p:cNvSpPr>
              <p:nvPr/>
            </p:nvSpPr>
            <p:spPr bwMode="auto">
              <a:xfrm>
                <a:off x="4495" y="622"/>
                <a:ext cx="54" cy="90"/>
              </a:xfrm>
              <a:custGeom>
                <a:avLst/>
                <a:gdLst>
                  <a:gd name="T0" fmla="*/ 22 w 44"/>
                  <a:gd name="T1" fmla="*/ 74 h 74"/>
                  <a:gd name="T2" fmla="*/ 22 w 44"/>
                  <a:gd name="T3" fmla="*/ 74 h 74"/>
                  <a:gd name="T4" fmla="*/ 0 w 44"/>
                  <a:gd name="T5" fmla="*/ 52 h 74"/>
                  <a:gd name="T6" fmla="*/ 0 w 44"/>
                  <a:gd name="T7" fmla="*/ 22 h 74"/>
                  <a:gd name="T8" fmla="*/ 22 w 44"/>
                  <a:gd name="T9" fmla="*/ 0 h 74"/>
                  <a:gd name="T10" fmla="*/ 44 w 44"/>
                  <a:gd name="T11" fmla="*/ 22 h 74"/>
                  <a:gd name="T12" fmla="*/ 44 w 44"/>
                  <a:gd name="T13" fmla="*/ 52 h 74"/>
                  <a:gd name="T14" fmla="*/ 22 w 44"/>
                  <a:gd name="T15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4" h="74">
                    <a:moveTo>
                      <a:pt x="22" y="74"/>
                    </a:moveTo>
                    <a:cubicBezTo>
                      <a:pt x="22" y="74"/>
                      <a:pt x="22" y="74"/>
                      <a:pt x="22" y="74"/>
                    </a:cubicBezTo>
                    <a:cubicBezTo>
                      <a:pt x="10" y="74"/>
                      <a:pt x="0" y="64"/>
                      <a:pt x="0" y="5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4" y="0"/>
                      <a:pt x="44" y="10"/>
                      <a:pt x="44" y="22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4" y="64"/>
                      <a:pt x="34" y="74"/>
                      <a:pt x="22" y="74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Oval 267"/>
              <p:cNvSpPr>
                <a:spLocks noChangeArrowheads="1"/>
              </p:cNvSpPr>
              <p:nvPr/>
            </p:nvSpPr>
            <p:spPr bwMode="auto">
              <a:xfrm>
                <a:off x="4593" y="554"/>
                <a:ext cx="41" cy="41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Oval 268"/>
              <p:cNvSpPr>
                <a:spLocks noChangeArrowheads="1"/>
              </p:cNvSpPr>
              <p:nvPr/>
            </p:nvSpPr>
            <p:spPr bwMode="auto">
              <a:xfrm>
                <a:off x="4410" y="554"/>
                <a:ext cx="42" cy="41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Freeform 269"/>
              <p:cNvSpPr>
                <a:spLocks/>
              </p:cNvSpPr>
              <p:nvPr/>
            </p:nvSpPr>
            <p:spPr bwMode="auto">
              <a:xfrm>
                <a:off x="4431" y="457"/>
                <a:ext cx="183" cy="209"/>
              </a:xfrm>
              <a:custGeom>
                <a:avLst/>
                <a:gdLst>
                  <a:gd name="T0" fmla="*/ 75 w 150"/>
                  <a:gd name="T1" fmla="*/ 172 h 172"/>
                  <a:gd name="T2" fmla="*/ 75 w 150"/>
                  <a:gd name="T3" fmla="*/ 172 h 172"/>
                  <a:gd name="T4" fmla="*/ 0 w 150"/>
                  <a:gd name="T5" fmla="*/ 97 h 172"/>
                  <a:gd name="T6" fmla="*/ 0 w 150"/>
                  <a:gd name="T7" fmla="*/ 59 h 172"/>
                  <a:gd name="T8" fmla="*/ 75 w 150"/>
                  <a:gd name="T9" fmla="*/ 0 h 172"/>
                  <a:gd name="T10" fmla="*/ 150 w 150"/>
                  <a:gd name="T11" fmla="*/ 59 h 172"/>
                  <a:gd name="T12" fmla="*/ 150 w 150"/>
                  <a:gd name="T13" fmla="*/ 97 h 172"/>
                  <a:gd name="T14" fmla="*/ 75 w 150"/>
                  <a:gd name="T15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2">
                    <a:moveTo>
                      <a:pt x="75" y="172"/>
                    </a:moveTo>
                    <a:cubicBezTo>
                      <a:pt x="75" y="172"/>
                      <a:pt x="75" y="172"/>
                      <a:pt x="75" y="172"/>
                    </a:cubicBezTo>
                    <a:cubicBezTo>
                      <a:pt x="34" y="172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4" y="0"/>
                      <a:pt x="75" y="0"/>
                    </a:cubicBezTo>
                    <a:cubicBezTo>
                      <a:pt x="116" y="0"/>
                      <a:pt x="150" y="18"/>
                      <a:pt x="150" y="59"/>
                    </a:cubicBezTo>
                    <a:cubicBezTo>
                      <a:pt x="150" y="97"/>
                      <a:pt x="150" y="97"/>
                      <a:pt x="150" y="97"/>
                    </a:cubicBezTo>
                    <a:cubicBezTo>
                      <a:pt x="150" y="138"/>
                      <a:pt x="116" y="172"/>
                      <a:pt x="75" y="172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Freeform 270"/>
              <p:cNvSpPr>
                <a:spLocks/>
              </p:cNvSpPr>
              <p:nvPr/>
            </p:nvSpPr>
            <p:spPr bwMode="auto">
              <a:xfrm>
                <a:off x="4534" y="1114"/>
                <a:ext cx="80" cy="39"/>
              </a:xfrm>
              <a:custGeom>
                <a:avLst/>
                <a:gdLst>
                  <a:gd name="T0" fmla="*/ 0 w 80"/>
                  <a:gd name="T1" fmla="*/ 0 h 39"/>
                  <a:gd name="T2" fmla="*/ 0 w 80"/>
                  <a:gd name="T3" fmla="*/ 39 h 39"/>
                  <a:gd name="T4" fmla="*/ 80 w 80"/>
                  <a:gd name="T5" fmla="*/ 39 h 39"/>
                  <a:gd name="T6" fmla="*/ 39 w 80"/>
                  <a:gd name="T7" fmla="*/ 0 h 39"/>
                  <a:gd name="T8" fmla="*/ 0 w 80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9">
                    <a:moveTo>
                      <a:pt x="0" y="0"/>
                    </a:moveTo>
                    <a:lnTo>
                      <a:pt x="0" y="39"/>
                    </a:lnTo>
                    <a:lnTo>
                      <a:pt x="80" y="39"/>
                    </a:lnTo>
                    <a:lnTo>
                      <a:pt x="3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Freeform 271"/>
              <p:cNvSpPr>
                <a:spLocks/>
              </p:cNvSpPr>
              <p:nvPr/>
            </p:nvSpPr>
            <p:spPr bwMode="auto">
              <a:xfrm>
                <a:off x="4431" y="1114"/>
                <a:ext cx="79" cy="39"/>
              </a:xfrm>
              <a:custGeom>
                <a:avLst/>
                <a:gdLst>
                  <a:gd name="T0" fmla="*/ 79 w 79"/>
                  <a:gd name="T1" fmla="*/ 0 h 39"/>
                  <a:gd name="T2" fmla="*/ 79 w 79"/>
                  <a:gd name="T3" fmla="*/ 39 h 39"/>
                  <a:gd name="T4" fmla="*/ 0 w 79"/>
                  <a:gd name="T5" fmla="*/ 39 h 39"/>
                  <a:gd name="T6" fmla="*/ 40 w 79"/>
                  <a:gd name="T7" fmla="*/ 0 h 39"/>
                  <a:gd name="T8" fmla="*/ 79 w 79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9">
                    <a:moveTo>
                      <a:pt x="79" y="0"/>
                    </a:moveTo>
                    <a:lnTo>
                      <a:pt x="79" y="39"/>
                    </a:lnTo>
                    <a:lnTo>
                      <a:pt x="0" y="39"/>
                    </a:lnTo>
                    <a:lnTo>
                      <a:pt x="40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Freeform 272"/>
              <p:cNvSpPr>
                <a:spLocks/>
              </p:cNvSpPr>
              <p:nvPr/>
            </p:nvSpPr>
            <p:spPr bwMode="auto">
              <a:xfrm>
                <a:off x="4534" y="1114"/>
                <a:ext cx="80" cy="39"/>
              </a:xfrm>
              <a:custGeom>
                <a:avLst/>
                <a:gdLst>
                  <a:gd name="T0" fmla="*/ 0 w 80"/>
                  <a:gd name="T1" fmla="*/ 0 h 39"/>
                  <a:gd name="T2" fmla="*/ 0 w 80"/>
                  <a:gd name="T3" fmla="*/ 39 h 39"/>
                  <a:gd name="T4" fmla="*/ 80 w 80"/>
                  <a:gd name="T5" fmla="*/ 39 h 39"/>
                  <a:gd name="T6" fmla="*/ 39 w 80"/>
                  <a:gd name="T7" fmla="*/ 0 h 39"/>
                  <a:gd name="T8" fmla="*/ 0 w 80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9">
                    <a:moveTo>
                      <a:pt x="0" y="0"/>
                    </a:moveTo>
                    <a:lnTo>
                      <a:pt x="0" y="39"/>
                    </a:lnTo>
                    <a:lnTo>
                      <a:pt x="80" y="39"/>
                    </a:lnTo>
                    <a:lnTo>
                      <a:pt x="3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Freeform 273"/>
              <p:cNvSpPr>
                <a:spLocks/>
              </p:cNvSpPr>
              <p:nvPr/>
            </p:nvSpPr>
            <p:spPr bwMode="auto">
              <a:xfrm>
                <a:off x="4431" y="1114"/>
                <a:ext cx="79" cy="39"/>
              </a:xfrm>
              <a:custGeom>
                <a:avLst/>
                <a:gdLst>
                  <a:gd name="T0" fmla="*/ 79 w 79"/>
                  <a:gd name="T1" fmla="*/ 0 h 39"/>
                  <a:gd name="T2" fmla="*/ 79 w 79"/>
                  <a:gd name="T3" fmla="*/ 39 h 39"/>
                  <a:gd name="T4" fmla="*/ 0 w 79"/>
                  <a:gd name="T5" fmla="*/ 39 h 39"/>
                  <a:gd name="T6" fmla="*/ 40 w 79"/>
                  <a:gd name="T7" fmla="*/ 0 h 39"/>
                  <a:gd name="T8" fmla="*/ 79 w 79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9">
                    <a:moveTo>
                      <a:pt x="79" y="0"/>
                    </a:moveTo>
                    <a:lnTo>
                      <a:pt x="79" y="39"/>
                    </a:lnTo>
                    <a:lnTo>
                      <a:pt x="0" y="39"/>
                    </a:lnTo>
                    <a:lnTo>
                      <a:pt x="40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Freeform 274"/>
              <p:cNvSpPr>
                <a:spLocks/>
              </p:cNvSpPr>
              <p:nvPr/>
            </p:nvSpPr>
            <p:spPr bwMode="auto">
              <a:xfrm>
                <a:off x="4466" y="864"/>
                <a:ext cx="112" cy="266"/>
              </a:xfrm>
              <a:custGeom>
                <a:avLst/>
                <a:gdLst>
                  <a:gd name="T0" fmla="*/ 37 w 92"/>
                  <a:gd name="T1" fmla="*/ 219 h 219"/>
                  <a:gd name="T2" fmla="*/ 43 w 92"/>
                  <a:gd name="T3" fmla="*/ 43 h 219"/>
                  <a:gd name="T4" fmla="*/ 45 w 92"/>
                  <a:gd name="T5" fmla="*/ 43 h 219"/>
                  <a:gd name="T6" fmla="*/ 47 w 92"/>
                  <a:gd name="T7" fmla="*/ 43 h 219"/>
                  <a:gd name="T8" fmla="*/ 49 w 92"/>
                  <a:gd name="T9" fmla="*/ 43 h 219"/>
                  <a:gd name="T10" fmla="*/ 55 w 92"/>
                  <a:gd name="T11" fmla="*/ 219 h 219"/>
                  <a:gd name="T12" fmla="*/ 89 w 92"/>
                  <a:gd name="T13" fmla="*/ 207 h 219"/>
                  <a:gd name="T14" fmla="*/ 92 w 92"/>
                  <a:gd name="T15" fmla="*/ 2 h 219"/>
                  <a:gd name="T16" fmla="*/ 92 w 92"/>
                  <a:gd name="T17" fmla="*/ 0 h 219"/>
                  <a:gd name="T18" fmla="*/ 0 w 92"/>
                  <a:gd name="T19" fmla="*/ 0 h 219"/>
                  <a:gd name="T20" fmla="*/ 3 w 92"/>
                  <a:gd name="T21" fmla="*/ 207 h 219"/>
                  <a:gd name="T22" fmla="*/ 37 w 92"/>
                  <a:gd name="T23" fmla="*/ 219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2" h="219">
                    <a:moveTo>
                      <a:pt x="37" y="219"/>
                    </a:moveTo>
                    <a:cubicBezTo>
                      <a:pt x="43" y="43"/>
                      <a:pt x="43" y="43"/>
                      <a:pt x="43" y="43"/>
                    </a:cubicBezTo>
                    <a:cubicBezTo>
                      <a:pt x="43" y="43"/>
                      <a:pt x="44" y="43"/>
                      <a:pt x="45" y="43"/>
                    </a:cubicBezTo>
                    <a:cubicBezTo>
                      <a:pt x="47" y="43"/>
                      <a:pt x="47" y="43"/>
                      <a:pt x="47" y="43"/>
                    </a:cubicBezTo>
                    <a:cubicBezTo>
                      <a:pt x="48" y="43"/>
                      <a:pt x="49" y="43"/>
                      <a:pt x="49" y="43"/>
                    </a:cubicBezTo>
                    <a:cubicBezTo>
                      <a:pt x="55" y="219"/>
                      <a:pt x="55" y="219"/>
                      <a:pt x="55" y="219"/>
                    </a:cubicBezTo>
                    <a:cubicBezTo>
                      <a:pt x="89" y="207"/>
                      <a:pt x="89" y="207"/>
                      <a:pt x="89" y="207"/>
                    </a:cubicBezTo>
                    <a:cubicBezTo>
                      <a:pt x="92" y="2"/>
                      <a:pt x="92" y="2"/>
                      <a:pt x="92" y="2"/>
                    </a:cubicBezTo>
                    <a:cubicBezTo>
                      <a:pt x="92" y="1"/>
                      <a:pt x="92" y="1"/>
                      <a:pt x="9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207"/>
                      <a:pt x="3" y="207"/>
                      <a:pt x="3" y="207"/>
                    </a:cubicBezTo>
                    <a:lnTo>
                      <a:pt x="37" y="219"/>
                    </a:lnTo>
                    <a:close/>
                  </a:path>
                </a:pathLst>
              </a:custGeom>
              <a:solidFill>
                <a:srgbClr val="4A32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Freeform 275"/>
              <p:cNvSpPr>
                <a:spLocks/>
              </p:cNvSpPr>
              <p:nvPr/>
            </p:nvSpPr>
            <p:spPr bwMode="auto">
              <a:xfrm>
                <a:off x="4598" y="458"/>
                <a:ext cx="37" cy="56"/>
              </a:xfrm>
              <a:custGeom>
                <a:avLst/>
                <a:gdLst>
                  <a:gd name="T0" fmla="*/ 27 w 31"/>
                  <a:gd name="T1" fmla="*/ 18 h 46"/>
                  <a:gd name="T2" fmla="*/ 14 w 31"/>
                  <a:gd name="T3" fmla="*/ 18 h 46"/>
                  <a:gd name="T4" fmla="*/ 15 w 31"/>
                  <a:gd name="T5" fmla="*/ 2 h 46"/>
                  <a:gd name="T6" fmla="*/ 1 w 31"/>
                  <a:gd name="T7" fmla="*/ 29 h 46"/>
                  <a:gd name="T8" fmla="*/ 0 w 31"/>
                  <a:gd name="T9" fmla="*/ 29 h 46"/>
                  <a:gd name="T10" fmla="*/ 1 w 31"/>
                  <a:gd name="T11" fmla="*/ 29 h 46"/>
                  <a:gd name="T12" fmla="*/ 1 w 31"/>
                  <a:gd name="T13" fmla="*/ 29 h 46"/>
                  <a:gd name="T14" fmla="*/ 1 w 31"/>
                  <a:gd name="T15" fmla="*/ 30 h 46"/>
                  <a:gd name="T16" fmla="*/ 1 w 31"/>
                  <a:gd name="T17" fmla="*/ 30 h 46"/>
                  <a:gd name="T18" fmla="*/ 1 w 31"/>
                  <a:gd name="T19" fmla="*/ 30 h 46"/>
                  <a:gd name="T20" fmla="*/ 1 w 31"/>
                  <a:gd name="T21" fmla="*/ 30 h 46"/>
                  <a:gd name="T22" fmla="*/ 2 w 31"/>
                  <a:gd name="T23" fmla="*/ 30 h 46"/>
                  <a:gd name="T24" fmla="*/ 7 w 31"/>
                  <a:gd name="T25" fmla="*/ 32 h 46"/>
                  <a:gd name="T26" fmla="*/ 25 w 31"/>
                  <a:gd name="T27" fmla="*/ 38 h 46"/>
                  <a:gd name="T28" fmla="*/ 17 w 31"/>
                  <a:gd name="T29" fmla="*/ 29 h 46"/>
                  <a:gd name="T30" fmla="*/ 27 w 31"/>
                  <a:gd name="T31" fmla="*/ 1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" h="46">
                    <a:moveTo>
                      <a:pt x="27" y="18"/>
                    </a:moveTo>
                    <a:cubicBezTo>
                      <a:pt x="24" y="14"/>
                      <a:pt x="19" y="16"/>
                      <a:pt x="14" y="18"/>
                    </a:cubicBezTo>
                    <a:cubicBezTo>
                      <a:pt x="20" y="11"/>
                      <a:pt x="21" y="4"/>
                      <a:pt x="15" y="2"/>
                    </a:cubicBezTo>
                    <a:cubicBezTo>
                      <a:pt x="9" y="0"/>
                      <a:pt x="2" y="23"/>
                      <a:pt x="1" y="29"/>
                    </a:cubicBezTo>
                    <a:cubicBezTo>
                      <a:pt x="1" y="29"/>
                      <a:pt x="0" y="29"/>
                      <a:pt x="0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2" y="30"/>
                      <a:pt x="2" y="30"/>
                    </a:cubicBezTo>
                    <a:cubicBezTo>
                      <a:pt x="3" y="31"/>
                      <a:pt x="5" y="32"/>
                      <a:pt x="7" y="32"/>
                    </a:cubicBezTo>
                    <a:cubicBezTo>
                      <a:pt x="16" y="36"/>
                      <a:pt x="20" y="46"/>
                      <a:pt x="25" y="38"/>
                    </a:cubicBezTo>
                    <a:cubicBezTo>
                      <a:pt x="28" y="34"/>
                      <a:pt x="23" y="31"/>
                      <a:pt x="17" y="29"/>
                    </a:cubicBezTo>
                    <a:cubicBezTo>
                      <a:pt x="25" y="27"/>
                      <a:pt x="31" y="23"/>
                      <a:pt x="27" y="18"/>
                    </a:cubicBezTo>
                    <a:close/>
                  </a:path>
                </a:pathLst>
              </a:cu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Freeform 276"/>
              <p:cNvSpPr>
                <a:spLocks/>
              </p:cNvSpPr>
              <p:nvPr/>
            </p:nvSpPr>
            <p:spPr bwMode="auto">
              <a:xfrm>
                <a:off x="4430" y="493"/>
                <a:ext cx="14" cy="71"/>
              </a:xfrm>
              <a:custGeom>
                <a:avLst/>
                <a:gdLst>
                  <a:gd name="T0" fmla="*/ 0 w 12"/>
                  <a:gd name="T1" fmla="*/ 29 h 58"/>
                  <a:gd name="T2" fmla="*/ 6 w 12"/>
                  <a:gd name="T3" fmla="*/ 2 h 58"/>
                  <a:gd name="T4" fmla="*/ 7 w 12"/>
                  <a:gd name="T5" fmla="*/ 0 h 58"/>
                  <a:gd name="T6" fmla="*/ 8 w 12"/>
                  <a:gd name="T7" fmla="*/ 2 h 58"/>
                  <a:gd name="T8" fmla="*/ 10 w 12"/>
                  <a:gd name="T9" fmla="*/ 12 h 58"/>
                  <a:gd name="T10" fmla="*/ 8 w 12"/>
                  <a:gd name="T11" fmla="*/ 51 h 58"/>
                  <a:gd name="T12" fmla="*/ 2 w 12"/>
                  <a:gd name="T13" fmla="*/ 57 h 58"/>
                  <a:gd name="T14" fmla="*/ 0 w 12"/>
                  <a:gd name="T15" fmla="*/ 58 h 58"/>
                  <a:gd name="T16" fmla="*/ 0 w 12"/>
                  <a:gd name="T17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58">
                    <a:moveTo>
                      <a:pt x="0" y="29"/>
                    </a:moveTo>
                    <a:cubicBezTo>
                      <a:pt x="0" y="19"/>
                      <a:pt x="2" y="10"/>
                      <a:pt x="6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6"/>
                      <a:pt x="10" y="9"/>
                      <a:pt x="10" y="12"/>
                    </a:cubicBezTo>
                    <a:cubicBezTo>
                      <a:pt x="11" y="21"/>
                      <a:pt x="12" y="42"/>
                      <a:pt x="8" y="51"/>
                    </a:cubicBezTo>
                    <a:cubicBezTo>
                      <a:pt x="6" y="54"/>
                      <a:pt x="4" y="56"/>
                      <a:pt x="2" y="57"/>
                    </a:cubicBezTo>
                    <a:cubicBezTo>
                      <a:pt x="0" y="58"/>
                      <a:pt x="0" y="58"/>
                      <a:pt x="0" y="58"/>
                    </a:cubicBez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" name="Freeform 277"/>
              <p:cNvSpPr>
                <a:spLocks/>
              </p:cNvSpPr>
              <p:nvPr/>
            </p:nvSpPr>
            <p:spPr bwMode="auto">
              <a:xfrm>
                <a:off x="4600" y="493"/>
                <a:ext cx="15" cy="71"/>
              </a:xfrm>
              <a:custGeom>
                <a:avLst/>
                <a:gdLst>
                  <a:gd name="T0" fmla="*/ 11 w 12"/>
                  <a:gd name="T1" fmla="*/ 57 h 58"/>
                  <a:gd name="T2" fmla="*/ 5 w 12"/>
                  <a:gd name="T3" fmla="*/ 51 h 58"/>
                  <a:gd name="T4" fmla="*/ 2 w 12"/>
                  <a:gd name="T5" fmla="*/ 12 h 58"/>
                  <a:gd name="T6" fmla="*/ 4 w 12"/>
                  <a:gd name="T7" fmla="*/ 2 h 58"/>
                  <a:gd name="T8" fmla="*/ 5 w 12"/>
                  <a:gd name="T9" fmla="*/ 0 h 58"/>
                  <a:gd name="T10" fmla="*/ 6 w 12"/>
                  <a:gd name="T11" fmla="*/ 2 h 58"/>
                  <a:gd name="T12" fmla="*/ 12 w 12"/>
                  <a:gd name="T13" fmla="*/ 29 h 58"/>
                  <a:gd name="T14" fmla="*/ 12 w 12"/>
                  <a:gd name="T15" fmla="*/ 58 h 58"/>
                  <a:gd name="T16" fmla="*/ 11 w 12"/>
                  <a:gd name="T17" fmla="*/ 5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58">
                    <a:moveTo>
                      <a:pt x="11" y="57"/>
                    </a:moveTo>
                    <a:cubicBezTo>
                      <a:pt x="8" y="56"/>
                      <a:pt x="6" y="54"/>
                      <a:pt x="5" y="51"/>
                    </a:cubicBezTo>
                    <a:cubicBezTo>
                      <a:pt x="0" y="42"/>
                      <a:pt x="1" y="21"/>
                      <a:pt x="2" y="12"/>
                    </a:cubicBezTo>
                    <a:cubicBezTo>
                      <a:pt x="3" y="9"/>
                      <a:pt x="3" y="6"/>
                      <a:pt x="4" y="2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10" y="10"/>
                      <a:pt x="12" y="19"/>
                      <a:pt x="12" y="29"/>
                    </a:cubicBezTo>
                    <a:cubicBezTo>
                      <a:pt x="12" y="58"/>
                      <a:pt x="12" y="58"/>
                      <a:pt x="12" y="58"/>
                    </a:cubicBezTo>
                    <a:lnTo>
                      <a:pt x="11" y="57"/>
                    </a:lnTo>
                    <a:close/>
                  </a:path>
                </a:pathLst>
              </a:cu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Freeform 278"/>
              <p:cNvSpPr>
                <a:spLocks/>
              </p:cNvSpPr>
              <p:nvPr/>
            </p:nvSpPr>
            <p:spPr bwMode="auto">
              <a:xfrm>
                <a:off x="4413" y="425"/>
                <a:ext cx="194" cy="97"/>
              </a:xfrm>
              <a:custGeom>
                <a:avLst/>
                <a:gdLst>
                  <a:gd name="T0" fmla="*/ 160 w 160"/>
                  <a:gd name="T1" fmla="*/ 57 h 80"/>
                  <a:gd name="T2" fmla="*/ 88 w 160"/>
                  <a:gd name="T3" fmla="*/ 78 h 80"/>
                  <a:gd name="T4" fmla="*/ 2 w 160"/>
                  <a:gd name="T5" fmla="*/ 54 h 80"/>
                  <a:gd name="T6" fmla="*/ 18 w 160"/>
                  <a:gd name="T7" fmla="*/ 45 h 80"/>
                  <a:gd name="T8" fmla="*/ 12 w 160"/>
                  <a:gd name="T9" fmla="*/ 22 h 80"/>
                  <a:gd name="T10" fmla="*/ 31 w 160"/>
                  <a:gd name="T11" fmla="*/ 30 h 80"/>
                  <a:gd name="T12" fmla="*/ 35 w 160"/>
                  <a:gd name="T13" fmla="*/ 12 h 80"/>
                  <a:gd name="T14" fmla="*/ 56 w 160"/>
                  <a:gd name="T15" fmla="*/ 22 h 80"/>
                  <a:gd name="T16" fmla="*/ 114 w 160"/>
                  <a:gd name="T17" fmla="*/ 12 h 80"/>
                  <a:gd name="T18" fmla="*/ 160 w 160"/>
                  <a:gd name="T19" fmla="*/ 5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0" h="80">
                    <a:moveTo>
                      <a:pt x="160" y="57"/>
                    </a:moveTo>
                    <a:cubicBezTo>
                      <a:pt x="160" y="57"/>
                      <a:pt x="135" y="76"/>
                      <a:pt x="88" y="78"/>
                    </a:cubicBezTo>
                    <a:cubicBezTo>
                      <a:pt x="41" y="80"/>
                      <a:pt x="3" y="67"/>
                      <a:pt x="2" y="54"/>
                    </a:cubicBezTo>
                    <a:cubicBezTo>
                      <a:pt x="0" y="37"/>
                      <a:pt x="18" y="45"/>
                      <a:pt x="18" y="45"/>
                    </a:cubicBezTo>
                    <a:cubicBezTo>
                      <a:pt x="18" y="45"/>
                      <a:pt x="2" y="32"/>
                      <a:pt x="12" y="22"/>
                    </a:cubicBezTo>
                    <a:cubicBezTo>
                      <a:pt x="20" y="14"/>
                      <a:pt x="31" y="30"/>
                      <a:pt x="31" y="30"/>
                    </a:cubicBezTo>
                    <a:cubicBezTo>
                      <a:pt x="31" y="30"/>
                      <a:pt x="24" y="13"/>
                      <a:pt x="35" y="12"/>
                    </a:cubicBezTo>
                    <a:cubicBezTo>
                      <a:pt x="45" y="11"/>
                      <a:pt x="48" y="26"/>
                      <a:pt x="56" y="22"/>
                    </a:cubicBezTo>
                    <a:cubicBezTo>
                      <a:pt x="63" y="17"/>
                      <a:pt x="83" y="0"/>
                      <a:pt x="114" y="12"/>
                    </a:cubicBezTo>
                    <a:cubicBezTo>
                      <a:pt x="145" y="23"/>
                      <a:pt x="160" y="57"/>
                      <a:pt x="160" y="57"/>
                    </a:cubicBezTo>
                    <a:close/>
                  </a:path>
                </a:pathLst>
              </a:cu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Freeform 279"/>
              <p:cNvSpPr>
                <a:spLocks/>
              </p:cNvSpPr>
              <p:nvPr/>
            </p:nvSpPr>
            <p:spPr bwMode="auto">
              <a:xfrm>
                <a:off x="4483" y="612"/>
                <a:ext cx="73" cy="21"/>
              </a:xfrm>
              <a:custGeom>
                <a:avLst/>
                <a:gdLst>
                  <a:gd name="T0" fmla="*/ 0 w 60"/>
                  <a:gd name="T1" fmla="*/ 0 h 17"/>
                  <a:gd name="T2" fmla="*/ 30 w 60"/>
                  <a:gd name="T3" fmla="*/ 17 h 17"/>
                  <a:gd name="T4" fmla="*/ 60 w 60"/>
                  <a:gd name="T5" fmla="*/ 0 h 17"/>
                  <a:gd name="T6" fmla="*/ 0 w 60"/>
                  <a:gd name="T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17">
                    <a:moveTo>
                      <a:pt x="0" y="0"/>
                    </a:moveTo>
                    <a:cubicBezTo>
                      <a:pt x="4" y="10"/>
                      <a:pt x="16" y="17"/>
                      <a:pt x="30" y="17"/>
                    </a:cubicBezTo>
                    <a:cubicBezTo>
                      <a:pt x="43" y="17"/>
                      <a:pt x="55" y="10"/>
                      <a:pt x="6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Freeform 280"/>
              <p:cNvSpPr>
                <a:spLocks/>
              </p:cNvSpPr>
              <p:nvPr/>
            </p:nvSpPr>
            <p:spPr bwMode="auto">
              <a:xfrm>
                <a:off x="4462" y="558"/>
                <a:ext cx="24" cy="30"/>
              </a:xfrm>
              <a:custGeom>
                <a:avLst/>
                <a:gdLst>
                  <a:gd name="T0" fmla="*/ 9 w 19"/>
                  <a:gd name="T1" fmla="*/ 25 h 25"/>
                  <a:gd name="T2" fmla="*/ 9 w 19"/>
                  <a:gd name="T3" fmla="*/ 25 h 25"/>
                  <a:gd name="T4" fmla="*/ 0 w 19"/>
                  <a:gd name="T5" fmla="*/ 16 h 25"/>
                  <a:gd name="T6" fmla="*/ 0 w 19"/>
                  <a:gd name="T7" fmla="*/ 9 h 25"/>
                  <a:gd name="T8" fmla="*/ 9 w 19"/>
                  <a:gd name="T9" fmla="*/ 0 h 25"/>
                  <a:gd name="T10" fmla="*/ 19 w 19"/>
                  <a:gd name="T11" fmla="*/ 9 h 25"/>
                  <a:gd name="T12" fmla="*/ 19 w 19"/>
                  <a:gd name="T13" fmla="*/ 16 h 25"/>
                  <a:gd name="T14" fmla="*/ 9 w 19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9" y="4"/>
                      <a:pt x="19" y="9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Oval 281"/>
              <p:cNvSpPr>
                <a:spLocks noChangeArrowheads="1"/>
              </p:cNvSpPr>
              <p:nvPr/>
            </p:nvSpPr>
            <p:spPr bwMode="auto">
              <a:xfrm>
                <a:off x="4467" y="564"/>
                <a:ext cx="8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Freeform 282"/>
              <p:cNvSpPr>
                <a:spLocks/>
              </p:cNvSpPr>
              <p:nvPr/>
            </p:nvSpPr>
            <p:spPr bwMode="auto">
              <a:xfrm>
                <a:off x="4555" y="558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Oval 283"/>
              <p:cNvSpPr>
                <a:spLocks noChangeArrowheads="1"/>
              </p:cNvSpPr>
              <p:nvPr/>
            </p:nvSpPr>
            <p:spPr bwMode="auto">
              <a:xfrm>
                <a:off x="4559" y="564"/>
                <a:ext cx="8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Rectangle 284"/>
              <p:cNvSpPr>
                <a:spLocks noChangeArrowheads="1"/>
              </p:cNvSpPr>
              <p:nvPr/>
            </p:nvSpPr>
            <p:spPr bwMode="auto">
              <a:xfrm>
                <a:off x="4460" y="544"/>
                <a:ext cx="28" cy="8"/>
              </a:xfrm>
              <a:prstGeom prst="rect">
                <a:avLst/>
              </a:pr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Rectangle 285"/>
              <p:cNvSpPr>
                <a:spLocks noChangeArrowheads="1"/>
              </p:cNvSpPr>
              <p:nvPr/>
            </p:nvSpPr>
            <p:spPr bwMode="auto">
              <a:xfrm>
                <a:off x="4551" y="544"/>
                <a:ext cx="30" cy="8"/>
              </a:xfrm>
              <a:prstGeom prst="rect">
                <a:avLst/>
              </a:pr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Freeform 286"/>
              <p:cNvSpPr>
                <a:spLocks/>
              </p:cNvSpPr>
              <p:nvPr/>
            </p:nvSpPr>
            <p:spPr bwMode="auto">
              <a:xfrm>
                <a:off x="4417" y="678"/>
                <a:ext cx="209" cy="216"/>
              </a:xfrm>
              <a:custGeom>
                <a:avLst/>
                <a:gdLst>
                  <a:gd name="T0" fmla="*/ 26 w 171"/>
                  <a:gd name="T1" fmla="*/ 178 h 178"/>
                  <a:gd name="T2" fmla="*/ 33 w 171"/>
                  <a:gd name="T3" fmla="*/ 51 h 178"/>
                  <a:gd name="T4" fmla="*/ 39 w 171"/>
                  <a:gd name="T5" fmla="*/ 38 h 178"/>
                  <a:gd name="T6" fmla="*/ 39 w 171"/>
                  <a:gd name="T7" fmla="*/ 154 h 178"/>
                  <a:gd name="T8" fmla="*/ 132 w 171"/>
                  <a:gd name="T9" fmla="*/ 154 h 178"/>
                  <a:gd name="T10" fmla="*/ 132 w 171"/>
                  <a:gd name="T11" fmla="*/ 38 h 178"/>
                  <a:gd name="T12" fmla="*/ 139 w 171"/>
                  <a:gd name="T13" fmla="*/ 51 h 178"/>
                  <a:gd name="T14" fmla="*/ 145 w 171"/>
                  <a:gd name="T15" fmla="*/ 178 h 178"/>
                  <a:gd name="T16" fmla="*/ 171 w 171"/>
                  <a:gd name="T17" fmla="*/ 178 h 178"/>
                  <a:gd name="T18" fmla="*/ 164 w 171"/>
                  <a:gd name="T19" fmla="*/ 46 h 178"/>
                  <a:gd name="T20" fmla="*/ 113 w 171"/>
                  <a:gd name="T21" fmla="*/ 1 h 178"/>
                  <a:gd name="T22" fmla="*/ 86 w 171"/>
                  <a:gd name="T23" fmla="*/ 35 h 178"/>
                  <a:gd name="T24" fmla="*/ 57 w 171"/>
                  <a:gd name="T25" fmla="*/ 1 h 178"/>
                  <a:gd name="T26" fmla="*/ 8 w 171"/>
                  <a:gd name="T27" fmla="*/ 46 h 178"/>
                  <a:gd name="T28" fmla="*/ 0 w 171"/>
                  <a:gd name="T29" fmla="*/ 178 h 178"/>
                  <a:gd name="T30" fmla="*/ 26 w 171"/>
                  <a:gd name="T31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1" h="178">
                    <a:moveTo>
                      <a:pt x="26" y="178"/>
                    </a:moveTo>
                    <a:cubicBezTo>
                      <a:pt x="26" y="143"/>
                      <a:pt x="27" y="80"/>
                      <a:pt x="33" y="51"/>
                    </a:cubicBezTo>
                    <a:cubicBezTo>
                      <a:pt x="34" y="46"/>
                      <a:pt x="36" y="42"/>
                      <a:pt x="39" y="38"/>
                    </a:cubicBezTo>
                    <a:cubicBezTo>
                      <a:pt x="39" y="154"/>
                      <a:pt x="39" y="154"/>
                      <a:pt x="39" y="154"/>
                    </a:cubicBezTo>
                    <a:cubicBezTo>
                      <a:pt x="132" y="154"/>
                      <a:pt x="132" y="154"/>
                      <a:pt x="132" y="154"/>
                    </a:cubicBezTo>
                    <a:cubicBezTo>
                      <a:pt x="132" y="38"/>
                      <a:pt x="132" y="38"/>
                      <a:pt x="132" y="38"/>
                    </a:cubicBezTo>
                    <a:cubicBezTo>
                      <a:pt x="135" y="42"/>
                      <a:pt x="138" y="46"/>
                      <a:pt x="139" y="51"/>
                    </a:cubicBezTo>
                    <a:cubicBezTo>
                      <a:pt x="144" y="80"/>
                      <a:pt x="145" y="143"/>
                      <a:pt x="145" y="178"/>
                    </a:cubicBezTo>
                    <a:cubicBezTo>
                      <a:pt x="171" y="178"/>
                      <a:pt x="171" y="178"/>
                      <a:pt x="171" y="178"/>
                    </a:cubicBezTo>
                    <a:cubicBezTo>
                      <a:pt x="171" y="142"/>
                      <a:pt x="170" y="77"/>
                      <a:pt x="164" y="46"/>
                    </a:cubicBezTo>
                    <a:cubicBezTo>
                      <a:pt x="157" y="14"/>
                      <a:pt x="128" y="4"/>
                      <a:pt x="113" y="1"/>
                    </a:cubicBezTo>
                    <a:cubicBezTo>
                      <a:pt x="107" y="0"/>
                      <a:pt x="86" y="35"/>
                      <a:pt x="86" y="35"/>
                    </a:cubicBezTo>
                    <a:cubicBezTo>
                      <a:pt x="86" y="35"/>
                      <a:pt x="63" y="0"/>
                      <a:pt x="57" y="1"/>
                    </a:cubicBezTo>
                    <a:cubicBezTo>
                      <a:pt x="42" y="5"/>
                      <a:pt x="14" y="15"/>
                      <a:pt x="8" y="46"/>
                    </a:cubicBezTo>
                    <a:cubicBezTo>
                      <a:pt x="1" y="77"/>
                      <a:pt x="0" y="142"/>
                      <a:pt x="0" y="178"/>
                    </a:cubicBezTo>
                    <a:lnTo>
                      <a:pt x="26" y="178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Freeform 287"/>
              <p:cNvSpPr>
                <a:spLocks/>
              </p:cNvSpPr>
              <p:nvPr/>
            </p:nvSpPr>
            <p:spPr bwMode="auto">
              <a:xfrm>
                <a:off x="4503" y="724"/>
                <a:ext cx="39" cy="130"/>
              </a:xfrm>
              <a:custGeom>
                <a:avLst/>
                <a:gdLst>
                  <a:gd name="T0" fmla="*/ 19 w 39"/>
                  <a:gd name="T1" fmla="*/ 130 h 130"/>
                  <a:gd name="T2" fmla="*/ 39 w 39"/>
                  <a:gd name="T3" fmla="*/ 79 h 130"/>
                  <a:gd name="T4" fmla="*/ 25 w 39"/>
                  <a:gd name="T5" fmla="*/ 0 h 130"/>
                  <a:gd name="T6" fmla="*/ 19 w 39"/>
                  <a:gd name="T7" fmla="*/ 1 h 130"/>
                  <a:gd name="T8" fmla="*/ 13 w 39"/>
                  <a:gd name="T9" fmla="*/ 0 h 130"/>
                  <a:gd name="T10" fmla="*/ 0 w 39"/>
                  <a:gd name="T11" fmla="*/ 79 h 130"/>
                  <a:gd name="T12" fmla="*/ 19 w 39"/>
                  <a:gd name="T13" fmla="*/ 130 h 130"/>
                  <a:gd name="T14" fmla="*/ 19 w 39"/>
                  <a:gd name="T15" fmla="*/ 130 h 130"/>
                  <a:gd name="T16" fmla="*/ 19 w 39"/>
                  <a:gd name="T17" fmla="*/ 130 h 130"/>
                  <a:gd name="T18" fmla="*/ 19 w 39"/>
                  <a:gd name="T19" fmla="*/ 130 h 130"/>
                  <a:gd name="T20" fmla="*/ 19 w 39"/>
                  <a:gd name="T21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" h="130">
                    <a:moveTo>
                      <a:pt x="19" y="130"/>
                    </a:moveTo>
                    <a:lnTo>
                      <a:pt x="39" y="79"/>
                    </a:lnTo>
                    <a:lnTo>
                      <a:pt x="25" y="0"/>
                    </a:lnTo>
                    <a:lnTo>
                      <a:pt x="19" y="1"/>
                    </a:lnTo>
                    <a:lnTo>
                      <a:pt x="13" y="0"/>
                    </a:lnTo>
                    <a:lnTo>
                      <a:pt x="0" y="79"/>
                    </a:lnTo>
                    <a:lnTo>
                      <a:pt x="19" y="130"/>
                    </a:lnTo>
                    <a:lnTo>
                      <a:pt x="19" y="130"/>
                    </a:lnTo>
                    <a:lnTo>
                      <a:pt x="19" y="130"/>
                    </a:lnTo>
                    <a:lnTo>
                      <a:pt x="19" y="130"/>
                    </a:lnTo>
                    <a:lnTo>
                      <a:pt x="19" y="130"/>
                    </a:lnTo>
                    <a:close/>
                  </a:path>
                </a:pathLst>
              </a:cu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Oval 288"/>
              <p:cNvSpPr>
                <a:spLocks noChangeArrowheads="1"/>
              </p:cNvSpPr>
              <p:nvPr/>
            </p:nvSpPr>
            <p:spPr bwMode="auto">
              <a:xfrm>
                <a:off x="4509" y="704"/>
                <a:ext cx="25" cy="25"/>
              </a:xfrm>
              <a:prstGeom prst="ellipse">
                <a:avLst/>
              </a:pr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" name="Freeform 289"/>
              <p:cNvSpPr>
                <a:spLocks/>
              </p:cNvSpPr>
              <p:nvPr/>
            </p:nvSpPr>
            <p:spPr bwMode="auto">
              <a:xfrm>
                <a:off x="4482" y="670"/>
                <a:ext cx="37" cy="54"/>
              </a:xfrm>
              <a:custGeom>
                <a:avLst/>
                <a:gdLst>
                  <a:gd name="T0" fmla="*/ 9 w 30"/>
                  <a:gd name="T1" fmla="*/ 0 h 44"/>
                  <a:gd name="T2" fmla="*/ 16 w 30"/>
                  <a:gd name="T3" fmla="*/ 12 h 44"/>
                  <a:gd name="T4" fmla="*/ 30 w 30"/>
                  <a:gd name="T5" fmla="*/ 26 h 44"/>
                  <a:gd name="T6" fmla="*/ 18 w 30"/>
                  <a:gd name="T7" fmla="*/ 44 h 44"/>
                  <a:gd name="T8" fmla="*/ 6 w 30"/>
                  <a:gd name="T9" fmla="*/ 26 h 44"/>
                  <a:gd name="T10" fmla="*/ 0 w 30"/>
                  <a:gd name="T11" fmla="*/ 8 h 44"/>
                  <a:gd name="T12" fmla="*/ 9 w 30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4">
                    <a:moveTo>
                      <a:pt x="9" y="0"/>
                    </a:moveTo>
                    <a:cubicBezTo>
                      <a:pt x="9" y="0"/>
                      <a:pt x="11" y="6"/>
                      <a:pt x="16" y="12"/>
                    </a:cubicBezTo>
                    <a:cubicBezTo>
                      <a:pt x="22" y="22"/>
                      <a:pt x="30" y="26"/>
                      <a:pt x="30" y="26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44"/>
                      <a:pt x="12" y="38"/>
                      <a:pt x="6" y="26"/>
                    </a:cubicBezTo>
                    <a:cubicBezTo>
                      <a:pt x="1" y="17"/>
                      <a:pt x="0" y="8"/>
                      <a:pt x="0" y="8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Freeform 290"/>
              <p:cNvSpPr>
                <a:spLocks/>
              </p:cNvSpPr>
              <p:nvPr/>
            </p:nvSpPr>
            <p:spPr bwMode="auto">
              <a:xfrm>
                <a:off x="4526" y="670"/>
                <a:ext cx="35" cy="54"/>
              </a:xfrm>
              <a:custGeom>
                <a:avLst/>
                <a:gdLst>
                  <a:gd name="T0" fmla="*/ 20 w 29"/>
                  <a:gd name="T1" fmla="*/ 0 h 44"/>
                  <a:gd name="T2" fmla="*/ 14 w 29"/>
                  <a:gd name="T3" fmla="*/ 12 h 44"/>
                  <a:gd name="T4" fmla="*/ 0 w 29"/>
                  <a:gd name="T5" fmla="*/ 26 h 44"/>
                  <a:gd name="T6" fmla="*/ 11 w 29"/>
                  <a:gd name="T7" fmla="*/ 44 h 44"/>
                  <a:gd name="T8" fmla="*/ 24 w 29"/>
                  <a:gd name="T9" fmla="*/ 26 h 44"/>
                  <a:gd name="T10" fmla="*/ 29 w 29"/>
                  <a:gd name="T11" fmla="*/ 8 h 44"/>
                  <a:gd name="T12" fmla="*/ 20 w 29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4">
                    <a:moveTo>
                      <a:pt x="20" y="0"/>
                    </a:moveTo>
                    <a:cubicBezTo>
                      <a:pt x="20" y="0"/>
                      <a:pt x="18" y="6"/>
                      <a:pt x="14" y="12"/>
                    </a:cubicBezTo>
                    <a:cubicBezTo>
                      <a:pt x="7" y="22"/>
                      <a:pt x="0" y="26"/>
                      <a:pt x="0" y="26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8" y="38"/>
                      <a:pt x="24" y="26"/>
                    </a:cubicBezTo>
                    <a:cubicBezTo>
                      <a:pt x="29" y="17"/>
                      <a:pt x="29" y="8"/>
                      <a:pt x="29" y="8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" name="Freeform 291"/>
              <p:cNvSpPr>
                <a:spLocks/>
              </p:cNvSpPr>
              <p:nvPr/>
            </p:nvSpPr>
            <p:spPr bwMode="auto">
              <a:xfrm>
                <a:off x="4416" y="679"/>
                <a:ext cx="106" cy="204"/>
              </a:xfrm>
              <a:custGeom>
                <a:avLst/>
                <a:gdLst>
                  <a:gd name="T0" fmla="*/ 28 w 87"/>
                  <a:gd name="T1" fmla="*/ 168 h 168"/>
                  <a:gd name="T2" fmla="*/ 35 w 87"/>
                  <a:gd name="T3" fmla="*/ 50 h 168"/>
                  <a:gd name="T4" fmla="*/ 39 w 87"/>
                  <a:gd name="T5" fmla="*/ 40 h 168"/>
                  <a:gd name="T6" fmla="*/ 39 w 87"/>
                  <a:gd name="T7" fmla="*/ 154 h 168"/>
                  <a:gd name="T8" fmla="*/ 87 w 87"/>
                  <a:gd name="T9" fmla="*/ 154 h 168"/>
                  <a:gd name="T10" fmla="*/ 87 w 87"/>
                  <a:gd name="T11" fmla="*/ 97 h 168"/>
                  <a:gd name="T12" fmla="*/ 54 w 87"/>
                  <a:gd name="T13" fmla="*/ 1 h 168"/>
                  <a:gd name="T14" fmla="*/ 54 w 87"/>
                  <a:gd name="T15" fmla="*/ 0 h 168"/>
                  <a:gd name="T16" fmla="*/ 53 w 87"/>
                  <a:gd name="T17" fmla="*/ 1 h 168"/>
                  <a:gd name="T18" fmla="*/ 8 w 87"/>
                  <a:gd name="T19" fmla="*/ 45 h 168"/>
                  <a:gd name="T20" fmla="*/ 0 w 87"/>
                  <a:gd name="T21" fmla="*/ 168 h 168"/>
                  <a:gd name="T22" fmla="*/ 28 w 87"/>
                  <a:gd name="T23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7" h="168">
                    <a:moveTo>
                      <a:pt x="28" y="168"/>
                    </a:moveTo>
                    <a:cubicBezTo>
                      <a:pt x="28" y="132"/>
                      <a:pt x="29" y="77"/>
                      <a:pt x="35" y="50"/>
                    </a:cubicBezTo>
                    <a:cubicBezTo>
                      <a:pt x="35" y="46"/>
                      <a:pt x="37" y="43"/>
                      <a:pt x="39" y="40"/>
                    </a:cubicBezTo>
                    <a:cubicBezTo>
                      <a:pt x="39" y="154"/>
                      <a:pt x="39" y="154"/>
                      <a:pt x="39" y="154"/>
                    </a:cubicBezTo>
                    <a:cubicBezTo>
                      <a:pt x="87" y="154"/>
                      <a:pt x="87" y="154"/>
                      <a:pt x="87" y="154"/>
                    </a:cubicBezTo>
                    <a:cubicBezTo>
                      <a:pt x="87" y="97"/>
                      <a:pt x="87" y="97"/>
                      <a:pt x="87" y="97"/>
                    </a:cubicBezTo>
                    <a:cubicBezTo>
                      <a:pt x="84" y="90"/>
                      <a:pt x="57" y="8"/>
                      <a:pt x="54" y="1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35" y="5"/>
                      <a:pt x="13" y="17"/>
                      <a:pt x="8" y="45"/>
                    </a:cubicBezTo>
                    <a:cubicBezTo>
                      <a:pt x="2" y="74"/>
                      <a:pt x="0" y="131"/>
                      <a:pt x="0" y="168"/>
                    </a:cubicBezTo>
                    <a:lnTo>
                      <a:pt x="28" y="168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Freeform 292"/>
              <p:cNvSpPr>
                <a:spLocks/>
              </p:cNvSpPr>
              <p:nvPr/>
            </p:nvSpPr>
            <p:spPr bwMode="auto">
              <a:xfrm>
                <a:off x="4522" y="679"/>
                <a:ext cx="105" cy="204"/>
              </a:xfrm>
              <a:custGeom>
                <a:avLst/>
                <a:gdLst>
                  <a:gd name="T0" fmla="*/ 47 w 86"/>
                  <a:gd name="T1" fmla="*/ 40 h 168"/>
                  <a:gd name="T2" fmla="*/ 52 w 86"/>
                  <a:gd name="T3" fmla="*/ 50 h 168"/>
                  <a:gd name="T4" fmla="*/ 58 w 86"/>
                  <a:gd name="T5" fmla="*/ 168 h 168"/>
                  <a:gd name="T6" fmla="*/ 86 w 86"/>
                  <a:gd name="T7" fmla="*/ 168 h 168"/>
                  <a:gd name="T8" fmla="*/ 79 w 86"/>
                  <a:gd name="T9" fmla="*/ 45 h 168"/>
                  <a:gd name="T10" fmla="*/ 33 w 86"/>
                  <a:gd name="T11" fmla="*/ 1 h 168"/>
                  <a:gd name="T12" fmla="*/ 33 w 86"/>
                  <a:gd name="T13" fmla="*/ 0 h 168"/>
                  <a:gd name="T14" fmla="*/ 32 w 86"/>
                  <a:gd name="T15" fmla="*/ 1 h 168"/>
                  <a:gd name="T16" fmla="*/ 0 w 86"/>
                  <a:gd name="T17" fmla="*/ 97 h 168"/>
                  <a:gd name="T18" fmla="*/ 0 w 86"/>
                  <a:gd name="T19" fmla="*/ 154 h 168"/>
                  <a:gd name="T20" fmla="*/ 47 w 86"/>
                  <a:gd name="T21" fmla="*/ 154 h 168"/>
                  <a:gd name="T22" fmla="*/ 47 w 86"/>
                  <a:gd name="T23" fmla="*/ 4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6" h="168">
                    <a:moveTo>
                      <a:pt x="47" y="40"/>
                    </a:moveTo>
                    <a:cubicBezTo>
                      <a:pt x="49" y="43"/>
                      <a:pt x="51" y="46"/>
                      <a:pt x="52" y="50"/>
                    </a:cubicBezTo>
                    <a:cubicBezTo>
                      <a:pt x="57" y="77"/>
                      <a:pt x="58" y="132"/>
                      <a:pt x="58" y="168"/>
                    </a:cubicBezTo>
                    <a:cubicBezTo>
                      <a:pt x="86" y="168"/>
                      <a:pt x="86" y="168"/>
                      <a:pt x="86" y="168"/>
                    </a:cubicBezTo>
                    <a:cubicBezTo>
                      <a:pt x="86" y="131"/>
                      <a:pt x="85" y="74"/>
                      <a:pt x="79" y="45"/>
                    </a:cubicBezTo>
                    <a:cubicBezTo>
                      <a:pt x="73" y="17"/>
                      <a:pt x="51" y="5"/>
                      <a:pt x="33" y="1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0" y="8"/>
                      <a:pt x="3" y="90"/>
                      <a:pt x="0" y="97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47" y="154"/>
                      <a:pt x="47" y="154"/>
                      <a:pt x="47" y="154"/>
                    </a:cubicBezTo>
                    <a:lnTo>
                      <a:pt x="47" y="40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Freeform 293"/>
              <p:cNvSpPr>
                <a:spLocks/>
              </p:cNvSpPr>
              <p:nvPr/>
            </p:nvSpPr>
            <p:spPr bwMode="auto">
              <a:xfrm>
                <a:off x="4466" y="679"/>
                <a:ext cx="56" cy="144"/>
              </a:xfrm>
              <a:custGeom>
                <a:avLst/>
                <a:gdLst>
                  <a:gd name="T0" fmla="*/ 13 w 46"/>
                  <a:gd name="T1" fmla="*/ 0 h 119"/>
                  <a:gd name="T2" fmla="*/ 12 w 46"/>
                  <a:gd name="T3" fmla="*/ 1 h 119"/>
                  <a:gd name="T4" fmla="*/ 5 w 46"/>
                  <a:gd name="T5" fmla="*/ 3 h 119"/>
                  <a:gd name="T6" fmla="*/ 2 w 46"/>
                  <a:gd name="T7" fmla="*/ 36 h 119"/>
                  <a:gd name="T8" fmla="*/ 40 w 46"/>
                  <a:gd name="T9" fmla="*/ 110 h 119"/>
                  <a:gd name="T10" fmla="*/ 46 w 46"/>
                  <a:gd name="T11" fmla="*/ 119 h 119"/>
                  <a:gd name="T12" fmla="*/ 46 w 46"/>
                  <a:gd name="T13" fmla="*/ 97 h 119"/>
                  <a:gd name="T14" fmla="*/ 13 w 46"/>
                  <a:gd name="T15" fmla="*/ 1 h 119"/>
                  <a:gd name="T16" fmla="*/ 13 w 46"/>
                  <a:gd name="T1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119">
                    <a:moveTo>
                      <a:pt x="13" y="0"/>
                    </a:moveTo>
                    <a:cubicBezTo>
                      <a:pt x="12" y="1"/>
                      <a:pt x="12" y="1"/>
                      <a:pt x="12" y="1"/>
                    </a:cubicBezTo>
                    <a:cubicBezTo>
                      <a:pt x="10" y="1"/>
                      <a:pt x="7" y="2"/>
                      <a:pt x="5" y="3"/>
                    </a:cubicBezTo>
                    <a:cubicBezTo>
                      <a:pt x="3" y="12"/>
                      <a:pt x="0" y="27"/>
                      <a:pt x="2" y="36"/>
                    </a:cubicBezTo>
                    <a:cubicBezTo>
                      <a:pt x="3" y="48"/>
                      <a:pt x="32" y="99"/>
                      <a:pt x="40" y="110"/>
                    </a:cubicBezTo>
                    <a:cubicBezTo>
                      <a:pt x="42" y="113"/>
                      <a:pt x="44" y="116"/>
                      <a:pt x="46" y="119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3" y="90"/>
                      <a:pt x="16" y="8"/>
                      <a:pt x="13" y="1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4A32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Freeform 294"/>
              <p:cNvSpPr>
                <a:spLocks/>
              </p:cNvSpPr>
              <p:nvPr/>
            </p:nvSpPr>
            <p:spPr bwMode="auto">
              <a:xfrm>
                <a:off x="4522" y="679"/>
                <a:ext cx="55" cy="144"/>
              </a:xfrm>
              <a:custGeom>
                <a:avLst/>
                <a:gdLst>
                  <a:gd name="T0" fmla="*/ 33 w 45"/>
                  <a:gd name="T1" fmla="*/ 0 h 119"/>
                  <a:gd name="T2" fmla="*/ 33 w 45"/>
                  <a:gd name="T3" fmla="*/ 1 h 119"/>
                  <a:gd name="T4" fmla="*/ 40 w 45"/>
                  <a:gd name="T5" fmla="*/ 3 h 119"/>
                  <a:gd name="T6" fmla="*/ 44 w 45"/>
                  <a:gd name="T7" fmla="*/ 36 h 119"/>
                  <a:gd name="T8" fmla="*/ 6 w 45"/>
                  <a:gd name="T9" fmla="*/ 110 h 119"/>
                  <a:gd name="T10" fmla="*/ 0 w 45"/>
                  <a:gd name="T11" fmla="*/ 119 h 119"/>
                  <a:gd name="T12" fmla="*/ 0 w 45"/>
                  <a:gd name="T13" fmla="*/ 97 h 119"/>
                  <a:gd name="T14" fmla="*/ 32 w 45"/>
                  <a:gd name="T15" fmla="*/ 1 h 119"/>
                  <a:gd name="T16" fmla="*/ 33 w 45"/>
                  <a:gd name="T1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119">
                    <a:moveTo>
                      <a:pt x="33" y="0"/>
                    </a:moveTo>
                    <a:cubicBezTo>
                      <a:pt x="33" y="1"/>
                      <a:pt x="33" y="1"/>
                      <a:pt x="33" y="1"/>
                    </a:cubicBezTo>
                    <a:cubicBezTo>
                      <a:pt x="36" y="1"/>
                      <a:pt x="38" y="2"/>
                      <a:pt x="40" y="3"/>
                    </a:cubicBezTo>
                    <a:cubicBezTo>
                      <a:pt x="42" y="12"/>
                      <a:pt x="45" y="27"/>
                      <a:pt x="44" y="36"/>
                    </a:cubicBezTo>
                    <a:cubicBezTo>
                      <a:pt x="42" y="48"/>
                      <a:pt x="13" y="99"/>
                      <a:pt x="6" y="110"/>
                    </a:cubicBezTo>
                    <a:cubicBezTo>
                      <a:pt x="3" y="113"/>
                      <a:pt x="1" y="116"/>
                      <a:pt x="0" y="119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3" y="90"/>
                      <a:pt x="30" y="8"/>
                      <a:pt x="32" y="1"/>
                    </a:cubicBez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4A32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Rectangle 295"/>
              <p:cNvSpPr>
                <a:spLocks noChangeArrowheads="1"/>
              </p:cNvSpPr>
              <p:nvPr/>
            </p:nvSpPr>
            <p:spPr bwMode="auto">
              <a:xfrm>
                <a:off x="3601" y="644"/>
                <a:ext cx="111" cy="168"/>
              </a:xfrm>
              <a:prstGeom prst="rect">
                <a:avLst/>
              </a:pr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Freeform 296"/>
              <p:cNvSpPr>
                <a:spLocks/>
              </p:cNvSpPr>
              <p:nvPr/>
            </p:nvSpPr>
            <p:spPr bwMode="auto">
              <a:xfrm>
                <a:off x="3662" y="627"/>
                <a:ext cx="99" cy="258"/>
              </a:xfrm>
              <a:custGeom>
                <a:avLst/>
                <a:gdLst>
                  <a:gd name="T0" fmla="*/ 68 w 81"/>
                  <a:gd name="T1" fmla="*/ 213 h 213"/>
                  <a:gd name="T2" fmla="*/ 68 w 81"/>
                  <a:gd name="T3" fmla="*/ 213 h 213"/>
                  <a:gd name="T4" fmla="*/ 56 w 81"/>
                  <a:gd name="T5" fmla="*/ 201 h 213"/>
                  <a:gd name="T6" fmla="*/ 49 w 81"/>
                  <a:gd name="T7" fmla="*/ 51 h 213"/>
                  <a:gd name="T8" fmla="*/ 11 w 81"/>
                  <a:gd name="T9" fmla="*/ 24 h 213"/>
                  <a:gd name="T10" fmla="*/ 0 w 81"/>
                  <a:gd name="T11" fmla="*/ 12 h 213"/>
                  <a:gd name="T12" fmla="*/ 13 w 81"/>
                  <a:gd name="T13" fmla="*/ 0 h 213"/>
                  <a:gd name="T14" fmla="*/ 72 w 81"/>
                  <a:gd name="T15" fmla="*/ 46 h 213"/>
                  <a:gd name="T16" fmla="*/ 80 w 81"/>
                  <a:gd name="T17" fmla="*/ 201 h 213"/>
                  <a:gd name="T18" fmla="*/ 68 w 81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" h="213">
                    <a:moveTo>
                      <a:pt x="68" y="213"/>
                    </a:moveTo>
                    <a:cubicBezTo>
                      <a:pt x="68" y="213"/>
                      <a:pt x="68" y="213"/>
                      <a:pt x="68" y="213"/>
                    </a:cubicBezTo>
                    <a:cubicBezTo>
                      <a:pt x="61" y="213"/>
                      <a:pt x="56" y="208"/>
                      <a:pt x="56" y="201"/>
                    </a:cubicBezTo>
                    <a:cubicBezTo>
                      <a:pt x="56" y="200"/>
                      <a:pt x="57" y="91"/>
                      <a:pt x="49" y="51"/>
                    </a:cubicBezTo>
                    <a:cubicBezTo>
                      <a:pt x="44" y="26"/>
                      <a:pt x="13" y="24"/>
                      <a:pt x="11" y="24"/>
                    </a:cubicBezTo>
                    <a:cubicBezTo>
                      <a:pt x="5" y="24"/>
                      <a:pt x="0" y="18"/>
                      <a:pt x="0" y="12"/>
                    </a:cubicBezTo>
                    <a:cubicBezTo>
                      <a:pt x="1" y="5"/>
                      <a:pt x="6" y="0"/>
                      <a:pt x="13" y="0"/>
                    </a:cubicBezTo>
                    <a:cubicBezTo>
                      <a:pt x="15" y="0"/>
                      <a:pt x="64" y="3"/>
                      <a:pt x="72" y="46"/>
                    </a:cubicBezTo>
                    <a:cubicBezTo>
                      <a:pt x="81" y="89"/>
                      <a:pt x="80" y="197"/>
                      <a:pt x="80" y="201"/>
                    </a:cubicBezTo>
                    <a:cubicBezTo>
                      <a:pt x="79" y="208"/>
                      <a:pt x="74" y="213"/>
                      <a:pt x="68" y="213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Freeform 297"/>
              <p:cNvSpPr>
                <a:spLocks/>
              </p:cNvSpPr>
              <p:nvPr/>
            </p:nvSpPr>
            <p:spPr bwMode="auto">
              <a:xfrm>
                <a:off x="3551" y="627"/>
                <a:ext cx="100" cy="258"/>
              </a:xfrm>
              <a:custGeom>
                <a:avLst/>
                <a:gdLst>
                  <a:gd name="T0" fmla="*/ 14 w 82"/>
                  <a:gd name="T1" fmla="*/ 213 h 213"/>
                  <a:gd name="T2" fmla="*/ 2 w 82"/>
                  <a:gd name="T3" fmla="*/ 201 h 213"/>
                  <a:gd name="T4" fmla="*/ 9 w 82"/>
                  <a:gd name="T5" fmla="*/ 46 h 213"/>
                  <a:gd name="T6" fmla="*/ 69 w 82"/>
                  <a:gd name="T7" fmla="*/ 0 h 213"/>
                  <a:gd name="T8" fmla="*/ 81 w 82"/>
                  <a:gd name="T9" fmla="*/ 12 h 213"/>
                  <a:gd name="T10" fmla="*/ 70 w 82"/>
                  <a:gd name="T11" fmla="*/ 24 h 213"/>
                  <a:gd name="T12" fmla="*/ 32 w 82"/>
                  <a:gd name="T13" fmla="*/ 51 h 213"/>
                  <a:gd name="T14" fmla="*/ 26 w 82"/>
                  <a:gd name="T15" fmla="*/ 201 h 213"/>
                  <a:gd name="T16" fmla="*/ 14 w 82"/>
                  <a:gd name="T17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213">
                    <a:moveTo>
                      <a:pt x="14" y="213"/>
                    </a:moveTo>
                    <a:cubicBezTo>
                      <a:pt x="7" y="213"/>
                      <a:pt x="2" y="208"/>
                      <a:pt x="2" y="201"/>
                    </a:cubicBezTo>
                    <a:cubicBezTo>
                      <a:pt x="2" y="197"/>
                      <a:pt x="0" y="89"/>
                      <a:pt x="9" y="46"/>
                    </a:cubicBezTo>
                    <a:cubicBezTo>
                      <a:pt x="18" y="3"/>
                      <a:pt x="67" y="0"/>
                      <a:pt x="69" y="0"/>
                    </a:cubicBezTo>
                    <a:cubicBezTo>
                      <a:pt x="75" y="0"/>
                      <a:pt x="81" y="5"/>
                      <a:pt x="81" y="12"/>
                    </a:cubicBezTo>
                    <a:cubicBezTo>
                      <a:pt x="82" y="18"/>
                      <a:pt x="77" y="24"/>
                      <a:pt x="70" y="24"/>
                    </a:cubicBezTo>
                    <a:cubicBezTo>
                      <a:pt x="69" y="24"/>
                      <a:pt x="37" y="26"/>
                      <a:pt x="32" y="51"/>
                    </a:cubicBezTo>
                    <a:cubicBezTo>
                      <a:pt x="24" y="91"/>
                      <a:pt x="26" y="200"/>
                      <a:pt x="26" y="201"/>
                    </a:cubicBezTo>
                    <a:cubicBezTo>
                      <a:pt x="26" y="208"/>
                      <a:pt x="20" y="213"/>
                      <a:pt x="14" y="213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Freeform 298"/>
              <p:cNvSpPr>
                <a:spLocks/>
              </p:cNvSpPr>
              <p:nvPr/>
            </p:nvSpPr>
            <p:spPr bwMode="auto">
              <a:xfrm>
                <a:off x="3629" y="570"/>
                <a:ext cx="54" cy="89"/>
              </a:xfrm>
              <a:custGeom>
                <a:avLst/>
                <a:gdLst>
                  <a:gd name="T0" fmla="*/ 22 w 44"/>
                  <a:gd name="T1" fmla="*/ 74 h 74"/>
                  <a:gd name="T2" fmla="*/ 0 w 44"/>
                  <a:gd name="T3" fmla="*/ 52 h 74"/>
                  <a:gd name="T4" fmla="*/ 0 w 44"/>
                  <a:gd name="T5" fmla="*/ 22 h 74"/>
                  <a:gd name="T6" fmla="*/ 22 w 44"/>
                  <a:gd name="T7" fmla="*/ 0 h 74"/>
                  <a:gd name="T8" fmla="*/ 44 w 44"/>
                  <a:gd name="T9" fmla="*/ 22 h 74"/>
                  <a:gd name="T10" fmla="*/ 44 w 44"/>
                  <a:gd name="T11" fmla="*/ 52 h 74"/>
                  <a:gd name="T12" fmla="*/ 22 w 44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4">
                    <a:moveTo>
                      <a:pt x="22" y="74"/>
                    </a:moveTo>
                    <a:cubicBezTo>
                      <a:pt x="10" y="74"/>
                      <a:pt x="0" y="64"/>
                      <a:pt x="0" y="5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4" y="0"/>
                      <a:pt x="44" y="10"/>
                      <a:pt x="44" y="22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4" y="64"/>
                      <a:pt x="34" y="74"/>
                      <a:pt x="22" y="74"/>
                    </a:cubicBezTo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Oval 299"/>
              <p:cNvSpPr>
                <a:spLocks noChangeArrowheads="1"/>
              </p:cNvSpPr>
              <p:nvPr/>
            </p:nvSpPr>
            <p:spPr bwMode="auto">
              <a:xfrm>
                <a:off x="3727" y="502"/>
                <a:ext cx="41" cy="41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Oval 300"/>
              <p:cNvSpPr>
                <a:spLocks noChangeArrowheads="1"/>
              </p:cNvSpPr>
              <p:nvPr/>
            </p:nvSpPr>
            <p:spPr bwMode="auto">
              <a:xfrm>
                <a:off x="3544" y="502"/>
                <a:ext cx="41" cy="41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Freeform 301"/>
              <p:cNvSpPr>
                <a:spLocks/>
              </p:cNvSpPr>
              <p:nvPr/>
            </p:nvSpPr>
            <p:spPr bwMode="auto">
              <a:xfrm>
                <a:off x="3565" y="405"/>
                <a:ext cx="182" cy="208"/>
              </a:xfrm>
              <a:custGeom>
                <a:avLst/>
                <a:gdLst>
                  <a:gd name="T0" fmla="*/ 75 w 150"/>
                  <a:gd name="T1" fmla="*/ 172 h 172"/>
                  <a:gd name="T2" fmla="*/ 0 w 150"/>
                  <a:gd name="T3" fmla="*/ 97 h 172"/>
                  <a:gd name="T4" fmla="*/ 0 w 150"/>
                  <a:gd name="T5" fmla="*/ 59 h 172"/>
                  <a:gd name="T6" fmla="*/ 75 w 150"/>
                  <a:gd name="T7" fmla="*/ 0 h 172"/>
                  <a:gd name="T8" fmla="*/ 150 w 150"/>
                  <a:gd name="T9" fmla="*/ 59 h 172"/>
                  <a:gd name="T10" fmla="*/ 150 w 150"/>
                  <a:gd name="T11" fmla="*/ 97 h 172"/>
                  <a:gd name="T12" fmla="*/ 75 w 150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172">
                    <a:moveTo>
                      <a:pt x="75" y="172"/>
                    </a:moveTo>
                    <a:cubicBezTo>
                      <a:pt x="34" y="172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4" y="0"/>
                      <a:pt x="75" y="0"/>
                    </a:cubicBezTo>
                    <a:cubicBezTo>
                      <a:pt x="116" y="0"/>
                      <a:pt x="150" y="18"/>
                      <a:pt x="150" y="59"/>
                    </a:cubicBezTo>
                    <a:cubicBezTo>
                      <a:pt x="150" y="97"/>
                      <a:pt x="150" y="97"/>
                      <a:pt x="150" y="97"/>
                    </a:cubicBezTo>
                    <a:cubicBezTo>
                      <a:pt x="150" y="138"/>
                      <a:pt x="116" y="172"/>
                      <a:pt x="75" y="172"/>
                    </a:cubicBezTo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Freeform 302"/>
              <p:cNvSpPr>
                <a:spLocks/>
              </p:cNvSpPr>
              <p:nvPr/>
            </p:nvSpPr>
            <p:spPr bwMode="auto">
              <a:xfrm>
                <a:off x="3669" y="1062"/>
                <a:ext cx="80" cy="39"/>
              </a:xfrm>
              <a:custGeom>
                <a:avLst/>
                <a:gdLst>
                  <a:gd name="T0" fmla="*/ 0 w 80"/>
                  <a:gd name="T1" fmla="*/ 0 h 39"/>
                  <a:gd name="T2" fmla="*/ 0 w 80"/>
                  <a:gd name="T3" fmla="*/ 39 h 39"/>
                  <a:gd name="T4" fmla="*/ 80 w 80"/>
                  <a:gd name="T5" fmla="*/ 39 h 39"/>
                  <a:gd name="T6" fmla="*/ 38 w 80"/>
                  <a:gd name="T7" fmla="*/ 0 h 39"/>
                  <a:gd name="T8" fmla="*/ 0 w 80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9">
                    <a:moveTo>
                      <a:pt x="0" y="0"/>
                    </a:moveTo>
                    <a:lnTo>
                      <a:pt x="0" y="39"/>
                    </a:lnTo>
                    <a:lnTo>
                      <a:pt x="80" y="39"/>
                    </a:lnTo>
                    <a:lnTo>
                      <a:pt x="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Freeform 303"/>
              <p:cNvSpPr>
                <a:spLocks/>
              </p:cNvSpPr>
              <p:nvPr/>
            </p:nvSpPr>
            <p:spPr bwMode="auto">
              <a:xfrm>
                <a:off x="3565" y="1062"/>
                <a:ext cx="79" cy="39"/>
              </a:xfrm>
              <a:custGeom>
                <a:avLst/>
                <a:gdLst>
                  <a:gd name="T0" fmla="*/ 79 w 79"/>
                  <a:gd name="T1" fmla="*/ 0 h 39"/>
                  <a:gd name="T2" fmla="*/ 79 w 79"/>
                  <a:gd name="T3" fmla="*/ 39 h 39"/>
                  <a:gd name="T4" fmla="*/ 0 w 79"/>
                  <a:gd name="T5" fmla="*/ 39 h 39"/>
                  <a:gd name="T6" fmla="*/ 40 w 79"/>
                  <a:gd name="T7" fmla="*/ 0 h 39"/>
                  <a:gd name="T8" fmla="*/ 79 w 79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9">
                    <a:moveTo>
                      <a:pt x="79" y="0"/>
                    </a:moveTo>
                    <a:lnTo>
                      <a:pt x="79" y="39"/>
                    </a:lnTo>
                    <a:lnTo>
                      <a:pt x="0" y="39"/>
                    </a:lnTo>
                    <a:lnTo>
                      <a:pt x="40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Freeform 304"/>
              <p:cNvSpPr>
                <a:spLocks/>
              </p:cNvSpPr>
              <p:nvPr/>
            </p:nvSpPr>
            <p:spPr bwMode="auto">
              <a:xfrm>
                <a:off x="3668" y="1062"/>
                <a:ext cx="81" cy="39"/>
              </a:xfrm>
              <a:custGeom>
                <a:avLst/>
                <a:gdLst>
                  <a:gd name="T0" fmla="*/ 0 w 81"/>
                  <a:gd name="T1" fmla="*/ 0 h 39"/>
                  <a:gd name="T2" fmla="*/ 0 w 81"/>
                  <a:gd name="T3" fmla="*/ 39 h 39"/>
                  <a:gd name="T4" fmla="*/ 81 w 81"/>
                  <a:gd name="T5" fmla="*/ 39 h 39"/>
                  <a:gd name="T6" fmla="*/ 39 w 81"/>
                  <a:gd name="T7" fmla="*/ 0 h 39"/>
                  <a:gd name="T8" fmla="*/ 0 w 81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9">
                    <a:moveTo>
                      <a:pt x="0" y="0"/>
                    </a:moveTo>
                    <a:lnTo>
                      <a:pt x="0" y="39"/>
                    </a:lnTo>
                    <a:lnTo>
                      <a:pt x="81" y="39"/>
                    </a:lnTo>
                    <a:lnTo>
                      <a:pt x="3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Freeform 305"/>
              <p:cNvSpPr>
                <a:spLocks/>
              </p:cNvSpPr>
              <p:nvPr/>
            </p:nvSpPr>
            <p:spPr bwMode="auto">
              <a:xfrm>
                <a:off x="3565" y="1062"/>
                <a:ext cx="80" cy="39"/>
              </a:xfrm>
              <a:custGeom>
                <a:avLst/>
                <a:gdLst>
                  <a:gd name="T0" fmla="*/ 80 w 80"/>
                  <a:gd name="T1" fmla="*/ 0 h 39"/>
                  <a:gd name="T2" fmla="*/ 80 w 80"/>
                  <a:gd name="T3" fmla="*/ 39 h 39"/>
                  <a:gd name="T4" fmla="*/ 0 w 80"/>
                  <a:gd name="T5" fmla="*/ 39 h 39"/>
                  <a:gd name="T6" fmla="*/ 40 w 80"/>
                  <a:gd name="T7" fmla="*/ 0 h 39"/>
                  <a:gd name="T8" fmla="*/ 80 w 80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9">
                    <a:moveTo>
                      <a:pt x="80" y="0"/>
                    </a:moveTo>
                    <a:lnTo>
                      <a:pt x="80" y="39"/>
                    </a:lnTo>
                    <a:lnTo>
                      <a:pt x="0" y="39"/>
                    </a:lnTo>
                    <a:lnTo>
                      <a:pt x="40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Freeform 306"/>
              <p:cNvSpPr>
                <a:spLocks/>
              </p:cNvSpPr>
              <p:nvPr/>
            </p:nvSpPr>
            <p:spPr bwMode="auto">
              <a:xfrm>
                <a:off x="3563" y="441"/>
                <a:ext cx="15" cy="71"/>
              </a:xfrm>
              <a:custGeom>
                <a:avLst/>
                <a:gdLst>
                  <a:gd name="T0" fmla="*/ 0 w 12"/>
                  <a:gd name="T1" fmla="*/ 29 h 58"/>
                  <a:gd name="T2" fmla="*/ 6 w 12"/>
                  <a:gd name="T3" fmla="*/ 2 h 58"/>
                  <a:gd name="T4" fmla="*/ 8 w 12"/>
                  <a:gd name="T5" fmla="*/ 0 h 58"/>
                  <a:gd name="T6" fmla="*/ 8 w 12"/>
                  <a:gd name="T7" fmla="*/ 2 h 58"/>
                  <a:gd name="T8" fmla="*/ 10 w 12"/>
                  <a:gd name="T9" fmla="*/ 12 h 58"/>
                  <a:gd name="T10" fmla="*/ 8 w 12"/>
                  <a:gd name="T11" fmla="*/ 51 h 58"/>
                  <a:gd name="T12" fmla="*/ 2 w 12"/>
                  <a:gd name="T13" fmla="*/ 57 h 58"/>
                  <a:gd name="T14" fmla="*/ 0 w 12"/>
                  <a:gd name="T15" fmla="*/ 58 h 58"/>
                  <a:gd name="T16" fmla="*/ 0 w 12"/>
                  <a:gd name="T17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58">
                    <a:moveTo>
                      <a:pt x="0" y="29"/>
                    </a:moveTo>
                    <a:cubicBezTo>
                      <a:pt x="0" y="19"/>
                      <a:pt x="2" y="10"/>
                      <a:pt x="6" y="2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6"/>
                      <a:pt x="10" y="9"/>
                      <a:pt x="10" y="12"/>
                    </a:cubicBezTo>
                    <a:cubicBezTo>
                      <a:pt x="11" y="21"/>
                      <a:pt x="12" y="42"/>
                      <a:pt x="8" y="51"/>
                    </a:cubicBezTo>
                    <a:cubicBezTo>
                      <a:pt x="6" y="54"/>
                      <a:pt x="4" y="56"/>
                      <a:pt x="2" y="57"/>
                    </a:cubicBezTo>
                    <a:cubicBezTo>
                      <a:pt x="0" y="58"/>
                      <a:pt x="0" y="58"/>
                      <a:pt x="0" y="58"/>
                    </a:cubicBez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Freeform 307"/>
              <p:cNvSpPr>
                <a:spLocks/>
              </p:cNvSpPr>
              <p:nvPr/>
            </p:nvSpPr>
            <p:spPr bwMode="auto">
              <a:xfrm>
                <a:off x="3734" y="441"/>
                <a:ext cx="15" cy="71"/>
              </a:xfrm>
              <a:custGeom>
                <a:avLst/>
                <a:gdLst>
                  <a:gd name="T0" fmla="*/ 11 w 12"/>
                  <a:gd name="T1" fmla="*/ 57 h 58"/>
                  <a:gd name="T2" fmla="*/ 5 w 12"/>
                  <a:gd name="T3" fmla="*/ 51 h 58"/>
                  <a:gd name="T4" fmla="*/ 2 w 12"/>
                  <a:gd name="T5" fmla="*/ 12 h 58"/>
                  <a:gd name="T6" fmla="*/ 4 w 12"/>
                  <a:gd name="T7" fmla="*/ 2 h 58"/>
                  <a:gd name="T8" fmla="*/ 5 w 12"/>
                  <a:gd name="T9" fmla="*/ 0 h 58"/>
                  <a:gd name="T10" fmla="*/ 6 w 12"/>
                  <a:gd name="T11" fmla="*/ 2 h 58"/>
                  <a:gd name="T12" fmla="*/ 12 w 12"/>
                  <a:gd name="T13" fmla="*/ 29 h 58"/>
                  <a:gd name="T14" fmla="*/ 12 w 12"/>
                  <a:gd name="T15" fmla="*/ 58 h 58"/>
                  <a:gd name="T16" fmla="*/ 11 w 12"/>
                  <a:gd name="T17" fmla="*/ 5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58">
                    <a:moveTo>
                      <a:pt x="11" y="57"/>
                    </a:moveTo>
                    <a:cubicBezTo>
                      <a:pt x="8" y="56"/>
                      <a:pt x="6" y="54"/>
                      <a:pt x="5" y="51"/>
                    </a:cubicBezTo>
                    <a:cubicBezTo>
                      <a:pt x="0" y="42"/>
                      <a:pt x="1" y="21"/>
                      <a:pt x="2" y="12"/>
                    </a:cubicBezTo>
                    <a:cubicBezTo>
                      <a:pt x="3" y="9"/>
                      <a:pt x="3" y="6"/>
                      <a:pt x="4" y="2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10" y="10"/>
                      <a:pt x="12" y="19"/>
                      <a:pt x="12" y="29"/>
                    </a:cubicBezTo>
                    <a:cubicBezTo>
                      <a:pt x="12" y="58"/>
                      <a:pt x="12" y="58"/>
                      <a:pt x="12" y="58"/>
                    </a:cubicBezTo>
                    <a:lnTo>
                      <a:pt x="11" y="57"/>
                    </a:ln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Freeform 308"/>
              <p:cNvSpPr>
                <a:spLocks/>
              </p:cNvSpPr>
              <p:nvPr/>
            </p:nvSpPr>
            <p:spPr bwMode="auto">
              <a:xfrm>
                <a:off x="3556" y="400"/>
                <a:ext cx="189" cy="85"/>
              </a:xfrm>
              <a:custGeom>
                <a:avLst/>
                <a:gdLst>
                  <a:gd name="T0" fmla="*/ 0 w 155"/>
                  <a:gd name="T1" fmla="*/ 65 h 70"/>
                  <a:gd name="T2" fmla="*/ 82 w 155"/>
                  <a:gd name="T3" fmla="*/ 0 h 70"/>
                  <a:gd name="T4" fmla="*/ 155 w 155"/>
                  <a:gd name="T5" fmla="*/ 43 h 70"/>
                  <a:gd name="T6" fmla="*/ 127 w 155"/>
                  <a:gd name="T7" fmla="*/ 58 h 70"/>
                  <a:gd name="T8" fmla="*/ 131 w 155"/>
                  <a:gd name="T9" fmla="*/ 35 h 70"/>
                  <a:gd name="T10" fmla="*/ 86 w 155"/>
                  <a:gd name="T11" fmla="*/ 65 h 70"/>
                  <a:gd name="T12" fmla="*/ 91 w 155"/>
                  <a:gd name="T13" fmla="*/ 38 h 70"/>
                  <a:gd name="T14" fmla="*/ 34 w 155"/>
                  <a:gd name="T15" fmla="*/ 70 h 70"/>
                  <a:gd name="T16" fmla="*/ 49 w 155"/>
                  <a:gd name="T17" fmla="*/ 41 h 70"/>
                  <a:gd name="T18" fmla="*/ 0 w 155"/>
                  <a:gd name="T19" fmla="*/ 6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5" h="70">
                    <a:moveTo>
                      <a:pt x="0" y="65"/>
                    </a:moveTo>
                    <a:cubicBezTo>
                      <a:pt x="0" y="22"/>
                      <a:pt x="39" y="0"/>
                      <a:pt x="82" y="0"/>
                    </a:cubicBezTo>
                    <a:cubicBezTo>
                      <a:pt x="118" y="0"/>
                      <a:pt x="146" y="14"/>
                      <a:pt x="155" y="43"/>
                    </a:cubicBezTo>
                    <a:cubicBezTo>
                      <a:pt x="154" y="47"/>
                      <a:pt x="138" y="54"/>
                      <a:pt x="127" y="58"/>
                    </a:cubicBezTo>
                    <a:cubicBezTo>
                      <a:pt x="131" y="51"/>
                      <a:pt x="132" y="41"/>
                      <a:pt x="131" y="35"/>
                    </a:cubicBezTo>
                    <a:cubicBezTo>
                      <a:pt x="125" y="48"/>
                      <a:pt x="107" y="61"/>
                      <a:pt x="86" y="65"/>
                    </a:cubicBezTo>
                    <a:cubicBezTo>
                      <a:pt x="89" y="55"/>
                      <a:pt x="92" y="47"/>
                      <a:pt x="91" y="38"/>
                    </a:cubicBezTo>
                    <a:cubicBezTo>
                      <a:pt x="80" y="51"/>
                      <a:pt x="64" y="63"/>
                      <a:pt x="34" y="70"/>
                    </a:cubicBezTo>
                    <a:cubicBezTo>
                      <a:pt x="40" y="59"/>
                      <a:pt x="44" y="52"/>
                      <a:pt x="49" y="41"/>
                    </a:cubicBezTo>
                    <a:cubicBezTo>
                      <a:pt x="15" y="64"/>
                      <a:pt x="0" y="65"/>
                      <a:pt x="0" y="65"/>
                    </a:cubicBez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" name="Freeform 309"/>
              <p:cNvSpPr>
                <a:spLocks/>
              </p:cNvSpPr>
              <p:nvPr/>
            </p:nvSpPr>
            <p:spPr bwMode="auto">
              <a:xfrm>
                <a:off x="3612" y="559"/>
                <a:ext cx="82" cy="28"/>
              </a:xfrm>
              <a:custGeom>
                <a:avLst/>
                <a:gdLst>
                  <a:gd name="T0" fmla="*/ 64 w 67"/>
                  <a:gd name="T1" fmla="*/ 0 h 23"/>
                  <a:gd name="T2" fmla="*/ 61 w 67"/>
                  <a:gd name="T3" fmla="*/ 2 h 23"/>
                  <a:gd name="T4" fmla="*/ 34 w 67"/>
                  <a:gd name="T5" fmla="*/ 17 h 23"/>
                  <a:gd name="T6" fmla="*/ 34 w 67"/>
                  <a:gd name="T7" fmla="*/ 17 h 23"/>
                  <a:gd name="T8" fmla="*/ 34 w 67"/>
                  <a:gd name="T9" fmla="*/ 17 h 23"/>
                  <a:gd name="T10" fmla="*/ 6 w 67"/>
                  <a:gd name="T11" fmla="*/ 2 h 23"/>
                  <a:gd name="T12" fmla="*/ 4 w 67"/>
                  <a:gd name="T13" fmla="*/ 0 h 23"/>
                  <a:gd name="T14" fmla="*/ 2 w 67"/>
                  <a:gd name="T15" fmla="*/ 0 h 23"/>
                  <a:gd name="T16" fmla="*/ 1 w 67"/>
                  <a:gd name="T17" fmla="*/ 4 h 23"/>
                  <a:gd name="T18" fmla="*/ 1 w 67"/>
                  <a:gd name="T19" fmla="*/ 4 h 23"/>
                  <a:gd name="T20" fmla="*/ 34 w 67"/>
                  <a:gd name="T21" fmla="*/ 23 h 23"/>
                  <a:gd name="T22" fmla="*/ 66 w 67"/>
                  <a:gd name="T23" fmla="*/ 4 h 23"/>
                  <a:gd name="T24" fmla="*/ 65 w 67"/>
                  <a:gd name="T25" fmla="*/ 0 h 23"/>
                  <a:gd name="T26" fmla="*/ 64 w 67"/>
                  <a:gd name="T2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7" h="23">
                    <a:moveTo>
                      <a:pt x="64" y="0"/>
                    </a:moveTo>
                    <a:cubicBezTo>
                      <a:pt x="63" y="0"/>
                      <a:pt x="62" y="1"/>
                      <a:pt x="61" y="2"/>
                    </a:cubicBezTo>
                    <a:cubicBezTo>
                      <a:pt x="57" y="11"/>
                      <a:pt x="46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21" y="17"/>
                      <a:pt x="10" y="11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1" y="1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6" y="15"/>
                      <a:pt x="19" y="23"/>
                      <a:pt x="34" y="23"/>
                    </a:cubicBezTo>
                    <a:cubicBezTo>
                      <a:pt x="48" y="23"/>
                      <a:pt x="61" y="15"/>
                      <a:pt x="66" y="4"/>
                    </a:cubicBezTo>
                    <a:cubicBezTo>
                      <a:pt x="67" y="3"/>
                      <a:pt x="66" y="1"/>
                      <a:pt x="65" y="0"/>
                    </a:cubicBezTo>
                    <a:cubicBezTo>
                      <a:pt x="65" y="0"/>
                      <a:pt x="64" y="0"/>
                      <a:pt x="64" y="0"/>
                    </a:cubicBezTo>
                  </a:path>
                </a:pathLst>
              </a:custGeom>
              <a:solidFill>
                <a:srgbClr val="CB87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Freeform 310"/>
              <p:cNvSpPr>
                <a:spLocks/>
              </p:cNvSpPr>
              <p:nvPr/>
            </p:nvSpPr>
            <p:spPr bwMode="auto">
              <a:xfrm>
                <a:off x="3596" y="508"/>
                <a:ext cx="23" cy="30"/>
              </a:xfrm>
              <a:custGeom>
                <a:avLst/>
                <a:gdLst>
                  <a:gd name="T0" fmla="*/ 9 w 19"/>
                  <a:gd name="T1" fmla="*/ 25 h 25"/>
                  <a:gd name="T2" fmla="*/ 9 w 19"/>
                  <a:gd name="T3" fmla="*/ 25 h 25"/>
                  <a:gd name="T4" fmla="*/ 0 w 19"/>
                  <a:gd name="T5" fmla="*/ 16 h 25"/>
                  <a:gd name="T6" fmla="*/ 0 w 19"/>
                  <a:gd name="T7" fmla="*/ 9 h 25"/>
                  <a:gd name="T8" fmla="*/ 9 w 19"/>
                  <a:gd name="T9" fmla="*/ 0 h 25"/>
                  <a:gd name="T10" fmla="*/ 19 w 19"/>
                  <a:gd name="T11" fmla="*/ 9 h 25"/>
                  <a:gd name="T12" fmla="*/ 19 w 19"/>
                  <a:gd name="T13" fmla="*/ 16 h 25"/>
                  <a:gd name="T14" fmla="*/ 9 w 19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9" y="4"/>
                      <a:pt x="19" y="9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Oval 311"/>
              <p:cNvSpPr>
                <a:spLocks noChangeArrowheads="1"/>
              </p:cNvSpPr>
              <p:nvPr/>
            </p:nvSpPr>
            <p:spPr bwMode="auto">
              <a:xfrm>
                <a:off x="3601" y="514"/>
                <a:ext cx="7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Freeform 312"/>
              <p:cNvSpPr>
                <a:spLocks/>
              </p:cNvSpPr>
              <p:nvPr/>
            </p:nvSpPr>
            <p:spPr bwMode="auto">
              <a:xfrm>
                <a:off x="3689" y="508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Oval 313"/>
              <p:cNvSpPr>
                <a:spLocks noChangeArrowheads="1"/>
              </p:cNvSpPr>
              <p:nvPr/>
            </p:nvSpPr>
            <p:spPr bwMode="auto">
              <a:xfrm>
                <a:off x="3694" y="514"/>
                <a:ext cx="7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Rectangle 314"/>
              <p:cNvSpPr>
                <a:spLocks noChangeArrowheads="1"/>
              </p:cNvSpPr>
              <p:nvPr/>
            </p:nvSpPr>
            <p:spPr bwMode="auto">
              <a:xfrm>
                <a:off x="3594" y="493"/>
                <a:ext cx="28" cy="9"/>
              </a:xfrm>
              <a:prstGeom prst="rect">
                <a:avLst/>
              </a:pr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Rectangle 315"/>
              <p:cNvSpPr>
                <a:spLocks noChangeArrowheads="1"/>
              </p:cNvSpPr>
              <p:nvPr/>
            </p:nvSpPr>
            <p:spPr bwMode="auto">
              <a:xfrm>
                <a:off x="3685" y="493"/>
                <a:ext cx="29" cy="9"/>
              </a:xfrm>
              <a:prstGeom prst="rect">
                <a:avLst/>
              </a:pr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Freeform 316"/>
              <p:cNvSpPr>
                <a:spLocks/>
              </p:cNvSpPr>
              <p:nvPr/>
            </p:nvSpPr>
            <p:spPr bwMode="auto">
              <a:xfrm>
                <a:off x="3600" y="812"/>
                <a:ext cx="113" cy="266"/>
              </a:xfrm>
              <a:custGeom>
                <a:avLst/>
                <a:gdLst>
                  <a:gd name="T0" fmla="*/ 37 w 93"/>
                  <a:gd name="T1" fmla="*/ 219 h 219"/>
                  <a:gd name="T2" fmla="*/ 43 w 93"/>
                  <a:gd name="T3" fmla="*/ 43 h 219"/>
                  <a:gd name="T4" fmla="*/ 45 w 93"/>
                  <a:gd name="T5" fmla="*/ 43 h 219"/>
                  <a:gd name="T6" fmla="*/ 47 w 93"/>
                  <a:gd name="T7" fmla="*/ 43 h 219"/>
                  <a:gd name="T8" fmla="*/ 49 w 93"/>
                  <a:gd name="T9" fmla="*/ 43 h 219"/>
                  <a:gd name="T10" fmla="*/ 56 w 93"/>
                  <a:gd name="T11" fmla="*/ 219 h 219"/>
                  <a:gd name="T12" fmla="*/ 89 w 93"/>
                  <a:gd name="T13" fmla="*/ 207 h 219"/>
                  <a:gd name="T14" fmla="*/ 92 w 93"/>
                  <a:gd name="T15" fmla="*/ 2 h 219"/>
                  <a:gd name="T16" fmla="*/ 93 w 93"/>
                  <a:gd name="T17" fmla="*/ 0 h 219"/>
                  <a:gd name="T18" fmla="*/ 0 w 93"/>
                  <a:gd name="T19" fmla="*/ 0 h 219"/>
                  <a:gd name="T20" fmla="*/ 3 w 93"/>
                  <a:gd name="T21" fmla="*/ 207 h 219"/>
                  <a:gd name="T22" fmla="*/ 37 w 93"/>
                  <a:gd name="T23" fmla="*/ 219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219">
                    <a:moveTo>
                      <a:pt x="37" y="219"/>
                    </a:moveTo>
                    <a:cubicBezTo>
                      <a:pt x="43" y="43"/>
                      <a:pt x="43" y="43"/>
                      <a:pt x="43" y="43"/>
                    </a:cubicBezTo>
                    <a:cubicBezTo>
                      <a:pt x="44" y="43"/>
                      <a:pt x="44" y="43"/>
                      <a:pt x="45" y="43"/>
                    </a:cubicBezTo>
                    <a:cubicBezTo>
                      <a:pt x="47" y="43"/>
                      <a:pt x="47" y="43"/>
                      <a:pt x="47" y="43"/>
                    </a:cubicBezTo>
                    <a:cubicBezTo>
                      <a:pt x="48" y="43"/>
                      <a:pt x="49" y="43"/>
                      <a:pt x="49" y="43"/>
                    </a:cubicBezTo>
                    <a:cubicBezTo>
                      <a:pt x="56" y="219"/>
                      <a:pt x="56" y="219"/>
                      <a:pt x="56" y="219"/>
                    </a:cubicBezTo>
                    <a:cubicBezTo>
                      <a:pt x="89" y="207"/>
                      <a:pt x="89" y="207"/>
                      <a:pt x="89" y="207"/>
                    </a:cubicBezTo>
                    <a:cubicBezTo>
                      <a:pt x="92" y="2"/>
                      <a:pt x="92" y="2"/>
                      <a:pt x="92" y="2"/>
                    </a:cubicBezTo>
                    <a:cubicBezTo>
                      <a:pt x="93" y="1"/>
                      <a:pt x="93" y="1"/>
                      <a:pt x="9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207"/>
                      <a:pt x="3" y="207"/>
                      <a:pt x="3" y="207"/>
                    </a:cubicBezTo>
                    <a:cubicBezTo>
                      <a:pt x="37" y="219"/>
                      <a:pt x="37" y="219"/>
                      <a:pt x="37" y="219"/>
                    </a:cubicBezTo>
                  </a:path>
                </a:pathLst>
              </a:custGeom>
              <a:solidFill>
                <a:srgbClr val="4830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Freeform 317"/>
              <p:cNvSpPr>
                <a:spLocks/>
              </p:cNvSpPr>
              <p:nvPr/>
            </p:nvSpPr>
            <p:spPr bwMode="auto">
              <a:xfrm>
                <a:off x="3552" y="627"/>
                <a:ext cx="209" cy="216"/>
              </a:xfrm>
              <a:custGeom>
                <a:avLst/>
                <a:gdLst>
                  <a:gd name="T0" fmla="*/ 25 w 171"/>
                  <a:gd name="T1" fmla="*/ 178 h 178"/>
                  <a:gd name="T2" fmla="*/ 32 w 171"/>
                  <a:gd name="T3" fmla="*/ 51 h 178"/>
                  <a:gd name="T4" fmla="*/ 39 w 171"/>
                  <a:gd name="T5" fmla="*/ 39 h 178"/>
                  <a:gd name="T6" fmla="*/ 39 w 171"/>
                  <a:gd name="T7" fmla="*/ 155 h 178"/>
                  <a:gd name="T8" fmla="*/ 132 w 171"/>
                  <a:gd name="T9" fmla="*/ 155 h 178"/>
                  <a:gd name="T10" fmla="*/ 132 w 171"/>
                  <a:gd name="T11" fmla="*/ 39 h 178"/>
                  <a:gd name="T12" fmla="*/ 138 w 171"/>
                  <a:gd name="T13" fmla="*/ 51 h 178"/>
                  <a:gd name="T14" fmla="*/ 145 w 171"/>
                  <a:gd name="T15" fmla="*/ 178 h 178"/>
                  <a:gd name="T16" fmla="*/ 171 w 171"/>
                  <a:gd name="T17" fmla="*/ 178 h 178"/>
                  <a:gd name="T18" fmla="*/ 163 w 171"/>
                  <a:gd name="T19" fmla="*/ 46 h 178"/>
                  <a:gd name="T20" fmla="*/ 112 w 171"/>
                  <a:gd name="T21" fmla="*/ 1 h 178"/>
                  <a:gd name="T22" fmla="*/ 85 w 171"/>
                  <a:gd name="T23" fmla="*/ 36 h 178"/>
                  <a:gd name="T24" fmla="*/ 57 w 171"/>
                  <a:gd name="T25" fmla="*/ 2 h 178"/>
                  <a:gd name="T26" fmla="*/ 7 w 171"/>
                  <a:gd name="T27" fmla="*/ 46 h 178"/>
                  <a:gd name="T28" fmla="*/ 0 w 171"/>
                  <a:gd name="T29" fmla="*/ 178 h 178"/>
                  <a:gd name="T30" fmla="*/ 25 w 171"/>
                  <a:gd name="T31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1" h="178">
                    <a:moveTo>
                      <a:pt x="25" y="178"/>
                    </a:moveTo>
                    <a:cubicBezTo>
                      <a:pt x="26" y="143"/>
                      <a:pt x="26" y="80"/>
                      <a:pt x="32" y="51"/>
                    </a:cubicBezTo>
                    <a:cubicBezTo>
                      <a:pt x="33" y="47"/>
                      <a:pt x="35" y="42"/>
                      <a:pt x="39" y="39"/>
                    </a:cubicBezTo>
                    <a:cubicBezTo>
                      <a:pt x="39" y="155"/>
                      <a:pt x="39" y="155"/>
                      <a:pt x="39" y="155"/>
                    </a:cubicBezTo>
                    <a:cubicBezTo>
                      <a:pt x="132" y="155"/>
                      <a:pt x="132" y="155"/>
                      <a:pt x="132" y="155"/>
                    </a:cubicBezTo>
                    <a:cubicBezTo>
                      <a:pt x="132" y="39"/>
                      <a:pt x="132" y="39"/>
                      <a:pt x="132" y="39"/>
                    </a:cubicBezTo>
                    <a:cubicBezTo>
                      <a:pt x="135" y="42"/>
                      <a:pt x="137" y="47"/>
                      <a:pt x="138" y="51"/>
                    </a:cubicBezTo>
                    <a:cubicBezTo>
                      <a:pt x="144" y="80"/>
                      <a:pt x="145" y="143"/>
                      <a:pt x="145" y="178"/>
                    </a:cubicBezTo>
                    <a:cubicBezTo>
                      <a:pt x="171" y="178"/>
                      <a:pt x="171" y="178"/>
                      <a:pt x="171" y="178"/>
                    </a:cubicBezTo>
                    <a:cubicBezTo>
                      <a:pt x="171" y="143"/>
                      <a:pt x="170" y="77"/>
                      <a:pt x="163" y="46"/>
                    </a:cubicBezTo>
                    <a:cubicBezTo>
                      <a:pt x="157" y="14"/>
                      <a:pt x="128" y="4"/>
                      <a:pt x="112" y="1"/>
                    </a:cubicBezTo>
                    <a:cubicBezTo>
                      <a:pt x="107" y="0"/>
                      <a:pt x="85" y="36"/>
                      <a:pt x="85" y="36"/>
                    </a:cubicBezTo>
                    <a:cubicBezTo>
                      <a:pt x="85" y="36"/>
                      <a:pt x="63" y="0"/>
                      <a:pt x="57" y="2"/>
                    </a:cubicBezTo>
                    <a:cubicBezTo>
                      <a:pt x="41" y="5"/>
                      <a:pt x="13" y="15"/>
                      <a:pt x="7" y="46"/>
                    </a:cubicBezTo>
                    <a:cubicBezTo>
                      <a:pt x="1" y="77"/>
                      <a:pt x="0" y="143"/>
                      <a:pt x="0" y="178"/>
                    </a:cubicBezTo>
                    <a:lnTo>
                      <a:pt x="25" y="178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Freeform 318"/>
              <p:cNvSpPr>
                <a:spLocks/>
              </p:cNvSpPr>
              <p:nvPr/>
            </p:nvSpPr>
            <p:spPr bwMode="auto">
              <a:xfrm>
                <a:off x="3552" y="630"/>
                <a:ext cx="209" cy="198"/>
              </a:xfrm>
              <a:custGeom>
                <a:avLst/>
                <a:gdLst>
                  <a:gd name="T0" fmla="*/ 26 w 171"/>
                  <a:gd name="T1" fmla="*/ 163 h 163"/>
                  <a:gd name="T2" fmla="*/ 32 w 171"/>
                  <a:gd name="T3" fmla="*/ 48 h 163"/>
                  <a:gd name="T4" fmla="*/ 39 w 171"/>
                  <a:gd name="T5" fmla="*/ 36 h 163"/>
                  <a:gd name="T6" fmla="*/ 39 w 171"/>
                  <a:gd name="T7" fmla="*/ 152 h 163"/>
                  <a:gd name="T8" fmla="*/ 132 w 171"/>
                  <a:gd name="T9" fmla="*/ 152 h 163"/>
                  <a:gd name="T10" fmla="*/ 132 w 171"/>
                  <a:gd name="T11" fmla="*/ 36 h 163"/>
                  <a:gd name="T12" fmla="*/ 138 w 171"/>
                  <a:gd name="T13" fmla="*/ 48 h 163"/>
                  <a:gd name="T14" fmla="*/ 145 w 171"/>
                  <a:gd name="T15" fmla="*/ 163 h 163"/>
                  <a:gd name="T16" fmla="*/ 171 w 171"/>
                  <a:gd name="T17" fmla="*/ 163 h 163"/>
                  <a:gd name="T18" fmla="*/ 163 w 171"/>
                  <a:gd name="T19" fmla="*/ 43 h 163"/>
                  <a:gd name="T20" fmla="*/ 118 w 171"/>
                  <a:gd name="T21" fmla="*/ 0 h 163"/>
                  <a:gd name="T22" fmla="*/ 85 w 171"/>
                  <a:gd name="T23" fmla="*/ 48 h 163"/>
                  <a:gd name="T24" fmla="*/ 53 w 171"/>
                  <a:gd name="T25" fmla="*/ 0 h 163"/>
                  <a:gd name="T26" fmla="*/ 7 w 171"/>
                  <a:gd name="T27" fmla="*/ 43 h 163"/>
                  <a:gd name="T28" fmla="*/ 0 w 171"/>
                  <a:gd name="T29" fmla="*/ 163 h 163"/>
                  <a:gd name="T30" fmla="*/ 26 w 171"/>
                  <a:gd name="T31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1" h="163">
                    <a:moveTo>
                      <a:pt x="26" y="163"/>
                    </a:moveTo>
                    <a:cubicBezTo>
                      <a:pt x="26" y="127"/>
                      <a:pt x="27" y="74"/>
                      <a:pt x="32" y="48"/>
                    </a:cubicBezTo>
                    <a:cubicBezTo>
                      <a:pt x="33" y="44"/>
                      <a:pt x="35" y="39"/>
                      <a:pt x="39" y="36"/>
                    </a:cubicBezTo>
                    <a:cubicBezTo>
                      <a:pt x="39" y="152"/>
                      <a:pt x="39" y="152"/>
                      <a:pt x="39" y="152"/>
                    </a:cubicBezTo>
                    <a:cubicBezTo>
                      <a:pt x="132" y="152"/>
                      <a:pt x="132" y="152"/>
                      <a:pt x="132" y="152"/>
                    </a:cubicBezTo>
                    <a:cubicBezTo>
                      <a:pt x="132" y="36"/>
                      <a:pt x="132" y="36"/>
                      <a:pt x="132" y="36"/>
                    </a:cubicBezTo>
                    <a:cubicBezTo>
                      <a:pt x="135" y="39"/>
                      <a:pt x="137" y="44"/>
                      <a:pt x="138" y="48"/>
                    </a:cubicBezTo>
                    <a:cubicBezTo>
                      <a:pt x="143" y="74"/>
                      <a:pt x="145" y="127"/>
                      <a:pt x="145" y="163"/>
                    </a:cubicBezTo>
                    <a:cubicBezTo>
                      <a:pt x="171" y="163"/>
                      <a:pt x="171" y="163"/>
                      <a:pt x="171" y="163"/>
                    </a:cubicBezTo>
                    <a:cubicBezTo>
                      <a:pt x="170" y="126"/>
                      <a:pt x="169" y="71"/>
                      <a:pt x="163" y="43"/>
                    </a:cubicBezTo>
                    <a:cubicBezTo>
                      <a:pt x="158" y="15"/>
                      <a:pt x="134" y="4"/>
                      <a:pt x="118" y="0"/>
                    </a:cubicBezTo>
                    <a:cubicBezTo>
                      <a:pt x="108" y="17"/>
                      <a:pt x="85" y="48"/>
                      <a:pt x="85" y="48"/>
                    </a:cubicBezTo>
                    <a:cubicBezTo>
                      <a:pt x="85" y="48"/>
                      <a:pt x="55" y="5"/>
                      <a:pt x="53" y="0"/>
                    </a:cubicBezTo>
                    <a:cubicBezTo>
                      <a:pt x="37" y="4"/>
                      <a:pt x="13" y="15"/>
                      <a:pt x="7" y="43"/>
                    </a:cubicBezTo>
                    <a:cubicBezTo>
                      <a:pt x="1" y="71"/>
                      <a:pt x="0" y="126"/>
                      <a:pt x="0" y="163"/>
                    </a:cubicBezTo>
                    <a:lnTo>
                      <a:pt x="26" y="163"/>
                    </a:ln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Freeform 319"/>
              <p:cNvSpPr>
                <a:spLocks/>
              </p:cNvSpPr>
              <p:nvPr/>
            </p:nvSpPr>
            <p:spPr bwMode="auto">
              <a:xfrm>
                <a:off x="3617" y="619"/>
                <a:ext cx="35" cy="55"/>
              </a:xfrm>
              <a:custGeom>
                <a:avLst/>
                <a:gdLst>
                  <a:gd name="T0" fmla="*/ 9 w 29"/>
                  <a:gd name="T1" fmla="*/ 0 h 45"/>
                  <a:gd name="T2" fmla="*/ 15 w 29"/>
                  <a:gd name="T3" fmla="*/ 12 h 45"/>
                  <a:gd name="T4" fmla="*/ 29 w 29"/>
                  <a:gd name="T5" fmla="*/ 27 h 45"/>
                  <a:gd name="T6" fmla="*/ 18 w 29"/>
                  <a:gd name="T7" fmla="*/ 45 h 45"/>
                  <a:gd name="T8" fmla="*/ 5 w 29"/>
                  <a:gd name="T9" fmla="*/ 26 h 45"/>
                  <a:gd name="T10" fmla="*/ 0 w 29"/>
                  <a:gd name="T11" fmla="*/ 9 h 45"/>
                  <a:gd name="T12" fmla="*/ 9 w 29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5">
                    <a:moveTo>
                      <a:pt x="9" y="0"/>
                    </a:moveTo>
                    <a:cubicBezTo>
                      <a:pt x="9" y="0"/>
                      <a:pt x="11" y="6"/>
                      <a:pt x="15" y="12"/>
                    </a:cubicBezTo>
                    <a:cubicBezTo>
                      <a:pt x="22" y="22"/>
                      <a:pt x="29" y="27"/>
                      <a:pt x="29" y="27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8" y="45"/>
                      <a:pt x="11" y="38"/>
                      <a:pt x="5" y="26"/>
                    </a:cubicBezTo>
                    <a:cubicBezTo>
                      <a:pt x="0" y="17"/>
                      <a:pt x="0" y="9"/>
                      <a:pt x="0" y="9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Freeform 320"/>
              <p:cNvSpPr>
                <a:spLocks/>
              </p:cNvSpPr>
              <p:nvPr/>
            </p:nvSpPr>
            <p:spPr bwMode="auto">
              <a:xfrm>
                <a:off x="3660" y="619"/>
                <a:ext cx="36" cy="55"/>
              </a:xfrm>
              <a:custGeom>
                <a:avLst/>
                <a:gdLst>
                  <a:gd name="T0" fmla="*/ 21 w 30"/>
                  <a:gd name="T1" fmla="*/ 0 h 45"/>
                  <a:gd name="T2" fmla="*/ 14 w 30"/>
                  <a:gd name="T3" fmla="*/ 12 h 45"/>
                  <a:gd name="T4" fmla="*/ 0 w 30"/>
                  <a:gd name="T5" fmla="*/ 27 h 45"/>
                  <a:gd name="T6" fmla="*/ 12 w 30"/>
                  <a:gd name="T7" fmla="*/ 45 h 45"/>
                  <a:gd name="T8" fmla="*/ 24 w 30"/>
                  <a:gd name="T9" fmla="*/ 26 h 45"/>
                  <a:gd name="T10" fmla="*/ 30 w 30"/>
                  <a:gd name="T11" fmla="*/ 9 h 45"/>
                  <a:gd name="T12" fmla="*/ 21 w 30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5">
                    <a:moveTo>
                      <a:pt x="21" y="0"/>
                    </a:moveTo>
                    <a:cubicBezTo>
                      <a:pt x="21" y="0"/>
                      <a:pt x="19" y="6"/>
                      <a:pt x="14" y="12"/>
                    </a:cubicBezTo>
                    <a:cubicBezTo>
                      <a:pt x="8" y="22"/>
                      <a:pt x="0" y="27"/>
                      <a:pt x="0" y="27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8" y="38"/>
                      <a:pt x="24" y="26"/>
                    </a:cubicBezTo>
                    <a:cubicBezTo>
                      <a:pt x="29" y="17"/>
                      <a:pt x="30" y="9"/>
                      <a:pt x="30" y="9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Rectangle 321"/>
              <p:cNvSpPr>
                <a:spLocks noChangeArrowheads="1"/>
              </p:cNvSpPr>
              <p:nvPr/>
            </p:nvSpPr>
            <p:spPr bwMode="auto">
              <a:xfrm>
                <a:off x="3702" y="993"/>
                <a:ext cx="111" cy="169"/>
              </a:xfrm>
              <a:prstGeom prst="rect">
                <a:avLst/>
              </a:pr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" name="Freeform 322"/>
              <p:cNvSpPr>
                <a:spLocks/>
              </p:cNvSpPr>
              <p:nvPr/>
            </p:nvSpPr>
            <p:spPr bwMode="auto">
              <a:xfrm>
                <a:off x="3702" y="1084"/>
                <a:ext cx="111" cy="130"/>
              </a:xfrm>
              <a:custGeom>
                <a:avLst/>
                <a:gdLst>
                  <a:gd name="T0" fmla="*/ 47 w 91"/>
                  <a:gd name="T1" fmla="*/ 107 h 107"/>
                  <a:gd name="T2" fmla="*/ 45 w 91"/>
                  <a:gd name="T3" fmla="*/ 107 h 107"/>
                  <a:gd name="T4" fmla="*/ 0 w 91"/>
                  <a:gd name="T5" fmla="*/ 62 h 107"/>
                  <a:gd name="T6" fmla="*/ 0 w 91"/>
                  <a:gd name="T7" fmla="*/ 44 h 107"/>
                  <a:gd name="T8" fmla="*/ 45 w 91"/>
                  <a:gd name="T9" fmla="*/ 0 h 107"/>
                  <a:gd name="T10" fmla="*/ 47 w 91"/>
                  <a:gd name="T11" fmla="*/ 0 h 107"/>
                  <a:gd name="T12" fmla="*/ 91 w 91"/>
                  <a:gd name="T13" fmla="*/ 44 h 107"/>
                  <a:gd name="T14" fmla="*/ 91 w 91"/>
                  <a:gd name="T15" fmla="*/ 62 h 107"/>
                  <a:gd name="T16" fmla="*/ 47 w 91"/>
                  <a:gd name="T17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07">
                    <a:moveTo>
                      <a:pt x="47" y="107"/>
                    </a:moveTo>
                    <a:cubicBezTo>
                      <a:pt x="45" y="107"/>
                      <a:pt x="45" y="107"/>
                      <a:pt x="45" y="107"/>
                    </a:cubicBezTo>
                    <a:cubicBezTo>
                      <a:pt x="20" y="107"/>
                      <a:pt x="0" y="87"/>
                      <a:pt x="0" y="62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20"/>
                      <a:pt x="20" y="0"/>
                      <a:pt x="45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1" y="0"/>
                      <a:pt x="91" y="20"/>
                      <a:pt x="91" y="44"/>
                    </a:cubicBezTo>
                    <a:cubicBezTo>
                      <a:pt x="91" y="62"/>
                      <a:pt x="91" y="62"/>
                      <a:pt x="91" y="62"/>
                    </a:cubicBezTo>
                    <a:cubicBezTo>
                      <a:pt x="91" y="87"/>
                      <a:pt x="71" y="107"/>
                      <a:pt x="47" y="107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Freeform 323"/>
              <p:cNvSpPr>
                <a:spLocks/>
              </p:cNvSpPr>
              <p:nvPr/>
            </p:nvSpPr>
            <p:spPr bwMode="auto">
              <a:xfrm>
                <a:off x="3762" y="1147"/>
                <a:ext cx="51" cy="297"/>
              </a:xfrm>
              <a:custGeom>
                <a:avLst/>
                <a:gdLst>
                  <a:gd name="T0" fmla="*/ 23 w 42"/>
                  <a:gd name="T1" fmla="*/ 245 h 245"/>
                  <a:gd name="T2" fmla="*/ 7 w 42"/>
                  <a:gd name="T3" fmla="*/ 230 h 245"/>
                  <a:gd name="T4" fmla="*/ 0 w 42"/>
                  <a:gd name="T5" fmla="*/ 27 h 245"/>
                  <a:gd name="T6" fmla="*/ 23 w 42"/>
                  <a:gd name="T7" fmla="*/ 11 h 245"/>
                  <a:gd name="T8" fmla="*/ 42 w 42"/>
                  <a:gd name="T9" fmla="*/ 9 h 245"/>
                  <a:gd name="T10" fmla="*/ 39 w 42"/>
                  <a:gd name="T11" fmla="*/ 230 h 245"/>
                  <a:gd name="T12" fmla="*/ 23 w 42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5">
                    <a:moveTo>
                      <a:pt x="23" y="245"/>
                    </a:moveTo>
                    <a:cubicBezTo>
                      <a:pt x="14" y="245"/>
                      <a:pt x="7" y="238"/>
                      <a:pt x="7" y="23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18"/>
                      <a:pt x="14" y="11"/>
                      <a:pt x="23" y="11"/>
                    </a:cubicBezTo>
                    <a:cubicBezTo>
                      <a:pt x="32" y="11"/>
                      <a:pt x="42" y="0"/>
                      <a:pt x="42" y="9"/>
                    </a:cubicBezTo>
                    <a:cubicBezTo>
                      <a:pt x="39" y="230"/>
                      <a:pt x="39" y="230"/>
                      <a:pt x="39" y="230"/>
                    </a:cubicBezTo>
                    <a:cubicBezTo>
                      <a:pt x="39" y="238"/>
                      <a:pt x="32" y="245"/>
                      <a:pt x="23" y="245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Freeform 324"/>
              <p:cNvSpPr>
                <a:spLocks/>
              </p:cNvSpPr>
              <p:nvPr/>
            </p:nvSpPr>
            <p:spPr bwMode="auto">
              <a:xfrm>
                <a:off x="3702" y="1147"/>
                <a:ext cx="51" cy="297"/>
              </a:xfrm>
              <a:custGeom>
                <a:avLst/>
                <a:gdLst>
                  <a:gd name="T0" fmla="*/ 19 w 42"/>
                  <a:gd name="T1" fmla="*/ 245 h 245"/>
                  <a:gd name="T2" fmla="*/ 4 w 42"/>
                  <a:gd name="T3" fmla="*/ 230 h 245"/>
                  <a:gd name="T4" fmla="*/ 0 w 42"/>
                  <a:gd name="T5" fmla="*/ 9 h 245"/>
                  <a:gd name="T6" fmla="*/ 19 w 42"/>
                  <a:gd name="T7" fmla="*/ 11 h 245"/>
                  <a:gd name="T8" fmla="*/ 42 w 42"/>
                  <a:gd name="T9" fmla="*/ 27 h 245"/>
                  <a:gd name="T10" fmla="*/ 35 w 42"/>
                  <a:gd name="T11" fmla="*/ 230 h 245"/>
                  <a:gd name="T12" fmla="*/ 19 w 42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5">
                    <a:moveTo>
                      <a:pt x="19" y="245"/>
                    </a:moveTo>
                    <a:cubicBezTo>
                      <a:pt x="11" y="245"/>
                      <a:pt x="4" y="238"/>
                      <a:pt x="4" y="23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0"/>
                      <a:pt x="11" y="11"/>
                      <a:pt x="19" y="11"/>
                    </a:cubicBezTo>
                    <a:cubicBezTo>
                      <a:pt x="28" y="11"/>
                      <a:pt x="42" y="19"/>
                      <a:pt x="42" y="27"/>
                    </a:cubicBezTo>
                    <a:cubicBezTo>
                      <a:pt x="35" y="230"/>
                      <a:pt x="35" y="230"/>
                      <a:pt x="35" y="230"/>
                    </a:cubicBezTo>
                    <a:cubicBezTo>
                      <a:pt x="35" y="238"/>
                      <a:pt x="28" y="245"/>
                      <a:pt x="19" y="245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1" name="Freeform 325"/>
              <p:cNvSpPr>
                <a:spLocks/>
              </p:cNvSpPr>
              <p:nvPr/>
            </p:nvSpPr>
            <p:spPr bwMode="auto">
              <a:xfrm>
                <a:off x="3763" y="977"/>
                <a:ext cx="100" cy="259"/>
              </a:xfrm>
              <a:custGeom>
                <a:avLst/>
                <a:gdLst>
                  <a:gd name="T0" fmla="*/ 68 w 82"/>
                  <a:gd name="T1" fmla="*/ 213 h 213"/>
                  <a:gd name="T2" fmla="*/ 68 w 82"/>
                  <a:gd name="T3" fmla="*/ 213 h 213"/>
                  <a:gd name="T4" fmla="*/ 56 w 82"/>
                  <a:gd name="T5" fmla="*/ 201 h 213"/>
                  <a:gd name="T6" fmla="*/ 50 w 82"/>
                  <a:gd name="T7" fmla="*/ 50 h 213"/>
                  <a:gd name="T8" fmla="*/ 12 w 82"/>
                  <a:gd name="T9" fmla="*/ 24 h 213"/>
                  <a:gd name="T10" fmla="*/ 1 w 82"/>
                  <a:gd name="T11" fmla="*/ 11 h 213"/>
                  <a:gd name="T12" fmla="*/ 13 w 82"/>
                  <a:gd name="T13" fmla="*/ 0 h 213"/>
                  <a:gd name="T14" fmla="*/ 73 w 82"/>
                  <a:gd name="T15" fmla="*/ 45 h 213"/>
                  <a:gd name="T16" fmla="*/ 80 w 82"/>
                  <a:gd name="T17" fmla="*/ 201 h 213"/>
                  <a:gd name="T18" fmla="*/ 68 w 82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2" h="213">
                    <a:moveTo>
                      <a:pt x="68" y="213"/>
                    </a:moveTo>
                    <a:cubicBezTo>
                      <a:pt x="68" y="213"/>
                      <a:pt x="68" y="213"/>
                      <a:pt x="68" y="213"/>
                    </a:cubicBezTo>
                    <a:cubicBezTo>
                      <a:pt x="61" y="212"/>
                      <a:pt x="56" y="207"/>
                      <a:pt x="56" y="201"/>
                    </a:cubicBezTo>
                    <a:cubicBezTo>
                      <a:pt x="56" y="199"/>
                      <a:pt x="58" y="90"/>
                      <a:pt x="50" y="50"/>
                    </a:cubicBezTo>
                    <a:cubicBezTo>
                      <a:pt x="45" y="26"/>
                      <a:pt x="13" y="24"/>
                      <a:pt x="12" y="24"/>
                    </a:cubicBezTo>
                    <a:cubicBezTo>
                      <a:pt x="5" y="23"/>
                      <a:pt x="0" y="18"/>
                      <a:pt x="1" y="11"/>
                    </a:cubicBezTo>
                    <a:cubicBezTo>
                      <a:pt x="1" y="5"/>
                      <a:pt x="7" y="0"/>
                      <a:pt x="13" y="0"/>
                    </a:cubicBezTo>
                    <a:cubicBezTo>
                      <a:pt x="15" y="0"/>
                      <a:pt x="64" y="3"/>
                      <a:pt x="73" y="45"/>
                    </a:cubicBezTo>
                    <a:cubicBezTo>
                      <a:pt x="82" y="88"/>
                      <a:pt x="80" y="196"/>
                      <a:pt x="80" y="201"/>
                    </a:cubicBezTo>
                    <a:cubicBezTo>
                      <a:pt x="80" y="207"/>
                      <a:pt x="75" y="213"/>
                      <a:pt x="68" y="213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2" name="Freeform 326"/>
              <p:cNvSpPr>
                <a:spLocks/>
              </p:cNvSpPr>
              <p:nvPr/>
            </p:nvSpPr>
            <p:spPr bwMode="auto">
              <a:xfrm>
                <a:off x="3653" y="977"/>
                <a:ext cx="99" cy="259"/>
              </a:xfrm>
              <a:custGeom>
                <a:avLst/>
                <a:gdLst>
                  <a:gd name="T0" fmla="*/ 13 w 81"/>
                  <a:gd name="T1" fmla="*/ 213 h 213"/>
                  <a:gd name="T2" fmla="*/ 1 w 81"/>
                  <a:gd name="T3" fmla="*/ 201 h 213"/>
                  <a:gd name="T4" fmla="*/ 8 w 81"/>
                  <a:gd name="T5" fmla="*/ 45 h 213"/>
                  <a:gd name="T6" fmla="*/ 68 w 81"/>
                  <a:gd name="T7" fmla="*/ 0 h 213"/>
                  <a:gd name="T8" fmla="*/ 81 w 81"/>
                  <a:gd name="T9" fmla="*/ 11 h 213"/>
                  <a:gd name="T10" fmla="*/ 69 w 81"/>
                  <a:gd name="T11" fmla="*/ 24 h 213"/>
                  <a:gd name="T12" fmla="*/ 32 w 81"/>
                  <a:gd name="T13" fmla="*/ 50 h 213"/>
                  <a:gd name="T14" fmla="*/ 25 w 81"/>
                  <a:gd name="T15" fmla="*/ 201 h 213"/>
                  <a:gd name="T16" fmla="*/ 13 w 81"/>
                  <a:gd name="T17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213">
                    <a:moveTo>
                      <a:pt x="13" y="213"/>
                    </a:moveTo>
                    <a:cubicBezTo>
                      <a:pt x="7" y="213"/>
                      <a:pt x="1" y="207"/>
                      <a:pt x="1" y="201"/>
                    </a:cubicBezTo>
                    <a:cubicBezTo>
                      <a:pt x="1" y="196"/>
                      <a:pt x="0" y="88"/>
                      <a:pt x="8" y="45"/>
                    </a:cubicBezTo>
                    <a:cubicBezTo>
                      <a:pt x="17" y="3"/>
                      <a:pt x="66" y="0"/>
                      <a:pt x="68" y="0"/>
                    </a:cubicBezTo>
                    <a:cubicBezTo>
                      <a:pt x="75" y="0"/>
                      <a:pt x="80" y="5"/>
                      <a:pt x="81" y="11"/>
                    </a:cubicBezTo>
                    <a:cubicBezTo>
                      <a:pt x="81" y="18"/>
                      <a:pt x="76" y="23"/>
                      <a:pt x="69" y="24"/>
                    </a:cubicBezTo>
                    <a:cubicBezTo>
                      <a:pt x="68" y="24"/>
                      <a:pt x="37" y="26"/>
                      <a:pt x="32" y="50"/>
                    </a:cubicBezTo>
                    <a:cubicBezTo>
                      <a:pt x="23" y="90"/>
                      <a:pt x="25" y="199"/>
                      <a:pt x="25" y="201"/>
                    </a:cubicBezTo>
                    <a:cubicBezTo>
                      <a:pt x="25" y="207"/>
                      <a:pt x="20" y="212"/>
                      <a:pt x="13" y="213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3" name="Freeform 327"/>
              <p:cNvSpPr>
                <a:spLocks/>
              </p:cNvSpPr>
              <p:nvPr/>
            </p:nvSpPr>
            <p:spPr bwMode="auto">
              <a:xfrm>
                <a:off x="3731" y="920"/>
                <a:ext cx="54" cy="90"/>
              </a:xfrm>
              <a:custGeom>
                <a:avLst/>
                <a:gdLst>
                  <a:gd name="T0" fmla="*/ 22 w 44"/>
                  <a:gd name="T1" fmla="*/ 74 h 74"/>
                  <a:gd name="T2" fmla="*/ 0 w 44"/>
                  <a:gd name="T3" fmla="*/ 52 h 74"/>
                  <a:gd name="T4" fmla="*/ 0 w 44"/>
                  <a:gd name="T5" fmla="*/ 22 h 74"/>
                  <a:gd name="T6" fmla="*/ 22 w 44"/>
                  <a:gd name="T7" fmla="*/ 0 h 74"/>
                  <a:gd name="T8" fmla="*/ 44 w 44"/>
                  <a:gd name="T9" fmla="*/ 22 h 74"/>
                  <a:gd name="T10" fmla="*/ 44 w 44"/>
                  <a:gd name="T11" fmla="*/ 52 h 74"/>
                  <a:gd name="T12" fmla="*/ 22 w 44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4">
                    <a:moveTo>
                      <a:pt x="22" y="74"/>
                    </a:moveTo>
                    <a:cubicBezTo>
                      <a:pt x="10" y="74"/>
                      <a:pt x="0" y="64"/>
                      <a:pt x="0" y="5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4" y="0"/>
                      <a:pt x="44" y="10"/>
                      <a:pt x="44" y="22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4" y="64"/>
                      <a:pt x="34" y="74"/>
                      <a:pt x="22" y="74"/>
                    </a:cubicBezTo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4" name="Oval 328"/>
              <p:cNvSpPr>
                <a:spLocks noChangeArrowheads="1"/>
              </p:cNvSpPr>
              <p:nvPr/>
            </p:nvSpPr>
            <p:spPr bwMode="auto">
              <a:xfrm>
                <a:off x="3829" y="851"/>
                <a:ext cx="41" cy="43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5" name="Oval 329"/>
              <p:cNvSpPr>
                <a:spLocks noChangeArrowheads="1"/>
              </p:cNvSpPr>
              <p:nvPr/>
            </p:nvSpPr>
            <p:spPr bwMode="auto">
              <a:xfrm>
                <a:off x="3645" y="851"/>
                <a:ext cx="43" cy="43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" name="Freeform 330"/>
              <p:cNvSpPr>
                <a:spLocks/>
              </p:cNvSpPr>
              <p:nvPr/>
            </p:nvSpPr>
            <p:spPr bwMode="auto">
              <a:xfrm>
                <a:off x="3667" y="755"/>
                <a:ext cx="183" cy="209"/>
              </a:xfrm>
              <a:custGeom>
                <a:avLst/>
                <a:gdLst>
                  <a:gd name="T0" fmla="*/ 75 w 150"/>
                  <a:gd name="T1" fmla="*/ 172 h 172"/>
                  <a:gd name="T2" fmla="*/ 0 w 150"/>
                  <a:gd name="T3" fmla="*/ 97 h 172"/>
                  <a:gd name="T4" fmla="*/ 0 w 150"/>
                  <a:gd name="T5" fmla="*/ 59 h 172"/>
                  <a:gd name="T6" fmla="*/ 75 w 150"/>
                  <a:gd name="T7" fmla="*/ 0 h 172"/>
                  <a:gd name="T8" fmla="*/ 150 w 150"/>
                  <a:gd name="T9" fmla="*/ 59 h 172"/>
                  <a:gd name="T10" fmla="*/ 150 w 150"/>
                  <a:gd name="T11" fmla="*/ 97 h 172"/>
                  <a:gd name="T12" fmla="*/ 75 w 150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172">
                    <a:moveTo>
                      <a:pt x="75" y="172"/>
                    </a:moveTo>
                    <a:cubicBezTo>
                      <a:pt x="33" y="172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3" y="0"/>
                      <a:pt x="75" y="0"/>
                    </a:cubicBezTo>
                    <a:cubicBezTo>
                      <a:pt x="116" y="0"/>
                      <a:pt x="150" y="18"/>
                      <a:pt x="150" y="59"/>
                    </a:cubicBezTo>
                    <a:cubicBezTo>
                      <a:pt x="150" y="97"/>
                      <a:pt x="150" y="97"/>
                      <a:pt x="150" y="97"/>
                    </a:cubicBezTo>
                    <a:cubicBezTo>
                      <a:pt x="150" y="138"/>
                      <a:pt x="116" y="172"/>
                      <a:pt x="75" y="172"/>
                    </a:cubicBezTo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Freeform 331"/>
              <p:cNvSpPr>
                <a:spLocks/>
              </p:cNvSpPr>
              <p:nvPr/>
            </p:nvSpPr>
            <p:spPr bwMode="auto">
              <a:xfrm>
                <a:off x="3770" y="1413"/>
                <a:ext cx="80" cy="37"/>
              </a:xfrm>
              <a:custGeom>
                <a:avLst/>
                <a:gdLst>
                  <a:gd name="T0" fmla="*/ 0 w 80"/>
                  <a:gd name="T1" fmla="*/ 0 h 37"/>
                  <a:gd name="T2" fmla="*/ 0 w 80"/>
                  <a:gd name="T3" fmla="*/ 37 h 37"/>
                  <a:gd name="T4" fmla="*/ 80 w 80"/>
                  <a:gd name="T5" fmla="*/ 37 h 37"/>
                  <a:gd name="T6" fmla="*/ 39 w 80"/>
                  <a:gd name="T7" fmla="*/ 0 h 37"/>
                  <a:gd name="T8" fmla="*/ 0 w 80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7">
                    <a:moveTo>
                      <a:pt x="0" y="0"/>
                    </a:moveTo>
                    <a:lnTo>
                      <a:pt x="0" y="37"/>
                    </a:lnTo>
                    <a:lnTo>
                      <a:pt x="80" y="37"/>
                    </a:lnTo>
                    <a:lnTo>
                      <a:pt x="3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Freeform 332"/>
              <p:cNvSpPr>
                <a:spLocks/>
              </p:cNvSpPr>
              <p:nvPr/>
            </p:nvSpPr>
            <p:spPr bwMode="auto">
              <a:xfrm>
                <a:off x="3666" y="1413"/>
                <a:ext cx="79" cy="37"/>
              </a:xfrm>
              <a:custGeom>
                <a:avLst/>
                <a:gdLst>
                  <a:gd name="T0" fmla="*/ 79 w 79"/>
                  <a:gd name="T1" fmla="*/ 0 h 37"/>
                  <a:gd name="T2" fmla="*/ 79 w 79"/>
                  <a:gd name="T3" fmla="*/ 37 h 37"/>
                  <a:gd name="T4" fmla="*/ 0 w 79"/>
                  <a:gd name="T5" fmla="*/ 37 h 37"/>
                  <a:gd name="T6" fmla="*/ 41 w 79"/>
                  <a:gd name="T7" fmla="*/ 0 h 37"/>
                  <a:gd name="T8" fmla="*/ 79 w 79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7">
                    <a:moveTo>
                      <a:pt x="79" y="0"/>
                    </a:moveTo>
                    <a:lnTo>
                      <a:pt x="79" y="37"/>
                    </a:lnTo>
                    <a:lnTo>
                      <a:pt x="0" y="37"/>
                    </a:lnTo>
                    <a:lnTo>
                      <a:pt x="41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" name="Freeform 333"/>
              <p:cNvSpPr>
                <a:spLocks/>
              </p:cNvSpPr>
              <p:nvPr/>
            </p:nvSpPr>
            <p:spPr bwMode="auto">
              <a:xfrm>
                <a:off x="3769" y="1413"/>
                <a:ext cx="81" cy="37"/>
              </a:xfrm>
              <a:custGeom>
                <a:avLst/>
                <a:gdLst>
                  <a:gd name="T0" fmla="*/ 0 w 81"/>
                  <a:gd name="T1" fmla="*/ 0 h 37"/>
                  <a:gd name="T2" fmla="*/ 0 w 81"/>
                  <a:gd name="T3" fmla="*/ 37 h 37"/>
                  <a:gd name="T4" fmla="*/ 81 w 81"/>
                  <a:gd name="T5" fmla="*/ 37 h 37"/>
                  <a:gd name="T6" fmla="*/ 40 w 81"/>
                  <a:gd name="T7" fmla="*/ 0 h 37"/>
                  <a:gd name="T8" fmla="*/ 0 w 81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7">
                    <a:moveTo>
                      <a:pt x="0" y="0"/>
                    </a:moveTo>
                    <a:lnTo>
                      <a:pt x="0" y="37"/>
                    </a:lnTo>
                    <a:lnTo>
                      <a:pt x="81" y="37"/>
                    </a:lnTo>
                    <a:lnTo>
                      <a:pt x="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Freeform 334"/>
              <p:cNvSpPr>
                <a:spLocks/>
              </p:cNvSpPr>
              <p:nvPr/>
            </p:nvSpPr>
            <p:spPr bwMode="auto">
              <a:xfrm>
                <a:off x="3666" y="1413"/>
                <a:ext cx="80" cy="37"/>
              </a:xfrm>
              <a:custGeom>
                <a:avLst/>
                <a:gdLst>
                  <a:gd name="T0" fmla="*/ 80 w 80"/>
                  <a:gd name="T1" fmla="*/ 0 h 37"/>
                  <a:gd name="T2" fmla="*/ 80 w 80"/>
                  <a:gd name="T3" fmla="*/ 37 h 37"/>
                  <a:gd name="T4" fmla="*/ 0 w 80"/>
                  <a:gd name="T5" fmla="*/ 37 h 37"/>
                  <a:gd name="T6" fmla="*/ 41 w 80"/>
                  <a:gd name="T7" fmla="*/ 0 h 37"/>
                  <a:gd name="T8" fmla="*/ 80 w 80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7">
                    <a:moveTo>
                      <a:pt x="80" y="0"/>
                    </a:moveTo>
                    <a:lnTo>
                      <a:pt x="80" y="37"/>
                    </a:lnTo>
                    <a:lnTo>
                      <a:pt x="0" y="37"/>
                    </a:lnTo>
                    <a:lnTo>
                      <a:pt x="41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1" name="Freeform 335"/>
              <p:cNvSpPr>
                <a:spLocks/>
              </p:cNvSpPr>
              <p:nvPr/>
            </p:nvSpPr>
            <p:spPr bwMode="auto">
              <a:xfrm>
                <a:off x="3701" y="1162"/>
                <a:ext cx="113" cy="265"/>
              </a:xfrm>
              <a:custGeom>
                <a:avLst/>
                <a:gdLst>
                  <a:gd name="T0" fmla="*/ 37 w 93"/>
                  <a:gd name="T1" fmla="*/ 219 h 219"/>
                  <a:gd name="T2" fmla="*/ 43 w 93"/>
                  <a:gd name="T3" fmla="*/ 44 h 219"/>
                  <a:gd name="T4" fmla="*/ 46 w 93"/>
                  <a:gd name="T5" fmla="*/ 44 h 219"/>
                  <a:gd name="T6" fmla="*/ 48 w 93"/>
                  <a:gd name="T7" fmla="*/ 44 h 219"/>
                  <a:gd name="T8" fmla="*/ 50 w 93"/>
                  <a:gd name="T9" fmla="*/ 44 h 219"/>
                  <a:gd name="T10" fmla="*/ 56 w 93"/>
                  <a:gd name="T11" fmla="*/ 219 h 219"/>
                  <a:gd name="T12" fmla="*/ 90 w 93"/>
                  <a:gd name="T13" fmla="*/ 208 h 219"/>
                  <a:gd name="T14" fmla="*/ 93 w 93"/>
                  <a:gd name="T15" fmla="*/ 3 h 219"/>
                  <a:gd name="T16" fmla="*/ 93 w 93"/>
                  <a:gd name="T17" fmla="*/ 0 h 219"/>
                  <a:gd name="T18" fmla="*/ 0 w 93"/>
                  <a:gd name="T19" fmla="*/ 0 h 219"/>
                  <a:gd name="T20" fmla="*/ 3 w 93"/>
                  <a:gd name="T21" fmla="*/ 208 h 219"/>
                  <a:gd name="T22" fmla="*/ 37 w 93"/>
                  <a:gd name="T23" fmla="*/ 219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219">
                    <a:moveTo>
                      <a:pt x="37" y="219"/>
                    </a:moveTo>
                    <a:cubicBezTo>
                      <a:pt x="43" y="44"/>
                      <a:pt x="43" y="44"/>
                      <a:pt x="43" y="44"/>
                    </a:cubicBezTo>
                    <a:cubicBezTo>
                      <a:pt x="44" y="44"/>
                      <a:pt x="45" y="44"/>
                      <a:pt x="46" y="44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48" y="44"/>
                      <a:pt x="49" y="44"/>
                      <a:pt x="50" y="44"/>
                    </a:cubicBezTo>
                    <a:cubicBezTo>
                      <a:pt x="56" y="219"/>
                      <a:pt x="56" y="219"/>
                      <a:pt x="56" y="219"/>
                    </a:cubicBezTo>
                    <a:cubicBezTo>
                      <a:pt x="90" y="208"/>
                      <a:pt x="90" y="208"/>
                      <a:pt x="90" y="208"/>
                    </a:cubicBezTo>
                    <a:cubicBezTo>
                      <a:pt x="93" y="3"/>
                      <a:pt x="93" y="3"/>
                      <a:pt x="93" y="3"/>
                    </a:cubicBezTo>
                    <a:cubicBezTo>
                      <a:pt x="93" y="2"/>
                      <a:pt x="93" y="1"/>
                      <a:pt x="9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208"/>
                      <a:pt x="3" y="208"/>
                      <a:pt x="3" y="208"/>
                    </a:cubicBezTo>
                    <a:lnTo>
                      <a:pt x="37" y="219"/>
                    </a:lnTo>
                    <a:close/>
                  </a:path>
                </a:pathLst>
              </a:custGeom>
              <a:solidFill>
                <a:srgbClr val="425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2" name="Freeform 336"/>
              <p:cNvSpPr>
                <a:spLocks/>
              </p:cNvSpPr>
              <p:nvPr/>
            </p:nvSpPr>
            <p:spPr bwMode="auto">
              <a:xfrm>
                <a:off x="3653" y="975"/>
                <a:ext cx="209" cy="216"/>
              </a:xfrm>
              <a:custGeom>
                <a:avLst/>
                <a:gdLst>
                  <a:gd name="T0" fmla="*/ 25 w 171"/>
                  <a:gd name="T1" fmla="*/ 178 h 178"/>
                  <a:gd name="T2" fmla="*/ 32 w 171"/>
                  <a:gd name="T3" fmla="*/ 51 h 178"/>
                  <a:gd name="T4" fmla="*/ 39 w 171"/>
                  <a:gd name="T5" fmla="*/ 39 h 178"/>
                  <a:gd name="T6" fmla="*/ 39 w 171"/>
                  <a:gd name="T7" fmla="*/ 155 h 178"/>
                  <a:gd name="T8" fmla="*/ 132 w 171"/>
                  <a:gd name="T9" fmla="*/ 155 h 178"/>
                  <a:gd name="T10" fmla="*/ 132 w 171"/>
                  <a:gd name="T11" fmla="*/ 39 h 178"/>
                  <a:gd name="T12" fmla="*/ 138 w 171"/>
                  <a:gd name="T13" fmla="*/ 51 h 178"/>
                  <a:gd name="T14" fmla="*/ 145 w 171"/>
                  <a:gd name="T15" fmla="*/ 178 h 178"/>
                  <a:gd name="T16" fmla="*/ 171 w 171"/>
                  <a:gd name="T17" fmla="*/ 178 h 178"/>
                  <a:gd name="T18" fmla="*/ 163 w 171"/>
                  <a:gd name="T19" fmla="*/ 46 h 178"/>
                  <a:gd name="T20" fmla="*/ 112 w 171"/>
                  <a:gd name="T21" fmla="*/ 1 h 178"/>
                  <a:gd name="T22" fmla="*/ 85 w 171"/>
                  <a:gd name="T23" fmla="*/ 36 h 178"/>
                  <a:gd name="T24" fmla="*/ 57 w 171"/>
                  <a:gd name="T25" fmla="*/ 2 h 178"/>
                  <a:gd name="T26" fmla="*/ 7 w 171"/>
                  <a:gd name="T27" fmla="*/ 46 h 178"/>
                  <a:gd name="T28" fmla="*/ 0 w 171"/>
                  <a:gd name="T29" fmla="*/ 178 h 178"/>
                  <a:gd name="T30" fmla="*/ 25 w 171"/>
                  <a:gd name="T31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1" h="178">
                    <a:moveTo>
                      <a:pt x="25" y="178"/>
                    </a:moveTo>
                    <a:cubicBezTo>
                      <a:pt x="26" y="144"/>
                      <a:pt x="26" y="80"/>
                      <a:pt x="32" y="51"/>
                    </a:cubicBezTo>
                    <a:cubicBezTo>
                      <a:pt x="33" y="47"/>
                      <a:pt x="35" y="42"/>
                      <a:pt x="39" y="39"/>
                    </a:cubicBezTo>
                    <a:cubicBezTo>
                      <a:pt x="39" y="155"/>
                      <a:pt x="39" y="155"/>
                      <a:pt x="39" y="155"/>
                    </a:cubicBezTo>
                    <a:cubicBezTo>
                      <a:pt x="132" y="155"/>
                      <a:pt x="132" y="155"/>
                      <a:pt x="132" y="155"/>
                    </a:cubicBezTo>
                    <a:cubicBezTo>
                      <a:pt x="132" y="39"/>
                      <a:pt x="132" y="39"/>
                      <a:pt x="132" y="39"/>
                    </a:cubicBezTo>
                    <a:cubicBezTo>
                      <a:pt x="135" y="42"/>
                      <a:pt x="137" y="47"/>
                      <a:pt x="138" y="51"/>
                    </a:cubicBezTo>
                    <a:cubicBezTo>
                      <a:pt x="144" y="80"/>
                      <a:pt x="145" y="144"/>
                      <a:pt x="145" y="178"/>
                    </a:cubicBezTo>
                    <a:cubicBezTo>
                      <a:pt x="171" y="178"/>
                      <a:pt x="171" y="178"/>
                      <a:pt x="171" y="178"/>
                    </a:cubicBezTo>
                    <a:cubicBezTo>
                      <a:pt x="171" y="143"/>
                      <a:pt x="170" y="77"/>
                      <a:pt x="163" y="46"/>
                    </a:cubicBezTo>
                    <a:cubicBezTo>
                      <a:pt x="157" y="14"/>
                      <a:pt x="128" y="4"/>
                      <a:pt x="112" y="1"/>
                    </a:cubicBezTo>
                    <a:cubicBezTo>
                      <a:pt x="107" y="0"/>
                      <a:pt x="85" y="36"/>
                      <a:pt x="85" y="36"/>
                    </a:cubicBezTo>
                    <a:cubicBezTo>
                      <a:pt x="85" y="36"/>
                      <a:pt x="63" y="0"/>
                      <a:pt x="57" y="2"/>
                    </a:cubicBezTo>
                    <a:cubicBezTo>
                      <a:pt x="41" y="5"/>
                      <a:pt x="13" y="15"/>
                      <a:pt x="7" y="46"/>
                    </a:cubicBezTo>
                    <a:cubicBezTo>
                      <a:pt x="1" y="77"/>
                      <a:pt x="0" y="143"/>
                      <a:pt x="0" y="178"/>
                    </a:cubicBezTo>
                    <a:lnTo>
                      <a:pt x="25" y="178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3" name="Freeform 337"/>
              <p:cNvSpPr>
                <a:spLocks/>
              </p:cNvSpPr>
              <p:nvPr/>
            </p:nvSpPr>
            <p:spPr bwMode="auto">
              <a:xfrm>
                <a:off x="3739" y="1022"/>
                <a:ext cx="39" cy="129"/>
              </a:xfrm>
              <a:custGeom>
                <a:avLst/>
                <a:gdLst>
                  <a:gd name="T0" fmla="*/ 18 w 39"/>
                  <a:gd name="T1" fmla="*/ 129 h 129"/>
                  <a:gd name="T2" fmla="*/ 39 w 39"/>
                  <a:gd name="T3" fmla="*/ 79 h 129"/>
                  <a:gd name="T4" fmla="*/ 24 w 39"/>
                  <a:gd name="T5" fmla="*/ 0 h 129"/>
                  <a:gd name="T6" fmla="*/ 18 w 39"/>
                  <a:gd name="T7" fmla="*/ 1 h 129"/>
                  <a:gd name="T8" fmla="*/ 13 w 39"/>
                  <a:gd name="T9" fmla="*/ 0 h 129"/>
                  <a:gd name="T10" fmla="*/ 0 w 39"/>
                  <a:gd name="T11" fmla="*/ 79 h 129"/>
                  <a:gd name="T12" fmla="*/ 18 w 39"/>
                  <a:gd name="T13" fmla="*/ 129 h 129"/>
                  <a:gd name="T14" fmla="*/ 18 w 39"/>
                  <a:gd name="T15" fmla="*/ 129 h 129"/>
                  <a:gd name="T16" fmla="*/ 18 w 39"/>
                  <a:gd name="T17" fmla="*/ 129 h 129"/>
                  <a:gd name="T18" fmla="*/ 18 w 39"/>
                  <a:gd name="T19" fmla="*/ 129 h 129"/>
                  <a:gd name="T20" fmla="*/ 18 w 39"/>
                  <a:gd name="T21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" h="129">
                    <a:moveTo>
                      <a:pt x="18" y="129"/>
                    </a:moveTo>
                    <a:lnTo>
                      <a:pt x="39" y="79"/>
                    </a:lnTo>
                    <a:lnTo>
                      <a:pt x="24" y="0"/>
                    </a:lnTo>
                    <a:lnTo>
                      <a:pt x="18" y="1"/>
                    </a:lnTo>
                    <a:lnTo>
                      <a:pt x="13" y="0"/>
                    </a:lnTo>
                    <a:lnTo>
                      <a:pt x="0" y="79"/>
                    </a:lnTo>
                    <a:lnTo>
                      <a:pt x="18" y="129"/>
                    </a:lnTo>
                    <a:lnTo>
                      <a:pt x="18" y="129"/>
                    </a:lnTo>
                    <a:lnTo>
                      <a:pt x="18" y="129"/>
                    </a:lnTo>
                    <a:lnTo>
                      <a:pt x="18" y="129"/>
                    </a:lnTo>
                    <a:lnTo>
                      <a:pt x="18" y="129"/>
                    </a:ln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4" name="Oval 338"/>
              <p:cNvSpPr>
                <a:spLocks noChangeArrowheads="1"/>
              </p:cNvSpPr>
              <p:nvPr/>
            </p:nvSpPr>
            <p:spPr bwMode="auto">
              <a:xfrm>
                <a:off x="3745" y="1003"/>
                <a:ext cx="24" cy="24"/>
              </a:xfrm>
              <a:prstGeom prst="ellipse">
                <a:avLst/>
              </a:pr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5" name="Freeform 339"/>
              <p:cNvSpPr>
                <a:spLocks/>
              </p:cNvSpPr>
              <p:nvPr/>
            </p:nvSpPr>
            <p:spPr bwMode="auto">
              <a:xfrm>
                <a:off x="3718" y="969"/>
                <a:ext cx="35" cy="53"/>
              </a:xfrm>
              <a:custGeom>
                <a:avLst/>
                <a:gdLst>
                  <a:gd name="T0" fmla="*/ 9 w 29"/>
                  <a:gd name="T1" fmla="*/ 0 h 44"/>
                  <a:gd name="T2" fmla="*/ 15 w 29"/>
                  <a:gd name="T3" fmla="*/ 11 h 44"/>
                  <a:gd name="T4" fmla="*/ 29 w 29"/>
                  <a:gd name="T5" fmla="*/ 26 h 44"/>
                  <a:gd name="T6" fmla="*/ 18 w 29"/>
                  <a:gd name="T7" fmla="*/ 44 h 44"/>
                  <a:gd name="T8" fmla="*/ 5 w 29"/>
                  <a:gd name="T9" fmla="*/ 26 h 44"/>
                  <a:gd name="T10" fmla="*/ 0 w 29"/>
                  <a:gd name="T11" fmla="*/ 8 h 44"/>
                  <a:gd name="T12" fmla="*/ 9 w 29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4">
                    <a:moveTo>
                      <a:pt x="9" y="0"/>
                    </a:moveTo>
                    <a:cubicBezTo>
                      <a:pt x="9" y="0"/>
                      <a:pt x="11" y="5"/>
                      <a:pt x="15" y="11"/>
                    </a:cubicBezTo>
                    <a:cubicBezTo>
                      <a:pt x="22" y="21"/>
                      <a:pt x="29" y="26"/>
                      <a:pt x="29" y="26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44"/>
                      <a:pt x="11" y="37"/>
                      <a:pt x="5" y="26"/>
                    </a:cubicBezTo>
                    <a:cubicBezTo>
                      <a:pt x="0" y="16"/>
                      <a:pt x="0" y="8"/>
                      <a:pt x="0" y="8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" name="Freeform 340"/>
              <p:cNvSpPr>
                <a:spLocks/>
              </p:cNvSpPr>
              <p:nvPr/>
            </p:nvSpPr>
            <p:spPr bwMode="auto">
              <a:xfrm>
                <a:off x="3761" y="969"/>
                <a:ext cx="36" cy="53"/>
              </a:xfrm>
              <a:custGeom>
                <a:avLst/>
                <a:gdLst>
                  <a:gd name="T0" fmla="*/ 21 w 30"/>
                  <a:gd name="T1" fmla="*/ 0 h 44"/>
                  <a:gd name="T2" fmla="*/ 14 w 30"/>
                  <a:gd name="T3" fmla="*/ 11 h 44"/>
                  <a:gd name="T4" fmla="*/ 0 w 30"/>
                  <a:gd name="T5" fmla="*/ 26 h 44"/>
                  <a:gd name="T6" fmla="*/ 12 w 30"/>
                  <a:gd name="T7" fmla="*/ 44 h 44"/>
                  <a:gd name="T8" fmla="*/ 24 w 30"/>
                  <a:gd name="T9" fmla="*/ 26 h 44"/>
                  <a:gd name="T10" fmla="*/ 30 w 30"/>
                  <a:gd name="T11" fmla="*/ 8 h 44"/>
                  <a:gd name="T12" fmla="*/ 21 w 30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4">
                    <a:moveTo>
                      <a:pt x="21" y="0"/>
                    </a:moveTo>
                    <a:cubicBezTo>
                      <a:pt x="21" y="0"/>
                      <a:pt x="19" y="5"/>
                      <a:pt x="14" y="11"/>
                    </a:cubicBezTo>
                    <a:cubicBezTo>
                      <a:pt x="8" y="21"/>
                      <a:pt x="0" y="26"/>
                      <a:pt x="0" y="26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4"/>
                      <a:pt x="18" y="37"/>
                      <a:pt x="24" y="26"/>
                    </a:cubicBezTo>
                    <a:cubicBezTo>
                      <a:pt x="29" y="16"/>
                      <a:pt x="30" y="8"/>
                      <a:pt x="30" y="8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7" name="Freeform 341"/>
              <p:cNvSpPr>
                <a:spLocks/>
              </p:cNvSpPr>
              <p:nvPr/>
            </p:nvSpPr>
            <p:spPr bwMode="auto">
              <a:xfrm>
                <a:off x="3652" y="977"/>
                <a:ext cx="105" cy="204"/>
              </a:xfrm>
              <a:custGeom>
                <a:avLst/>
                <a:gdLst>
                  <a:gd name="T0" fmla="*/ 28 w 86"/>
                  <a:gd name="T1" fmla="*/ 168 h 168"/>
                  <a:gd name="T2" fmla="*/ 34 w 86"/>
                  <a:gd name="T3" fmla="*/ 50 h 168"/>
                  <a:gd name="T4" fmla="*/ 39 w 86"/>
                  <a:gd name="T5" fmla="*/ 39 h 168"/>
                  <a:gd name="T6" fmla="*/ 39 w 86"/>
                  <a:gd name="T7" fmla="*/ 154 h 168"/>
                  <a:gd name="T8" fmla="*/ 86 w 86"/>
                  <a:gd name="T9" fmla="*/ 154 h 168"/>
                  <a:gd name="T10" fmla="*/ 86 w 86"/>
                  <a:gd name="T11" fmla="*/ 97 h 168"/>
                  <a:gd name="T12" fmla="*/ 54 w 86"/>
                  <a:gd name="T13" fmla="*/ 1 h 168"/>
                  <a:gd name="T14" fmla="*/ 53 w 86"/>
                  <a:gd name="T15" fmla="*/ 0 h 168"/>
                  <a:gd name="T16" fmla="*/ 53 w 86"/>
                  <a:gd name="T17" fmla="*/ 0 h 168"/>
                  <a:gd name="T18" fmla="*/ 7 w 86"/>
                  <a:gd name="T19" fmla="*/ 44 h 168"/>
                  <a:gd name="T20" fmla="*/ 0 w 86"/>
                  <a:gd name="T21" fmla="*/ 168 h 168"/>
                  <a:gd name="T22" fmla="*/ 28 w 86"/>
                  <a:gd name="T23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6" h="168">
                    <a:moveTo>
                      <a:pt x="28" y="168"/>
                    </a:moveTo>
                    <a:cubicBezTo>
                      <a:pt x="28" y="132"/>
                      <a:pt x="29" y="76"/>
                      <a:pt x="34" y="50"/>
                    </a:cubicBezTo>
                    <a:cubicBezTo>
                      <a:pt x="35" y="46"/>
                      <a:pt x="37" y="42"/>
                      <a:pt x="39" y="39"/>
                    </a:cubicBezTo>
                    <a:cubicBezTo>
                      <a:pt x="39" y="154"/>
                      <a:pt x="39" y="154"/>
                      <a:pt x="39" y="154"/>
                    </a:cubicBezTo>
                    <a:cubicBezTo>
                      <a:pt x="86" y="154"/>
                      <a:pt x="86" y="154"/>
                      <a:pt x="86" y="154"/>
                    </a:cubicBezTo>
                    <a:cubicBezTo>
                      <a:pt x="86" y="97"/>
                      <a:pt x="86" y="97"/>
                      <a:pt x="86" y="97"/>
                    </a:cubicBezTo>
                    <a:cubicBezTo>
                      <a:pt x="83" y="90"/>
                      <a:pt x="56" y="8"/>
                      <a:pt x="54" y="1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35" y="5"/>
                      <a:pt x="13" y="16"/>
                      <a:pt x="7" y="44"/>
                    </a:cubicBezTo>
                    <a:cubicBezTo>
                      <a:pt x="1" y="73"/>
                      <a:pt x="0" y="131"/>
                      <a:pt x="0" y="168"/>
                    </a:cubicBezTo>
                    <a:lnTo>
                      <a:pt x="28" y="168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" name="Freeform 342"/>
              <p:cNvSpPr>
                <a:spLocks/>
              </p:cNvSpPr>
              <p:nvPr/>
            </p:nvSpPr>
            <p:spPr bwMode="auto">
              <a:xfrm>
                <a:off x="3757" y="977"/>
                <a:ext cx="106" cy="204"/>
              </a:xfrm>
              <a:custGeom>
                <a:avLst/>
                <a:gdLst>
                  <a:gd name="T0" fmla="*/ 48 w 87"/>
                  <a:gd name="T1" fmla="*/ 39 h 168"/>
                  <a:gd name="T2" fmla="*/ 52 w 87"/>
                  <a:gd name="T3" fmla="*/ 50 h 168"/>
                  <a:gd name="T4" fmla="*/ 59 w 87"/>
                  <a:gd name="T5" fmla="*/ 168 h 168"/>
                  <a:gd name="T6" fmla="*/ 87 w 87"/>
                  <a:gd name="T7" fmla="*/ 168 h 168"/>
                  <a:gd name="T8" fmla="*/ 79 w 87"/>
                  <a:gd name="T9" fmla="*/ 44 h 168"/>
                  <a:gd name="T10" fmla="*/ 34 w 87"/>
                  <a:gd name="T11" fmla="*/ 0 h 168"/>
                  <a:gd name="T12" fmla="*/ 33 w 87"/>
                  <a:gd name="T13" fmla="*/ 0 h 168"/>
                  <a:gd name="T14" fmla="*/ 33 w 87"/>
                  <a:gd name="T15" fmla="*/ 1 h 168"/>
                  <a:gd name="T16" fmla="*/ 0 w 87"/>
                  <a:gd name="T17" fmla="*/ 97 h 168"/>
                  <a:gd name="T18" fmla="*/ 0 w 87"/>
                  <a:gd name="T19" fmla="*/ 154 h 168"/>
                  <a:gd name="T20" fmla="*/ 48 w 87"/>
                  <a:gd name="T21" fmla="*/ 154 h 168"/>
                  <a:gd name="T22" fmla="*/ 48 w 87"/>
                  <a:gd name="T23" fmla="*/ 39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7" h="168">
                    <a:moveTo>
                      <a:pt x="48" y="39"/>
                    </a:moveTo>
                    <a:cubicBezTo>
                      <a:pt x="50" y="42"/>
                      <a:pt x="52" y="46"/>
                      <a:pt x="52" y="50"/>
                    </a:cubicBezTo>
                    <a:cubicBezTo>
                      <a:pt x="58" y="76"/>
                      <a:pt x="59" y="132"/>
                      <a:pt x="59" y="168"/>
                    </a:cubicBezTo>
                    <a:cubicBezTo>
                      <a:pt x="87" y="168"/>
                      <a:pt x="87" y="168"/>
                      <a:pt x="87" y="168"/>
                    </a:cubicBezTo>
                    <a:cubicBezTo>
                      <a:pt x="87" y="131"/>
                      <a:pt x="85" y="73"/>
                      <a:pt x="79" y="44"/>
                    </a:cubicBezTo>
                    <a:cubicBezTo>
                      <a:pt x="74" y="16"/>
                      <a:pt x="52" y="5"/>
                      <a:pt x="34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0" y="8"/>
                      <a:pt x="3" y="90"/>
                      <a:pt x="0" y="97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48" y="154"/>
                      <a:pt x="48" y="154"/>
                      <a:pt x="48" y="154"/>
                    </a:cubicBezTo>
                    <a:lnTo>
                      <a:pt x="48" y="39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" name="Freeform 343"/>
              <p:cNvSpPr>
                <a:spLocks/>
              </p:cNvSpPr>
              <p:nvPr/>
            </p:nvSpPr>
            <p:spPr bwMode="auto">
              <a:xfrm>
                <a:off x="3702" y="977"/>
                <a:ext cx="55" cy="143"/>
              </a:xfrm>
              <a:custGeom>
                <a:avLst/>
                <a:gdLst>
                  <a:gd name="T0" fmla="*/ 12 w 45"/>
                  <a:gd name="T1" fmla="*/ 0 h 118"/>
                  <a:gd name="T2" fmla="*/ 12 w 45"/>
                  <a:gd name="T3" fmla="*/ 0 h 118"/>
                  <a:gd name="T4" fmla="*/ 5 w 45"/>
                  <a:gd name="T5" fmla="*/ 2 h 118"/>
                  <a:gd name="T6" fmla="*/ 1 w 45"/>
                  <a:gd name="T7" fmla="*/ 35 h 118"/>
                  <a:gd name="T8" fmla="*/ 39 w 45"/>
                  <a:gd name="T9" fmla="*/ 109 h 118"/>
                  <a:gd name="T10" fmla="*/ 45 w 45"/>
                  <a:gd name="T11" fmla="*/ 118 h 118"/>
                  <a:gd name="T12" fmla="*/ 45 w 45"/>
                  <a:gd name="T13" fmla="*/ 97 h 118"/>
                  <a:gd name="T14" fmla="*/ 13 w 45"/>
                  <a:gd name="T15" fmla="*/ 1 h 118"/>
                  <a:gd name="T16" fmla="*/ 12 w 45"/>
                  <a:gd name="T1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118">
                    <a:moveTo>
                      <a:pt x="12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9" y="1"/>
                      <a:pt x="7" y="1"/>
                      <a:pt x="5" y="2"/>
                    </a:cubicBezTo>
                    <a:cubicBezTo>
                      <a:pt x="3" y="11"/>
                      <a:pt x="0" y="27"/>
                      <a:pt x="1" y="35"/>
                    </a:cubicBezTo>
                    <a:cubicBezTo>
                      <a:pt x="3" y="48"/>
                      <a:pt x="32" y="98"/>
                      <a:pt x="39" y="109"/>
                    </a:cubicBezTo>
                    <a:cubicBezTo>
                      <a:pt x="42" y="113"/>
                      <a:pt x="44" y="116"/>
                      <a:pt x="45" y="118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2" y="90"/>
                      <a:pt x="15" y="8"/>
                      <a:pt x="13" y="1"/>
                    </a:cubicBez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425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" name="Freeform 344"/>
              <p:cNvSpPr>
                <a:spLocks/>
              </p:cNvSpPr>
              <p:nvPr/>
            </p:nvSpPr>
            <p:spPr bwMode="auto">
              <a:xfrm>
                <a:off x="3757" y="977"/>
                <a:ext cx="56" cy="143"/>
              </a:xfrm>
              <a:custGeom>
                <a:avLst/>
                <a:gdLst>
                  <a:gd name="T0" fmla="*/ 33 w 46"/>
                  <a:gd name="T1" fmla="*/ 0 h 118"/>
                  <a:gd name="T2" fmla="*/ 34 w 46"/>
                  <a:gd name="T3" fmla="*/ 0 h 118"/>
                  <a:gd name="T4" fmla="*/ 41 w 46"/>
                  <a:gd name="T5" fmla="*/ 2 h 118"/>
                  <a:gd name="T6" fmla="*/ 44 w 46"/>
                  <a:gd name="T7" fmla="*/ 35 h 118"/>
                  <a:gd name="T8" fmla="*/ 6 w 46"/>
                  <a:gd name="T9" fmla="*/ 109 h 118"/>
                  <a:gd name="T10" fmla="*/ 0 w 46"/>
                  <a:gd name="T11" fmla="*/ 118 h 118"/>
                  <a:gd name="T12" fmla="*/ 0 w 46"/>
                  <a:gd name="T13" fmla="*/ 97 h 118"/>
                  <a:gd name="T14" fmla="*/ 33 w 46"/>
                  <a:gd name="T15" fmla="*/ 1 h 118"/>
                  <a:gd name="T16" fmla="*/ 33 w 46"/>
                  <a:gd name="T1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118">
                    <a:moveTo>
                      <a:pt x="33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6" y="1"/>
                      <a:pt x="39" y="1"/>
                      <a:pt x="41" y="2"/>
                    </a:cubicBezTo>
                    <a:cubicBezTo>
                      <a:pt x="43" y="11"/>
                      <a:pt x="46" y="27"/>
                      <a:pt x="44" y="35"/>
                    </a:cubicBezTo>
                    <a:cubicBezTo>
                      <a:pt x="43" y="48"/>
                      <a:pt x="14" y="98"/>
                      <a:pt x="6" y="109"/>
                    </a:cubicBezTo>
                    <a:cubicBezTo>
                      <a:pt x="4" y="113"/>
                      <a:pt x="2" y="116"/>
                      <a:pt x="0" y="118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3" y="90"/>
                      <a:pt x="30" y="8"/>
                      <a:pt x="33" y="1"/>
                    </a:cubicBez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425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Freeform 345"/>
              <p:cNvSpPr>
                <a:spLocks/>
              </p:cNvSpPr>
              <p:nvPr/>
            </p:nvSpPr>
            <p:spPr bwMode="auto">
              <a:xfrm>
                <a:off x="3713" y="907"/>
                <a:ext cx="82" cy="28"/>
              </a:xfrm>
              <a:custGeom>
                <a:avLst/>
                <a:gdLst>
                  <a:gd name="T0" fmla="*/ 63 w 67"/>
                  <a:gd name="T1" fmla="*/ 0 h 23"/>
                  <a:gd name="T2" fmla="*/ 61 w 67"/>
                  <a:gd name="T3" fmla="*/ 2 h 23"/>
                  <a:gd name="T4" fmla="*/ 33 w 67"/>
                  <a:gd name="T5" fmla="*/ 17 h 23"/>
                  <a:gd name="T6" fmla="*/ 33 w 67"/>
                  <a:gd name="T7" fmla="*/ 17 h 23"/>
                  <a:gd name="T8" fmla="*/ 33 w 67"/>
                  <a:gd name="T9" fmla="*/ 17 h 23"/>
                  <a:gd name="T10" fmla="*/ 6 w 67"/>
                  <a:gd name="T11" fmla="*/ 2 h 23"/>
                  <a:gd name="T12" fmla="*/ 3 w 67"/>
                  <a:gd name="T13" fmla="*/ 0 h 23"/>
                  <a:gd name="T14" fmla="*/ 2 w 67"/>
                  <a:gd name="T15" fmla="*/ 0 h 23"/>
                  <a:gd name="T16" fmla="*/ 1 w 67"/>
                  <a:gd name="T17" fmla="*/ 4 h 23"/>
                  <a:gd name="T18" fmla="*/ 33 w 67"/>
                  <a:gd name="T19" fmla="*/ 23 h 23"/>
                  <a:gd name="T20" fmla="*/ 66 w 67"/>
                  <a:gd name="T21" fmla="*/ 4 h 23"/>
                  <a:gd name="T22" fmla="*/ 65 w 67"/>
                  <a:gd name="T23" fmla="*/ 0 h 23"/>
                  <a:gd name="T24" fmla="*/ 63 w 67"/>
                  <a:gd name="T2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7" h="23">
                    <a:moveTo>
                      <a:pt x="63" y="0"/>
                    </a:moveTo>
                    <a:cubicBezTo>
                      <a:pt x="62" y="0"/>
                      <a:pt x="61" y="1"/>
                      <a:pt x="61" y="2"/>
                    </a:cubicBezTo>
                    <a:cubicBezTo>
                      <a:pt x="57" y="10"/>
                      <a:pt x="46" y="17"/>
                      <a:pt x="33" y="17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21" y="17"/>
                      <a:pt x="10" y="10"/>
                      <a:pt x="6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1" y="1"/>
                      <a:pt x="0" y="3"/>
                      <a:pt x="1" y="4"/>
                    </a:cubicBezTo>
                    <a:cubicBezTo>
                      <a:pt x="6" y="15"/>
                      <a:pt x="19" y="23"/>
                      <a:pt x="33" y="23"/>
                    </a:cubicBezTo>
                    <a:cubicBezTo>
                      <a:pt x="48" y="23"/>
                      <a:pt x="61" y="15"/>
                      <a:pt x="66" y="4"/>
                    </a:cubicBezTo>
                    <a:cubicBezTo>
                      <a:pt x="67" y="3"/>
                      <a:pt x="66" y="1"/>
                      <a:pt x="65" y="0"/>
                    </a:cubicBezTo>
                    <a:cubicBezTo>
                      <a:pt x="64" y="0"/>
                      <a:pt x="64" y="0"/>
                      <a:pt x="63" y="0"/>
                    </a:cubicBezTo>
                  </a:path>
                </a:pathLst>
              </a:custGeom>
              <a:solidFill>
                <a:srgbClr val="CB87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2" name="Freeform 346"/>
              <p:cNvSpPr>
                <a:spLocks/>
              </p:cNvSpPr>
              <p:nvPr/>
            </p:nvSpPr>
            <p:spPr bwMode="auto">
              <a:xfrm>
                <a:off x="3697" y="856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" name="Oval 347"/>
              <p:cNvSpPr>
                <a:spLocks noChangeArrowheads="1"/>
              </p:cNvSpPr>
              <p:nvPr/>
            </p:nvSpPr>
            <p:spPr bwMode="auto">
              <a:xfrm>
                <a:off x="3702" y="862"/>
                <a:ext cx="8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" name="Freeform 348"/>
              <p:cNvSpPr>
                <a:spLocks/>
              </p:cNvSpPr>
              <p:nvPr/>
            </p:nvSpPr>
            <p:spPr bwMode="auto">
              <a:xfrm>
                <a:off x="3790" y="856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Oval 349"/>
              <p:cNvSpPr>
                <a:spLocks noChangeArrowheads="1"/>
              </p:cNvSpPr>
              <p:nvPr/>
            </p:nvSpPr>
            <p:spPr bwMode="auto">
              <a:xfrm>
                <a:off x="3794" y="862"/>
                <a:ext cx="7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" name="Rectangle 350"/>
              <p:cNvSpPr>
                <a:spLocks noChangeArrowheads="1"/>
              </p:cNvSpPr>
              <p:nvPr/>
            </p:nvSpPr>
            <p:spPr bwMode="auto">
              <a:xfrm>
                <a:off x="3694" y="838"/>
                <a:ext cx="29" cy="7"/>
              </a:xfrm>
              <a:prstGeom prst="rect">
                <a:avLst/>
              </a:pr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" name="Rectangle 351"/>
              <p:cNvSpPr>
                <a:spLocks noChangeArrowheads="1"/>
              </p:cNvSpPr>
              <p:nvPr/>
            </p:nvSpPr>
            <p:spPr bwMode="auto">
              <a:xfrm>
                <a:off x="3786" y="838"/>
                <a:ext cx="30" cy="7"/>
              </a:xfrm>
              <a:prstGeom prst="rect">
                <a:avLst/>
              </a:pr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8" name="Freeform 352"/>
              <p:cNvSpPr>
                <a:spLocks/>
              </p:cNvSpPr>
              <p:nvPr/>
            </p:nvSpPr>
            <p:spPr bwMode="auto">
              <a:xfrm>
                <a:off x="3651" y="769"/>
                <a:ext cx="41" cy="91"/>
              </a:xfrm>
              <a:custGeom>
                <a:avLst/>
                <a:gdLst>
                  <a:gd name="T0" fmla="*/ 13 w 34"/>
                  <a:gd name="T1" fmla="*/ 75 h 75"/>
                  <a:gd name="T2" fmla="*/ 27 w 34"/>
                  <a:gd name="T3" fmla="*/ 54 h 75"/>
                  <a:gd name="T4" fmla="*/ 25 w 34"/>
                  <a:gd name="T5" fmla="*/ 19 h 75"/>
                  <a:gd name="T6" fmla="*/ 34 w 34"/>
                  <a:gd name="T7" fmla="*/ 3 h 75"/>
                  <a:gd name="T8" fmla="*/ 9 w 34"/>
                  <a:gd name="T9" fmla="*/ 10 h 75"/>
                  <a:gd name="T10" fmla="*/ 5 w 34"/>
                  <a:gd name="T11" fmla="*/ 56 h 75"/>
                  <a:gd name="T12" fmla="*/ 13 w 34"/>
                  <a:gd name="T13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75">
                    <a:moveTo>
                      <a:pt x="13" y="75"/>
                    </a:moveTo>
                    <a:cubicBezTo>
                      <a:pt x="13" y="75"/>
                      <a:pt x="27" y="69"/>
                      <a:pt x="27" y="54"/>
                    </a:cubicBezTo>
                    <a:cubicBezTo>
                      <a:pt x="28" y="39"/>
                      <a:pt x="20" y="36"/>
                      <a:pt x="25" y="19"/>
                    </a:cubicBezTo>
                    <a:cubicBezTo>
                      <a:pt x="28" y="8"/>
                      <a:pt x="34" y="3"/>
                      <a:pt x="34" y="3"/>
                    </a:cubicBezTo>
                    <a:cubicBezTo>
                      <a:pt x="34" y="3"/>
                      <a:pt x="17" y="0"/>
                      <a:pt x="9" y="10"/>
                    </a:cubicBezTo>
                    <a:cubicBezTo>
                      <a:pt x="0" y="20"/>
                      <a:pt x="1" y="43"/>
                      <a:pt x="5" y="56"/>
                    </a:cubicBezTo>
                    <a:cubicBezTo>
                      <a:pt x="8" y="64"/>
                      <a:pt x="13" y="75"/>
                      <a:pt x="13" y="75"/>
                    </a:cubicBezTo>
                    <a:close/>
                  </a:path>
                </a:pathLst>
              </a:cu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" name="Freeform 353"/>
              <p:cNvSpPr>
                <a:spLocks/>
              </p:cNvSpPr>
              <p:nvPr/>
            </p:nvSpPr>
            <p:spPr bwMode="auto">
              <a:xfrm>
                <a:off x="3823" y="769"/>
                <a:ext cx="41" cy="91"/>
              </a:xfrm>
              <a:custGeom>
                <a:avLst/>
                <a:gdLst>
                  <a:gd name="T0" fmla="*/ 22 w 34"/>
                  <a:gd name="T1" fmla="*/ 75 h 75"/>
                  <a:gd name="T2" fmla="*/ 7 w 34"/>
                  <a:gd name="T3" fmla="*/ 54 h 75"/>
                  <a:gd name="T4" fmla="*/ 10 w 34"/>
                  <a:gd name="T5" fmla="*/ 19 h 75"/>
                  <a:gd name="T6" fmla="*/ 0 w 34"/>
                  <a:gd name="T7" fmla="*/ 3 h 75"/>
                  <a:gd name="T8" fmla="*/ 26 w 34"/>
                  <a:gd name="T9" fmla="*/ 10 h 75"/>
                  <a:gd name="T10" fmla="*/ 29 w 34"/>
                  <a:gd name="T11" fmla="*/ 56 h 75"/>
                  <a:gd name="T12" fmla="*/ 22 w 34"/>
                  <a:gd name="T13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75">
                    <a:moveTo>
                      <a:pt x="22" y="75"/>
                    </a:moveTo>
                    <a:cubicBezTo>
                      <a:pt x="22" y="75"/>
                      <a:pt x="8" y="69"/>
                      <a:pt x="7" y="54"/>
                    </a:cubicBezTo>
                    <a:cubicBezTo>
                      <a:pt x="7" y="39"/>
                      <a:pt x="14" y="36"/>
                      <a:pt x="10" y="19"/>
                    </a:cubicBezTo>
                    <a:cubicBezTo>
                      <a:pt x="7" y="8"/>
                      <a:pt x="0" y="3"/>
                      <a:pt x="0" y="3"/>
                    </a:cubicBezTo>
                    <a:cubicBezTo>
                      <a:pt x="0" y="3"/>
                      <a:pt x="17" y="0"/>
                      <a:pt x="26" y="10"/>
                    </a:cubicBezTo>
                    <a:cubicBezTo>
                      <a:pt x="34" y="20"/>
                      <a:pt x="33" y="43"/>
                      <a:pt x="29" y="56"/>
                    </a:cubicBezTo>
                    <a:cubicBezTo>
                      <a:pt x="27" y="64"/>
                      <a:pt x="22" y="75"/>
                      <a:pt x="22" y="75"/>
                    </a:cubicBezTo>
                    <a:close/>
                  </a:path>
                </a:pathLst>
              </a:cu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0" name="Rectangle 354"/>
              <p:cNvSpPr>
                <a:spLocks noChangeArrowheads="1"/>
              </p:cNvSpPr>
              <p:nvPr/>
            </p:nvSpPr>
            <p:spPr bwMode="auto">
              <a:xfrm>
                <a:off x="3095" y="890"/>
                <a:ext cx="111" cy="169"/>
              </a:xfrm>
              <a:prstGeom prst="rect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1" name="Freeform 355"/>
              <p:cNvSpPr>
                <a:spLocks/>
              </p:cNvSpPr>
              <p:nvPr/>
            </p:nvSpPr>
            <p:spPr bwMode="auto">
              <a:xfrm>
                <a:off x="3095" y="981"/>
                <a:ext cx="111" cy="130"/>
              </a:xfrm>
              <a:custGeom>
                <a:avLst/>
                <a:gdLst>
                  <a:gd name="T0" fmla="*/ 47 w 91"/>
                  <a:gd name="T1" fmla="*/ 107 h 107"/>
                  <a:gd name="T2" fmla="*/ 45 w 91"/>
                  <a:gd name="T3" fmla="*/ 107 h 107"/>
                  <a:gd name="T4" fmla="*/ 0 w 91"/>
                  <a:gd name="T5" fmla="*/ 62 h 107"/>
                  <a:gd name="T6" fmla="*/ 0 w 91"/>
                  <a:gd name="T7" fmla="*/ 44 h 107"/>
                  <a:gd name="T8" fmla="*/ 45 w 91"/>
                  <a:gd name="T9" fmla="*/ 0 h 107"/>
                  <a:gd name="T10" fmla="*/ 47 w 91"/>
                  <a:gd name="T11" fmla="*/ 0 h 107"/>
                  <a:gd name="T12" fmla="*/ 91 w 91"/>
                  <a:gd name="T13" fmla="*/ 44 h 107"/>
                  <a:gd name="T14" fmla="*/ 91 w 91"/>
                  <a:gd name="T15" fmla="*/ 62 h 107"/>
                  <a:gd name="T16" fmla="*/ 47 w 91"/>
                  <a:gd name="T17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07">
                    <a:moveTo>
                      <a:pt x="47" y="107"/>
                    </a:moveTo>
                    <a:cubicBezTo>
                      <a:pt x="45" y="107"/>
                      <a:pt x="45" y="107"/>
                      <a:pt x="45" y="107"/>
                    </a:cubicBezTo>
                    <a:cubicBezTo>
                      <a:pt x="20" y="107"/>
                      <a:pt x="0" y="87"/>
                      <a:pt x="0" y="62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20"/>
                      <a:pt x="20" y="0"/>
                      <a:pt x="45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1" y="0"/>
                      <a:pt x="91" y="20"/>
                      <a:pt x="91" y="44"/>
                    </a:cubicBezTo>
                    <a:cubicBezTo>
                      <a:pt x="91" y="62"/>
                      <a:pt x="91" y="62"/>
                      <a:pt x="91" y="62"/>
                    </a:cubicBezTo>
                    <a:cubicBezTo>
                      <a:pt x="91" y="87"/>
                      <a:pt x="71" y="107"/>
                      <a:pt x="47" y="107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2" name="Freeform 356"/>
              <p:cNvSpPr>
                <a:spLocks/>
              </p:cNvSpPr>
              <p:nvPr/>
            </p:nvSpPr>
            <p:spPr bwMode="auto">
              <a:xfrm>
                <a:off x="3155" y="1044"/>
                <a:ext cx="51" cy="297"/>
              </a:xfrm>
              <a:custGeom>
                <a:avLst/>
                <a:gdLst>
                  <a:gd name="T0" fmla="*/ 23 w 42"/>
                  <a:gd name="T1" fmla="*/ 245 h 245"/>
                  <a:gd name="T2" fmla="*/ 7 w 42"/>
                  <a:gd name="T3" fmla="*/ 229 h 245"/>
                  <a:gd name="T4" fmla="*/ 0 w 42"/>
                  <a:gd name="T5" fmla="*/ 27 h 245"/>
                  <a:gd name="T6" fmla="*/ 23 w 42"/>
                  <a:gd name="T7" fmla="*/ 11 h 245"/>
                  <a:gd name="T8" fmla="*/ 42 w 42"/>
                  <a:gd name="T9" fmla="*/ 9 h 245"/>
                  <a:gd name="T10" fmla="*/ 39 w 42"/>
                  <a:gd name="T11" fmla="*/ 229 h 245"/>
                  <a:gd name="T12" fmla="*/ 23 w 42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5">
                    <a:moveTo>
                      <a:pt x="23" y="245"/>
                    </a:moveTo>
                    <a:cubicBezTo>
                      <a:pt x="14" y="245"/>
                      <a:pt x="7" y="238"/>
                      <a:pt x="7" y="229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18"/>
                      <a:pt x="14" y="11"/>
                      <a:pt x="23" y="11"/>
                    </a:cubicBezTo>
                    <a:cubicBezTo>
                      <a:pt x="32" y="11"/>
                      <a:pt x="42" y="0"/>
                      <a:pt x="42" y="9"/>
                    </a:cubicBezTo>
                    <a:cubicBezTo>
                      <a:pt x="39" y="229"/>
                      <a:pt x="39" y="229"/>
                      <a:pt x="39" y="229"/>
                    </a:cubicBezTo>
                    <a:cubicBezTo>
                      <a:pt x="39" y="238"/>
                      <a:pt x="32" y="245"/>
                      <a:pt x="23" y="245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3" name="Freeform 357"/>
              <p:cNvSpPr>
                <a:spLocks/>
              </p:cNvSpPr>
              <p:nvPr/>
            </p:nvSpPr>
            <p:spPr bwMode="auto">
              <a:xfrm>
                <a:off x="3095" y="1044"/>
                <a:ext cx="52" cy="297"/>
              </a:xfrm>
              <a:custGeom>
                <a:avLst/>
                <a:gdLst>
                  <a:gd name="T0" fmla="*/ 19 w 42"/>
                  <a:gd name="T1" fmla="*/ 245 h 245"/>
                  <a:gd name="T2" fmla="*/ 4 w 42"/>
                  <a:gd name="T3" fmla="*/ 229 h 245"/>
                  <a:gd name="T4" fmla="*/ 0 w 42"/>
                  <a:gd name="T5" fmla="*/ 9 h 245"/>
                  <a:gd name="T6" fmla="*/ 19 w 42"/>
                  <a:gd name="T7" fmla="*/ 11 h 245"/>
                  <a:gd name="T8" fmla="*/ 42 w 42"/>
                  <a:gd name="T9" fmla="*/ 27 h 245"/>
                  <a:gd name="T10" fmla="*/ 35 w 42"/>
                  <a:gd name="T11" fmla="*/ 229 h 245"/>
                  <a:gd name="T12" fmla="*/ 19 w 42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5">
                    <a:moveTo>
                      <a:pt x="19" y="245"/>
                    </a:moveTo>
                    <a:cubicBezTo>
                      <a:pt x="11" y="245"/>
                      <a:pt x="4" y="238"/>
                      <a:pt x="4" y="22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0"/>
                      <a:pt x="11" y="11"/>
                      <a:pt x="19" y="11"/>
                    </a:cubicBezTo>
                    <a:cubicBezTo>
                      <a:pt x="28" y="11"/>
                      <a:pt x="42" y="18"/>
                      <a:pt x="42" y="27"/>
                    </a:cubicBezTo>
                    <a:cubicBezTo>
                      <a:pt x="35" y="229"/>
                      <a:pt x="35" y="229"/>
                      <a:pt x="35" y="229"/>
                    </a:cubicBezTo>
                    <a:cubicBezTo>
                      <a:pt x="35" y="238"/>
                      <a:pt x="28" y="245"/>
                      <a:pt x="19" y="245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4" name="Freeform 358"/>
              <p:cNvSpPr>
                <a:spLocks/>
              </p:cNvSpPr>
              <p:nvPr/>
            </p:nvSpPr>
            <p:spPr bwMode="auto">
              <a:xfrm>
                <a:off x="3156" y="873"/>
                <a:ext cx="100" cy="258"/>
              </a:xfrm>
              <a:custGeom>
                <a:avLst/>
                <a:gdLst>
                  <a:gd name="T0" fmla="*/ 68 w 82"/>
                  <a:gd name="T1" fmla="*/ 213 h 213"/>
                  <a:gd name="T2" fmla="*/ 68 w 82"/>
                  <a:gd name="T3" fmla="*/ 213 h 213"/>
                  <a:gd name="T4" fmla="*/ 56 w 82"/>
                  <a:gd name="T5" fmla="*/ 201 h 213"/>
                  <a:gd name="T6" fmla="*/ 50 w 82"/>
                  <a:gd name="T7" fmla="*/ 51 h 213"/>
                  <a:gd name="T8" fmla="*/ 12 w 82"/>
                  <a:gd name="T9" fmla="*/ 24 h 213"/>
                  <a:gd name="T10" fmla="*/ 1 w 82"/>
                  <a:gd name="T11" fmla="*/ 12 h 213"/>
                  <a:gd name="T12" fmla="*/ 13 w 82"/>
                  <a:gd name="T13" fmla="*/ 1 h 213"/>
                  <a:gd name="T14" fmla="*/ 73 w 82"/>
                  <a:gd name="T15" fmla="*/ 46 h 213"/>
                  <a:gd name="T16" fmla="*/ 80 w 82"/>
                  <a:gd name="T17" fmla="*/ 202 h 213"/>
                  <a:gd name="T18" fmla="*/ 68 w 82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2" h="213">
                    <a:moveTo>
                      <a:pt x="68" y="213"/>
                    </a:moveTo>
                    <a:cubicBezTo>
                      <a:pt x="68" y="213"/>
                      <a:pt x="68" y="213"/>
                      <a:pt x="68" y="213"/>
                    </a:cubicBezTo>
                    <a:cubicBezTo>
                      <a:pt x="61" y="213"/>
                      <a:pt x="56" y="208"/>
                      <a:pt x="56" y="201"/>
                    </a:cubicBezTo>
                    <a:cubicBezTo>
                      <a:pt x="56" y="200"/>
                      <a:pt x="58" y="91"/>
                      <a:pt x="50" y="51"/>
                    </a:cubicBezTo>
                    <a:cubicBezTo>
                      <a:pt x="45" y="26"/>
                      <a:pt x="13" y="24"/>
                      <a:pt x="12" y="24"/>
                    </a:cubicBezTo>
                    <a:cubicBezTo>
                      <a:pt x="5" y="24"/>
                      <a:pt x="0" y="18"/>
                      <a:pt x="1" y="12"/>
                    </a:cubicBezTo>
                    <a:cubicBezTo>
                      <a:pt x="1" y="5"/>
                      <a:pt x="7" y="0"/>
                      <a:pt x="13" y="1"/>
                    </a:cubicBezTo>
                    <a:cubicBezTo>
                      <a:pt x="15" y="1"/>
                      <a:pt x="64" y="3"/>
                      <a:pt x="73" y="46"/>
                    </a:cubicBezTo>
                    <a:cubicBezTo>
                      <a:pt x="82" y="89"/>
                      <a:pt x="80" y="197"/>
                      <a:pt x="80" y="202"/>
                    </a:cubicBezTo>
                    <a:cubicBezTo>
                      <a:pt x="80" y="208"/>
                      <a:pt x="75" y="213"/>
                      <a:pt x="68" y="213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5" name="Freeform 359"/>
              <p:cNvSpPr>
                <a:spLocks/>
              </p:cNvSpPr>
              <p:nvPr/>
            </p:nvSpPr>
            <p:spPr bwMode="auto">
              <a:xfrm>
                <a:off x="3047" y="873"/>
                <a:ext cx="98" cy="258"/>
              </a:xfrm>
              <a:custGeom>
                <a:avLst/>
                <a:gdLst>
                  <a:gd name="T0" fmla="*/ 13 w 81"/>
                  <a:gd name="T1" fmla="*/ 213 h 213"/>
                  <a:gd name="T2" fmla="*/ 1 w 81"/>
                  <a:gd name="T3" fmla="*/ 202 h 213"/>
                  <a:gd name="T4" fmla="*/ 9 w 81"/>
                  <a:gd name="T5" fmla="*/ 46 h 213"/>
                  <a:gd name="T6" fmla="*/ 68 w 81"/>
                  <a:gd name="T7" fmla="*/ 1 h 213"/>
                  <a:gd name="T8" fmla="*/ 81 w 81"/>
                  <a:gd name="T9" fmla="*/ 12 h 213"/>
                  <a:gd name="T10" fmla="*/ 69 w 81"/>
                  <a:gd name="T11" fmla="*/ 24 h 213"/>
                  <a:gd name="T12" fmla="*/ 32 w 81"/>
                  <a:gd name="T13" fmla="*/ 51 h 213"/>
                  <a:gd name="T14" fmla="*/ 25 w 81"/>
                  <a:gd name="T15" fmla="*/ 201 h 213"/>
                  <a:gd name="T16" fmla="*/ 13 w 81"/>
                  <a:gd name="T17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213">
                    <a:moveTo>
                      <a:pt x="13" y="213"/>
                    </a:moveTo>
                    <a:cubicBezTo>
                      <a:pt x="7" y="213"/>
                      <a:pt x="1" y="208"/>
                      <a:pt x="1" y="202"/>
                    </a:cubicBezTo>
                    <a:cubicBezTo>
                      <a:pt x="1" y="197"/>
                      <a:pt x="0" y="89"/>
                      <a:pt x="9" y="46"/>
                    </a:cubicBezTo>
                    <a:cubicBezTo>
                      <a:pt x="17" y="3"/>
                      <a:pt x="66" y="1"/>
                      <a:pt x="68" y="1"/>
                    </a:cubicBezTo>
                    <a:cubicBezTo>
                      <a:pt x="75" y="0"/>
                      <a:pt x="80" y="5"/>
                      <a:pt x="81" y="12"/>
                    </a:cubicBezTo>
                    <a:cubicBezTo>
                      <a:pt x="81" y="18"/>
                      <a:pt x="76" y="24"/>
                      <a:pt x="69" y="24"/>
                    </a:cubicBezTo>
                    <a:cubicBezTo>
                      <a:pt x="68" y="24"/>
                      <a:pt x="37" y="26"/>
                      <a:pt x="32" y="51"/>
                    </a:cubicBezTo>
                    <a:cubicBezTo>
                      <a:pt x="23" y="91"/>
                      <a:pt x="25" y="200"/>
                      <a:pt x="25" y="201"/>
                    </a:cubicBezTo>
                    <a:cubicBezTo>
                      <a:pt x="25" y="208"/>
                      <a:pt x="20" y="213"/>
                      <a:pt x="13" y="213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6" name="Freeform 360"/>
              <p:cNvSpPr>
                <a:spLocks/>
              </p:cNvSpPr>
              <p:nvPr/>
            </p:nvSpPr>
            <p:spPr bwMode="auto">
              <a:xfrm>
                <a:off x="3125" y="816"/>
                <a:ext cx="53" cy="91"/>
              </a:xfrm>
              <a:custGeom>
                <a:avLst/>
                <a:gdLst>
                  <a:gd name="T0" fmla="*/ 22 w 44"/>
                  <a:gd name="T1" fmla="*/ 75 h 75"/>
                  <a:gd name="T2" fmla="*/ 0 w 44"/>
                  <a:gd name="T3" fmla="*/ 53 h 75"/>
                  <a:gd name="T4" fmla="*/ 0 w 44"/>
                  <a:gd name="T5" fmla="*/ 22 h 75"/>
                  <a:gd name="T6" fmla="*/ 22 w 44"/>
                  <a:gd name="T7" fmla="*/ 0 h 75"/>
                  <a:gd name="T8" fmla="*/ 44 w 44"/>
                  <a:gd name="T9" fmla="*/ 22 h 75"/>
                  <a:gd name="T10" fmla="*/ 44 w 44"/>
                  <a:gd name="T11" fmla="*/ 53 h 75"/>
                  <a:gd name="T12" fmla="*/ 22 w 44"/>
                  <a:gd name="T13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5">
                    <a:moveTo>
                      <a:pt x="22" y="75"/>
                    </a:moveTo>
                    <a:cubicBezTo>
                      <a:pt x="10" y="75"/>
                      <a:pt x="0" y="65"/>
                      <a:pt x="0" y="53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4" y="0"/>
                      <a:pt x="44" y="10"/>
                      <a:pt x="44" y="22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65"/>
                      <a:pt x="34" y="75"/>
                      <a:pt x="22" y="75"/>
                    </a:cubicBezTo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7" name="Oval 361"/>
              <p:cNvSpPr>
                <a:spLocks noChangeArrowheads="1"/>
              </p:cNvSpPr>
              <p:nvPr/>
            </p:nvSpPr>
            <p:spPr bwMode="auto">
              <a:xfrm>
                <a:off x="3222" y="748"/>
                <a:ext cx="42" cy="41"/>
              </a:xfrm>
              <a:prstGeom prst="ellipse">
                <a:avLst/>
              </a:pr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8" name="Oval 362"/>
              <p:cNvSpPr>
                <a:spLocks noChangeArrowheads="1"/>
              </p:cNvSpPr>
              <p:nvPr/>
            </p:nvSpPr>
            <p:spPr bwMode="auto">
              <a:xfrm>
                <a:off x="3038" y="748"/>
                <a:ext cx="43" cy="41"/>
              </a:xfrm>
              <a:prstGeom prst="ellipse">
                <a:avLst/>
              </a:pr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" name="Freeform 363"/>
              <p:cNvSpPr>
                <a:spLocks/>
              </p:cNvSpPr>
              <p:nvPr/>
            </p:nvSpPr>
            <p:spPr bwMode="auto">
              <a:xfrm>
                <a:off x="3060" y="651"/>
                <a:ext cx="183" cy="209"/>
              </a:xfrm>
              <a:custGeom>
                <a:avLst/>
                <a:gdLst>
                  <a:gd name="T0" fmla="*/ 75 w 150"/>
                  <a:gd name="T1" fmla="*/ 172 h 172"/>
                  <a:gd name="T2" fmla="*/ 0 w 150"/>
                  <a:gd name="T3" fmla="*/ 97 h 172"/>
                  <a:gd name="T4" fmla="*/ 0 w 150"/>
                  <a:gd name="T5" fmla="*/ 59 h 172"/>
                  <a:gd name="T6" fmla="*/ 75 w 150"/>
                  <a:gd name="T7" fmla="*/ 0 h 172"/>
                  <a:gd name="T8" fmla="*/ 150 w 150"/>
                  <a:gd name="T9" fmla="*/ 59 h 172"/>
                  <a:gd name="T10" fmla="*/ 150 w 150"/>
                  <a:gd name="T11" fmla="*/ 97 h 172"/>
                  <a:gd name="T12" fmla="*/ 75 w 150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172">
                    <a:moveTo>
                      <a:pt x="75" y="172"/>
                    </a:moveTo>
                    <a:cubicBezTo>
                      <a:pt x="34" y="172"/>
                      <a:pt x="0" y="139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4" y="0"/>
                      <a:pt x="75" y="0"/>
                    </a:cubicBezTo>
                    <a:cubicBezTo>
                      <a:pt x="116" y="0"/>
                      <a:pt x="150" y="18"/>
                      <a:pt x="150" y="59"/>
                    </a:cubicBezTo>
                    <a:cubicBezTo>
                      <a:pt x="150" y="97"/>
                      <a:pt x="150" y="97"/>
                      <a:pt x="150" y="97"/>
                    </a:cubicBezTo>
                    <a:cubicBezTo>
                      <a:pt x="150" y="139"/>
                      <a:pt x="116" y="172"/>
                      <a:pt x="75" y="172"/>
                    </a:cubicBezTo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0" name="Freeform 364"/>
              <p:cNvSpPr>
                <a:spLocks/>
              </p:cNvSpPr>
              <p:nvPr/>
            </p:nvSpPr>
            <p:spPr bwMode="auto">
              <a:xfrm>
                <a:off x="3164" y="1308"/>
                <a:ext cx="79" cy="39"/>
              </a:xfrm>
              <a:custGeom>
                <a:avLst/>
                <a:gdLst>
                  <a:gd name="T0" fmla="*/ 0 w 79"/>
                  <a:gd name="T1" fmla="*/ 0 h 39"/>
                  <a:gd name="T2" fmla="*/ 0 w 79"/>
                  <a:gd name="T3" fmla="*/ 39 h 39"/>
                  <a:gd name="T4" fmla="*/ 79 w 79"/>
                  <a:gd name="T5" fmla="*/ 39 h 39"/>
                  <a:gd name="T6" fmla="*/ 39 w 79"/>
                  <a:gd name="T7" fmla="*/ 0 h 39"/>
                  <a:gd name="T8" fmla="*/ 0 w 79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9">
                    <a:moveTo>
                      <a:pt x="0" y="0"/>
                    </a:moveTo>
                    <a:lnTo>
                      <a:pt x="0" y="39"/>
                    </a:lnTo>
                    <a:lnTo>
                      <a:pt x="79" y="39"/>
                    </a:lnTo>
                    <a:lnTo>
                      <a:pt x="3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1" name="Freeform 365"/>
              <p:cNvSpPr>
                <a:spLocks/>
              </p:cNvSpPr>
              <p:nvPr/>
            </p:nvSpPr>
            <p:spPr bwMode="auto">
              <a:xfrm>
                <a:off x="3059" y="1308"/>
                <a:ext cx="79" cy="39"/>
              </a:xfrm>
              <a:custGeom>
                <a:avLst/>
                <a:gdLst>
                  <a:gd name="T0" fmla="*/ 79 w 79"/>
                  <a:gd name="T1" fmla="*/ 0 h 39"/>
                  <a:gd name="T2" fmla="*/ 79 w 79"/>
                  <a:gd name="T3" fmla="*/ 39 h 39"/>
                  <a:gd name="T4" fmla="*/ 0 w 79"/>
                  <a:gd name="T5" fmla="*/ 39 h 39"/>
                  <a:gd name="T6" fmla="*/ 41 w 79"/>
                  <a:gd name="T7" fmla="*/ 0 h 39"/>
                  <a:gd name="T8" fmla="*/ 79 w 79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9">
                    <a:moveTo>
                      <a:pt x="79" y="0"/>
                    </a:moveTo>
                    <a:lnTo>
                      <a:pt x="79" y="39"/>
                    </a:lnTo>
                    <a:lnTo>
                      <a:pt x="0" y="39"/>
                    </a:lnTo>
                    <a:lnTo>
                      <a:pt x="41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2" name="Oval 366"/>
              <p:cNvSpPr>
                <a:spLocks noChangeArrowheads="1"/>
              </p:cNvSpPr>
              <p:nvPr/>
            </p:nvSpPr>
            <p:spPr bwMode="auto">
              <a:xfrm>
                <a:off x="3222" y="748"/>
                <a:ext cx="42" cy="41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3" name="Oval 367"/>
              <p:cNvSpPr>
                <a:spLocks noChangeArrowheads="1"/>
              </p:cNvSpPr>
              <p:nvPr/>
            </p:nvSpPr>
            <p:spPr bwMode="auto">
              <a:xfrm>
                <a:off x="3038" y="748"/>
                <a:ext cx="43" cy="41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4" name="Freeform 368"/>
              <p:cNvSpPr>
                <a:spLocks/>
              </p:cNvSpPr>
              <p:nvPr/>
            </p:nvSpPr>
            <p:spPr bwMode="auto">
              <a:xfrm>
                <a:off x="3060" y="651"/>
                <a:ext cx="183" cy="209"/>
              </a:xfrm>
              <a:custGeom>
                <a:avLst/>
                <a:gdLst>
                  <a:gd name="T0" fmla="*/ 75 w 150"/>
                  <a:gd name="T1" fmla="*/ 172 h 172"/>
                  <a:gd name="T2" fmla="*/ 0 w 150"/>
                  <a:gd name="T3" fmla="*/ 97 h 172"/>
                  <a:gd name="T4" fmla="*/ 0 w 150"/>
                  <a:gd name="T5" fmla="*/ 59 h 172"/>
                  <a:gd name="T6" fmla="*/ 75 w 150"/>
                  <a:gd name="T7" fmla="*/ 0 h 172"/>
                  <a:gd name="T8" fmla="*/ 150 w 150"/>
                  <a:gd name="T9" fmla="*/ 59 h 172"/>
                  <a:gd name="T10" fmla="*/ 150 w 150"/>
                  <a:gd name="T11" fmla="*/ 97 h 172"/>
                  <a:gd name="T12" fmla="*/ 75 w 150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172">
                    <a:moveTo>
                      <a:pt x="75" y="172"/>
                    </a:moveTo>
                    <a:cubicBezTo>
                      <a:pt x="34" y="172"/>
                      <a:pt x="0" y="139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4" y="0"/>
                      <a:pt x="75" y="0"/>
                    </a:cubicBezTo>
                    <a:cubicBezTo>
                      <a:pt x="116" y="0"/>
                      <a:pt x="150" y="18"/>
                      <a:pt x="150" y="59"/>
                    </a:cubicBezTo>
                    <a:cubicBezTo>
                      <a:pt x="150" y="97"/>
                      <a:pt x="150" y="97"/>
                      <a:pt x="150" y="97"/>
                    </a:cubicBezTo>
                    <a:cubicBezTo>
                      <a:pt x="150" y="139"/>
                      <a:pt x="116" y="172"/>
                      <a:pt x="75" y="172"/>
                    </a:cubicBezTo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5" name="Freeform 369"/>
              <p:cNvSpPr>
                <a:spLocks/>
              </p:cNvSpPr>
              <p:nvPr/>
            </p:nvSpPr>
            <p:spPr bwMode="auto">
              <a:xfrm>
                <a:off x="3162" y="1308"/>
                <a:ext cx="81" cy="39"/>
              </a:xfrm>
              <a:custGeom>
                <a:avLst/>
                <a:gdLst>
                  <a:gd name="T0" fmla="*/ 0 w 81"/>
                  <a:gd name="T1" fmla="*/ 0 h 39"/>
                  <a:gd name="T2" fmla="*/ 0 w 81"/>
                  <a:gd name="T3" fmla="*/ 39 h 39"/>
                  <a:gd name="T4" fmla="*/ 81 w 81"/>
                  <a:gd name="T5" fmla="*/ 39 h 39"/>
                  <a:gd name="T6" fmla="*/ 41 w 81"/>
                  <a:gd name="T7" fmla="*/ 0 h 39"/>
                  <a:gd name="T8" fmla="*/ 0 w 81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9">
                    <a:moveTo>
                      <a:pt x="0" y="0"/>
                    </a:moveTo>
                    <a:lnTo>
                      <a:pt x="0" y="39"/>
                    </a:lnTo>
                    <a:lnTo>
                      <a:pt x="81" y="39"/>
                    </a:lnTo>
                    <a:lnTo>
                      <a:pt x="4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6" name="Freeform 370"/>
              <p:cNvSpPr>
                <a:spLocks/>
              </p:cNvSpPr>
              <p:nvPr/>
            </p:nvSpPr>
            <p:spPr bwMode="auto">
              <a:xfrm>
                <a:off x="3059" y="1308"/>
                <a:ext cx="80" cy="39"/>
              </a:xfrm>
              <a:custGeom>
                <a:avLst/>
                <a:gdLst>
                  <a:gd name="T0" fmla="*/ 80 w 80"/>
                  <a:gd name="T1" fmla="*/ 0 h 39"/>
                  <a:gd name="T2" fmla="*/ 80 w 80"/>
                  <a:gd name="T3" fmla="*/ 39 h 39"/>
                  <a:gd name="T4" fmla="*/ 0 w 80"/>
                  <a:gd name="T5" fmla="*/ 39 h 39"/>
                  <a:gd name="T6" fmla="*/ 41 w 80"/>
                  <a:gd name="T7" fmla="*/ 0 h 39"/>
                  <a:gd name="T8" fmla="*/ 80 w 80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9">
                    <a:moveTo>
                      <a:pt x="80" y="0"/>
                    </a:moveTo>
                    <a:lnTo>
                      <a:pt x="80" y="39"/>
                    </a:lnTo>
                    <a:lnTo>
                      <a:pt x="0" y="39"/>
                    </a:lnTo>
                    <a:lnTo>
                      <a:pt x="41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7" name="Freeform 371"/>
              <p:cNvSpPr>
                <a:spLocks/>
              </p:cNvSpPr>
              <p:nvPr/>
            </p:nvSpPr>
            <p:spPr bwMode="auto">
              <a:xfrm>
                <a:off x="3094" y="1059"/>
                <a:ext cx="114" cy="265"/>
              </a:xfrm>
              <a:custGeom>
                <a:avLst/>
                <a:gdLst>
                  <a:gd name="T0" fmla="*/ 37 w 93"/>
                  <a:gd name="T1" fmla="*/ 219 h 219"/>
                  <a:gd name="T2" fmla="*/ 43 w 93"/>
                  <a:gd name="T3" fmla="*/ 43 h 219"/>
                  <a:gd name="T4" fmla="*/ 46 w 93"/>
                  <a:gd name="T5" fmla="*/ 43 h 219"/>
                  <a:gd name="T6" fmla="*/ 48 w 93"/>
                  <a:gd name="T7" fmla="*/ 43 h 219"/>
                  <a:gd name="T8" fmla="*/ 50 w 93"/>
                  <a:gd name="T9" fmla="*/ 43 h 219"/>
                  <a:gd name="T10" fmla="*/ 56 w 93"/>
                  <a:gd name="T11" fmla="*/ 219 h 219"/>
                  <a:gd name="T12" fmla="*/ 90 w 93"/>
                  <a:gd name="T13" fmla="*/ 207 h 219"/>
                  <a:gd name="T14" fmla="*/ 93 w 93"/>
                  <a:gd name="T15" fmla="*/ 3 h 219"/>
                  <a:gd name="T16" fmla="*/ 93 w 93"/>
                  <a:gd name="T17" fmla="*/ 0 h 219"/>
                  <a:gd name="T18" fmla="*/ 0 w 93"/>
                  <a:gd name="T19" fmla="*/ 0 h 219"/>
                  <a:gd name="T20" fmla="*/ 3 w 93"/>
                  <a:gd name="T21" fmla="*/ 207 h 219"/>
                  <a:gd name="T22" fmla="*/ 37 w 93"/>
                  <a:gd name="T23" fmla="*/ 219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219">
                    <a:moveTo>
                      <a:pt x="37" y="219"/>
                    </a:moveTo>
                    <a:cubicBezTo>
                      <a:pt x="43" y="43"/>
                      <a:pt x="43" y="43"/>
                      <a:pt x="43" y="43"/>
                    </a:cubicBezTo>
                    <a:cubicBezTo>
                      <a:pt x="44" y="43"/>
                      <a:pt x="45" y="43"/>
                      <a:pt x="46" y="43"/>
                    </a:cubicBezTo>
                    <a:cubicBezTo>
                      <a:pt x="48" y="43"/>
                      <a:pt x="48" y="43"/>
                      <a:pt x="48" y="43"/>
                    </a:cubicBezTo>
                    <a:cubicBezTo>
                      <a:pt x="49" y="43"/>
                      <a:pt x="49" y="43"/>
                      <a:pt x="50" y="43"/>
                    </a:cubicBezTo>
                    <a:cubicBezTo>
                      <a:pt x="56" y="219"/>
                      <a:pt x="56" y="219"/>
                      <a:pt x="56" y="219"/>
                    </a:cubicBezTo>
                    <a:cubicBezTo>
                      <a:pt x="90" y="207"/>
                      <a:pt x="90" y="207"/>
                      <a:pt x="90" y="207"/>
                    </a:cubicBezTo>
                    <a:cubicBezTo>
                      <a:pt x="93" y="3"/>
                      <a:pt x="93" y="3"/>
                      <a:pt x="93" y="3"/>
                    </a:cubicBezTo>
                    <a:cubicBezTo>
                      <a:pt x="93" y="2"/>
                      <a:pt x="93" y="1"/>
                      <a:pt x="9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207"/>
                      <a:pt x="3" y="207"/>
                      <a:pt x="3" y="207"/>
                    </a:cubicBezTo>
                    <a:lnTo>
                      <a:pt x="37" y="219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8" name="Freeform 372"/>
              <p:cNvSpPr>
                <a:spLocks/>
              </p:cNvSpPr>
              <p:nvPr/>
            </p:nvSpPr>
            <p:spPr bwMode="auto">
              <a:xfrm>
                <a:off x="3047" y="873"/>
                <a:ext cx="208" cy="216"/>
              </a:xfrm>
              <a:custGeom>
                <a:avLst/>
                <a:gdLst>
                  <a:gd name="T0" fmla="*/ 164 w 171"/>
                  <a:gd name="T1" fmla="*/ 46 h 178"/>
                  <a:gd name="T2" fmla="*/ 108 w 171"/>
                  <a:gd name="T3" fmla="*/ 0 h 178"/>
                  <a:gd name="T4" fmla="*/ 108 w 171"/>
                  <a:gd name="T5" fmla="*/ 6 h 178"/>
                  <a:gd name="T6" fmla="*/ 86 w 171"/>
                  <a:gd name="T7" fmla="*/ 28 h 178"/>
                  <a:gd name="T8" fmla="*/ 64 w 171"/>
                  <a:gd name="T9" fmla="*/ 6 h 178"/>
                  <a:gd name="T10" fmla="*/ 64 w 171"/>
                  <a:gd name="T11" fmla="*/ 0 h 178"/>
                  <a:gd name="T12" fmla="*/ 8 w 171"/>
                  <a:gd name="T13" fmla="*/ 46 h 178"/>
                  <a:gd name="T14" fmla="*/ 0 w 171"/>
                  <a:gd name="T15" fmla="*/ 178 h 178"/>
                  <a:gd name="T16" fmla="*/ 26 w 171"/>
                  <a:gd name="T17" fmla="*/ 178 h 178"/>
                  <a:gd name="T18" fmla="*/ 33 w 171"/>
                  <a:gd name="T19" fmla="*/ 51 h 178"/>
                  <a:gd name="T20" fmla="*/ 39 w 171"/>
                  <a:gd name="T21" fmla="*/ 38 h 178"/>
                  <a:gd name="T22" fmla="*/ 39 w 171"/>
                  <a:gd name="T23" fmla="*/ 154 h 178"/>
                  <a:gd name="T24" fmla="*/ 132 w 171"/>
                  <a:gd name="T25" fmla="*/ 154 h 178"/>
                  <a:gd name="T26" fmla="*/ 132 w 171"/>
                  <a:gd name="T27" fmla="*/ 38 h 178"/>
                  <a:gd name="T28" fmla="*/ 139 w 171"/>
                  <a:gd name="T29" fmla="*/ 51 h 178"/>
                  <a:gd name="T30" fmla="*/ 145 w 171"/>
                  <a:gd name="T31" fmla="*/ 178 h 178"/>
                  <a:gd name="T32" fmla="*/ 171 w 171"/>
                  <a:gd name="T33" fmla="*/ 178 h 178"/>
                  <a:gd name="T34" fmla="*/ 164 w 171"/>
                  <a:gd name="T35" fmla="*/ 46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1" h="178">
                    <a:moveTo>
                      <a:pt x="164" y="46"/>
                    </a:moveTo>
                    <a:cubicBezTo>
                      <a:pt x="156" y="10"/>
                      <a:pt x="121" y="2"/>
                      <a:pt x="108" y="0"/>
                    </a:cubicBezTo>
                    <a:cubicBezTo>
                      <a:pt x="108" y="6"/>
                      <a:pt x="108" y="6"/>
                      <a:pt x="108" y="6"/>
                    </a:cubicBezTo>
                    <a:cubicBezTo>
                      <a:pt x="108" y="18"/>
                      <a:pt x="98" y="28"/>
                      <a:pt x="86" y="28"/>
                    </a:cubicBezTo>
                    <a:cubicBezTo>
                      <a:pt x="74" y="28"/>
                      <a:pt x="64" y="18"/>
                      <a:pt x="64" y="6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1" y="2"/>
                      <a:pt x="15" y="10"/>
                      <a:pt x="8" y="46"/>
                    </a:cubicBezTo>
                    <a:cubicBezTo>
                      <a:pt x="1" y="77"/>
                      <a:pt x="0" y="142"/>
                      <a:pt x="0" y="178"/>
                    </a:cubicBezTo>
                    <a:cubicBezTo>
                      <a:pt x="26" y="178"/>
                      <a:pt x="26" y="178"/>
                      <a:pt x="26" y="178"/>
                    </a:cubicBezTo>
                    <a:cubicBezTo>
                      <a:pt x="26" y="143"/>
                      <a:pt x="27" y="79"/>
                      <a:pt x="33" y="51"/>
                    </a:cubicBezTo>
                    <a:cubicBezTo>
                      <a:pt x="34" y="46"/>
                      <a:pt x="36" y="42"/>
                      <a:pt x="39" y="38"/>
                    </a:cubicBezTo>
                    <a:cubicBezTo>
                      <a:pt x="39" y="154"/>
                      <a:pt x="39" y="154"/>
                      <a:pt x="39" y="154"/>
                    </a:cubicBezTo>
                    <a:cubicBezTo>
                      <a:pt x="132" y="154"/>
                      <a:pt x="132" y="154"/>
                      <a:pt x="132" y="154"/>
                    </a:cubicBezTo>
                    <a:cubicBezTo>
                      <a:pt x="132" y="38"/>
                      <a:pt x="132" y="38"/>
                      <a:pt x="132" y="38"/>
                    </a:cubicBezTo>
                    <a:cubicBezTo>
                      <a:pt x="135" y="42"/>
                      <a:pt x="138" y="46"/>
                      <a:pt x="139" y="51"/>
                    </a:cubicBezTo>
                    <a:cubicBezTo>
                      <a:pt x="144" y="79"/>
                      <a:pt x="145" y="143"/>
                      <a:pt x="145" y="178"/>
                    </a:cubicBezTo>
                    <a:cubicBezTo>
                      <a:pt x="171" y="178"/>
                      <a:pt x="171" y="178"/>
                      <a:pt x="171" y="178"/>
                    </a:cubicBezTo>
                    <a:cubicBezTo>
                      <a:pt x="171" y="142"/>
                      <a:pt x="170" y="77"/>
                      <a:pt x="164" y="46"/>
                    </a:cubicBez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9" name="Freeform 373"/>
              <p:cNvSpPr>
                <a:spLocks/>
              </p:cNvSpPr>
              <p:nvPr/>
            </p:nvSpPr>
            <p:spPr bwMode="auto">
              <a:xfrm>
                <a:off x="3182" y="873"/>
                <a:ext cx="74" cy="217"/>
              </a:xfrm>
              <a:custGeom>
                <a:avLst/>
                <a:gdLst>
                  <a:gd name="T0" fmla="*/ 54 w 61"/>
                  <a:gd name="T1" fmla="*/ 46 h 179"/>
                  <a:gd name="T2" fmla="*/ 0 w 61"/>
                  <a:gd name="T3" fmla="*/ 0 h 179"/>
                  <a:gd name="T4" fmla="*/ 0 w 61"/>
                  <a:gd name="T5" fmla="*/ 155 h 179"/>
                  <a:gd name="T6" fmla="*/ 22 w 61"/>
                  <a:gd name="T7" fmla="*/ 155 h 179"/>
                  <a:gd name="T8" fmla="*/ 22 w 61"/>
                  <a:gd name="T9" fmla="*/ 41 h 179"/>
                  <a:gd name="T10" fmla="*/ 27 w 61"/>
                  <a:gd name="T11" fmla="*/ 51 h 179"/>
                  <a:gd name="T12" fmla="*/ 33 w 61"/>
                  <a:gd name="T13" fmla="*/ 178 h 179"/>
                  <a:gd name="T14" fmla="*/ 33 w 61"/>
                  <a:gd name="T15" fmla="*/ 179 h 179"/>
                  <a:gd name="T16" fmla="*/ 61 w 61"/>
                  <a:gd name="T17" fmla="*/ 179 h 179"/>
                  <a:gd name="T18" fmla="*/ 61 w 61"/>
                  <a:gd name="T19" fmla="*/ 178 h 179"/>
                  <a:gd name="T20" fmla="*/ 54 w 61"/>
                  <a:gd name="T21" fmla="*/ 4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179">
                    <a:moveTo>
                      <a:pt x="54" y="46"/>
                    </a:moveTo>
                    <a:cubicBezTo>
                      <a:pt x="47" y="12"/>
                      <a:pt x="17" y="2"/>
                      <a:pt x="0" y="0"/>
                    </a:cubicBezTo>
                    <a:cubicBezTo>
                      <a:pt x="0" y="155"/>
                      <a:pt x="0" y="155"/>
                      <a:pt x="0" y="155"/>
                    </a:cubicBezTo>
                    <a:cubicBezTo>
                      <a:pt x="22" y="155"/>
                      <a:pt x="22" y="155"/>
                      <a:pt x="22" y="155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4" y="44"/>
                      <a:pt x="26" y="47"/>
                      <a:pt x="27" y="51"/>
                    </a:cubicBezTo>
                    <a:cubicBezTo>
                      <a:pt x="32" y="80"/>
                      <a:pt x="33" y="143"/>
                      <a:pt x="33" y="178"/>
                    </a:cubicBezTo>
                    <a:cubicBezTo>
                      <a:pt x="33" y="179"/>
                      <a:pt x="33" y="179"/>
                      <a:pt x="33" y="179"/>
                    </a:cubicBezTo>
                    <a:cubicBezTo>
                      <a:pt x="61" y="179"/>
                      <a:pt x="61" y="179"/>
                      <a:pt x="61" y="179"/>
                    </a:cubicBezTo>
                    <a:cubicBezTo>
                      <a:pt x="61" y="178"/>
                      <a:pt x="61" y="178"/>
                      <a:pt x="61" y="178"/>
                    </a:cubicBezTo>
                    <a:cubicBezTo>
                      <a:pt x="61" y="142"/>
                      <a:pt x="60" y="77"/>
                      <a:pt x="54" y="46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" name="Freeform 374"/>
              <p:cNvSpPr>
                <a:spLocks/>
              </p:cNvSpPr>
              <p:nvPr/>
            </p:nvSpPr>
            <p:spPr bwMode="auto">
              <a:xfrm>
                <a:off x="3046" y="873"/>
                <a:ext cx="74" cy="217"/>
              </a:xfrm>
              <a:custGeom>
                <a:avLst/>
                <a:gdLst>
                  <a:gd name="T0" fmla="*/ 61 w 61"/>
                  <a:gd name="T1" fmla="*/ 155 h 179"/>
                  <a:gd name="T2" fmla="*/ 61 w 61"/>
                  <a:gd name="T3" fmla="*/ 0 h 179"/>
                  <a:gd name="T4" fmla="*/ 8 w 61"/>
                  <a:gd name="T5" fmla="*/ 46 h 179"/>
                  <a:gd name="T6" fmla="*/ 0 w 61"/>
                  <a:gd name="T7" fmla="*/ 178 h 179"/>
                  <a:gd name="T8" fmla="*/ 0 w 61"/>
                  <a:gd name="T9" fmla="*/ 179 h 179"/>
                  <a:gd name="T10" fmla="*/ 28 w 61"/>
                  <a:gd name="T11" fmla="*/ 179 h 179"/>
                  <a:gd name="T12" fmla="*/ 28 w 61"/>
                  <a:gd name="T13" fmla="*/ 178 h 179"/>
                  <a:gd name="T14" fmla="*/ 35 w 61"/>
                  <a:gd name="T15" fmla="*/ 51 h 179"/>
                  <a:gd name="T16" fmla="*/ 39 w 61"/>
                  <a:gd name="T17" fmla="*/ 41 h 179"/>
                  <a:gd name="T18" fmla="*/ 39 w 61"/>
                  <a:gd name="T19" fmla="*/ 155 h 179"/>
                  <a:gd name="T20" fmla="*/ 61 w 61"/>
                  <a:gd name="T21" fmla="*/ 155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179">
                    <a:moveTo>
                      <a:pt x="61" y="155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45" y="2"/>
                      <a:pt x="14" y="12"/>
                      <a:pt x="8" y="46"/>
                    </a:cubicBezTo>
                    <a:cubicBezTo>
                      <a:pt x="1" y="77"/>
                      <a:pt x="0" y="142"/>
                      <a:pt x="0" y="178"/>
                    </a:cubicBezTo>
                    <a:cubicBezTo>
                      <a:pt x="0" y="179"/>
                      <a:pt x="0" y="179"/>
                      <a:pt x="0" y="179"/>
                    </a:cubicBezTo>
                    <a:cubicBezTo>
                      <a:pt x="28" y="179"/>
                      <a:pt x="28" y="179"/>
                      <a:pt x="28" y="179"/>
                    </a:cubicBezTo>
                    <a:cubicBezTo>
                      <a:pt x="28" y="178"/>
                      <a:pt x="28" y="178"/>
                      <a:pt x="28" y="178"/>
                    </a:cubicBezTo>
                    <a:cubicBezTo>
                      <a:pt x="28" y="143"/>
                      <a:pt x="29" y="80"/>
                      <a:pt x="35" y="51"/>
                    </a:cubicBezTo>
                    <a:cubicBezTo>
                      <a:pt x="35" y="47"/>
                      <a:pt x="37" y="44"/>
                      <a:pt x="39" y="41"/>
                    </a:cubicBezTo>
                    <a:cubicBezTo>
                      <a:pt x="39" y="155"/>
                      <a:pt x="39" y="155"/>
                      <a:pt x="39" y="155"/>
                    </a:cubicBezTo>
                    <a:lnTo>
                      <a:pt x="61" y="155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" name="Freeform 375"/>
              <p:cNvSpPr>
                <a:spLocks/>
              </p:cNvSpPr>
              <p:nvPr/>
            </p:nvSpPr>
            <p:spPr bwMode="auto">
              <a:xfrm>
                <a:off x="3049" y="672"/>
                <a:ext cx="34" cy="94"/>
              </a:xfrm>
              <a:custGeom>
                <a:avLst/>
                <a:gdLst>
                  <a:gd name="T0" fmla="*/ 9 w 28"/>
                  <a:gd name="T1" fmla="*/ 78 h 78"/>
                  <a:gd name="T2" fmla="*/ 22 w 28"/>
                  <a:gd name="T3" fmla="*/ 46 h 78"/>
                  <a:gd name="T4" fmla="*/ 21 w 28"/>
                  <a:gd name="T5" fmla="*/ 0 h 78"/>
                  <a:gd name="T6" fmla="*/ 8 w 28"/>
                  <a:gd name="T7" fmla="*/ 23 h 78"/>
                  <a:gd name="T8" fmla="*/ 9 w 28"/>
                  <a:gd name="T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9" y="78"/>
                    </a:moveTo>
                    <a:cubicBezTo>
                      <a:pt x="9" y="78"/>
                      <a:pt x="17" y="68"/>
                      <a:pt x="22" y="46"/>
                    </a:cubicBezTo>
                    <a:cubicBezTo>
                      <a:pt x="28" y="25"/>
                      <a:pt x="21" y="0"/>
                      <a:pt x="21" y="0"/>
                    </a:cubicBezTo>
                    <a:cubicBezTo>
                      <a:pt x="21" y="0"/>
                      <a:pt x="12" y="2"/>
                      <a:pt x="8" y="23"/>
                    </a:cubicBezTo>
                    <a:cubicBezTo>
                      <a:pt x="0" y="58"/>
                      <a:pt x="9" y="78"/>
                      <a:pt x="9" y="78"/>
                    </a:cubicBezTo>
                    <a:close/>
                  </a:path>
                </a:pathLst>
              </a:cu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" name="Freeform 376"/>
              <p:cNvSpPr>
                <a:spLocks/>
              </p:cNvSpPr>
              <p:nvPr/>
            </p:nvSpPr>
            <p:spPr bwMode="auto">
              <a:xfrm>
                <a:off x="3219" y="672"/>
                <a:ext cx="35" cy="94"/>
              </a:xfrm>
              <a:custGeom>
                <a:avLst/>
                <a:gdLst>
                  <a:gd name="T0" fmla="*/ 20 w 29"/>
                  <a:gd name="T1" fmla="*/ 78 h 78"/>
                  <a:gd name="T2" fmla="*/ 6 w 29"/>
                  <a:gd name="T3" fmla="*/ 46 h 78"/>
                  <a:gd name="T4" fmla="*/ 8 w 29"/>
                  <a:gd name="T5" fmla="*/ 0 h 78"/>
                  <a:gd name="T6" fmla="*/ 21 w 29"/>
                  <a:gd name="T7" fmla="*/ 23 h 78"/>
                  <a:gd name="T8" fmla="*/ 20 w 29"/>
                  <a:gd name="T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78">
                    <a:moveTo>
                      <a:pt x="20" y="78"/>
                    </a:moveTo>
                    <a:cubicBezTo>
                      <a:pt x="20" y="78"/>
                      <a:pt x="11" y="68"/>
                      <a:pt x="6" y="46"/>
                    </a:cubicBezTo>
                    <a:cubicBezTo>
                      <a:pt x="0" y="25"/>
                      <a:pt x="8" y="0"/>
                      <a:pt x="8" y="0"/>
                    </a:cubicBezTo>
                    <a:cubicBezTo>
                      <a:pt x="8" y="0"/>
                      <a:pt x="16" y="2"/>
                      <a:pt x="21" y="23"/>
                    </a:cubicBezTo>
                    <a:cubicBezTo>
                      <a:pt x="29" y="58"/>
                      <a:pt x="20" y="78"/>
                      <a:pt x="20" y="78"/>
                    </a:cubicBezTo>
                    <a:close/>
                  </a:path>
                </a:pathLst>
              </a:cu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" name="Freeform 377"/>
              <p:cNvSpPr>
                <a:spLocks/>
              </p:cNvSpPr>
              <p:nvPr/>
            </p:nvSpPr>
            <p:spPr bwMode="auto">
              <a:xfrm>
                <a:off x="3058" y="634"/>
                <a:ext cx="173" cy="76"/>
              </a:xfrm>
              <a:custGeom>
                <a:avLst/>
                <a:gdLst>
                  <a:gd name="T0" fmla="*/ 141 w 142"/>
                  <a:gd name="T1" fmla="*/ 35 h 63"/>
                  <a:gd name="T2" fmla="*/ 65 w 142"/>
                  <a:gd name="T3" fmla="*/ 61 h 63"/>
                  <a:gd name="T4" fmla="*/ 2 w 142"/>
                  <a:gd name="T5" fmla="*/ 23 h 63"/>
                  <a:gd name="T6" fmla="*/ 3 w 142"/>
                  <a:gd name="T7" fmla="*/ 0 h 63"/>
                  <a:gd name="T8" fmla="*/ 58 w 142"/>
                  <a:gd name="T9" fmla="*/ 9 h 63"/>
                  <a:gd name="T10" fmla="*/ 130 w 142"/>
                  <a:gd name="T11" fmla="*/ 13 h 63"/>
                  <a:gd name="T12" fmla="*/ 141 w 142"/>
                  <a:gd name="T13" fmla="*/ 3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2" h="63">
                    <a:moveTo>
                      <a:pt x="141" y="35"/>
                    </a:moveTo>
                    <a:cubicBezTo>
                      <a:pt x="141" y="35"/>
                      <a:pt x="114" y="63"/>
                      <a:pt x="65" y="61"/>
                    </a:cubicBezTo>
                    <a:cubicBezTo>
                      <a:pt x="16" y="59"/>
                      <a:pt x="4" y="34"/>
                      <a:pt x="2" y="23"/>
                    </a:cubicBezTo>
                    <a:cubicBezTo>
                      <a:pt x="0" y="13"/>
                      <a:pt x="3" y="0"/>
                      <a:pt x="3" y="0"/>
                    </a:cubicBezTo>
                    <a:cubicBezTo>
                      <a:pt x="3" y="0"/>
                      <a:pt x="14" y="16"/>
                      <a:pt x="58" y="9"/>
                    </a:cubicBezTo>
                    <a:cubicBezTo>
                      <a:pt x="103" y="2"/>
                      <a:pt x="118" y="5"/>
                      <a:pt x="130" y="13"/>
                    </a:cubicBezTo>
                    <a:cubicBezTo>
                      <a:pt x="142" y="20"/>
                      <a:pt x="141" y="35"/>
                      <a:pt x="141" y="35"/>
                    </a:cubicBezTo>
                    <a:close/>
                  </a:path>
                </a:pathLst>
              </a:cu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" name="Freeform 378"/>
              <p:cNvSpPr>
                <a:spLocks/>
              </p:cNvSpPr>
              <p:nvPr/>
            </p:nvSpPr>
            <p:spPr bwMode="auto">
              <a:xfrm>
                <a:off x="3108" y="804"/>
                <a:ext cx="81" cy="28"/>
              </a:xfrm>
              <a:custGeom>
                <a:avLst/>
                <a:gdLst>
                  <a:gd name="T0" fmla="*/ 3 w 67"/>
                  <a:gd name="T1" fmla="*/ 0 h 23"/>
                  <a:gd name="T2" fmla="*/ 2 w 67"/>
                  <a:gd name="T3" fmla="*/ 1 h 23"/>
                  <a:gd name="T4" fmla="*/ 1 w 67"/>
                  <a:gd name="T5" fmla="*/ 5 h 23"/>
                  <a:gd name="T6" fmla="*/ 33 w 67"/>
                  <a:gd name="T7" fmla="*/ 23 h 23"/>
                  <a:gd name="T8" fmla="*/ 66 w 67"/>
                  <a:gd name="T9" fmla="*/ 5 h 23"/>
                  <a:gd name="T10" fmla="*/ 64 w 67"/>
                  <a:gd name="T11" fmla="*/ 1 h 23"/>
                  <a:gd name="T12" fmla="*/ 63 w 67"/>
                  <a:gd name="T13" fmla="*/ 0 h 23"/>
                  <a:gd name="T14" fmla="*/ 61 w 67"/>
                  <a:gd name="T15" fmla="*/ 2 h 23"/>
                  <a:gd name="T16" fmla="*/ 33 w 67"/>
                  <a:gd name="T17" fmla="*/ 18 h 23"/>
                  <a:gd name="T18" fmla="*/ 33 w 67"/>
                  <a:gd name="T19" fmla="*/ 18 h 23"/>
                  <a:gd name="T20" fmla="*/ 33 w 67"/>
                  <a:gd name="T21" fmla="*/ 18 h 23"/>
                  <a:gd name="T22" fmla="*/ 6 w 67"/>
                  <a:gd name="T23" fmla="*/ 2 h 23"/>
                  <a:gd name="T24" fmla="*/ 3 w 67"/>
                  <a:gd name="T2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7" h="23">
                    <a:moveTo>
                      <a:pt x="3" y="0"/>
                    </a:moveTo>
                    <a:cubicBezTo>
                      <a:pt x="3" y="0"/>
                      <a:pt x="2" y="1"/>
                      <a:pt x="2" y="1"/>
                    </a:cubicBezTo>
                    <a:cubicBezTo>
                      <a:pt x="1" y="1"/>
                      <a:pt x="0" y="3"/>
                      <a:pt x="1" y="5"/>
                    </a:cubicBezTo>
                    <a:cubicBezTo>
                      <a:pt x="6" y="16"/>
                      <a:pt x="19" y="23"/>
                      <a:pt x="33" y="23"/>
                    </a:cubicBezTo>
                    <a:cubicBezTo>
                      <a:pt x="48" y="23"/>
                      <a:pt x="61" y="16"/>
                      <a:pt x="66" y="5"/>
                    </a:cubicBezTo>
                    <a:cubicBezTo>
                      <a:pt x="67" y="3"/>
                      <a:pt x="66" y="1"/>
                      <a:pt x="64" y="1"/>
                    </a:cubicBezTo>
                    <a:cubicBezTo>
                      <a:pt x="64" y="1"/>
                      <a:pt x="64" y="0"/>
                      <a:pt x="63" y="0"/>
                    </a:cubicBezTo>
                    <a:cubicBezTo>
                      <a:pt x="62" y="0"/>
                      <a:pt x="61" y="1"/>
                      <a:pt x="61" y="2"/>
                    </a:cubicBezTo>
                    <a:cubicBezTo>
                      <a:pt x="57" y="11"/>
                      <a:pt x="46" y="18"/>
                      <a:pt x="33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20" y="18"/>
                      <a:pt x="10" y="11"/>
                      <a:pt x="6" y="2"/>
                    </a:cubicBezTo>
                    <a:cubicBezTo>
                      <a:pt x="5" y="1"/>
                      <a:pt x="4" y="0"/>
                      <a:pt x="3" y="0"/>
                    </a:cubicBezTo>
                  </a:path>
                </a:pathLst>
              </a:custGeom>
              <a:solidFill>
                <a:srgbClr val="CB87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" name="Freeform 379"/>
              <p:cNvSpPr>
                <a:spLocks/>
              </p:cNvSpPr>
              <p:nvPr/>
            </p:nvSpPr>
            <p:spPr bwMode="auto">
              <a:xfrm>
                <a:off x="3092" y="753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10 h 25"/>
                  <a:gd name="T8" fmla="*/ 9 w 18"/>
                  <a:gd name="T9" fmla="*/ 0 h 25"/>
                  <a:gd name="T10" fmla="*/ 18 w 18"/>
                  <a:gd name="T11" fmla="*/ 10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4" y="0"/>
                      <a:pt x="9" y="0"/>
                    </a:cubicBezTo>
                    <a:cubicBezTo>
                      <a:pt x="14" y="0"/>
                      <a:pt x="18" y="5"/>
                      <a:pt x="18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6" name="Oval 380"/>
              <p:cNvSpPr>
                <a:spLocks noChangeArrowheads="1"/>
              </p:cNvSpPr>
              <p:nvPr/>
            </p:nvSpPr>
            <p:spPr bwMode="auto">
              <a:xfrm>
                <a:off x="3095" y="759"/>
                <a:ext cx="9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7" name="Freeform 381"/>
              <p:cNvSpPr>
                <a:spLocks/>
              </p:cNvSpPr>
              <p:nvPr/>
            </p:nvSpPr>
            <p:spPr bwMode="auto">
              <a:xfrm>
                <a:off x="3184" y="753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10 h 25"/>
                  <a:gd name="T8" fmla="*/ 9 w 18"/>
                  <a:gd name="T9" fmla="*/ 0 h 25"/>
                  <a:gd name="T10" fmla="*/ 18 w 18"/>
                  <a:gd name="T11" fmla="*/ 10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4" y="0"/>
                      <a:pt x="9" y="0"/>
                    </a:cubicBezTo>
                    <a:cubicBezTo>
                      <a:pt x="14" y="0"/>
                      <a:pt x="18" y="5"/>
                      <a:pt x="18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8" name="Oval 382"/>
              <p:cNvSpPr>
                <a:spLocks noChangeArrowheads="1"/>
              </p:cNvSpPr>
              <p:nvPr/>
            </p:nvSpPr>
            <p:spPr bwMode="auto">
              <a:xfrm>
                <a:off x="3188" y="759"/>
                <a:ext cx="7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9" name="Rectangle 383"/>
              <p:cNvSpPr>
                <a:spLocks noChangeArrowheads="1"/>
              </p:cNvSpPr>
              <p:nvPr/>
            </p:nvSpPr>
            <p:spPr bwMode="auto">
              <a:xfrm>
                <a:off x="3088" y="735"/>
                <a:ext cx="29" cy="8"/>
              </a:xfrm>
              <a:prstGeom prst="rect">
                <a:avLst/>
              </a:pr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0" name="Rectangle 384"/>
              <p:cNvSpPr>
                <a:spLocks noChangeArrowheads="1"/>
              </p:cNvSpPr>
              <p:nvPr/>
            </p:nvSpPr>
            <p:spPr bwMode="auto">
              <a:xfrm>
                <a:off x="3181" y="735"/>
                <a:ext cx="28" cy="8"/>
              </a:xfrm>
              <a:prstGeom prst="rect">
                <a:avLst/>
              </a:pr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1" name="Freeform 385"/>
              <p:cNvSpPr>
                <a:spLocks/>
              </p:cNvSpPr>
              <p:nvPr/>
            </p:nvSpPr>
            <p:spPr bwMode="auto">
              <a:xfrm>
                <a:off x="3092" y="1082"/>
                <a:ext cx="88" cy="83"/>
              </a:xfrm>
              <a:custGeom>
                <a:avLst/>
                <a:gdLst>
                  <a:gd name="T0" fmla="*/ 5 w 72"/>
                  <a:gd name="T1" fmla="*/ 0 h 69"/>
                  <a:gd name="T2" fmla="*/ 6 w 72"/>
                  <a:gd name="T3" fmla="*/ 26 h 69"/>
                  <a:gd name="T4" fmla="*/ 0 w 72"/>
                  <a:gd name="T5" fmla="*/ 48 h 69"/>
                  <a:gd name="T6" fmla="*/ 10 w 72"/>
                  <a:gd name="T7" fmla="*/ 48 h 69"/>
                  <a:gd name="T8" fmla="*/ 18 w 72"/>
                  <a:gd name="T9" fmla="*/ 43 h 69"/>
                  <a:gd name="T10" fmla="*/ 15 w 72"/>
                  <a:gd name="T11" fmla="*/ 52 h 69"/>
                  <a:gd name="T12" fmla="*/ 10 w 72"/>
                  <a:gd name="T13" fmla="*/ 60 h 69"/>
                  <a:gd name="T14" fmla="*/ 22 w 72"/>
                  <a:gd name="T15" fmla="*/ 60 h 69"/>
                  <a:gd name="T16" fmla="*/ 32 w 72"/>
                  <a:gd name="T17" fmla="*/ 53 h 69"/>
                  <a:gd name="T18" fmla="*/ 29 w 72"/>
                  <a:gd name="T19" fmla="*/ 62 h 69"/>
                  <a:gd name="T20" fmla="*/ 26 w 72"/>
                  <a:gd name="T21" fmla="*/ 66 h 69"/>
                  <a:gd name="T22" fmla="*/ 48 w 72"/>
                  <a:gd name="T23" fmla="*/ 65 h 69"/>
                  <a:gd name="T24" fmla="*/ 72 w 72"/>
                  <a:gd name="T25" fmla="*/ 55 h 69"/>
                  <a:gd name="T26" fmla="*/ 5 w 72"/>
                  <a:gd name="T27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69">
                    <a:moveTo>
                      <a:pt x="5" y="0"/>
                    </a:moveTo>
                    <a:cubicBezTo>
                      <a:pt x="5" y="0"/>
                      <a:pt x="8" y="11"/>
                      <a:pt x="6" y="26"/>
                    </a:cubicBezTo>
                    <a:cubicBezTo>
                      <a:pt x="4" y="41"/>
                      <a:pt x="0" y="48"/>
                      <a:pt x="0" y="48"/>
                    </a:cubicBezTo>
                    <a:cubicBezTo>
                      <a:pt x="0" y="48"/>
                      <a:pt x="4" y="50"/>
                      <a:pt x="10" y="48"/>
                    </a:cubicBezTo>
                    <a:cubicBezTo>
                      <a:pt x="17" y="46"/>
                      <a:pt x="18" y="43"/>
                      <a:pt x="18" y="43"/>
                    </a:cubicBezTo>
                    <a:cubicBezTo>
                      <a:pt x="18" y="43"/>
                      <a:pt x="17" y="47"/>
                      <a:pt x="15" y="52"/>
                    </a:cubicBezTo>
                    <a:cubicBezTo>
                      <a:pt x="13" y="56"/>
                      <a:pt x="10" y="60"/>
                      <a:pt x="10" y="60"/>
                    </a:cubicBezTo>
                    <a:cubicBezTo>
                      <a:pt x="10" y="60"/>
                      <a:pt x="15" y="62"/>
                      <a:pt x="22" y="60"/>
                    </a:cubicBezTo>
                    <a:cubicBezTo>
                      <a:pt x="28" y="58"/>
                      <a:pt x="32" y="53"/>
                      <a:pt x="32" y="53"/>
                    </a:cubicBezTo>
                    <a:cubicBezTo>
                      <a:pt x="32" y="53"/>
                      <a:pt x="32" y="56"/>
                      <a:pt x="29" y="62"/>
                    </a:cubicBezTo>
                    <a:cubicBezTo>
                      <a:pt x="28" y="63"/>
                      <a:pt x="26" y="66"/>
                      <a:pt x="26" y="66"/>
                    </a:cubicBezTo>
                    <a:cubicBezTo>
                      <a:pt x="26" y="66"/>
                      <a:pt x="34" y="69"/>
                      <a:pt x="48" y="65"/>
                    </a:cubicBezTo>
                    <a:cubicBezTo>
                      <a:pt x="61" y="62"/>
                      <a:pt x="72" y="55"/>
                      <a:pt x="72" y="55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2" name="Freeform 386"/>
              <p:cNvSpPr>
                <a:spLocks/>
              </p:cNvSpPr>
              <p:nvPr/>
            </p:nvSpPr>
            <p:spPr bwMode="auto">
              <a:xfrm>
                <a:off x="3195" y="1082"/>
                <a:ext cx="88" cy="83"/>
              </a:xfrm>
              <a:custGeom>
                <a:avLst/>
                <a:gdLst>
                  <a:gd name="T0" fmla="*/ 68 w 72"/>
                  <a:gd name="T1" fmla="*/ 0 h 69"/>
                  <a:gd name="T2" fmla="*/ 67 w 72"/>
                  <a:gd name="T3" fmla="*/ 26 h 69"/>
                  <a:gd name="T4" fmla="*/ 72 w 72"/>
                  <a:gd name="T5" fmla="*/ 48 h 69"/>
                  <a:gd name="T6" fmla="*/ 62 w 72"/>
                  <a:gd name="T7" fmla="*/ 48 h 69"/>
                  <a:gd name="T8" fmla="*/ 54 w 72"/>
                  <a:gd name="T9" fmla="*/ 43 h 69"/>
                  <a:gd name="T10" fmla="*/ 57 w 72"/>
                  <a:gd name="T11" fmla="*/ 52 h 69"/>
                  <a:gd name="T12" fmla="*/ 62 w 72"/>
                  <a:gd name="T13" fmla="*/ 60 h 69"/>
                  <a:gd name="T14" fmla="*/ 50 w 72"/>
                  <a:gd name="T15" fmla="*/ 60 h 69"/>
                  <a:gd name="T16" fmla="*/ 40 w 72"/>
                  <a:gd name="T17" fmla="*/ 53 h 69"/>
                  <a:gd name="T18" fmla="*/ 44 w 72"/>
                  <a:gd name="T19" fmla="*/ 62 h 69"/>
                  <a:gd name="T20" fmla="*/ 46 w 72"/>
                  <a:gd name="T21" fmla="*/ 66 h 69"/>
                  <a:gd name="T22" fmla="*/ 24 w 72"/>
                  <a:gd name="T23" fmla="*/ 65 h 69"/>
                  <a:gd name="T24" fmla="*/ 0 w 72"/>
                  <a:gd name="T25" fmla="*/ 55 h 69"/>
                  <a:gd name="T26" fmla="*/ 68 w 72"/>
                  <a:gd name="T27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69">
                    <a:moveTo>
                      <a:pt x="68" y="0"/>
                    </a:moveTo>
                    <a:cubicBezTo>
                      <a:pt x="68" y="0"/>
                      <a:pt x="65" y="11"/>
                      <a:pt x="67" y="26"/>
                    </a:cubicBezTo>
                    <a:cubicBezTo>
                      <a:pt x="69" y="41"/>
                      <a:pt x="72" y="48"/>
                      <a:pt x="72" y="48"/>
                    </a:cubicBezTo>
                    <a:cubicBezTo>
                      <a:pt x="72" y="48"/>
                      <a:pt x="68" y="50"/>
                      <a:pt x="62" y="48"/>
                    </a:cubicBezTo>
                    <a:cubicBezTo>
                      <a:pt x="56" y="46"/>
                      <a:pt x="54" y="43"/>
                      <a:pt x="54" y="43"/>
                    </a:cubicBezTo>
                    <a:cubicBezTo>
                      <a:pt x="54" y="43"/>
                      <a:pt x="55" y="47"/>
                      <a:pt x="57" y="52"/>
                    </a:cubicBezTo>
                    <a:cubicBezTo>
                      <a:pt x="59" y="56"/>
                      <a:pt x="62" y="60"/>
                      <a:pt x="62" y="60"/>
                    </a:cubicBezTo>
                    <a:cubicBezTo>
                      <a:pt x="62" y="60"/>
                      <a:pt x="57" y="62"/>
                      <a:pt x="50" y="60"/>
                    </a:cubicBezTo>
                    <a:cubicBezTo>
                      <a:pt x="44" y="58"/>
                      <a:pt x="40" y="53"/>
                      <a:pt x="40" y="53"/>
                    </a:cubicBezTo>
                    <a:cubicBezTo>
                      <a:pt x="40" y="53"/>
                      <a:pt x="40" y="56"/>
                      <a:pt x="44" y="62"/>
                    </a:cubicBezTo>
                    <a:cubicBezTo>
                      <a:pt x="45" y="63"/>
                      <a:pt x="46" y="66"/>
                      <a:pt x="46" y="66"/>
                    </a:cubicBezTo>
                    <a:cubicBezTo>
                      <a:pt x="46" y="66"/>
                      <a:pt x="38" y="69"/>
                      <a:pt x="24" y="65"/>
                    </a:cubicBezTo>
                    <a:cubicBezTo>
                      <a:pt x="11" y="62"/>
                      <a:pt x="0" y="55"/>
                      <a:pt x="0" y="55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3" name="Rectangle 387"/>
              <p:cNvSpPr>
                <a:spLocks noChangeArrowheads="1"/>
              </p:cNvSpPr>
              <p:nvPr/>
            </p:nvSpPr>
            <p:spPr bwMode="auto">
              <a:xfrm>
                <a:off x="3132" y="1188"/>
                <a:ext cx="111" cy="169"/>
              </a:xfrm>
              <a:prstGeom prst="rect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4" name="Freeform 388"/>
              <p:cNvSpPr>
                <a:spLocks/>
              </p:cNvSpPr>
              <p:nvPr/>
            </p:nvSpPr>
            <p:spPr bwMode="auto">
              <a:xfrm>
                <a:off x="3132" y="1279"/>
                <a:ext cx="111" cy="130"/>
              </a:xfrm>
              <a:custGeom>
                <a:avLst/>
                <a:gdLst>
                  <a:gd name="T0" fmla="*/ 47 w 91"/>
                  <a:gd name="T1" fmla="*/ 107 h 107"/>
                  <a:gd name="T2" fmla="*/ 44 w 91"/>
                  <a:gd name="T3" fmla="*/ 107 h 107"/>
                  <a:gd name="T4" fmla="*/ 0 w 91"/>
                  <a:gd name="T5" fmla="*/ 62 h 107"/>
                  <a:gd name="T6" fmla="*/ 0 w 91"/>
                  <a:gd name="T7" fmla="*/ 44 h 107"/>
                  <a:gd name="T8" fmla="*/ 44 w 91"/>
                  <a:gd name="T9" fmla="*/ 0 h 107"/>
                  <a:gd name="T10" fmla="*/ 47 w 91"/>
                  <a:gd name="T11" fmla="*/ 0 h 107"/>
                  <a:gd name="T12" fmla="*/ 91 w 91"/>
                  <a:gd name="T13" fmla="*/ 44 h 107"/>
                  <a:gd name="T14" fmla="*/ 91 w 91"/>
                  <a:gd name="T15" fmla="*/ 62 h 107"/>
                  <a:gd name="T16" fmla="*/ 47 w 91"/>
                  <a:gd name="T17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07">
                    <a:moveTo>
                      <a:pt x="47" y="107"/>
                    </a:moveTo>
                    <a:cubicBezTo>
                      <a:pt x="44" y="107"/>
                      <a:pt x="44" y="107"/>
                      <a:pt x="44" y="107"/>
                    </a:cubicBezTo>
                    <a:cubicBezTo>
                      <a:pt x="20" y="107"/>
                      <a:pt x="0" y="87"/>
                      <a:pt x="0" y="62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1" y="0"/>
                      <a:pt x="91" y="20"/>
                      <a:pt x="91" y="44"/>
                    </a:cubicBezTo>
                    <a:cubicBezTo>
                      <a:pt x="91" y="62"/>
                      <a:pt x="91" y="62"/>
                      <a:pt x="91" y="62"/>
                    </a:cubicBezTo>
                    <a:cubicBezTo>
                      <a:pt x="91" y="87"/>
                      <a:pt x="71" y="107"/>
                      <a:pt x="47" y="107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5" name="Freeform 389"/>
              <p:cNvSpPr>
                <a:spLocks/>
              </p:cNvSpPr>
              <p:nvPr/>
            </p:nvSpPr>
            <p:spPr bwMode="auto">
              <a:xfrm>
                <a:off x="3192" y="1342"/>
                <a:ext cx="51" cy="297"/>
              </a:xfrm>
              <a:custGeom>
                <a:avLst/>
                <a:gdLst>
                  <a:gd name="T0" fmla="*/ 23 w 42"/>
                  <a:gd name="T1" fmla="*/ 245 h 245"/>
                  <a:gd name="T2" fmla="*/ 7 w 42"/>
                  <a:gd name="T3" fmla="*/ 229 h 245"/>
                  <a:gd name="T4" fmla="*/ 0 w 42"/>
                  <a:gd name="T5" fmla="*/ 27 h 245"/>
                  <a:gd name="T6" fmla="*/ 23 w 42"/>
                  <a:gd name="T7" fmla="*/ 11 h 245"/>
                  <a:gd name="T8" fmla="*/ 42 w 42"/>
                  <a:gd name="T9" fmla="*/ 9 h 245"/>
                  <a:gd name="T10" fmla="*/ 39 w 42"/>
                  <a:gd name="T11" fmla="*/ 229 h 245"/>
                  <a:gd name="T12" fmla="*/ 23 w 42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5">
                    <a:moveTo>
                      <a:pt x="23" y="245"/>
                    </a:moveTo>
                    <a:cubicBezTo>
                      <a:pt x="14" y="245"/>
                      <a:pt x="7" y="238"/>
                      <a:pt x="7" y="229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18"/>
                      <a:pt x="14" y="11"/>
                      <a:pt x="23" y="11"/>
                    </a:cubicBezTo>
                    <a:cubicBezTo>
                      <a:pt x="32" y="11"/>
                      <a:pt x="42" y="0"/>
                      <a:pt x="42" y="9"/>
                    </a:cubicBezTo>
                    <a:cubicBezTo>
                      <a:pt x="39" y="229"/>
                      <a:pt x="39" y="229"/>
                      <a:pt x="39" y="229"/>
                    </a:cubicBezTo>
                    <a:cubicBezTo>
                      <a:pt x="39" y="238"/>
                      <a:pt x="32" y="245"/>
                      <a:pt x="23" y="245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6" name="Freeform 390"/>
              <p:cNvSpPr>
                <a:spLocks/>
              </p:cNvSpPr>
              <p:nvPr/>
            </p:nvSpPr>
            <p:spPr bwMode="auto">
              <a:xfrm>
                <a:off x="3132" y="1342"/>
                <a:ext cx="51" cy="297"/>
              </a:xfrm>
              <a:custGeom>
                <a:avLst/>
                <a:gdLst>
                  <a:gd name="T0" fmla="*/ 19 w 42"/>
                  <a:gd name="T1" fmla="*/ 245 h 245"/>
                  <a:gd name="T2" fmla="*/ 4 w 42"/>
                  <a:gd name="T3" fmla="*/ 229 h 245"/>
                  <a:gd name="T4" fmla="*/ 0 w 42"/>
                  <a:gd name="T5" fmla="*/ 9 h 245"/>
                  <a:gd name="T6" fmla="*/ 19 w 42"/>
                  <a:gd name="T7" fmla="*/ 11 h 245"/>
                  <a:gd name="T8" fmla="*/ 42 w 42"/>
                  <a:gd name="T9" fmla="*/ 27 h 245"/>
                  <a:gd name="T10" fmla="*/ 35 w 42"/>
                  <a:gd name="T11" fmla="*/ 229 h 245"/>
                  <a:gd name="T12" fmla="*/ 19 w 42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5">
                    <a:moveTo>
                      <a:pt x="19" y="245"/>
                    </a:moveTo>
                    <a:cubicBezTo>
                      <a:pt x="11" y="245"/>
                      <a:pt x="4" y="238"/>
                      <a:pt x="4" y="22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0"/>
                      <a:pt x="11" y="11"/>
                      <a:pt x="19" y="11"/>
                    </a:cubicBezTo>
                    <a:cubicBezTo>
                      <a:pt x="28" y="11"/>
                      <a:pt x="42" y="18"/>
                      <a:pt x="42" y="27"/>
                    </a:cubicBezTo>
                    <a:cubicBezTo>
                      <a:pt x="35" y="229"/>
                      <a:pt x="35" y="229"/>
                      <a:pt x="35" y="229"/>
                    </a:cubicBezTo>
                    <a:cubicBezTo>
                      <a:pt x="35" y="238"/>
                      <a:pt x="28" y="245"/>
                      <a:pt x="19" y="245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7" name="Freeform 391"/>
              <p:cNvSpPr>
                <a:spLocks/>
              </p:cNvSpPr>
              <p:nvPr/>
            </p:nvSpPr>
            <p:spPr bwMode="auto">
              <a:xfrm>
                <a:off x="3193" y="1171"/>
                <a:ext cx="100" cy="259"/>
              </a:xfrm>
              <a:custGeom>
                <a:avLst/>
                <a:gdLst>
                  <a:gd name="T0" fmla="*/ 68 w 82"/>
                  <a:gd name="T1" fmla="*/ 213 h 213"/>
                  <a:gd name="T2" fmla="*/ 68 w 82"/>
                  <a:gd name="T3" fmla="*/ 213 h 213"/>
                  <a:gd name="T4" fmla="*/ 56 w 82"/>
                  <a:gd name="T5" fmla="*/ 201 h 213"/>
                  <a:gd name="T6" fmla="*/ 50 w 82"/>
                  <a:gd name="T7" fmla="*/ 51 h 213"/>
                  <a:gd name="T8" fmla="*/ 12 w 82"/>
                  <a:gd name="T9" fmla="*/ 24 h 213"/>
                  <a:gd name="T10" fmla="*/ 1 w 82"/>
                  <a:gd name="T11" fmla="*/ 12 h 213"/>
                  <a:gd name="T12" fmla="*/ 13 w 82"/>
                  <a:gd name="T13" fmla="*/ 1 h 213"/>
                  <a:gd name="T14" fmla="*/ 73 w 82"/>
                  <a:gd name="T15" fmla="*/ 46 h 213"/>
                  <a:gd name="T16" fmla="*/ 80 w 82"/>
                  <a:gd name="T17" fmla="*/ 202 h 213"/>
                  <a:gd name="T18" fmla="*/ 68 w 82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2" h="213">
                    <a:moveTo>
                      <a:pt x="68" y="213"/>
                    </a:moveTo>
                    <a:cubicBezTo>
                      <a:pt x="68" y="213"/>
                      <a:pt x="68" y="213"/>
                      <a:pt x="68" y="213"/>
                    </a:cubicBezTo>
                    <a:cubicBezTo>
                      <a:pt x="61" y="213"/>
                      <a:pt x="56" y="208"/>
                      <a:pt x="56" y="201"/>
                    </a:cubicBezTo>
                    <a:cubicBezTo>
                      <a:pt x="56" y="200"/>
                      <a:pt x="58" y="91"/>
                      <a:pt x="50" y="51"/>
                    </a:cubicBezTo>
                    <a:cubicBezTo>
                      <a:pt x="45" y="26"/>
                      <a:pt x="13" y="24"/>
                      <a:pt x="12" y="24"/>
                    </a:cubicBezTo>
                    <a:cubicBezTo>
                      <a:pt x="5" y="24"/>
                      <a:pt x="0" y="18"/>
                      <a:pt x="1" y="12"/>
                    </a:cubicBezTo>
                    <a:cubicBezTo>
                      <a:pt x="1" y="5"/>
                      <a:pt x="7" y="0"/>
                      <a:pt x="13" y="1"/>
                    </a:cubicBezTo>
                    <a:cubicBezTo>
                      <a:pt x="15" y="1"/>
                      <a:pt x="64" y="4"/>
                      <a:pt x="73" y="46"/>
                    </a:cubicBezTo>
                    <a:cubicBezTo>
                      <a:pt x="82" y="89"/>
                      <a:pt x="80" y="197"/>
                      <a:pt x="80" y="202"/>
                    </a:cubicBezTo>
                    <a:cubicBezTo>
                      <a:pt x="80" y="208"/>
                      <a:pt x="75" y="213"/>
                      <a:pt x="68" y="213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8" name="Freeform 392"/>
              <p:cNvSpPr>
                <a:spLocks/>
              </p:cNvSpPr>
              <p:nvPr/>
            </p:nvSpPr>
            <p:spPr bwMode="auto">
              <a:xfrm>
                <a:off x="3083" y="1171"/>
                <a:ext cx="99" cy="259"/>
              </a:xfrm>
              <a:custGeom>
                <a:avLst/>
                <a:gdLst>
                  <a:gd name="T0" fmla="*/ 13 w 81"/>
                  <a:gd name="T1" fmla="*/ 213 h 213"/>
                  <a:gd name="T2" fmla="*/ 1 w 81"/>
                  <a:gd name="T3" fmla="*/ 202 h 213"/>
                  <a:gd name="T4" fmla="*/ 8 w 81"/>
                  <a:gd name="T5" fmla="*/ 46 h 213"/>
                  <a:gd name="T6" fmla="*/ 68 w 81"/>
                  <a:gd name="T7" fmla="*/ 1 h 213"/>
                  <a:gd name="T8" fmla="*/ 81 w 81"/>
                  <a:gd name="T9" fmla="*/ 12 h 213"/>
                  <a:gd name="T10" fmla="*/ 69 w 81"/>
                  <a:gd name="T11" fmla="*/ 24 h 213"/>
                  <a:gd name="T12" fmla="*/ 32 w 81"/>
                  <a:gd name="T13" fmla="*/ 51 h 213"/>
                  <a:gd name="T14" fmla="*/ 25 w 81"/>
                  <a:gd name="T15" fmla="*/ 201 h 213"/>
                  <a:gd name="T16" fmla="*/ 13 w 81"/>
                  <a:gd name="T17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213">
                    <a:moveTo>
                      <a:pt x="13" y="213"/>
                    </a:moveTo>
                    <a:cubicBezTo>
                      <a:pt x="7" y="213"/>
                      <a:pt x="1" y="208"/>
                      <a:pt x="1" y="202"/>
                    </a:cubicBezTo>
                    <a:cubicBezTo>
                      <a:pt x="1" y="197"/>
                      <a:pt x="0" y="89"/>
                      <a:pt x="8" y="46"/>
                    </a:cubicBezTo>
                    <a:cubicBezTo>
                      <a:pt x="17" y="4"/>
                      <a:pt x="66" y="1"/>
                      <a:pt x="68" y="1"/>
                    </a:cubicBezTo>
                    <a:cubicBezTo>
                      <a:pt x="75" y="0"/>
                      <a:pt x="80" y="5"/>
                      <a:pt x="81" y="12"/>
                    </a:cubicBezTo>
                    <a:cubicBezTo>
                      <a:pt x="81" y="18"/>
                      <a:pt x="76" y="24"/>
                      <a:pt x="69" y="24"/>
                    </a:cubicBezTo>
                    <a:cubicBezTo>
                      <a:pt x="68" y="24"/>
                      <a:pt x="37" y="26"/>
                      <a:pt x="32" y="51"/>
                    </a:cubicBezTo>
                    <a:cubicBezTo>
                      <a:pt x="23" y="91"/>
                      <a:pt x="25" y="200"/>
                      <a:pt x="25" y="201"/>
                    </a:cubicBezTo>
                    <a:cubicBezTo>
                      <a:pt x="25" y="208"/>
                      <a:pt x="20" y="213"/>
                      <a:pt x="13" y="213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9" name="Freeform 393"/>
              <p:cNvSpPr>
                <a:spLocks/>
              </p:cNvSpPr>
              <p:nvPr/>
            </p:nvSpPr>
            <p:spPr bwMode="auto">
              <a:xfrm>
                <a:off x="3161" y="1116"/>
                <a:ext cx="54" cy="89"/>
              </a:xfrm>
              <a:custGeom>
                <a:avLst/>
                <a:gdLst>
                  <a:gd name="T0" fmla="*/ 22 w 44"/>
                  <a:gd name="T1" fmla="*/ 74 h 74"/>
                  <a:gd name="T2" fmla="*/ 22 w 44"/>
                  <a:gd name="T3" fmla="*/ 74 h 74"/>
                  <a:gd name="T4" fmla="*/ 0 w 44"/>
                  <a:gd name="T5" fmla="*/ 52 h 74"/>
                  <a:gd name="T6" fmla="*/ 0 w 44"/>
                  <a:gd name="T7" fmla="*/ 21 h 74"/>
                  <a:gd name="T8" fmla="*/ 22 w 44"/>
                  <a:gd name="T9" fmla="*/ 0 h 74"/>
                  <a:gd name="T10" fmla="*/ 44 w 44"/>
                  <a:gd name="T11" fmla="*/ 21 h 74"/>
                  <a:gd name="T12" fmla="*/ 44 w 44"/>
                  <a:gd name="T13" fmla="*/ 52 h 74"/>
                  <a:gd name="T14" fmla="*/ 22 w 44"/>
                  <a:gd name="T15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4" h="74">
                    <a:moveTo>
                      <a:pt x="22" y="74"/>
                    </a:moveTo>
                    <a:cubicBezTo>
                      <a:pt x="22" y="74"/>
                      <a:pt x="22" y="74"/>
                      <a:pt x="22" y="74"/>
                    </a:cubicBezTo>
                    <a:cubicBezTo>
                      <a:pt x="10" y="74"/>
                      <a:pt x="0" y="64"/>
                      <a:pt x="0" y="5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9"/>
                      <a:pt x="10" y="0"/>
                      <a:pt x="22" y="0"/>
                    </a:cubicBezTo>
                    <a:cubicBezTo>
                      <a:pt x="34" y="0"/>
                      <a:pt x="44" y="9"/>
                      <a:pt x="44" y="21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4" y="64"/>
                      <a:pt x="34" y="74"/>
                      <a:pt x="22" y="74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" name="Oval 394"/>
              <p:cNvSpPr>
                <a:spLocks noChangeArrowheads="1"/>
              </p:cNvSpPr>
              <p:nvPr/>
            </p:nvSpPr>
            <p:spPr bwMode="auto">
              <a:xfrm>
                <a:off x="3259" y="1046"/>
                <a:ext cx="41" cy="42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" name="Oval 395"/>
              <p:cNvSpPr>
                <a:spLocks noChangeArrowheads="1"/>
              </p:cNvSpPr>
              <p:nvPr/>
            </p:nvSpPr>
            <p:spPr bwMode="auto">
              <a:xfrm>
                <a:off x="3075" y="1046"/>
                <a:ext cx="42" cy="42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" name="Freeform 396"/>
              <p:cNvSpPr>
                <a:spLocks/>
              </p:cNvSpPr>
              <p:nvPr/>
            </p:nvSpPr>
            <p:spPr bwMode="auto">
              <a:xfrm>
                <a:off x="3097" y="949"/>
                <a:ext cx="182" cy="209"/>
              </a:xfrm>
              <a:custGeom>
                <a:avLst/>
                <a:gdLst>
                  <a:gd name="T0" fmla="*/ 75 w 150"/>
                  <a:gd name="T1" fmla="*/ 172 h 172"/>
                  <a:gd name="T2" fmla="*/ 75 w 150"/>
                  <a:gd name="T3" fmla="*/ 172 h 172"/>
                  <a:gd name="T4" fmla="*/ 0 w 150"/>
                  <a:gd name="T5" fmla="*/ 98 h 172"/>
                  <a:gd name="T6" fmla="*/ 0 w 150"/>
                  <a:gd name="T7" fmla="*/ 60 h 172"/>
                  <a:gd name="T8" fmla="*/ 75 w 150"/>
                  <a:gd name="T9" fmla="*/ 0 h 172"/>
                  <a:gd name="T10" fmla="*/ 150 w 150"/>
                  <a:gd name="T11" fmla="*/ 60 h 172"/>
                  <a:gd name="T12" fmla="*/ 150 w 150"/>
                  <a:gd name="T13" fmla="*/ 98 h 172"/>
                  <a:gd name="T14" fmla="*/ 75 w 150"/>
                  <a:gd name="T15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2">
                    <a:moveTo>
                      <a:pt x="75" y="172"/>
                    </a:moveTo>
                    <a:cubicBezTo>
                      <a:pt x="75" y="172"/>
                      <a:pt x="75" y="172"/>
                      <a:pt x="75" y="172"/>
                    </a:cubicBezTo>
                    <a:cubicBezTo>
                      <a:pt x="33" y="172"/>
                      <a:pt x="0" y="139"/>
                      <a:pt x="0" y="98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18"/>
                      <a:pt x="33" y="0"/>
                      <a:pt x="75" y="0"/>
                    </a:cubicBezTo>
                    <a:cubicBezTo>
                      <a:pt x="116" y="0"/>
                      <a:pt x="150" y="18"/>
                      <a:pt x="150" y="60"/>
                    </a:cubicBezTo>
                    <a:cubicBezTo>
                      <a:pt x="150" y="98"/>
                      <a:pt x="150" y="98"/>
                      <a:pt x="150" y="98"/>
                    </a:cubicBezTo>
                    <a:cubicBezTo>
                      <a:pt x="150" y="139"/>
                      <a:pt x="116" y="172"/>
                      <a:pt x="75" y="172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" name="Freeform 397"/>
              <p:cNvSpPr>
                <a:spLocks/>
              </p:cNvSpPr>
              <p:nvPr/>
            </p:nvSpPr>
            <p:spPr bwMode="auto">
              <a:xfrm>
                <a:off x="3200" y="1607"/>
                <a:ext cx="79" cy="39"/>
              </a:xfrm>
              <a:custGeom>
                <a:avLst/>
                <a:gdLst>
                  <a:gd name="T0" fmla="*/ 0 w 79"/>
                  <a:gd name="T1" fmla="*/ 0 h 39"/>
                  <a:gd name="T2" fmla="*/ 0 w 79"/>
                  <a:gd name="T3" fmla="*/ 39 h 39"/>
                  <a:gd name="T4" fmla="*/ 79 w 79"/>
                  <a:gd name="T5" fmla="*/ 39 h 39"/>
                  <a:gd name="T6" fmla="*/ 39 w 79"/>
                  <a:gd name="T7" fmla="*/ 0 h 39"/>
                  <a:gd name="T8" fmla="*/ 0 w 79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9">
                    <a:moveTo>
                      <a:pt x="0" y="0"/>
                    </a:moveTo>
                    <a:lnTo>
                      <a:pt x="0" y="39"/>
                    </a:lnTo>
                    <a:lnTo>
                      <a:pt x="79" y="39"/>
                    </a:lnTo>
                    <a:lnTo>
                      <a:pt x="3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" name="Freeform 398"/>
              <p:cNvSpPr>
                <a:spLocks/>
              </p:cNvSpPr>
              <p:nvPr/>
            </p:nvSpPr>
            <p:spPr bwMode="auto">
              <a:xfrm>
                <a:off x="3095" y="1607"/>
                <a:ext cx="80" cy="39"/>
              </a:xfrm>
              <a:custGeom>
                <a:avLst/>
                <a:gdLst>
                  <a:gd name="T0" fmla="*/ 80 w 80"/>
                  <a:gd name="T1" fmla="*/ 0 h 39"/>
                  <a:gd name="T2" fmla="*/ 80 w 80"/>
                  <a:gd name="T3" fmla="*/ 39 h 39"/>
                  <a:gd name="T4" fmla="*/ 0 w 80"/>
                  <a:gd name="T5" fmla="*/ 39 h 39"/>
                  <a:gd name="T6" fmla="*/ 42 w 80"/>
                  <a:gd name="T7" fmla="*/ 0 h 39"/>
                  <a:gd name="T8" fmla="*/ 80 w 80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9">
                    <a:moveTo>
                      <a:pt x="80" y="0"/>
                    </a:moveTo>
                    <a:lnTo>
                      <a:pt x="80" y="39"/>
                    </a:lnTo>
                    <a:lnTo>
                      <a:pt x="0" y="39"/>
                    </a:lnTo>
                    <a:lnTo>
                      <a:pt x="42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" name="Freeform 399"/>
              <p:cNvSpPr>
                <a:spLocks/>
              </p:cNvSpPr>
              <p:nvPr/>
            </p:nvSpPr>
            <p:spPr bwMode="auto">
              <a:xfrm>
                <a:off x="3095" y="986"/>
                <a:ext cx="14" cy="70"/>
              </a:xfrm>
              <a:custGeom>
                <a:avLst/>
                <a:gdLst>
                  <a:gd name="T0" fmla="*/ 0 w 11"/>
                  <a:gd name="T1" fmla="*/ 30 h 58"/>
                  <a:gd name="T2" fmla="*/ 6 w 11"/>
                  <a:gd name="T3" fmla="*/ 2 h 58"/>
                  <a:gd name="T4" fmla="*/ 7 w 11"/>
                  <a:gd name="T5" fmla="*/ 0 h 58"/>
                  <a:gd name="T6" fmla="*/ 8 w 11"/>
                  <a:gd name="T7" fmla="*/ 3 h 58"/>
                  <a:gd name="T8" fmla="*/ 9 w 11"/>
                  <a:gd name="T9" fmla="*/ 12 h 58"/>
                  <a:gd name="T10" fmla="*/ 7 w 11"/>
                  <a:gd name="T11" fmla="*/ 51 h 58"/>
                  <a:gd name="T12" fmla="*/ 1 w 11"/>
                  <a:gd name="T13" fmla="*/ 58 h 58"/>
                  <a:gd name="T14" fmla="*/ 0 w 11"/>
                  <a:gd name="T15" fmla="*/ 58 h 58"/>
                  <a:gd name="T16" fmla="*/ 0 w 11"/>
                  <a:gd name="T17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58">
                    <a:moveTo>
                      <a:pt x="0" y="30"/>
                    </a:moveTo>
                    <a:cubicBezTo>
                      <a:pt x="0" y="19"/>
                      <a:pt x="2" y="10"/>
                      <a:pt x="6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6"/>
                      <a:pt x="9" y="9"/>
                      <a:pt x="9" y="12"/>
                    </a:cubicBezTo>
                    <a:cubicBezTo>
                      <a:pt x="10" y="22"/>
                      <a:pt x="11" y="42"/>
                      <a:pt x="7" y="51"/>
                    </a:cubicBezTo>
                    <a:cubicBezTo>
                      <a:pt x="5" y="55"/>
                      <a:pt x="3" y="57"/>
                      <a:pt x="1" y="58"/>
                    </a:cubicBezTo>
                    <a:cubicBezTo>
                      <a:pt x="0" y="58"/>
                      <a:pt x="0" y="58"/>
                      <a:pt x="0" y="58"/>
                    </a:cubicBez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6" name="Freeform 400"/>
              <p:cNvSpPr>
                <a:spLocks/>
              </p:cNvSpPr>
              <p:nvPr/>
            </p:nvSpPr>
            <p:spPr bwMode="auto">
              <a:xfrm>
                <a:off x="3266" y="986"/>
                <a:ext cx="13" cy="70"/>
              </a:xfrm>
              <a:custGeom>
                <a:avLst/>
                <a:gdLst>
                  <a:gd name="T0" fmla="*/ 10 w 11"/>
                  <a:gd name="T1" fmla="*/ 58 h 58"/>
                  <a:gd name="T2" fmla="*/ 4 w 11"/>
                  <a:gd name="T3" fmla="*/ 51 h 58"/>
                  <a:gd name="T4" fmla="*/ 2 w 11"/>
                  <a:gd name="T5" fmla="*/ 12 h 58"/>
                  <a:gd name="T6" fmla="*/ 3 w 11"/>
                  <a:gd name="T7" fmla="*/ 3 h 58"/>
                  <a:gd name="T8" fmla="*/ 4 w 11"/>
                  <a:gd name="T9" fmla="*/ 0 h 58"/>
                  <a:gd name="T10" fmla="*/ 5 w 11"/>
                  <a:gd name="T11" fmla="*/ 2 h 58"/>
                  <a:gd name="T12" fmla="*/ 11 w 11"/>
                  <a:gd name="T13" fmla="*/ 30 h 58"/>
                  <a:gd name="T14" fmla="*/ 11 w 11"/>
                  <a:gd name="T15" fmla="*/ 58 h 58"/>
                  <a:gd name="T16" fmla="*/ 10 w 11"/>
                  <a:gd name="T1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58">
                    <a:moveTo>
                      <a:pt x="10" y="58"/>
                    </a:moveTo>
                    <a:cubicBezTo>
                      <a:pt x="8" y="57"/>
                      <a:pt x="6" y="55"/>
                      <a:pt x="4" y="51"/>
                    </a:cubicBezTo>
                    <a:cubicBezTo>
                      <a:pt x="0" y="42"/>
                      <a:pt x="1" y="22"/>
                      <a:pt x="2" y="12"/>
                    </a:cubicBezTo>
                    <a:cubicBezTo>
                      <a:pt x="2" y="9"/>
                      <a:pt x="3" y="6"/>
                      <a:pt x="3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9" y="10"/>
                      <a:pt x="11" y="19"/>
                      <a:pt x="11" y="30"/>
                    </a:cubicBezTo>
                    <a:cubicBezTo>
                      <a:pt x="11" y="58"/>
                      <a:pt x="11" y="58"/>
                      <a:pt x="11" y="58"/>
                    </a:cubicBezTo>
                    <a:lnTo>
                      <a:pt x="10" y="58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7" name="Freeform 401"/>
              <p:cNvSpPr>
                <a:spLocks/>
              </p:cNvSpPr>
              <p:nvPr/>
            </p:nvSpPr>
            <p:spPr bwMode="auto">
              <a:xfrm>
                <a:off x="3088" y="945"/>
                <a:ext cx="188" cy="84"/>
              </a:xfrm>
              <a:custGeom>
                <a:avLst/>
                <a:gdLst>
                  <a:gd name="T0" fmla="*/ 0 w 154"/>
                  <a:gd name="T1" fmla="*/ 65 h 70"/>
                  <a:gd name="T2" fmla="*/ 82 w 154"/>
                  <a:gd name="T3" fmla="*/ 0 h 70"/>
                  <a:gd name="T4" fmla="*/ 154 w 154"/>
                  <a:gd name="T5" fmla="*/ 44 h 70"/>
                  <a:gd name="T6" fmla="*/ 126 w 154"/>
                  <a:gd name="T7" fmla="*/ 59 h 70"/>
                  <a:gd name="T8" fmla="*/ 130 w 154"/>
                  <a:gd name="T9" fmla="*/ 36 h 70"/>
                  <a:gd name="T10" fmla="*/ 86 w 154"/>
                  <a:gd name="T11" fmla="*/ 66 h 70"/>
                  <a:gd name="T12" fmla="*/ 90 w 154"/>
                  <a:gd name="T13" fmla="*/ 38 h 70"/>
                  <a:gd name="T14" fmla="*/ 33 w 154"/>
                  <a:gd name="T15" fmla="*/ 70 h 70"/>
                  <a:gd name="T16" fmla="*/ 48 w 154"/>
                  <a:gd name="T17" fmla="*/ 41 h 70"/>
                  <a:gd name="T18" fmla="*/ 0 w 154"/>
                  <a:gd name="T19" fmla="*/ 6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4" h="70">
                    <a:moveTo>
                      <a:pt x="0" y="65"/>
                    </a:moveTo>
                    <a:cubicBezTo>
                      <a:pt x="0" y="22"/>
                      <a:pt x="38" y="0"/>
                      <a:pt x="82" y="0"/>
                    </a:cubicBezTo>
                    <a:cubicBezTo>
                      <a:pt x="117" y="0"/>
                      <a:pt x="145" y="15"/>
                      <a:pt x="154" y="44"/>
                    </a:cubicBezTo>
                    <a:cubicBezTo>
                      <a:pt x="153" y="47"/>
                      <a:pt x="138" y="55"/>
                      <a:pt x="126" y="59"/>
                    </a:cubicBezTo>
                    <a:cubicBezTo>
                      <a:pt x="130" y="51"/>
                      <a:pt x="131" y="42"/>
                      <a:pt x="130" y="36"/>
                    </a:cubicBezTo>
                    <a:cubicBezTo>
                      <a:pt x="124" y="48"/>
                      <a:pt x="106" y="61"/>
                      <a:pt x="86" y="66"/>
                    </a:cubicBezTo>
                    <a:cubicBezTo>
                      <a:pt x="88" y="55"/>
                      <a:pt x="91" y="47"/>
                      <a:pt x="90" y="38"/>
                    </a:cubicBezTo>
                    <a:cubicBezTo>
                      <a:pt x="79" y="51"/>
                      <a:pt x="63" y="63"/>
                      <a:pt x="33" y="70"/>
                    </a:cubicBezTo>
                    <a:cubicBezTo>
                      <a:pt x="40" y="59"/>
                      <a:pt x="44" y="52"/>
                      <a:pt x="48" y="41"/>
                    </a:cubicBezTo>
                    <a:cubicBezTo>
                      <a:pt x="14" y="65"/>
                      <a:pt x="0" y="65"/>
                      <a:pt x="0" y="65"/>
                    </a:cubicBez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8" name="Freeform 402"/>
              <p:cNvSpPr>
                <a:spLocks/>
              </p:cNvSpPr>
              <p:nvPr/>
            </p:nvSpPr>
            <p:spPr bwMode="auto">
              <a:xfrm>
                <a:off x="3199" y="1607"/>
                <a:ext cx="80" cy="39"/>
              </a:xfrm>
              <a:custGeom>
                <a:avLst/>
                <a:gdLst>
                  <a:gd name="T0" fmla="*/ 0 w 80"/>
                  <a:gd name="T1" fmla="*/ 0 h 39"/>
                  <a:gd name="T2" fmla="*/ 0 w 80"/>
                  <a:gd name="T3" fmla="*/ 39 h 39"/>
                  <a:gd name="T4" fmla="*/ 80 w 80"/>
                  <a:gd name="T5" fmla="*/ 39 h 39"/>
                  <a:gd name="T6" fmla="*/ 40 w 80"/>
                  <a:gd name="T7" fmla="*/ 0 h 39"/>
                  <a:gd name="T8" fmla="*/ 0 w 80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9">
                    <a:moveTo>
                      <a:pt x="0" y="0"/>
                    </a:moveTo>
                    <a:lnTo>
                      <a:pt x="0" y="39"/>
                    </a:lnTo>
                    <a:lnTo>
                      <a:pt x="80" y="39"/>
                    </a:lnTo>
                    <a:lnTo>
                      <a:pt x="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9" name="Freeform 403"/>
              <p:cNvSpPr>
                <a:spLocks/>
              </p:cNvSpPr>
              <p:nvPr/>
            </p:nvSpPr>
            <p:spPr bwMode="auto">
              <a:xfrm>
                <a:off x="3095" y="1607"/>
                <a:ext cx="81" cy="39"/>
              </a:xfrm>
              <a:custGeom>
                <a:avLst/>
                <a:gdLst>
                  <a:gd name="T0" fmla="*/ 81 w 81"/>
                  <a:gd name="T1" fmla="*/ 0 h 39"/>
                  <a:gd name="T2" fmla="*/ 81 w 81"/>
                  <a:gd name="T3" fmla="*/ 39 h 39"/>
                  <a:gd name="T4" fmla="*/ 0 w 81"/>
                  <a:gd name="T5" fmla="*/ 39 h 39"/>
                  <a:gd name="T6" fmla="*/ 42 w 81"/>
                  <a:gd name="T7" fmla="*/ 0 h 39"/>
                  <a:gd name="T8" fmla="*/ 81 w 81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9">
                    <a:moveTo>
                      <a:pt x="81" y="0"/>
                    </a:moveTo>
                    <a:lnTo>
                      <a:pt x="81" y="39"/>
                    </a:lnTo>
                    <a:lnTo>
                      <a:pt x="0" y="39"/>
                    </a:lnTo>
                    <a:lnTo>
                      <a:pt x="42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" name="Freeform 404"/>
              <p:cNvSpPr>
                <a:spLocks/>
              </p:cNvSpPr>
              <p:nvPr/>
            </p:nvSpPr>
            <p:spPr bwMode="auto">
              <a:xfrm>
                <a:off x="3131" y="1357"/>
                <a:ext cx="113" cy="265"/>
              </a:xfrm>
              <a:custGeom>
                <a:avLst/>
                <a:gdLst>
                  <a:gd name="T0" fmla="*/ 37 w 93"/>
                  <a:gd name="T1" fmla="*/ 219 h 219"/>
                  <a:gd name="T2" fmla="*/ 43 w 93"/>
                  <a:gd name="T3" fmla="*/ 43 h 219"/>
                  <a:gd name="T4" fmla="*/ 45 w 93"/>
                  <a:gd name="T5" fmla="*/ 44 h 219"/>
                  <a:gd name="T6" fmla="*/ 48 w 93"/>
                  <a:gd name="T7" fmla="*/ 44 h 219"/>
                  <a:gd name="T8" fmla="*/ 50 w 93"/>
                  <a:gd name="T9" fmla="*/ 43 h 219"/>
                  <a:gd name="T10" fmla="*/ 56 w 93"/>
                  <a:gd name="T11" fmla="*/ 219 h 219"/>
                  <a:gd name="T12" fmla="*/ 90 w 93"/>
                  <a:gd name="T13" fmla="*/ 208 h 219"/>
                  <a:gd name="T14" fmla="*/ 93 w 93"/>
                  <a:gd name="T15" fmla="*/ 3 h 219"/>
                  <a:gd name="T16" fmla="*/ 93 w 93"/>
                  <a:gd name="T17" fmla="*/ 0 h 219"/>
                  <a:gd name="T18" fmla="*/ 0 w 93"/>
                  <a:gd name="T19" fmla="*/ 0 h 219"/>
                  <a:gd name="T20" fmla="*/ 3 w 93"/>
                  <a:gd name="T21" fmla="*/ 207 h 219"/>
                  <a:gd name="T22" fmla="*/ 37 w 93"/>
                  <a:gd name="T23" fmla="*/ 219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219">
                    <a:moveTo>
                      <a:pt x="37" y="219"/>
                    </a:moveTo>
                    <a:cubicBezTo>
                      <a:pt x="43" y="43"/>
                      <a:pt x="43" y="43"/>
                      <a:pt x="43" y="43"/>
                    </a:cubicBezTo>
                    <a:cubicBezTo>
                      <a:pt x="44" y="44"/>
                      <a:pt x="45" y="44"/>
                      <a:pt x="45" y="44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48" y="44"/>
                      <a:pt x="49" y="44"/>
                      <a:pt x="50" y="43"/>
                    </a:cubicBezTo>
                    <a:cubicBezTo>
                      <a:pt x="56" y="219"/>
                      <a:pt x="56" y="219"/>
                      <a:pt x="56" y="219"/>
                    </a:cubicBezTo>
                    <a:cubicBezTo>
                      <a:pt x="90" y="208"/>
                      <a:pt x="90" y="208"/>
                      <a:pt x="90" y="208"/>
                    </a:cubicBezTo>
                    <a:cubicBezTo>
                      <a:pt x="93" y="3"/>
                      <a:pt x="93" y="3"/>
                      <a:pt x="93" y="3"/>
                    </a:cubicBezTo>
                    <a:cubicBezTo>
                      <a:pt x="93" y="2"/>
                      <a:pt x="93" y="1"/>
                      <a:pt x="9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207"/>
                      <a:pt x="3" y="207"/>
                      <a:pt x="3" y="207"/>
                    </a:cubicBezTo>
                    <a:lnTo>
                      <a:pt x="37" y="219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1" name="Freeform 405"/>
              <p:cNvSpPr>
                <a:spLocks/>
              </p:cNvSpPr>
              <p:nvPr/>
            </p:nvSpPr>
            <p:spPr bwMode="auto">
              <a:xfrm>
                <a:off x="3083" y="1171"/>
                <a:ext cx="209" cy="216"/>
              </a:xfrm>
              <a:custGeom>
                <a:avLst/>
                <a:gdLst>
                  <a:gd name="T0" fmla="*/ 26 w 171"/>
                  <a:gd name="T1" fmla="*/ 178 h 178"/>
                  <a:gd name="T2" fmla="*/ 33 w 171"/>
                  <a:gd name="T3" fmla="*/ 51 h 178"/>
                  <a:gd name="T4" fmla="*/ 39 w 171"/>
                  <a:gd name="T5" fmla="*/ 38 h 178"/>
                  <a:gd name="T6" fmla="*/ 39 w 171"/>
                  <a:gd name="T7" fmla="*/ 154 h 178"/>
                  <a:gd name="T8" fmla="*/ 132 w 171"/>
                  <a:gd name="T9" fmla="*/ 154 h 178"/>
                  <a:gd name="T10" fmla="*/ 132 w 171"/>
                  <a:gd name="T11" fmla="*/ 38 h 178"/>
                  <a:gd name="T12" fmla="*/ 139 w 171"/>
                  <a:gd name="T13" fmla="*/ 51 h 178"/>
                  <a:gd name="T14" fmla="*/ 145 w 171"/>
                  <a:gd name="T15" fmla="*/ 178 h 178"/>
                  <a:gd name="T16" fmla="*/ 171 w 171"/>
                  <a:gd name="T17" fmla="*/ 178 h 178"/>
                  <a:gd name="T18" fmla="*/ 164 w 171"/>
                  <a:gd name="T19" fmla="*/ 46 h 178"/>
                  <a:gd name="T20" fmla="*/ 113 w 171"/>
                  <a:gd name="T21" fmla="*/ 1 h 178"/>
                  <a:gd name="T22" fmla="*/ 86 w 171"/>
                  <a:gd name="T23" fmla="*/ 35 h 178"/>
                  <a:gd name="T24" fmla="*/ 57 w 171"/>
                  <a:gd name="T25" fmla="*/ 1 h 178"/>
                  <a:gd name="T26" fmla="*/ 7 w 171"/>
                  <a:gd name="T27" fmla="*/ 46 h 178"/>
                  <a:gd name="T28" fmla="*/ 0 w 171"/>
                  <a:gd name="T29" fmla="*/ 178 h 178"/>
                  <a:gd name="T30" fmla="*/ 26 w 171"/>
                  <a:gd name="T31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1" h="178">
                    <a:moveTo>
                      <a:pt x="26" y="178"/>
                    </a:moveTo>
                    <a:cubicBezTo>
                      <a:pt x="26" y="143"/>
                      <a:pt x="27" y="80"/>
                      <a:pt x="33" y="51"/>
                    </a:cubicBezTo>
                    <a:cubicBezTo>
                      <a:pt x="34" y="46"/>
                      <a:pt x="36" y="42"/>
                      <a:pt x="39" y="38"/>
                    </a:cubicBezTo>
                    <a:cubicBezTo>
                      <a:pt x="39" y="154"/>
                      <a:pt x="39" y="154"/>
                      <a:pt x="39" y="154"/>
                    </a:cubicBezTo>
                    <a:cubicBezTo>
                      <a:pt x="132" y="154"/>
                      <a:pt x="132" y="154"/>
                      <a:pt x="132" y="154"/>
                    </a:cubicBezTo>
                    <a:cubicBezTo>
                      <a:pt x="132" y="38"/>
                      <a:pt x="132" y="38"/>
                      <a:pt x="132" y="38"/>
                    </a:cubicBezTo>
                    <a:cubicBezTo>
                      <a:pt x="135" y="42"/>
                      <a:pt x="138" y="46"/>
                      <a:pt x="139" y="51"/>
                    </a:cubicBezTo>
                    <a:cubicBezTo>
                      <a:pt x="144" y="80"/>
                      <a:pt x="145" y="143"/>
                      <a:pt x="145" y="178"/>
                    </a:cubicBezTo>
                    <a:cubicBezTo>
                      <a:pt x="171" y="178"/>
                      <a:pt x="171" y="178"/>
                      <a:pt x="171" y="178"/>
                    </a:cubicBezTo>
                    <a:cubicBezTo>
                      <a:pt x="171" y="142"/>
                      <a:pt x="170" y="77"/>
                      <a:pt x="164" y="46"/>
                    </a:cubicBezTo>
                    <a:cubicBezTo>
                      <a:pt x="157" y="14"/>
                      <a:pt x="128" y="4"/>
                      <a:pt x="113" y="1"/>
                    </a:cubicBezTo>
                    <a:cubicBezTo>
                      <a:pt x="107" y="0"/>
                      <a:pt x="86" y="35"/>
                      <a:pt x="86" y="35"/>
                    </a:cubicBezTo>
                    <a:cubicBezTo>
                      <a:pt x="86" y="35"/>
                      <a:pt x="63" y="0"/>
                      <a:pt x="57" y="1"/>
                    </a:cubicBezTo>
                    <a:cubicBezTo>
                      <a:pt x="42" y="4"/>
                      <a:pt x="14" y="15"/>
                      <a:pt x="7" y="46"/>
                    </a:cubicBezTo>
                    <a:cubicBezTo>
                      <a:pt x="1" y="77"/>
                      <a:pt x="0" y="142"/>
                      <a:pt x="0" y="178"/>
                    </a:cubicBezTo>
                    <a:lnTo>
                      <a:pt x="26" y="178"/>
                    </a:lnTo>
                    <a:close/>
                  </a:path>
                </a:pathLst>
              </a:custGeom>
              <a:solidFill>
                <a:srgbClr val="4754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607"/>
            <p:cNvGrpSpPr>
              <a:grpSpLocks/>
            </p:cNvGrpSpPr>
            <p:nvPr/>
          </p:nvGrpSpPr>
          <p:grpSpPr bwMode="auto">
            <a:xfrm>
              <a:off x="4960938" y="935038"/>
              <a:ext cx="3222625" cy="1757363"/>
              <a:chOff x="3125" y="589"/>
              <a:chExt cx="2030" cy="1107"/>
            </a:xfrm>
          </p:grpSpPr>
          <p:sp>
            <p:nvSpPr>
              <p:cNvPr id="42" name="Freeform 407"/>
              <p:cNvSpPr>
                <a:spLocks/>
              </p:cNvSpPr>
              <p:nvPr/>
            </p:nvSpPr>
            <p:spPr bwMode="auto">
              <a:xfrm>
                <a:off x="3169" y="1217"/>
                <a:ext cx="39" cy="130"/>
              </a:xfrm>
              <a:custGeom>
                <a:avLst/>
                <a:gdLst>
                  <a:gd name="T0" fmla="*/ 19 w 39"/>
                  <a:gd name="T1" fmla="*/ 130 h 130"/>
                  <a:gd name="T2" fmla="*/ 39 w 39"/>
                  <a:gd name="T3" fmla="*/ 79 h 130"/>
                  <a:gd name="T4" fmla="*/ 25 w 39"/>
                  <a:gd name="T5" fmla="*/ 0 h 130"/>
                  <a:gd name="T6" fmla="*/ 19 w 39"/>
                  <a:gd name="T7" fmla="*/ 2 h 130"/>
                  <a:gd name="T8" fmla="*/ 13 w 39"/>
                  <a:gd name="T9" fmla="*/ 0 h 130"/>
                  <a:gd name="T10" fmla="*/ 0 w 39"/>
                  <a:gd name="T11" fmla="*/ 79 h 130"/>
                  <a:gd name="T12" fmla="*/ 19 w 39"/>
                  <a:gd name="T13" fmla="*/ 130 h 130"/>
                  <a:gd name="T14" fmla="*/ 19 w 39"/>
                  <a:gd name="T15" fmla="*/ 130 h 130"/>
                  <a:gd name="T16" fmla="*/ 19 w 39"/>
                  <a:gd name="T17" fmla="*/ 130 h 130"/>
                  <a:gd name="T18" fmla="*/ 19 w 39"/>
                  <a:gd name="T19" fmla="*/ 130 h 130"/>
                  <a:gd name="T20" fmla="*/ 19 w 39"/>
                  <a:gd name="T21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" h="130">
                    <a:moveTo>
                      <a:pt x="19" y="130"/>
                    </a:moveTo>
                    <a:lnTo>
                      <a:pt x="39" y="79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0" y="79"/>
                    </a:lnTo>
                    <a:lnTo>
                      <a:pt x="19" y="130"/>
                    </a:lnTo>
                    <a:lnTo>
                      <a:pt x="19" y="130"/>
                    </a:lnTo>
                    <a:lnTo>
                      <a:pt x="19" y="130"/>
                    </a:lnTo>
                    <a:lnTo>
                      <a:pt x="19" y="130"/>
                    </a:lnTo>
                    <a:lnTo>
                      <a:pt x="19" y="130"/>
                    </a:lnTo>
                    <a:close/>
                  </a:path>
                </a:pathLst>
              </a:custGeom>
              <a:solidFill>
                <a:srgbClr val="84D9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Oval 408"/>
              <p:cNvSpPr>
                <a:spLocks noChangeArrowheads="1"/>
              </p:cNvSpPr>
              <p:nvPr/>
            </p:nvSpPr>
            <p:spPr bwMode="auto">
              <a:xfrm>
                <a:off x="3175" y="1198"/>
                <a:ext cx="25" cy="24"/>
              </a:xfrm>
              <a:prstGeom prst="ellipse">
                <a:avLst/>
              </a:prstGeom>
              <a:solidFill>
                <a:srgbClr val="84D9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409"/>
              <p:cNvSpPr>
                <a:spLocks/>
              </p:cNvSpPr>
              <p:nvPr/>
            </p:nvSpPr>
            <p:spPr bwMode="auto">
              <a:xfrm>
                <a:off x="3148" y="1164"/>
                <a:ext cx="36" cy="53"/>
              </a:xfrm>
              <a:custGeom>
                <a:avLst/>
                <a:gdLst>
                  <a:gd name="T0" fmla="*/ 9 w 30"/>
                  <a:gd name="T1" fmla="*/ 0 h 44"/>
                  <a:gd name="T2" fmla="*/ 16 w 30"/>
                  <a:gd name="T3" fmla="*/ 12 h 44"/>
                  <a:gd name="T4" fmla="*/ 30 w 30"/>
                  <a:gd name="T5" fmla="*/ 26 h 44"/>
                  <a:gd name="T6" fmla="*/ 18 w 30"/>
                  <a:gd name="T7" fmla="*/ 44 h 44"/>
                  <a:gd name="T8" fmla="*/ 6 w 30"/>
                  <a:gd name="T9" fmla="*/ 26 h 44"/>
                  <a:gd name="T10" fmla="*/ 0 w 30"/>
                  <a:gd name="T11" fmla="*/ 8 h 44"/>
                  <a:gd name="T12" fmla="*/ 9 w 30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4">
                    <a:moveTo>
                      <a:pt x="9" y="0"/>
                    </a:moveTo>
                    <a:cubicBezTo>
                      <a:pt x="9" y="0"/>
                      <a:pt x="11" y="6"/>
                      <a:pt x="16" y="12"/>
                    </a:cubicBezTo>
                    <a:cubicBezTo>
                      <a:pt x="22" y="21"/>
                      <a:pt x="30" y="26"/>
                      <a:pt x="30" y="26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44"/>
                      <a:pt x="12" y="37"/>
                      <a:pt x="6" y="26"/>
                    </a:cubicBezTo>
                    <a:cubicBezTo>
                      <a:pt x="1" y="16"/>
                      <a:pt x="0" y="8"/>
                      <a:pt x="0" y="8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410"/>
              <p:cNvSpPr>
                <a:spLocks/>
              </p:cNvSpPr>
              <p:nvPr/>
            </p:nvSpPr>
            <p:spPr bwMode="auto">
              <a:xfrm>
                <a:off x="3192" y="1164"/>
                <a:ext cx="35" cy="53"/>
              </a:xfrm>
              <a:custGeom>
                <a:avLst/>
                <a:gdLst>
                  <a:gd name="T0" fmla="*/ 20 w 29"/>
                  <a:gd name="T1" fmla="*/ 0 h 44"/>
                  <a:gd name="T2" fmla="*/ 14 w 29"/>
                  <a:gd name="T3" fmla="*/ 12 h 44"/>
                  <a:gd name="T4" fmla="*/ 0 w 29"/>
                  <a:gd name="T5" fmla="*/ 26 h 44"/>
                  <a:gd name="T6" fmla="*/ 11 w 29"/>
                  <a:gd name="T7" fmla="*/ 44 h 44"/>
                  <a:gd name="T8" fmla="*/ 23 w 29"/>
                  <a:gd name="T9" fmla="*/ 26 h 44"/>
                  <a:gd name="T10" fmla="*/ 29 w 29"/>
                  <a:gd name="T11" fmla="*/ 8 h 44"/>
                  <a:gd name="T12" fmla="*/ 20 w 29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4">
                    <a:moveTo>
                      <a:pt x="20" y="0"/>
                    </a:moveTo>
                    <a:cubicBezTo>
                      <a:pt x="20" y="0"/>
                      <a:pt x="18" y="6"/>
                      <a:pt x="14" y="12"/>
                    </a:cubicBezTo>
                    <a:cubicBezTo>
                      <a:pt x="7" y="21"/>
                      <a:pt x="0" y="26"/>
                      <a:pt x="0" y="26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8" y="37"/>
                      <a:pt x="23" y="26"/>
                    </a:cubicBezTo>
                    <a:cubicBezTo>
                      <a:pt x="28" y="16"/>
                      <a:pt x="29" y="8"/>
                      <a:pt x="29" y="8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411"/>
              <p:cNvSpPr>
                <a:spLocks/>
              </p:cNvSpPr>
              <p:nvPr/>
            </p:nvSpPr>
            <p:spPr bwMode="auto">
              <a:xfrm>
                <a:off x="3148" y="1105"/>
                <a:ext cx="73" cy="20"/>
              </a:xfrm>
              <a:custGeom>
                <a:avLst/>
                <a:gdLst>
                  <a:gd name="T0" fmla="*/ 0 w 60"/>
                  <a:gd name="T1" fmla="*/ 0 h 17"/>
                  <a:gd name="T2" fmla="*/ 30 w 60"/>
                  <a:gd name="T3" fmla="*/ 17 h 17"/>
                  <a:gd name="T4" fmla="*/ 60 w 60"/>
                  <a:gd name="T5" fmla="*/ 0 h 17"/>
                  <a:gd name="T6" fmla="*/ 0 w 60"/>
                  <a:gd name="T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17">
                    <a:moveTo>
                      <a:pt x="0" y="0"/>
                    </a:moveTo>
                    <a:cubicBezTo>
                      <a:pt x="5" y="10"/>
                      <a:pt x="17" y="17"/>
                      <a:pt x="30" y="17"/>
                    </a:cubicBezTo>
                    <a:cubicBezTo>
                      <a:pt x="44" y="17"/>
                      <a:pt x="56" y="10"/>
                      <a:pt x="6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412"/>
              <p:cNvSpPr>
                <a:spLocks/>
              </p:cNvSpPr>
              <p:nvPr/>
            </p:nvSpPr>
            <p:spPr bwMode="auto">
              <a:xfrm>
                <a:off x="3128" y="1050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Oval 413"/>
              <p:cNvSpPr>
                <a:spLocks noChangeArrowheads="1"/>
              </p:cNvSpPr>
              <p:nvPr/>
            </p:nvSpPr>
            <p:spPr bwMode="auto">
              <a:xfrm>
                <a:off x="3132" y="1056"/>
                <a:ext cx="9" cy="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414"/>
              <p:cNvSpPr>
                <a:spLocks/>
              </p:cNvSpPr>
              <p:nvPr/>
            </p:nvSpPr>
            <p:spPr bwMode="auto">
              <a:xfrm>
                <a:off x="3220" y="1050"/>
                <a:ext cx="23" cy="30"/>
              </a:xfrm>
              <a:custGeom>
                <a:avLst/>
                <a:gdLst>
                  <a:gd name="T0" fmla="*/ 10 w 19"/>
                  <a:gd name="T1" fmla="*/ 25 h 25"/>
                  <a:gd name="T2" fmla="*/ 10 w 19"/>
                  <a:gd name="T3" fmla="*/ 25 h 25"/>
                  <a:gd name="T4" fmla="*/ 0 w 19"/>
                  <a:gd name="T5" fmla="*/ 16 h 25"/>
                  <a:gd name="T6" fmla="*/ 0 w 19"/>
                  <a:gd name="T7" fmla="*/ 9 h 25"/>
                  <a:gd name="T8" fmla="*/ 10 w 19"/>
                  <a:gd name="T9" fmla="*/ 0 h 25"/>
                  <a:gd name="T10" fmla="*/ 19 w 19"/>
                  <a:gd name="T11" fmla="*/ 9 h 25"/>
                  <a:gd name="T12" fmla="*/ 19 w 19"/>
                  <a:gd name="T13" fmla="*/ 16 h 25"/>
                  <a:gd name="T14" fmla="*/ 10 w 19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25">
                    <a:moveTo>
                      <a:pt x="10" y="25"/>
                    </a:moveTo>
                    <a:cubicBezTo>
                      <a:pt x="10" y="25"/>
                      <a:pt x="10" y="25"/>
                      <a:pt x="10" y="25"/>
                    </a:cubicBezTo>
                    <a:cubicBezTo>
                      <a:pt x="5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5" y="0"/>
                      <a:pt x="10" y="0"/>
                    </a:cubicBezTo>
                    <a:cubicBezTo>
                      <a:pt x="15" y="0"/>
                      <a:pt x="19" y="4"/>
                      <a:pt x="19" y="9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21"/>
                      <a:pt x="15" y="25"/>
                      <a:pt x="10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Oval 415"/>
              <p:cNvSpPr>
                <a:spLocks noChangeArrowheads="1"/>
              </p:cNvSpPr>
              <p:nvPr/>
            </p:nvSpPr>
            <p:spPr bwMode="auto">
              <a:xfrm>
                <a:off x="3225" y="1056"/>
                <a:ext cx="7" cy="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16"/>
              <p:cNvSpPr>
                <a:spLocks noChangeArrowheads="1"/>
              </p:cNvSpPr>
              <p:nvPr/>
            </p:nvSpPr>
            <p:spPr bwMode="auto">
              <a:xfrm>
                <a:off x="3125" y="1037"/>
                <a:ext cx="29" cy="7"/>
              </a:xfrm>
              <a:prstGeom prst="rect">
                <a:avLst/>
              </a:pr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17"/>
              <p:cNvSpPr>
                <a:spLocks noChangeArrowheads="1"/>
              </p:cNvSpPr>
              <p:nvPr/>
            </p:nvSpPr>
            <p:spPr bwMode="auto">
              <a:xfrm>
                <a:off x="3217" y="1037"/>
                <a:ext cx="28" cy="7"/>
              </a:xfrm>
              <a:prstGeom prst="rect">
                <a:avLst/>
              </a:pr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418"/>
              <p:cNvSpPr>
                <a:spLocks/>
              </p:cNvSpPr>
              <p:nvPr/>
            </p:nvSpPr>
            <p:spPr bwMode="auto">
              <a:xfrm>
                <a:off x="4946" y="844"/>
                <a:ext cx="88" cy="84"/>
              </a:xfrm>
              <a:custGeom>
                <a:avLst/>
                <a:gdLst>
                  <a:gd name="T0" fmla="*/ 4 w 72"/>
                  <a:gd name="T1" fmla="*/ 0 h 69"/>
                  <a:gd name="T2" fmla="*/ 6 w 72"/>
                  <a:gd name="T3" fmla="*/ 27 h 69"/>
                  <a:gd name="T4" fmla="*/ 0 w 72"/>
                  <a:gd name="T5" fmla="*/ 48 h 69"/>
                  <a:gd name="T6" fmla="*/ 10 w 72"/>
                  <a:gd name="T7" fmla="*/ 48 h 69"/>
                  <a:gd name="T8" fmla="*/ 18 w 72"/>
                  <a:gd name="T9" fmla="*/ 44 h 69"/>
                  <a:gd name="T10" fmla="*/ 15 w 72"/>
                  <a:gd name="T11" fmla="*/ 52 h 69"/>
                  <a:gd name="T12" fmla="*/ 10 w 72"/>
                  <a:gd name="T13" fmla="*/ 60 h 69"/>
                  <a:gd name="T14" fmla="*/ 22 w 72"/>
                  <a:gd name="T15" fmla="*/ 60 h 69"/>
                  <a:gd name="T16" fmla="*/ 32 w 72"/>
                  <a:gd name="T17" fmla="*/ 54 h 69"/>
                  <a:gd name="T18" fmla="*/ 28 w 72"/>
                  <a:gd name="T19" fmla="*/ 62 h 69"/>
                  <a:gd name="T20" fmla="*/ 26 w 72"/>
                  <a:gd name="T21" fmla="*/ 66 h 69"/>
                  <a:gd name="T22" fmla="*/ 48 w 72"/>
                  <a:gd name="T23" fmla="*/ 66 h 69"/>
                  <a:gd name="T24" fmla="*/ 72 w 72"/>
                  <a:gd name="T25" fmla="*/ 56 h 69"/>
                  <a:gd name="T26" fmla="*/ 4 w 72"/>
                  <a:gd name="T27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69">
                    <a:moveTo>
                      <a:pt x="4" y="0"/>
                    </a:moveTo>
                    <a:cubicBezTo>
                      <a:pt x="4" y="0"/>
                      <a:pt x="8" y="12"/>
                      <a:pt x="6" y="27"/>
                    </a:cubicBezTo>
                    <a:cubicBezTo>
                      <a:pt x="4" y="42"/>
                      <a:pt x="0" y="48"/>
                      <a:pt x="0" y="48"/>
                    </a:cubicBezTo>
                    <a:cubicBezTo>
                      <a:pt x="0" y="48"/>
                      <a:pt x="4" y="50"/>
                      <a:pt x="10" y="48"/>
                    </a:cubicBezTo>
                    <a:cubicBezTo>
                      <a:pt x="16" y="46"/>
                      <a:pt x="18" y="44"/>
                      <a:pt x="18" y="44"/>
                    </a:cubicBezTo>
                    <a:cubicBezTo>
                      <a:pt x="18" y="44"/>
                      <a:pt x="17" y="48"/>
                      <a:pt x="15" y="52"/>
                    </a:cubicBezTo>
                    <a:cubicBezTo>
                      <a:pt x="13" y="56"/>
                      <a:pt x="10" y="60"/>
                      <a:pt x="10" y="60"/>
                    </a:cubicBezTo>
                    <a:cubicBezTo>
                      <a:pt x="10" y="60"/>
                      <a:pt x="15" y="62"/>
                      <a:pt x="22" y="60"/>
                    </a:cubicBezTo>
                    <a:cubicBezTo>
                      <a:pt x="28" y="58"/>
                      <a:pt x="32" y="54"/>
                      <a:pt x="32" y="54"/>
                    </a:cubicBezTo>
                    <a:cubicBezTo>
                      <a:pt x="32" y="54"/>
                      <a:pt x="32" y="57"/>
                      <a:pt x="28" y="62"/>
                    </a:cubicBezTo>
                    <a:cubicBezTo>
                      <a:pt x="28" y="63"/>
                      <a:pt x="26" y="66"/>
                      <a:pt x="26" y="66"/>
                    </a:cubicBezTo>
                    <a:cubicBezTo>
                      <a:pt x="26" y="66"/>
                      <a:pt x="34" y="69"/>
                      <a:pt x="48" y="66"/>
                    </a:cubicBezTo>
                    <a:cubicBezTo>
                      <a:pt x="61" y="62"/>
                      <a:pt x="72" y="56"/>
                      <a:pt x="72" y="56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419"/>
              <p:cNvSpPr>
                <a:spLocks/>
              </p:cNvSpPr>
              <p:nvPr/>
            </p:nvSpPr>
            <p:spPr bwMode="auto">
              <a:xfrm>
                <a:off x="5050" y="844"/>
                <a:ext cx="87" cy="84"/>
              </a:xfrm>
              <a:custGeom>
                <a:avLst/>
                <a:gdLst>
                  <a:gd name="T0" fmla="*/ 68 w 72"/>
                  <a:gd name="T1" fmla="*/ 0 h 69"/>
                  <a:gd name="T2" fmla="*/ 66 w 72"/>
                  <a:gd name="T3" fmla="*/ 27 h 69"/>
                  <a:gd name="T4" fmla="*/ 72 w 72"/>
                  <a:gd name="T5" fmla="*/ 48 h 69"/>
                  <a:gd name="T6" fmla="*/ 62 w 72"/>
                  <a:gd name="T7" fmla="*/ 48 h 69"/>
                  <a:gd name="T8" fmla="*/ 54 w 72"/>
                  <a:gd name="T9" fmla="*/ 44 h 69"/>
                  <a:gd name="T10" fmla="*/ 57 w 72"/>
                  <a:gd name="T11" fmla="*/ 52 h 69"/>
                  <a:gd name="T12" fmla="*/ 62 w 72"/>
                  <a:gd name="T13" fmla="*/ 60 h 69"/>
                  <a:gd name="T14" fmla="*/ 50 w 72"/>
                  <a:gd name="T15" fmla="*/ 60 h 69"/>
                  <a:gd name="T16" fmla="*/ 40 w 72"/>
                  <a:gd name="T17" fmla="*/ 54 h 69"/>
                  <a:gd name="T18" fmla="*/ 44 w 72"/>
                  <a:gd name="T19" fmla="*/ 62 h 69"/>
                  <a:gd name="T20" fmla="*/ 46 w 72"/>
                  <a:gd name="T21" fmla="*/ 66 h 69"/>
                  <a:gd name="T22" fmla="*/ 24 w 72"/>
                  <a:gd name="T23" fmla="*/ 66 h 69"/>
                  <a:gd name="T24" fmla="*/ 0 w 72"/>
                  <a:gd name="T25" fmla="*/ 56 h 69"/>
                  <a:gd name="T26" fmla="*/ 68 w 72"/>
                  <a:gd name="T27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69">
                    <a:moveTo>
                      <a:pt x="68" y="0"/>
                    </a:moveTo>
                    <a:cubicBezTo>
                      <a:pt x="68" y="0"/>
                      <a:pt x="65" y="12"/>
                      <a:pt x="66" y="27"/>
                    </a:cubicBezTo>
                    <a:cubicBezTo>
                      <a:pt x="68" y="42"/>
                      <a:pt x="72" y="48"/>
                      <a:pt x="72" y="48"/>
                    </a:cubicBezTo>
                    <a:cubicBezTo>
                      <a:pt x="72" y="48"/>
                      <a:pt x="68" y="50"/>
                      <a:pt x="62" y="48"/>
                    </a:cubicBezTo>
                    <a:cubicBezTo>
                      <a:pt x="56" y="46"/>
                      <a:pt x="54" y="44"/>
                      <a:pt x="54" y="44"/>
                    </a:cubicBezTo>
                    <a:cubicBezTo>
                      <a:pt x="54" y="44"/>
                      <a:pt x="55" y="48"/>
                      <a:pt x="57" y="52"/>
                    </a:cubicBezTo>
                    <a:cubicBezTo>
                      <a:pt x="59" y="56"/>
                      <a:pt x="62" y="60"/>
                      <a:pt x="62" y="60"/>
                    </a:cubicBezTo>
                    <a:cubicBezTo>
                      <a:pt x="62" y="60"/>
                      <a:pt x="57" y="62"/>
                      <a:pt x="50" y="60"/>
                    </a:cubicBezTo>
                    <a:cubicBezTo>
                      <a:pt x="44" y="58"/>
                      <a:pt x="40" y="54"/>
                      <a:pt x="40" y="54"/>
                    </a:cubicBezTo>
                    <a:cubicBezTo>
                      <a:pt x="40" y="54"/>
                      <a:pt x="40" y="57"/>
                      <a:pt x="44" y="62"/>
                    </a:cubicBezTo>
                    <a:cubicBezTo>
                      <a:pt x="44" y="63"/>
                      <a:pt x="46" y="66"/>
                      <a:pt x="46" y="66"/>
                    </a:cubicBezTo>
                    <a:cubicBezTo>
                      <a:pt x="46" y="66"/>
                      <a:pt x="38" y="69"/>
                      <a:pt x="24" y="66"/>
                    </a:cubicBezTo>
                    <a:cubicBezTo>
                      <a:pt x="11" y="62"/>
                      <a:pt x="0" y="56"/>
                      <a:pt x="0" y="56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20"/>
              <p:cNvSpPr>
                <a:spLocks noChangeArrowheads="1"/>
              </p:cNvSpPr>
              <p:nvPr/>
            </p:nvSpPr>
            <p:spPr bwMode="auto">
              <a:xfrm>
                <a:off x="4986" y="951"/>
                <a:ext cx="111" cy="168"/>
              </a:xfrm>
              <a:prstGeom prst="rect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421"/>
              <p:cNvSpPr>
                <a:spLocks/>
              </p:cNvSpPr>
              <p:nvPr/>
            </p:nvSpPr>
            <p:spPr bwMode="auto">
              <a:xfrm>
                <a:off x="4986" y="1042"/>
                <a:ext cx="111" cy="129"/>
              </a:xfrm>
              <a:custGeom>
                <a:avLst/>
                <a:gdLst>
                  <a:gd name="T0" fmla="*/ 47 w 91"/>
                  <a:gd name="T1" fmla="*/ 107 h 107"/>
                  <a:gd name="T2" fmla="*/ 44 w 91"/>
                  <a:gd name="T3" fmla="*/ 107 h 107"/>
                  <a:gd name="T4" fmla="*/ 0 w 91"/>
                  <a:gd name="T5" fmla="*/ 63 h 107"/>
                  <a:gd name="T6" fmla="*/ 0 w 91"/>
                  <a:gd name="T7" fmla="*/ 45 h 107"/>
                  <a:gd name="T8" fmla="*/ 44 w 91"/>
                  <a:gd name="T9" fmla="*/ 0 h 107"/>
                  <a:gd name="T10" fmla="*/ 47 w 91"/>
                  <a:gd name="T11" fmla="*/ 0 h 107"/>
                  <a:gd name="T12" fmla="*/ 91 w 91"/>
                  <a:gd name="T13" fmla="*/ 45 h 107"/>
                  <a:gd name="T14" fmla="*/ 91 w 91"/>
                  <a:gd name="T15" fmla="*/ 63 h 107"/>
                  <a:gd name="T16" fmla="*/ 47 w 91"/>
                  <a:gd name="T17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07">
                    <a:moveTo>
                      <a:pt x="47" y="107"/>
                    </a:moveTo>
                    <a:cubicBezTo>
                      <a:pt x="44" y="107"/>
                      <a:pt x="44" y="107"/>
                      <a:pt x="44" y="107"/>
                    </a:cubicBezTo>
                    <a:cubicBezTo>
                      <a:pt x="20" y="107"/>
                      <a:pt x="0" y="87"/>
                      <a:pt x="0" y="63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1" y="0"/>
                      <a:pt x="91" y="20"/>
                      <a:pt x="91" y="45"/>
                    </a:cubicBezTo>
                    <a:cubicBezTo>
                      <a:pt x="91" y="63"/>
                      <a:pt x="91" y="63"/>
                      <a:pt x="91" y="63"/>
                    </a:cubicBezTo>
                    <a:cubicBezTo>
                      <a:pt x="91" y="87"/>
                      <a:pt x="71" y="107"/>
                      <a:pt x="47" y="107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422"/>
              <p:cNvSpPr>
                <a:spLocks/>
              </p:cNvSpPr>
              <p:nvPr/>
            </p:nvSpPr>
            <p:spPr bwMode="auto">
              <a:xfrm>
                <a:off x="5046" y="1106"/>
                <a:ext cx="51" cy="297"/>
              </a:xfrm>
              <a:custGeom>
                <a:avLst/>
                <a:gdLst>
                  <a:gd name="T0" fmla="*/ 23 w 42"/>
                  <a:gd name="T1" fmla="*/ 245 h 245"/>
                  <a:gd name="T2" fmla="*/ 7 w 42"/>
                  <a:gd name="T3" fmla="*/ 229 h 245"/>
                  <a:gd name="T4" fmla="*/ 0 w 42"/>
                  <a:gd name="T5" fmla="*/ 26 h 245"/>
                  <a:gd name="T6" fmla="*/ 23 w 42"/>
                  <a:gd name="T7" fmla="*/ 10 h 245"/>
                  <a:gd name="T8" fmla="*/ 42 w 42"/>
                  <a:gd name="T9" fmla="*/ 8 h 245"/>
                  <a:gd name="T10" fmla="*/ 39 w 42"/>
                  <a:gd name="T11" fmla="*/ 229 h 245"/>
                  <a:gd name="T12" fmla="*/ 23 w 42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5">
                    <a:moveTo>
                      <a:pt x="23" y="245"/>
                    </a:moveTo>
                    <a:cubicBezTo>
                      <a:pt x="14" y="245"/>
                      <a:pt x="7" y="238"/>
                      <a:pt x="7" y="229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7"/>
                      <a:pt x="14" y="10"/>
                      <a:pt x="23" y="10"/>
                    </a:cubicBezTo>
                    <a:cubicBezTo>
                      <a:pt x="31" y="10"/>
                      <a:pt x="42" y="0"/>
                      <a:pt x="42" y="8"/>
                    </a:cubicBezTo>
                    <a:cubicBezTo>
                      <a:pt x="39" y="229"/>
                      <a:pt x="39" y="229"/>
                      <a:pt x="39" y="229"/>
                    </a:cubicBezTo>
                    <a:cubicBezTo>
                      <a:pt x="39" y="238"/>
                      <a:pt x="31" y="245"/>
                      <a:pt x="23" y="245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423"/>
              <p:cNvSpPr>
                <a:spLocks/>
              </p:cNvSpPr>
              <p:nvPr/>
            </p:nvSpPr>
            <p:spPr bwMode="auto">
              <a:xfrm>
                <a:off x="4986" y="1105"/>
                <a:ext cx="52" cy="298"/>
              </a:xfrm>
              <a:custGeom>
                <a:avLst/>
                <a:gdLst>
                  <a:gd name="T0" fmla="*/ 19 w 42"/>
                  <a:gd name="T1" fmla="*/ 246 h 246"/>
                  <a:gd name="T2" fmla="*/ 4 w 42"/>
                  <a:gd name="T3" fmla="*/ 230 h 246"/>
                  <a:gd name="T4" fmla="*/ 0 w 42"/>
                  <a:gd name="T5" fmla="*/ 9 h 246"/>
                  <a:gd name="T6" fmla="*/ 19 w 42"/>
                  <a:gd name="T7" fmla="*/ 11 h 246"/>
                  <a:gd name="T8" fmla="*/ 42 w 42"/>
                  <a:gd name="T9" fmla="*/ 27 h 246"/>
                  <a:gd name="T10" fmla="*/ 35 w 42"/>
                  <a:gd name="T11" fmla="*/ 230 h 246"/>
                  <a:gd name="T12" fmla="*/ 19 w 42"/>
                  <a:gd name="T13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6">
                    <a:moveTo>
                      <a:pt x="19" y="246"/>
                    </a:moveTo>
                    <a:cubicBezTo>
                      <a:pt x="11" y="246"/>
                      <a:pt x="4" y="239"/>
                      <a:pt x="4" y="23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0"/>
                      <a:pt x="11" y="11"/>
                      <a:pt x="19" y="11"/>
                    </a:cubicBezTo>
                    <a:cubicBezTo>
                      <a:pt x="28" y="11"/>
                      <a:pt x="42" y="19"/>
                      <a:pt x="42" y="27"/>
                    </a:cubicBezTo>
                    <a:cubicBezTo>
                      <a:pt x="35" y="230"/>
                      <a:pt x="35" y="230"/>
                      <a:pt x="35" y="230"/>
                    </a:cubicBezTo>
                    <a:cubicBezTo>
                      <a:pt x="35" y="239"/>
                      <a:pt x="28" y="246"/>
                      <a:pt x="19" y="246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424"/>
              <p:cNvSpPr>
                <a:spLocks/>
              </p:cNvSpPr>
              <p:nvPr/>
            </p:nvSpPr>
            <p:spPr bwMode="auto">
              <a:xfrm>
                <a:off x="5047" y="935"/>
                <a:ext cx="99" cy="258"/>
              </a:xfrm>
              <a:custGeom>
                <a:avLst/>
                <a:gdLst>
                  <a:gd name="T0" fmla="*/ 68 w 81"/>
                  <a:gd name="T1" fmla="*/ 213 h 213"/>
                  <a:gd name="T2" fmla="*/ 68 w 81"/>
                  <a:gd name="T3" fmla="*/ 213 h 213"/>
                  <a:gd name="T4" fmla="*/ 56 w 81"/>
                  <a:gd name="T5" fmla="*/ 201 h 213"/>
                  <a:gd name="T6" fmla="*/ 49 w 81"/>
                  <a:gd name="T7" fmla="*/ 50 h 213"/>
                  <a:gd name="T8" fmla="*/ 12 w 81"/>
                  <a:gd name="T9" fmla="*/ 24 h 213"/>
                  <a:gd name="T10" fmla="*/ 1 w 81"/>
                  <a:gd name="T11" fmla="*/ 11 h 213"/>
                  <a:gd name="T12" fmla="*/ 13 w 81"/>
                  <a:gd name="T13" fmla="*/ 0 h 213"/>
                  <a:gd name="T14" fmla="*/ 73 w 81"/>
                  <a:gd name="T15" fmla="*/ 45 h 213"/>
                  <a:gd name="T16" fmla="*/ 80 w 81"/>
                  <a:gd name="T17" fmla="*/ 201 h 213"/>
                  <a:gd name="T18" fmla="*/ 68 w 81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" h="213">
                    <a:moveTo>
                      <a:pt x="68" y="213"/>
                    </a:moveTo>
                    <a:cubicBezTo>
                      <a:pt x="68" y="213"/>
                      <a:pt x="68" y="213"/>
                      <a:pt x="68" y="213"/>
                    </a:cubicBezTo>
                    <a:cubicBezTo>
                      <a:pt x="61" y="213"/>
                      <a:pt x="56" y="207"/>
                      <a:pt x="56" y="201"/>
                    </a:cubicBezTo>
                    <a:cubicBezTo>
                      <a:pt x="56" y="200"/>
                      <a:pt x="58" y="91"/>
                      <a:pt x="49" y="50"/>
                    </a:cubicBezTo>
                    <a:cubicBezTo>
                      <a:pt x="44" y="26"/>
                      <a:pt x="13" y="24"/>
                      <a:pt x="12" y="24"/>
                    </a:cubicBezTo>
                    <a:cubicBezTo>
                      <a:pt x="5" y="23"/>
                      <a:pt x="0" y="18"/>
                      <a:pt x="1" y="11"/>
                    </a:cubicBezTo>
                    <a:cubicBezTo>
                      <a:pt x="1" y="5"/>
                      <a:pt x="6" y="0"/>
                      <a:pt x="13" y="0"/>
                    </a:cubicBezTo>
                    <a:cubicBezTo>
                      <a:pt x="15" y="0"/>
                      <a:pt x="64" y="3"/>
                      <a:pt x="73" y="45"/>
                    </a:cubicBezTo>
                    <a:cubicBezTo>
                      <a:pt x="81" y="88"/>
                      <a:pt x="80" y="196"/>
                      <a:pt x="80" y="201"/>
                    </a:cubicBezTo>
                    <a:cubicBezTo>
                      <a:pt x="80" y="208"/>
                      <a:pt x="74" y="213"/>
                      <a:pt x="68" y="213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425"/>
              <p:cNvSpPr>
                <a:spLocks/>
              </p:cNvSpPr>
              <p:nvPr/>
            </p:nvSpPr>
            <p:spPr bwMode="auto">
              <a:xfrm>
                <a:off x="4938" y="935"/>
                <a:ext cx="98" cy="258"/>
              </a:xfrm>
              <a:custGeom>
                <a:avLst/>
                <a:gdLst>
                  <a:gd name="T0" fmla="*/ 13 w 81"/>
                  <a:gd name="T1" fmla="*/ 213 h 213"/>
                  <a:gd name="T2" fmla="*/ 1 w 81"/>
                  <a:gd name="T3" fmla="*/ 201 h 213"/>
                  <a:gd name="T4" fmla="*/ 8 w 81"/>
                  <a:gd name="T5" fmla="*/ 45 h 213"/>
                  <a:gd name="T6" fmla="*/ 68 w 81"/>
                  <a:gd name="T7" fmla="*/ 0 h 213"/>
                  <a:gd name="T8" fmla="*/ 81 w 81"/>
                  <a:gd name="T9" fmla="*/ 11 h 213"/>
                  <a:gd name="T10" fmla="*/ 69 w 81"/>
                  <a:gd name="T11" fmla="*/ 24 h 213"/>
                  <a:gd name="T12" fmla="*/ 32 w 81"/>
                  <a:gd name="T13" fmla="*/ 50 h 213"/>
                  <a:gd name="T14" fmla="*/ 25 w 81"/>
                  <a:gd name="T15" fmla="*/ 201 h 213"/>
                  <a:gd name="T16" fmla="*/ 13 w 81"/>
                  <a:gd name="T17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213">
                    <a:moveTo>
                      <a:pt x="13" y="213"/>
                    </a:moveTo>
                    <a:cubicBezTo>
                      <a:pt x="7" y="213"/>
                      <a:pt x="1" y="208"/>
                      <a:pt x="1" y="201"/>
                    </a:cubicBezTo>
                    <a:cubicBezTo>
                      <a:pt x="1" y="196"/>
                      <a:pt x="0" y="88"/>
                      <a:pt x="8" y="45"/>
                    </a:cubicBezTo>
                    <a:cubicBezTo>
                      <a:pt x="17" y="3"/>
                      <a:pt x="66" y="0"/>
                      <a:pt x="68" y="0"/>
                    </a:cubicBezTo>
                    <a:cubicBezTo>
                      <a:pt x="75" y="0"/>
                      <a:pt x="80" y="5"/>
                      <a:pt x="81" y="11"/>
                    </a:cubicBezTo>
                    <a:cubicBezTo>
                      <a:pt x="81" y="18"/>
                      <a:pt x="76" y="23"/>
                      <a:pt x="69" y="24"/>
                    </a:cubicBezTo>
                    <a:cubicBezTo>
                      <a:pt x="68" y="24"/>
                      <a:pt x="37" y="26"/>
                      <a:pt x="32" y="50"/>
                    </a:cubicBezTo>
                    <a:cubicBezTo>
                      <a:pt x="23" y="91"/>
                      <a:pt x="25" y="200"/>
                      <a:pt x="25" y="201"/>
                    </a:cubicBezTo>
                    <a:cubicBezTo>
                      <a:pt x="25" y="207"/>
                      <a:pt x="20" y="213"/>
                      <a:pt x="13" y="213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426"/>
              <p:cNvSpPr>
                <a:spLocks/>
              </p:cNvSpPr>
              <p:nvPr/>
            </p:nvSpPr>
            <p:spPr bwMode="auto">
              <a:xfrm>
                <a:off x="5016" y="878"/>
                <a:ext cx="52" cy="90"/>
              </a:xfrm>
              <a:custGeom>
                <a:avLst/>
                <a:gdLst>
                  <a:gd name="T0" fmla="*/ 22 w 43"/>
                  <a:gd name="T1" fmla="*/ 74 h 74"/>
                  <a:gd name="T2" fmla="*/ 22 w 43"/>
                  <a:gd name="T3" fmla="*/ 74 h 74"/>
                  <a:gd name="T4" fmla="*/ 0 w 43"/>
                  <a:gd name="T5" fmla="*/ 52 h 74"/>
                  <a:gd name="T6" fmla="*/ 0 w 43"/>
                  <a:gd name="T7" fmla="*/ 22 h 74"/>
                  <a:gd name="T8" fmla="*/ 22 w 43"/>
                  <a:gd name="T9" fmla="*/ 0 h 74"/>
                  <a:gd name="T10" fmla="*/ 43 w 43"/>
                  <a:gd name="T11" fmla="*/ 22 h 74"/>
                  <a:gd name="T12" fmla="*/ 43 w 43"/>
                  <a:gd name="T13" fmla="*/ 52 h 74"/>
                  <a:gd name="T14" fmla="*/ 22 w 43"/>
                  <a:gd name="T15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74">
                    <a:moveTo>
                      <a:pt x="22" y="74"/>
                    </a:moveTo>
                    <a:cubicBezTo>
                      <a:pt x="22" y="74"/>
                      <a:pt x="22" y="74"/>
                      <a:pt x="22" y="74"/>
                    </a:cubicBezTo>
                    <a:cubicBezTo>
                      <a:pt x="9" y="74"/>
                      <a:pt x="0" y="64"/>
                      <a:pt x="0" y="5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9" y="0"/>
                      <a:pt x="22" y="0"/>
                    </a:cubicBezTo>
                    <a:cubicBezTo>
                      <a:pt x="34" y="0"/>
                      <a:pt x="43" y="10"/>
                      <a:pt x="43" y="22"/>
                    </a:cubicBezTo>
                    <a:cubicBezTo>
                      <a:pt x="43" y="52"/>
                      <a:pt x="43" y="52"/>
                      <a:pt x="43" y="52"/>
                    </a:cubicBezTo>
                    <a:cubicBezTo>
                      <a:pt x="43" y="64"/>
                      <a:pt x="34" y="74"/>
                      <a:pt x="22" y="74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Oval 427"/>
              <p:cNvSpPr>
                <a:spLocks noChangeArrowheads="1"/>
              </p:cNvSpPr>
              <p:nvPr/>
            </p:nvSpPr>
            <p:spPr bwMode="auto">
              <a:xfrm>
                <a:off x="5112" y="810"/>
                <a:ext cx="43" cy="41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Oval 428"/>
              <p:cNvSpPr>
                <a:spLocks noChangeArrowheads="1"/>
              </p:cNvSpPr>
              <p:nvPr/>
            </p:nvSpPr>
            <p:spPr bwMode="auto">
              <a:xfrm>
                <a:off x="4929" y="810"/>
                <a:ext cx="43" cy="41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429"/>
              <p:cNvSpPr>
                <a:spLocks/>
              </p:cNvSpPr>
              <p:nvPr/>
            </p:nvSpPr>
            <p:spPr bwMode="auto">
              <a:xfrm>
                <a:off x="4951" y="713"/>
                <a:ext cx="182" cy="208"/>
              </a:xfrm>
              <a:custGeom>
                <a:avLst/>
                <a:gdLst>
                  <a:gd name="T0" fmla="*/ 75 w 149"/>
                  <a:gd name="T1" fmla="*/ 172 h 172"/>
                  <a:gd name="T2" fmla="*/ 75 w 149"/>
                  <a:gd name="T3" fmla="*/ 172 h 172"/>
                  <a:gd name="T4" fmla="*/ 0 w 149"/>
                  <a:gd name="T5" fmla="*/ 97 h 172"/>
                  <a:gd name="T6" fmla="*/ 0 w 149"/>
                  <a:gd name="T7" fmla="*/ 59 h 172"/>
                  <a:gd name="T8" fmla="*/ 75 w 149"/>
                  <a:gd name="T9" fmla="*/ 0 h 172"/>
                  <a:gd name="T10" fmla="*/ 149 w 149"/>
                  <a:gd name="T11" fmla="*/ 59 h 172"/>
                  <a:gd name="T12" fmla="*/ 149 w 149"/>
                  <a:gd name="T13" fmla="*/ 97 h 172"/>
                  <a:gd name="T14" fmla="*/ 75 w 149"/>
                  <a:gd name="T15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9" h="172">
                    <a:moveTo>
                      <a:pt x="75" y="172"/>
                    </a:moveTo>
                    <a:cubicBezTo>
                      <a:pt x="75" y="172"/>
                      <a:pt x="75" y="172"/>
                      <a:pt x="75" y="172"/>
                    </a:cubicBezTo>
                    <a:cubicBezTo>
                      <a:pt x="33" y="172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3" y="0"/>
                      <a:pt x="75" y="0"/>
                    </a:cubicBezTo>
                    <a:cubicBezTo>
                      <a:pt x="116" y="0"/>
                      <a:pt x="149" y="18"/>
                      <a:pt x="149" y="59"/>
                    </a:cubicBezTo>
                    <a:cubicBezTo>
                      <a:pt x="149" y="97"/>
                      <a:pt x="149" y="97"/>
                      <a:pt x="149" y="97"/>
                    </a:cubicBezTo>
                    <a:cubicBezTo>
                      <a:pt x="149" y="138"/>
                      <a:pt x="116" y="172"/>
                      <a:pt x="75" y="172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430"/>
              <p:cNvSpPr>
                <a:spLocks/>
              </p:cNvSpPr>
              <p:nvPr/>
            </p:nvSpPr>
            <p:spPr bwMode="auto">
              <a:xfrm>
                <a:off x="5055" y="1370"/>
                <a:ext cx="79" cy="38"/>
              </a:xfrm>
              <a:custGeom>
                <a:avLst/>
                <a:gdLst>
                  <a:gd name="T0" fmla="*/ 0 w 79"/>
                  <a:gd name="T1" fmla="*/ 0 h 38"/>
                  <a:gd name="T2" fmla="*/ 0 w 79"/>
                  <a:gd name="T3" fmla="*/ 38 h 38"/>
                  <a:gd name="T4" fmla="*/ 79 w 79"/>
                  <a:gd name="T5" fmla="*/ 38 h 38"/>
                  <a:gd name="T6" fmla="*/ 39 w 79"/>
                  <a:gd name="T7" fmla="*/ 0 h 38"/>
                  <a:gd name="T8" fmla="*/ 0 w 79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8">
                    <a:moveTo>
                      <a:pt x="0" y="0"/>
                    </a:moveTo>
                    <a:lnTo>
                      <a:pt x="0" y="38"/>
                    </a:lnTo>
                    <a:lnTo>
                      <a:pt x="79" y="38"/>
                    </a:lnTo>
                    <a:lnTo>
                      <a:pt x="3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431"/>
              <p:cNvSpPr>
                <a:spLocks/>
              </p:cNvSpPr>
              <p:nvPr/>
            </p:nvSpPr>
            <p:spPr bwMode="auto">
              <a:xfrm>
                <a:off x="4950" y="1370"/>
                <a:ext cx="79" cy="38"/>
              </a:xfrm>
              <a:custGeom>
                <a:avLst/>
                <a:gdLst>
                  <a:gd name="T0" fmla="*/ 79 w 79"/>
                  <a:gd name="T1" fmla="*/ 0 h 38"/>
                  <a:gd name="T2" fmla="*/ 79 w 79"/>
                  <a:gd name="T3" fmla="*/ 38 h 38"/>
                  <a:gd name="T4" fmla="*/ 0 w 79"/>
                  <a:gd name="T5" fmla="*/ 38 h 38"/>
                  <a:gd name="T6" fmla="*/ 41 w 79"/>
                  <a:gd name="T7" fmla="*/ 0 h 38"/>
                  <a:gd name="T8" fmla="*/ 79 w 79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8">
                    <a:moveTo>
                      <a:pt x="79" y="0"/>
                    </a:moveTo>
                    <a:lnTo>
                      <a:pt x="79" y="38"/>
                    </a:lnTo>
                    <a:lnTo>
                      <a:pt x="0" y="38"/>
                    </a:lnTo>
                    <a:lnTo>
                      <a:pt x="41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432"/>
              <p:cNvSpPr>
                <a:spLocks/>
              </p:cNvSpPr>
              <p:nvPr/>
            </p:nvSpPr>
            <p:spPr bwMode="auto">
              <a:xfrm>
                <a:off x="4985" y="1119"/>
                <a:ext cx="113" cy="144"/>
              </a:xfrm>
              <a:custGeom>
                <a:avLst/>
                <a:gdLst>
                  <a:gd name="T0" fmla="*/ 41 w 93"/>
                  <a:gd name="T1" fmla="*/ 119 h 119"/>
                  <a:gd name="T2" fmla="*/ 43 w 93"/>
                  <a:gd name="T3" fmla="*/ 44 h 119"/>
                  <a:gd name="T4" fmla="*/ 45 w 93"/>
                  <a:gd name="T5" fmla="*/ 44 h 119"/>
                  <a:gd name="T6" fmla="*/ 48 w 93"/>
                  <a:gd name="T7" fmla="*/ 44 h 119"/>
                  <a:gd name="T8" fmla="*/ 50 w 93"/>
                  <a:gd name="T9" fmla="*/ 44 h 119"/>
                  <a:gd name="T10" fmla="*/ 52 w 93"/>
                  <a:gd name="T11" fmla="*/ 119 h 119"/>
                  <a:gd name="T12" fmla="*/ 91 w 93"/>
                  <a:gd name="T13" fmla="*/ 119 h 119"/>
                  <a:gd name="T14" fmla="*/ 93 w 93"/>
                  <a:gd name="T15" fmla="*/ 3 h 119"/>
                  <a:gd name="T16" fmla="*/ 93 w 93"/>
                  <a:gd name="T17" fmla="*/ 0 h 119"/>
                  <a:gd name="T18" fmla="*/ 0 w 93"/>
                  <a:gd name="T19" fmla="*/ 0 h 119"/>
                  <a:gd name="T20" fmla="*/ 2 w 93"/>
                  <a:gd name="T21" fmla="*/ 119 h 119"/>
                  <a:gd name="T22" fmla="*/ 41 w 93"/>
                  <a:gd name="T23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19">
                    <a:moveTo>
                      <a:pt x="41" y="119"/>
                    </a:moveTo>
                    <a:cubicBezTo>
                      <a:pt x="43" y="44"/>
                      <a:pt x="43" y="44"/>
                      <a:pt x="43" y="44"/>
                    </a:cubicBezTo>
                    <a:cubicBezTo>
                      <a:pt x="44" y="44"/>
                      <a:pt x="45" y="44"/>
                      <a:pt x="45" y="44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48" y="44"/>
                      <a:pt x="49" y="44"/>
                      <a:pt x="50" y="44"/>
                    </a:cubicBezTo>
                    <a:cubicBezTo>
                      <a:pt x="52" y="119"/>
                      <a:pt x="52" y="119"/>
                      <a:pt x="52" y="119"/>
                    </a:cubicBezTo>
                    <a:cubicBezTo>
                      <a:pt x="91" y="119"/>
                      <a:pt x="91" y="119"/>
                      <a:pt x="91" y="119"/>
                    </a:cubicBezTo>
                    <a:cubicBezTo>
                      <a:pt x="93" y="3"/>
                      <a:pt x="93" y="3"/>
                      <a:pt x="93" y="3"/>
                    </a:cubicBezTo>
                    <a:cubicBezTo>
                      <a:pt x="93" y="2"/>
                      <a:pt x="93" y="1"/>
                      <a:pt x="9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19"/>
                      <a:pt x="2" y="119"/>
                      <a:pt x="2" y="119"/>
                    </a:cubicBezTo>
                    <a:lnTo>
                      <a:pt x="41" y="119"/>
                    </a:lnTo>
                    <a:close/>
                  </a:path>
                </a:pathLst>
              </a:cu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433"/>
              <p:cNvSpPr>
                <a:spLocks/>
              </p:cNvSpPr>
              <p:nvPr/>
            </p:nvSpPr>
            <p:spPr bwMode="auto">
              <a:xfrm>
                <a:off x="4950" y="748"/>
                <a:ext cx="13" cy="70"/>
              </a:xfrm>
              <a:custGeom>
                <a:avLst/>
                <a:gdLst>
                  <a:gd name="T0" fmla="*/ 0 w 11"/>
                  <a:gd name="T1" fmla="*/ 30 h 58"/>
                  <a:gd name="T2" fmla="*/ 6 w 11"/>
                  <a:gd name="T3" fmla="*/ 3 h 58"/>
                  <a:gd name="T4" fmla="*/ 7 w 11"/>
                  <a:gd name="T5" fmla="*/ 0 h 58"/>
                  <a:gd name="T6" fmla="*/ 7 w 11"/>
                  <a:gd name="T7" fmla="*/ 3 h 58"/>
                  <a:gd name="T8" fmla="*/ 9 w 11"/>
                  <a:gd name="T9" fmla="*/ 12 h 58"/>
                  <a:gd name="T10" fmla="*/ 7 w 11"/>
                  <a:gd name="T11" fmla="*/ 52 h 58"/>
                  <a:gd name="T12" fmla="*/ 1 w 11"/>
                  <a:gd name="T13" fmla="*/ 58 h 58"/>
                  <a:gd name="T14" fmla="*/ 0 w 11"/>
                  <a:gd name="T15" fmla="*/ 58 h 58"/>
                  <a:gd name="T16" fmla="*/ 0 w 11"/>
                  <a:gd name="T17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58">
                    <a:moveTo>
                      <a:pt x="0" y="30"/>
                    </a:moveTo>
                    <a:cubicBezTo>
                      <a:pt x="0" y="20"/>
                      <a:pt x="2" y="11"/>
                      <a:pt x="6" y="3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6"/>
                      <a:pt x="9" y="9"/>
                      <a:pt x="9" y="12"/>
                    </a:cubicBezTo>
                    <a:cubicBezTo>
                      <a:pt x="10" y="22"/>
                      <a:pt x="11" y="43"/>
                      <a:pt x="7" y="52"/>
                    </a:cubicBezTo>
                    <a:cubicBezTo>
                      <a:pt x="5" y="55"/>
                      <a:pt x="3" y="57"/>
                      <a:pt x="1" y="58"/>
                    </a:cubicBezTo>
                    <a:cubicBezTo>
                      <a:pt x="0" y="58"/>
                      <a:pt x="0" y="58"/>
                      <a:pt x="0" y="58"/>
                    </a:cubicBez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434"/>
              <p:cNvSpPr>
                <a:spLocks/>
              </p:cNvSpPr>
              <p:nvPr/>
            </p:nvSpPr>
            <p:spPr bwMode="auto">
              <a:xfrm>
                <a:off x="5120" y="748"/>
                <a:ext cx="14" cy="70"/>
              </a:xfrm>
              <a:custGeom>
                <a:avLst/>
                <a:gdLst>
                  <a:gd name="T0" fmla="*/ 10 w 11"/>
                  <a:gd name="T1" fmla="*/ 58 h 58"/>
                  <a:gd name="T2" fmla="*/ 4 w 11"/>
                  <a:gd name="T3" fmla="*/ 52 h 58"/>
                  <a:gd name="T4" fmla="*/ 2 w 11"/>
                  <a:gd name="T5" fmla="*/ 12 h 58"/>
                  <a:gd name="T6" fmla="*/ 3 w 11"/>
                  <a:gd name="T7" fmla="*/ 3 h 58"/>
                  <a:gd name="T8" fmla="*/ 4 w 11"/>
                  <a:gd name="T9" fmla="*/ 0 h 58"/>
                  <a:gd name="T10" fmla="*/ 5 w 11"/>
                  <a:gd name="T11" fmla="*/ 3 h 58"/>
                  <a:gd name="T12" fmla="*/ 11 w 11"/>
                  <a:gd name="T13" fmla="*/ 30 h 58"/>
                  <a:gd name="T14" fmla="*/ 11 w 11"/>
                  <a:gd name="T15" fmla="*/ 58 h 58"/>
                  <a:gd name="T16" fmla="*/ 10 w 11"/>
                  <a:gd name="T1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58">
                    <a:moveTo>
                      <a:pt x="10" y="58"/>
                    </a:moveTo>
                    <a:cubicBezTo>
                      <a:pt x="8" y="57"/>
                      <a:pt x="5" y="55"/>
                      <a:pt x="4" y="52"/>
                    </a:cubicBezTo>
                    <a:cubicBezTo>
                      <a:pt x="0" y="43"/>
                      <a:pt x="0" y="22"/>
                      <a:pt x="2" y="12"/>
                    </a:cubicBezTo>
                    <a:cubicBezTo>
                      <a:pt x="2" y="9"/>
                      <a:pt x="3" y="6"/>
                      <a:pt x="3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9" y="11"/>
                      <a:pt x="11" y="20"/>
                      <a:pt x="11" y="30"/>
                    </a:cubicBezTo>
                    <a:cubicBezTo>
                      <a:pt x="11" y="58"/>
                      <a:pt x="11" y="58"/>
                      <a:pt x="11" y="58"/>
                    </a:cubicBezTo>
                    <a:lnTo>
                      <a:pt x="10" y="58"/>
                    </a:lnTo>
                    <a:close/>
                  </a:path>
                </a:pathLst>
              </a:cu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435"/>
              <p:cNvSpPr>
                <a:spLocks/>
              </p:cNvSpPr>
              <p:nvPr/>
            </p:nvSpPr>
            <p:spPr bwMode="auto">
              <a:xfrm>
                <a:off x="4941" y="708"/>
                <a:ext cx="189" cy="84"/>
              </a:xfrm>
              <a:custGeom>
                <a:avLst/>
                <a:gdLst>
                  <a:gd name="T0" fmla="*/ 0 w 155"/>
                  <a:gd name="T1" fmla="*/ 64 h 69"/>
                  <a:gd name="T2" fmla="*/ 82 w 155"/>
                  <a:gd name="T3" fmla="*/ 0 h 69"/>
                  <a:gd name="T4" fmla="*/ 155 w 155"/>
                  <a:gd name="T5" fmla="*/ 43 h 69"/>
                  <a:gd name="T6" fmla="*/ 127 w 155"/>
                  <a:gd name="T7" fmla="*/ 58 h 69"/>
                  <a:gd name="T8" fmla="*/ 131 w 155"/>
                  <a:gd name="T9" fmla="*/ 35 h 69"/>
                  <a:gd name="T10" fmla="*/ 86 w 155"/>
                  <a:gd name="T11" fmla="*/ 65 h 69"/>
                  <a:gd name="T12" fmla="*/ 91 w 155"/>
                  <a:gd name="T13" fmla="*/ 38 h 69"/>
                  <a:gd name="T14" fmla="*/ 34 w 155"/>
                  <a:gd name="T15" fmla="*/ 69 h 69"/>
                  <a:gd name="T16" fmla="*/ 49 w 155"/>
                  <a:gd name="T17" fmla="*/ 40 h 69"/>
                  <a:gd name="T18" fmla="*/ 0 w 155"/>
                  <a:gd name="T19" fmla="*/ 6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5" h="69">
                    <a:moveTo>
                      <a:pt x="0" y="64"/>
                    </a:moveTo>
                    <a:cubicBezTo>
                      <a:pt x="0" y="21"/>
                      <a:pt x="39" y="0"/>
                      <a:pt x="82" y="0"/>
                    </a:cubicBezTo>
                    <a:cubicBezTo>
                      <a:pt x="118" y="0"/>
                      <a:pt x="146" y="14"/>
                      <a:pt x="155" y="43"/>
                    </a:cubicBezTo>
                    <a:cubicBezTo>
                      <a:pt x="154" y="47"/>
                      <a:pt x="138" y="54"/>
                      <a:pt x="127" y="58"/>
                    </a:cubicBezTo>
                    <a:cubicBezTo>
                      <a:pt x="131" y="51"/>
                      <a:pt x="132" y="41"/>
                      <a:pt x="131" y="35"/>
                    </a:cubicBezTo>
                    <a:cubicBezTo>
                      <a:pt x="125" y="48"/>
                      <a:pt x="107" y="60"/>
                      <a:pt x="86" y="65"/>
                    </a:cubicBezTo>
                    <a:cubicBezTo>
                      <a:pt x="89" y="55"/>
                      <a:pt x="92" y="46"/>
                      <a:pt x="91" y="38"/>
                    </a:cubicBezTo>
                    <a:cubicBezTo>
                      <a:pt x="80" y="50"/>
                      <a:pt x="64" y="63"/>
                      <a:pt x="34" y="69"/>
                    </a:cubicBezTo>
                    <a:cubicBezTo>
                      <a:pt x="41" y="59"/>
                      <a:pt x="45" y="51"/>
                      <a:pt x="49" y="40"/>
                    </a:cubicBezTo>
                    <a:cubicBezTo>
                      <a:pt x="15" y="64"/>
                      <a:pt x="0" y="64"/>
                      <a:pt x="0" y="64"/>
                    </a:cubicBezTo>
                    <a:close/>
                  </a:path>
                </a:pathLst>
              </a:cu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436"/>
              <p:cNvSpPr>
                <a:spLocks/>
              </p:cNvSpPr>
              <p:nvPr/>
            </p:nvSpPr>
            <p:spPr bwMode="auto">
              <a:xfrm>
                <a:off x="5053" y="1370"/>
                <a:ext cx="81" cy="38"/>
              </a:xfrm>
              <a:custGeom>
                <a:avLst/>
                <a:gdLst>
                  <a:gd name="T0" fmla="*/ 0 w 81"/>
                  <a:gd name="T1" fmla="*/ 0 h 38"/>
                  <a:gd name="T2" fmla="*/ 0 w 81"/>
                  <a:gd name="T3" fmla="*/ 38 h 38"/>
                  <a:gd name="T4" fmla="*/ 81 w 81"/>
                  <a:gd name="T5" fmla="*/ 38 h 38"/>
                  <a:gd name="T6" fmla="*/ 41 w 81"/>
                  <a:gd name="T7" fmla="*/ 0 h 38"/>
                  <a:gd name="T8" fmla="*/ 0 w 81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8">
                    <a:moveTo>
                      <a:pt x="0" y="0"/>
                    </a:moveTo>
                    <a:lnTo>
                      <a:pt x="0" y="38"/>
                    </a:lnTo>
                    <a:lnTo>
                      <a:pt x="81" y="38"/>
                    </a:lnTo>
                    <a:lnTo>
                      <a:pt x="4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437"/>
              <p:cNvSpPr>
                <a:spLocks/>
              </p:cNvSpPr>
              <p:nvPr/>
            </p:nvSpPr>
            <p:spPr bwMode="auto">
              <a:xfrm>
                <a:off x="4950" y="1370"/>
                <a:ext cx="80" cy="38"/>
              </a:xfrm>
              <a:custGeom>
                <a:avLst/>
                <a:gdLst>
                  <a:gd name="T0" fmla="*/ 80 w 80"/>
                  <a:gd name="T1" fmla="*/ 0 h 38"/>
                  <a:gd name="T2" fmla="*/ 80 w 80"/>
                  <a:gd name="T3" fmla="*/ 38 h 38"/>
                  <a:gd name="T4" fmla="*/ 0 w 80"/>
                  <a:gd name="T5" fmla="*/ 38 h 38"/>
                  <a:gd name="T6" fmla="*/ 41 w 80"/>
                  <a:gd name="T7" fmla="*/ 0 h 38"/>
                  <a:gd name="T8" fmla="*/ 80 w 80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8">
                    <a:moveTo>
                      <a:pt x="80" y="0"/>
                    </a:moveTo>
                    <a:lnTo>
                      <a:pt x="80" y="38"/>
                    </a:lnTo>
                    <a:lnTo>
                      <a:pt x="0" y="38"/>
                    </a:lnTo>
                    <a:lnTo>
                      <a:pt x="41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8"/>
              <p:cNvSpPr>
                <a:spLocks/>
              </p:cNvSpPr>
              <p:nvPr/>
            </p:nvSpPr>
            <p:spPr bwMode="auto">
              <a:xfrm>
                <a:off x="4938" y="934"/>
                <a:ext cx="208" cy="215"/>
              </a:xfrm>
              <a:custGeom>
                <a:avLst/>
                <a:gdLst>
                  <a:gd name="T0" fmla="*/ 26 w 171"/>
                  <a:gd name="T1" fmla="*/ 178 h 178"/>
                  <a:gd name="T2" fmla="*/ 33 w 171"/>
                  <a:gd name="T3" fmla="*/ 51 h 178"/>
                  <a:gd name="T4" fmla="*/ 39 w 171"/>
                  <a:gd name="T5" fmla="*/ 38 h 178"/>
                  <a:gd name="T6" fmla="*/ 39 w 171"/>
                  <a:gd name="T7" fmla="*/ 154 h 178"/>
                  <a:gd name="T8" fmla="*/ 132 w 171"/>
                  <a:gd name="T9" fmla="*/ 154 h 178"/>
                  <a:gd name="T10" fmla="*/ 132 w 171"/>
                  <a:gd name="T11" fmla="*/ 38 h 178"/>
                  <a:gd name="T12" fmla="*/ 138 w 171"/>
                  <a:gd name="T13" fmla="*/ 51 h 178"/>
                  <a:gd name="T14" fmla="*/ 145 w 171"/>
                  <a:gd name="T15" fmla="*/ 178 h 178"/>
                  <a:gd name="T16" fmla="*/ 171 w 171"/>
                  <a:gd name="T17" fmla="*/ 178 h 178"/>
                  <a:gd name="T18" fmla="*/ 164 w 171"/>
                  <a:gd name="T19" fmla="*/ 46 h 178"/>
                  <a:gd name="T20" fmla="*/ 113 w 171"/>
                  <a:gd name="T21" fmla="*/ 1 h 178"/>
                  <a:gd name="T22" fmla="*/ 86 w 171"/>
                  <a:gd name="T23" fmla="*/ 35 h 178"/>
                  <a:gd name="T24" fmla="*/ 57 w 171"/>
                  <a:gd name="T25" fmla="*/ 1 h 178"/>
                  <a:gd name="T26" fmla="*/ 7 w 171"/>
                  <a:gd name="T27" fmla="*/ 46 h 178"/>
                  <a:gd name="T28" fmla="*/ 0 w 171"/>
                  <a:gd name="T29" fmla="*/ 178 h 178"/>
                  <a:gd name="T30" fmla="*/ 26 w 171"/>
                  <a:gd name="T31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1" h="178">
                    <a:moveTo>
                      <a:pt x="26" y="178"/>
                    </a:moveTo>
                    <a:cubicBezTo>
                      <a:pt x="26" y="143"/>
                      <a:pt x="27" y="80"/>
                      <a:pt x="33" y="51"/>
                    </a:cubicBezTo>
                    <a:cubicBezTo>
                      <a:pt x="34" y="46"/>
                      <a:pt x="36" y="42"/>
                      <a:pt x="39" y="38"/>
                    </a:cubicBezTo>
                    <a:cubicBezTo>
                      <a:pt x="39" y="154"/>
                      <a:pt x="39" y="154"/>
                      <a:pt x="39" y="154"/>
                    </a:cubicBezTo>
                    <a:cubicBezTo>
                      <a:pt x="132" y="154"/>
                      <a:pt x="132" y="154"/>
                      <a:pt x="132" y="154"/>
                    </a:cubicBezTo>
                    <a:cubicBezTo>
                      <a:pt x="132" y="38"/>
                      <a:pt x="132" y="38"/>
                      <a:pt x="132" y="38"/>
                    </a:cubicBezTo>
                    <a:cubicBezTo>
                      <a:pt x="135" y="42"/>
                      <a:pt x="137" y="46"/>
                      <a:pt x="138" y="51"/>
                    </a:cubicBezTo>
                    <a:cubicBezTo>
                      <a:pt x="144" y="80"/>
                      <a:pt x="145" y="143"/>
                      <a:pt x="145" y="178"/>
                    </a:cubicBezTo>
                    <a:cubicBezTo>
                      <a:pt x="171" y="178"/>
                      <a:pt x="171" y="178"/>
                      <a:pt x="171" y="178"/>
                    </a:cubicBezTo>
                    <a:cubicBezTo>
                      <a:pt x="171" y="142"/>
                      <a:pt x="170" y="77"/>
                      <a:pt x="164" y="46"/>
                    </a:cubicBezTo>
                    <a:cubicBezTo>
                      <a:pt x="157" y="14"/>
                      <a:pt x="128" y="4"/>
                      <a:pt x="113" y="1"/>
                    </a:cubicBezTo>
                    <a:cubicBezTo>
                      <a:pt x="107" y="0"/>
                      <a:pt x="86" y="35"/>
                      <a:pt x="86" y="35"/>
                    </a:cubicBezTo>
                    <a:cubicBezTo>
                      <a:pt x="86" y="35"/>
                      <a:pt x="63" y="0"/>
                      <a:pt x="57" y="1"/>
                    </a:cubicBezTo>
                    <a:cubicBezTo>
                      <a:pt x="42" y="5"/>
                      <a:pt x="14" y="15"/>
                      <a:pt x="7" y="46"/>
                    </a:cubicBezTo>
                    <a:cubicBezTo>
                      <a:pt x="1" y="77"/>
                      <a:pt x="0" y="142"/>
                      <a:pt x="0" y="178"/>
                    </a:cubicBezTo>
                    <a:lnTo>
                      <a:pt x="26" y="178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439"/>
              <p:cNvSpPr>
                <a:spLocks/>
              </p:cNvSpPr>
              <p:nvPr/>
            </p:nvSpPr>
            <p:spPr bwMode="auto">
              <a:xfrm>
                <a:off x="5023" y="980"/>
                <a:ext cx="39" cy="129"/>
              </a:xfrm>
              <a:custGeom>
                <a:avLst/>
                <a:gdLst>
                  <a:gd name="T0" fmla="*/ 18 w 39"/>
                  <a:gd name="T1" fmla="*/ 129 h 129"/>
                  <a:gd name="T2" fmla="*/ 39 w 39"/>
                  <a:gd name="T3" fmla="*/ 80 h 129"/>
                  <a:gd name="T4" fmla="*/ 24 w 39"/>
                  <a:gd name="T5" fmla="*/ 0 h 129"/>
                  <a:gd name="T6" fmla="*/ 19 w 39"/>
                  <a:gd name="T7" fmla="*/ 2 h 129"/>
                  <a:gd name="T8" fmla="*/ 13 w 39"/>
                  <a:gd name="T9" fmla="*/ 0 h 129"/>
                  <a:gd name="T10" fmla="*/ 0 w 39"/>
                  <a:gd name="T11" fmla="*/ 80 h 129"/>
                  <a:gd name="T12" fmla="*/ 18 w 39"/>
                  <a:gd name="T13" fmla="*/ 129 h 129"/>
                  <a:gd name="T14" fmla="*/ 18 w 39"/>
                  <a:gd name="T15" fmla="*/ 129 h 129"/>
                  <a:gd name="T16" fmla="*/ 18 w 39"/>
                  <a:gd name="T17" fmla="*/ 129 h 129"/>
                  <a:gd name="T18" fmla="*/ 18 w 39"/>
                  <a:gd name="T19" fmla="*/ 129 h 129"/>
                  <a:gd name="T20" fmla="*/ 18 w 39"/>
                  <a:gd name="T21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" h="129">
                    <a:moveTo>
                      <a:pt x="18" y="129"/>
                    </a:moveTo>
                    <a:lnTo>
                      <a:pt x="39" y="8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0" y="80"/>
                    </a:lnTo>
                    <a:lnTo>
                      <a:pt x="18" y="129"/>
                    </a:lnTo>
                    <a:lnTo>
                      <a:pt x="18" y="129"/>
                    </a:lnTo>
                    <a:lnTo>
                      <a:pt x="18" y="129"/>
                    </a:lnTo>
                    <a:lnTo>
                      <a:pt x="18" y="129"/>
                    </a:lnTo>
                    <a:lnTo>
                      <a:pt x="18" y="129"/>
                    </a:lnTo>
                    <a:close/>
                  </a:path>
                </a:pathLst>
              </a:custGeom>
              <a:solidFill>
                <a:srgbClr val="8FD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Oval 440"/>
              <p:cNvSpPr>
                <a:spLocks noChangeArrowheads="1"/>
              </p:cNvSpPr>
              <p:nvPr/>
            </p:nvSpPr>
            <p:spPr bwMode="auto">
              <a:xfrm>
                <a:off x="5029" y="961"/>
                <a:ext cx="26" cy="25"/>
              </a:xfrm>
              <a:prstGeom prst="ellipse">
                <a:avLst/>
              </a:prstGeom>
              <a:solidFill>
                <a:srgbClr val="8FD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441"/>
              <p:cNvSpPr>
                <a:spLocks/>
              </p:cNvSpPr>
              <p:nvPr/>
            </p:nvSpPr>
            <p:spPr bwMode="auto">
              <a:xfrm>
                <a:off x="5002" y="926"/>
                <a:ext cx="36" cy="55"/>
              </a:xfrm>
              <a:custGeom>
                <a:avLst/>
                <a:gdLst>
                  <a:gd name="T0" fmla="*/ 9 w 29"/>
                  <a:gd name="T1" fmla="*/ 0 h 45"/>
                  <a:gd name="T2" fmla="*/ 16 w 29"/>
                  <a:gd name="T3" fmla="*/ 12 h 45"/>
                  <a:gd name="T4" fmla="*/ 29 w 29"/>
                  <a:gd name="T5" fmla="*/ 27 h 45"/>
                  <a:gd name="T6" fmla="*/ 18 w 29"/>
                  <a:gd name="T7" fmla="*/ 45 h 45"/>
                  <a:gd name="T8" fmla="*/ 6 w 29"/>
                  <a:gd name="T9" fmla="*/ 26 h 45"/>
                  <a:gd name="T10" fmla="*/ 0 w 29"/>
                  <a:gd name="T11" fmla="*/ 8 h 45"/>
                  <a:gd name="T12" fmla="*/ 9 w 29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5">
                    <a:moveTo>
                      <a:pt x="9" y="0"/>
                    </a:moveTo>
                    <a:cubicBezTo>
                      <a:pt x="9" y="0"/>
                      <a:pt x="11" y="6"/>
                      <a:pt x="16" y="12"/>
                    </a:cubicBezTo>
                    <a:cubicBezTo>
                      <a:pt x="22" y="22"/>
                      <a:pt x="29" y="27"/>
                      <a:pt x="29" y="27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8" y="45"/>
                      <a:pt x="12" y="38"/>
                      <a:pt x="6" y="26"/>
                    </a:cubicBezTo>
                    <a:cubicBezTo>
                      <a:pt x="1" y="17"/>
                      <a:pt x="0" y="8"/>
                      <a:pt x="0" y="8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442"/>
              <p:cNvSpPr>
                <a:spLocks/>
              </p:cNvSpPr>
              <p:nvPr/>
            </p:nvSpPr>
            <p:spPr bwMode="auto">
              <a:xfrm>
                <a:off x="5046" y="926"/>
                <a:ext cx="35" cy="55"/>
              </a:xfrm>
              <a:custGeom>
                <a:avLst/>
                <a:gdLst>
                  <a:gd name="T0" fmla="*/ 20 w 29"/>
                  <a:gd name="T1" fmla="*/ 0 h 45"/>
                  <a:gd name="T2" fmla="*/ 13 w 29"/>
                  <a:gd name="T3" fmla="*/ 12 h 45"/>
                  <a:gd name="T4" fmla="*/ 0 w 29"/>
                  <a:gd name="T5" fmla="*/ 27 h 45"/>
                  <a:gd name="T6" fmla="*/ 11 w 29"/>
                  <a:gd name="T7" fmla="*/ 45 h 45"/>
                  <a:gd name="T8" fmla="*/ 23 w 29"/>
                  <a:gd name="T9" fmla="*/ 26 h 45"/>
                  <a:gd name="T10" fmla="*/ 29 w 29"/>
                  <a:gd name="T11" fmla="*/ 8 h 45"/>
                  <a:gd name="T12" fmla="*/ 20 w 29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5">
                    <a:moveTo>
                      <a:pt x="20" y="0"/>
                    </a:moveTo>
                    <a:cubicBezTo>
                      <a:pt x="20" y="0"/>
                      <a:pt x="18" y="6"/>
                      <a:pt x="13" y="12"/>
                    </a:cubicBezTo>
                    <a:cubicBezTo>
                      <a:pt x="7" y="22"/>
                      <a:pt x="0" y="27"/>
                      <a:pt x="0" y="27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7" y="38"/>
                      <a:pt x="23" y="26"/>
                    </a:cubicBezTo>
                    <a:cubicBezTo>
                      <a:pt x="28" y="17"/>
                      <a:pt x="29" y="8"/>
                      <a:pt x="29" y="8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443"/>
              <p:cNvSpPr>
                <a:spLocks/>
              </p:cNvSpPr>
              <p:nvPr/>
            </p:nvSpPr>
            <p:spPr bwMode="auto">
              <a:xfrm>
                <a:off x="4936" y="936"/>
                <a:ext cx="106" cy="204"/>
              </a:xfrm>
              <a:custGeom>
                <a:avLst/>
                <a:gdLst>
                  <a:gd name="T0" fmla="*/ 28 w 87"/>
                  <a:gd name="T1" fmla="*/ 168 h 168"/>
                  <a:gd name="T2" fmla="*/ 35 w 87"/>
                  <a:gd name="T3" fmla="*/ 49 h 168"/>
                  <a:gd name="T4" fmla="*/ 39 w 87"/>
                  <a:gd name="T5" fmla="*/ 39 h 168"/>
                  <a:gd name="T6" fmla="*/ 39 w 87"/>
                  <a:gd name="T7" fmla="*/ 153 h 168"/>
                  <a:gd name="T8" fmla="*/ 87 w 87"/>
                  <a:gd name="T9" fmla="*/ 153 h 168"/>
                  <a:gd name="T10" fmla="*/ 87 w 87"/>
                  <a:gd name="T11" fmla="*/ 96 h 168"/>
                  <a:gd name="T12" fmla="*/ 54 w 87"/>
                  <a:gd name="T13" fmla="*/ 0 h 168"/>
                  <a:gd name="T14" fmla="*/ 54 w 87"/>
                  <a:gd name="T15" fmla="*/ 0 h 168"/>
                  <a:gd name="T16" fmla="*/ 53 w 87"/>
                  <a:gd name="T17" fmla="*/ 0 h 168"/>
                  <a:gd name="T18" fmla="*/ 7 w 87"/>
                  <a:gd name="T19" fmla="*/ 44 h 168"/>
                  <a:gd name="T20" fmla="*/ 0 w 87"/>
                  <a:gd name="T21" fmla="*/ 168 h 168"/>
                  <a:gd name="T22" fmla="*/ 28 w 87"/>
                  <a:gd name="T23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7" h="168">
                    <a:moveTo>
                      <a:pt x="28" y="168"/>
                    </a:moveTo>
                    <a:cubicBezTo>
                      <a:pt x="28" y="132"/>
                      <a:pt x="29" y="76"/>
                      <a:pt x="35" y="49"/>
                    </a:cubicBezTo>
                    <a:cubicBezTo>
                      <a:pt x="35" y="46"/>
                      <a:pt x="37" y="42"/>
                      <a:pt x="39" y="39"/>
                    </a:cubicBezTo>
                    <a:cubicBezTo>
                      <a:pt x="39" y="153"/>
                      <a:pt x="39" y="153"/>
                      <a:pt x="39" y="153"/>
                    </a:cubicBezTo>
                    <a:cubicBezTo>
                      <a:pt x="87" y="153"/>
                      <a:pt x="87" y="153"/>
                      <a:pt x="87" y="153"/>
                    </a:cubicBezTo>
                    <a:cubicBezTo>
                      <a:pt x="87" y="96"/>
                      <a:pt x="87" y="96"/>
                      <a:pt x="87" y="96"/>
                    </a:cubicBezTo>
                    <a:cubicBezTo>
                      <a:pt x="84" y="90"/>
                      <a:pt x="56" y="7"/>
                      <a:pt x="54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35" y="5"/>
                      <a:pt x="13" y="16"/>
                      <a:pt x="7" y="44"/>
                    </a:cubicBezTo>
                    <a:cubicBezTo>
                      <a:pt x="2" y="73"/>
                      <a:pt x="0" y="131"/>
                      <a:pt x="0" y="168"/>
                    </a:cubicBezTo>
                    <a:lnTo>
                      <a:pt x="28" y="168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444"/>
              <p:cNvSpPr>
                <a:spLocks/>
              </p:cNvSpPr>
              <p:nvPr/>
            </p:nvSpPr>
            <p:spPr bwMode="auto">
              <a:xfrm>
                <a:off x="5041" y="936"/>
                <a:ext cx="106" cy="204"/>
              </a:xfrm>
              <a:custGeom>
                <a:avLst/>
                <a:gdLst>
                  <a:gd name="T0" fmla="*/ 48 w 87"/>
                  <a:gd name="T1" fmla="*/ 39 h 168"/>
                  <a:gd name="T2" fmla="*/ 53 w 87"/>
                  <a:gd name="T3" fmla="*/ 49 h 168"/>
                  <a:gd name="T4" fmla="*/ 59 w 87"/>
                  <a:gd name="T5" fmla="*/ 168 h 168"/>
                  <a:gd name="T6" fmla="*/ 87 w 87"/>
                  <a:gd name="T7" fmla="*/ 168 h 168"/>
                  <a:gd name="T8" fmla="*/ 80 w 87"/>
                  <a:gd name="T9" fmla="*/ 44 h 168"/>
                  <a:gd name="T10" fmla="*/ 34 w 87"/>
                  <a:gd name="T11" fmla="*/ 0 h 168"/>
                  <a:gd name="T12" fmla="*/ 33 w 87"/>
                  <a:gd name="T13" fmla="*/ 0 h 168"/>
                  <a:gd name="T14" fmla="*/ 33 w 87"/>
                  <a:gd name="T15" fmla="*/ 0 h 168"/>
                  <a:gd name="T16" fmla="*/ 0 w 87"/>
                  <a:gd name="T17" fmla="*/ 96 h 168"/>
                  <a:gd name="T18" fmla="*/ 0 w 87"/>
                  <a:gd name="T19" fmla="*/ 153 h 168"/>
                  <a:gd name="T20" fmla="*/ 48 w 87"/>
                  <a:gd name="T21" fmla="*/ 153 h 168"/>
                  <a:gd name="T22" fmla="*/ 48 w 87"/>
                  <a:gd name="T23" fmla="*/ 39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7" h="168">
                    <a:moveTo>
                      <a:pt x="48" y="39"/>
                    </a:moveTo>
                    <a:cubicBezTo>
                      <a:pt x="50" y="42"/>
                      <a:pt x="52" y="46"/>
                      <a:pt x="53" y="49"/>
                    </a:cubicBezTo>
                    <a:cubicBezTo>
                      <a:pt x="58" y="76"/>
                      <a:pt x="59" y="132"/>
                      <a:pt x="59" y="168"/>
                    </a:cubicBezTo>
                    <a:cubicBezTo>
                      <a:pt x="87" y="168"/>
                      <a:pt x="87" y="168"/>
                      <a:pt x="87" y="168"/>
                    </a:cubicBezTo>
                    <a:cubicBezTo>
                      <a:pt x="87" y="131"/>
                      <a:pt x="86" y="73"/>
                      <a:pt x="80" y="44"/>
                    </a:cubicBezTo>
                    <a:cubicBezTo>
                      <a:pt x="74" y="16"/>
                      <a:pt x="52" y="5"/>
                      <a:pt x="34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1" y="7"/>
                      <a:pt x="4" y="90"/>
                      <a:pt x="0" y="96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48" y="153"/>
                      <a:pt x="48" y="153"/>
                      <a:pt x="48" y="153"/>
                    </a:cubicBezTo>
                    <a:lnTo>
                      <a:pt x="48" y="39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445"/>
              <p:cNvSpPr>
                <a:spLocks/>
              </p:cNvSpPr>
              <p:nvPr/>
            </p:nvSpPr>
            <p:spPr bwMode="auto">
              <a:xfrm>
                <a:off x="4986" y="936"/>
                <a:ext cx="56" cy="143"/>
              </a:xfrm>
              <a:custGeom>
                <a:avLst/>
                <a:gdLst>
                  <a:gd name="T0" fmla="*/ 13 w 46"/>
                  <a:gd name="T1" fmla="*/ 0 h 118"/>
                  <a:gd name="T2" fmla="*/ 12 w 46"/>
                  <a:gd name="T3" fmla="*/ 0 h 118"/>
                  <a:gd name="T4" fmla="*/ 5 w 46"/>
                  <a:gd name="T5" fmla="*/ 2 h 118"/>
                  <a:gd name="T6" fmla="*/ 1 w 46"/>
                  <a:gd name="T7" fmla="*/ 35 h 118"/>
                  <a:gd name="T8" fmla="*/ 39 w 46"/>
                  <a:gd name="T9" fmla="*/ 109 h 118"/>
                  <a:gd name="T10" fmla="*/ 46 w 46"/>
                  <a:gd name="T11" fmla="*/ 118 h 118"/>
                  <a:gd name="T12" fmla="*/ 46 w 46"/>
                  <a:gd name="T13" fmla="*/ 96 h 118"/>
                  <a:gd name="T14" fmla="*/ 13 w 46"/>
                  <a:gd name="T15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118">
                    <a:moveTo>
                      <a:pt x="13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7" y="1"/>
                      <a:pt x="5" y="2"/>
                    </a:cubicBezTo>
                    <a:cubicBezTo>
                      <a:pt x="3" y="11"/>
                      <a:pt x="0" y="26"/>
                      <a:pt x="1" y="35"/>
                    </a:cubicBezTo>
                    <a:cubicBezTo>
                      <a:pt x="3" y="48"/>
                      <a:pt x="32" y="98"/>
                      <a:pt x="39" y="109"/>
                    </a:cubicBezTo>
                    <a:cubicBezTo>
                      <a:pt x="42" y="113"/>
                      <a:pt x="44" y="116"/>
                      <a:pt x="46" y="118"/>
                    </a:cubicBezTo>
                    <a:cubicBezTo>
                      <a:pt x="46" y="96"/>
                      <a:pt x="46" y="96"/>
                      <a:pt x="46" y="96"/>
                    </a:cubicBezTo>
                    <a:cubicBezTo>
                      <a:pt x="43" y="90"/>
                      <a:pt x="15" y="7"/>
                      <a:pt x="13" y="0"/>
                    </a:cubicBezTo>
                    <a:close/>
                  </a:path>
                </a:pathLst>
              </a:custGeom>
              <a:solidFill>
                <a:srgbClr val="4A32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446"/>
              <p:cNvSpPr>
                <a:spLocks/>
              </p:cNvSpPr>
              <p:nvPr/>
            </p:nvSpPr>
            <p:spPr bwMode="auto">
              <a:xfrm>
                <a:off x="5041" y="936"/>
                <a:ext cx="56" cy="143"/>
              </a:xfrm>
              <a:custGeom>
                <a:avLst/>
                <a:gdLst>
                  <a:gd name="T0" fmla="*/ 33 w 46"/>
                  <a:gd name="T1" fmla="*/ 0 h 118"/>
                  <a:gd name="T2" fmla="*/ 34 w 46"/>
                  <a:gd name="T3" fmla="*/ 0 h 118"/>
                  <a:gd name="T4" fmla="*/ 41 w 46"/>
                  <a:gd name="T5" fmla="*/ 2 h 118"/>
                  <a:gd name="T6" fmla="*/ 45 w 46"/>
                  <a:gd name="T7" fmla="*/ 35 h 118"/>
                  <a:gd name="T8" fmla="*/ 7 w 46"/>
                  <a:gd name="T9" fmla="*/ 109 h 118"/>
                  <a:gd name="T10" fmla="*/ 0 w 46"/>
                  <a:gd name="T11" fmla="*/ 118 h 118"/>
                  <a:gd name="T12" fmla="*/ 0 w 46"/>
                  <a:gd name="T13" fmla="*/ 96 h 118"/>
                  <a:gd name="T14" fmla="*/ 33 w 46"/>
                  <a:gd name="T15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118">
                    <a:moveTo>
                      <a:pt x="33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7" y="0"/>
                      <a:pt x="39" y="1"/>
                      <a:pt x="41" y="2"/>
                    </a:cubicBezTo>
                    <a:cubicBezTo>
                      <a:pt x="43" y="11"/>
                      <a:pt x="46" y="26"/>
                      <a:pt x="45" y="35"/>
                    </a:cubicBezTo>
                    <a:cubicBezTo>
                      <a:pt x="43" y="48"/>
                      <a:pt x="14" y="98"/>
                      <a:pt x="7" y="109"/>
                    </a:cubicBezTo>
                    <a:cubicBezTo>
                      <a:pt x="4" y="113"/>
                      <a:pt x="2" y="116"/>
                      <a:pt x="0" y="118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4" y="90"/>
                      <a:pt x="31" y="7"/>
                      <a:pt x="33" y="0"/>
                    </a:cubicBezTo>
                    <a:close/>
                  </a:path>
                </a:pathLst>
              </a:custGeom>
              <a:solidFill>
                <a:srgbClr val="4A32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447"/>
              <p:cNvSpPr>
                <a:spLocks/>
              </p:cNvSpPr>
              <p:nvPr/>
            </p:nvSpPr>
            <p:spPr bwMode="auto">
              <a:xfrm>
                <a:off x="5003" y="871"/>
                <a:ext cx="74" cy="20"/>
              </a:xfrm>
              <a:custGeom>
                <a:avLst/>
                <a:gdLst>
                  <a:gd name="T0" fmla="*/ 0 w 60"/>
                  <a:gd name="T1" fmla="*/ 0 h 17"/>
                  <a:gd name="T2" fmla="*/ 30 w 60"/>
                  <a:gd name="T3" fmla="*/ 17 h 17"/>
                  <a:gd name="T4" fmla="*/ 60 w 60"/>
                  <a:gd name="T5" fmla="*/ 0 h 17"/>
                  <a:gd name="T6" fmla="*/ 0 w 60"/>
                  <a:gd name="T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17">
                    <a:moveTo>
                      <a:pt x="0" y="0"/>
                    </a:moveTo>
                    <a:cubicBezTo>
                      <a:pt x="5" y="10"/>
                      <a:pt x="17" y="17"/>
                      <a:pt x="30" y="17"/>
                    </a:cubicBezTo>
                    <a:cubicBezTo>
                      <a:pt x="44" y="17"/>
                      <a:pt x="56" y="10"/>
                      <a:pt x="6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448"/>
              <p:cNvSpPr>
                <a:spLocks/>
              </p:cNvSpPr>
              <p:nvPr/>
            </p:nvSpPr>
            <p:spPr bwMode="auto">
              <a:xfrm>
                <a:off x="4984" y="816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10 h 25"/>
                  <a:gd name="T8" fmla="*/ 9 w 18"/>
                  <a:gd name="T9" fmla="*/ 0 h 25"/>
                  <a:gd name="T10" fmla="*/ 18 w 18"/>
                  <a:gd name="T11" fmla="*/ 10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4" y="0"/>
                      <a:pt x="9" y="0"/>
                    </a:cubicBezTo>
                    <a:cubicBezTo>
                      <a:pt x="14" y="0"/>
                      <a:pt x="18" y="5"/>
                      <a:pt x="18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Oval 449"/>
              <p:cNvSpPr>
                <a:spLocks noChangeArrowheads="1"/>
              </p:cNvSpPr>
              <p:nvPr/>
            </p:nvSpPr>
            <p:spPr bwMode="auto">
              <a:xfrm>
                <a:off x="4988" y="822"/>
                <a:ext cx="8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450"/>
              <p:cNvSpPr>
                <a:spLocks/>
              </p:cNvSpPr>
              <p:nvPr/>
            </p:nvSpPr>
            <p:spPr bwMode="auto">
              <a:xfrm>
                <a:off x="5077" y="816"/>
                <a:ext cx="21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10 h 25"/>
                  <a:gd name="T8" fmla="*/ 9 w 18"/>
                  <a:gd name="T9" fmla="*/ 0 h 25"/>
                  <a:gd name="T10" fmla="*/ 18 w 18"/>
                  <a:gd name="T11" fmla="*/ 10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4" y="0"/>
                      <a:pt x="9" y="0"/>
                    </a:cubicBezTo>
                    <a:cubicBezTo>
                      <a:pt x="14" y="0"/>
                      <a:pt x="18" y="5"/>
                      <a:pt x="18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Oval 451"/>
              <p:cNvSpPr>
                <a:spLocks noChangeArrowheads="1"/>
              </p:cNvSpPr>
              <p:nvPr/>
            </p:nvSpPr>
            <p:spPr bwMode="auto">
              <a:xfrm>
                <a:off x="5080" y="822"/>
                <a:ext cx="8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Rectangle 452"/>
              <p:cNvSpPr>
                <a:spLocks noChangeArrowheads="1"/>
              </p:cNvSpPr>
              <p:nvPr/>
            </p:nvSpPr>
            <p:spPr bwMode="auto">
              <a:xfrm>
                <a:off x="4980" y="803"/>
                <a:ext cx="30" cy="7"/>
              </a:xfrm>
              <a:prstGeom prst="rect">
                <a:avLst/>
              </a:pr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Rectangle 453"/>
              <p:cNvSpPr>
                <a:spLocks noChangeArrowheads="1"/>
              </p:cNvSpPr>
              <p:nvPr/>
            </p:nvSpPr>
            <p:spPr bwMode="auto">
              <a:xfrm>
                <a:off x="5073" y="803"/>
                <a:ext cx="29" cy="7"/>
              </a:xfrm>
              <a:prstGeom prst="rect">
                <a:avLst/>
              </a:pr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Rectangle 454"/>
              <p:cNvSpPr>
                <a:spLocks noChangeArrowheads="1"/>
              </p:cNvSpPr>
              <p:nvPr/>
            </p:nvSpPr>
            <p:spPr bwMode="auto">
              <a:xfrm>
                <a:off x="3957" y="1193"/>
                <a:ext cx="111" cy="169"/>
              </a:xfrm>
              <a:prstGeom prst="rect">
                <a:avLst/>
              </a:pr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55"/>
              <p:cNvSpPr>
                <a:spLocks/>
              </p:cNvSpPr>
              <p:nvPr/>
            </p:nvSpPr>
            <p:spPr bwMode="auto">
              <a:xfrm>
                <a:off x="3957" y="1284"/>
                <a:ext cx="111" cy="130"/>
              </a:xfrm>
              <a:custGeom>
                <a:avLst/>
                <a:gdLst>
                  <a:gd name="T0" fmla="*/ 46 w 91"/>
                  <a:gd name="T1" fmla="*/ 107 h 107"/>
                  <a:gd name="T2" fmla="*/ 44 w 91"/>
                  <a:gd name="T3" fmla="*/ 107 h 107"/>
                  <a:gd name="T4" fmla="*/ 0 w 91"/>
                  <a:gd name="T5" fmla="*/ 63 h 107"/>
                  <a:gd name="T6" fmla="*/ 0 w 91"/>
                  <a:gd name="T7" fmla="*/ 45 h 107"/>
                  <a:gd name="T8" fmla="*/ 44 w 91"/>
                  <a:gd name="T9" fmla="*/ 0 h 107"/>
                  <a:gd name="T10" fmla="*/ 46 w 91"/>
                  <a:gd name="T11" fmla="*/ 0 h 107"/>
                  <a:gd name="T12" fmla="*/ 91 w 91"/>
                  <a:gd name="T13" fmla="*/ 45 h 107"/>
                  <a:gd name="T14" fmla="*/ 91 w 91"/>
                  <a:gd name="T15" fmla="*/ 63 h 107"/>
                  <a:gd name="T16" fmla="*/ 46 w 91"/>
                  <a:gd name="T17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07">
                    <a:moveTo>
                      <a:pt x="46" y="107"/>
                    </a:moveTo>
                    <a:cubicBezTo>
                      <a:pt x="44" y="107"/>
                      <a:pt x="44" y="107"/>
                      <a:pt x="44" y="107"/>
                    </a:cubicBezTo>
                    <a:cubicBezTo>
                      <a:pt x="20" y="107"/>
                      <a:pt x="0" y="87"/>
                      <a:pt x="0" y="63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71" y="0"/>
                      <a:pt x="91" y="20"/>
                      <a:pt x="91" y="45"/>
                    </a:cubicBezTo>
                    <a:cubicBezTo>
                      <a:pt x="91" y="63"/>
                      <a:pt x="91" y="63"/>
                      <a:pt x="91" y="63"/>
                    </a:cubicBezTo>
                    <a:cubicBezTo>
                      <a:pt x="91" y="87"/>
                      <a:pt x="71" y="107"/>
                      <a:pt x="46" y="107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456"/>
              <p:cNvSpPr>
                <a:spLocks/>
              </p:cNvSpPr>
              <p:nvPr/>
            </p:nvSpPr>
            <p:spPr bwMode="auto">
              <a:xfrm>
                <a:off x="4015" y="1348"/>
                <a:ext cx="53" cy="298"/>
              </a:xfrm>
              <a:custGeom>
                <a:avLst/>
                <a:gdLst>
                  <a:gd name="T0" fmla="*/ 23 w 43"/>
                  <a:gd name="T1" fmla="*/ 245 h 245"/>
                  <a:gd name="T2" fmla="*/ 8 w 43"/>
                  <a:gd name="T3" fmla="*/ 229 h 245"/>
                  <a:gd name="T4" fmla="*/ 0 w 43"/>
                  <a:gd name="T5" fmla="*/ 26 h 245"/>
                  <a:gd name="T6" fmla="*/ 23 w 43"/>
                  <a:gd name="T7" fmla="*/ 10 h 245"/>
                  <a:gd name="T8" fmla="*/ 43 w 43"/>
                  <a:gd name="T9" fmla="*/ 8 h 245"/>
                  <a:gd name="T10" fmla="*/ 39 w 43"/>
                  <a:gd name="T11" fmla="*/ 229 h 245"/>
                  <a:gd name="T12" fmla="*/ 23 w 43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45">
                    <a:moveTo>
                      <a:pt x="23" y="245"/>
                    </a:moveTo>
                    <a:cubicBezTo>
                      <a:pt x="15" y="245"/>
                      <a:pt x="8" y="238"/>
                      <a:pt x="8" y="229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7"/>
                      <a:pt x="15" y="10"/>
                      <a:pt x="23" y="10"/>
                    </a:cubicBezTo>
                    <a:cubicBezTo>
                      <a:pt x="32" y="10"/>
                      <a:pt x="43" y="0"/>
                      <a:pt x="43" y="8"/>
                    </a:cubicBezTo>
                    <a:cubicBezTo>
                      <a:pt x="39" y="229"/>
                      <a:pt x="39" y="229"/>
                      <a:pt x="39" y="229"/>
                    </a:cubicBezTo>
                    <a:cubicBezTo>
                      <a:pt x="39" y="238"/>
                      <a:pt x="32" y="245"/>
                      <a:pt x="23" y="245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457"/>
              <p:cNvSpPr>
                <a:spLocks/>
              </p:cNvSpPr>
              <p:nvPr/>
            </p:nvSpPr>
            <p:spPr bwMode="auto">
              <a:xfrm>
                <a:off x="3957" y="1347"/>
                <a:ext cx="51" cy="299"/>
              </a:xfrm>
              <a:custGeom>
                <a:avLst/>
                <a:gdLst>
                  <a:gd name="T0" fmla="*/ 19 w 42"/>
                  <a:gd name="T1" fmla="*/ 246 h 246"/>
                  <a:gd name="T2" fmla="*/ 3 w 42"/>
                  <a:gd name="T3" fmla="*/ 230 h 246"/>
                  <a:gd name="T4" fmla="*/ 0 w 42"/>
                  <a:gd name="T5" fmla="*/ 9 h 246"/>
                  <a:gd name="T6" fmla="*/ 19 w 42"/>
                  <a:gd name="T7" fmla="*/ 11 h 246"/>
                  <a:gd name="T8" fmla="*/ 42 w 42"/>
                  <a:gd name="T9" fmla="*/ 27 h 246"/>
                  <a:gd name="T10" fmla="*/ 35 w 42"/>
                  <a:gd name="T11" fmla="*/ 230 h 246"/>
                  <a:gd name="T12" fmla="*/ 19 w 42"/>
                  <a:gd name="T13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6">
                    <a:moveTo>
                      <a:pt x="19" y="246"/>
                    </a:moveTo>
                    <a:cubicBezTo>
                      <a:pt x="10" y="246"/>
                      <a:pt x="3" y="239"/>
                      <a:pt x="3" y="23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0"/>
                      <a:pt x="10" y="11"/>
                      <a:pt x="19" y="11"/>
                    </a:cubicBezTo>
                    <a:cubicBezTo>
                      <a:pt x="28" y="11"/>
                      <a:pt x="42" y="19"/>
                      <a:pt x="42" y="27"/>
                    </a:cubicBezTo>
                    <a:cubicBezTo>
                      <a:pt x="35" y="230"/>
                      <a:pt x="35" y="230"/>
                      <a:pt x="35" y="230"/>
                    </a:cubicBezTo>
                    <a:cubicBezTo>
                      <a:pt x="35" y="239"/>
                      <a:pt x="28" y="246"/>
                      <a:pt x="19" y="246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458"/>
              <p:cNvSpPr>
                <a:spLocks/>
              </p:cNvSpPr>
              <p:nvPr/>
            </p:nvSpPr>
            <p:spPr bwMode="auto">
              <a:xfrm>
                <a:off x="4018" y="1177"/>
                <a:ext cx="98" cy="259"/>
              </a:xfrm>
              <a:custGeom>
                <a:avLst/>
                <a:gdLst>
                  <a:gd name="T0" fmla="*/ 68 w 81"/>
                  <a:gd name="T1" fmla="*/ 213 h 213"/>
                  <a:gd name="T2" fmla="*/ 67 w 81"/>
                  <a:gd name="T3" fmla="*/ 213 h 213"/>
                  <a:gd name="T4" fmla="*/ 56 w 81"/>
                  <a:gd name="T5" fmla="*/ 201 h 213"/>
                  <a:gd name="T6" fmla="*/ 49 w 81"/>
                  <a:gd name="T7" fmla="*/ 50 h 213"/>
                  <a:gd name="T8" fmla="*/ 11 w 81"/>
                  <a:gd name="T9" fmla="*/ 24 h 213"/>
                  <a:gd name="T10" fmla="*/ 0 w 81"/>
                  <a:gd name="T11" fmla="*/ 11 h 213"/>
                  <a:gd name="T12" fmla="*/ 13 w 81"/>
                  <a:gd name="T13" fmla="*/ 0 h 213"/>
                  <a:gd name="T14" fmla="*/ 72 w 81"/>
                  <a:gd name="T15" fmla="*/ 45 h 213"/>
                  <a:gd name="T16" fmla="*/ 80 w 81"/>
                  <a:gd name="T17" fmla="*/ 201 h 213"/>
                  <a:gd name="T18" fmla="*/ 68 w 81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" h="213">
                    <a:moveTo>
                      <a:pt x="68" y="213"/>
                    </a:moveTo>
                    <a:cubicBezTo>
                      <a:pt x="67" y="213"/>
                      <a:pt x="67" y="213"/>
                      <a:pt x="67" y="213"/>
                    </a:cubicBezTo>
                    <a:cubicBezTo>
                      <a:pt x="61" y="213"/>
                      <a:pt x="56" y="207"/>
                      <a:pt x="56" y="201"/>
                    </a:cubicBezTo>
                    <a:cubicBezTo>
                      <a:pt x="56" y="200"/>
                      <a:pt x="57" y="91"/>
                      <a:pt x="49" y="50"/>
                    </a:cubicBezTo>
                    <a:cubicBezTo>
                      <a:pt x="44" y="26"/>
                      <a:pt x="13" y="24"/>
                      <a:pt x="11" y="24"/>
                    </a:cubicBezTo>
                    <a:cubicBezTo>
                      <a:pt x="5" y="23"/>
                      <a:pt x="0" y="18"/>
                      <a:pt x="0" y="11"/>
                    </a:cubicBezTo>
                    <a:cubicBezTo>
                      <a:pt x="1" y="5"/>
                      <a:pt x="6" y="0"/>
                      <a:pt x="13" y="0"/>
                    </a:cubicBezTo>
                    <a:cubicBezTo>
                      <a:pt x="15" y="0"/>
                      <a:pt x="64" y="3"/>
                      <a:pt x="72" y="45"/>
                    </a:cubicBezTo>
                    <a:cubicBezTo>
                      <a:pt x="81" y="88"/>
                      <a:pt x="80" y="196"/>
                      <a:pt x="80" y="201"/>
                    </a:cubicBezTo>
                    <a:cubicBezTo>
                      <a:pt x="79" y="208"/>
                      <a:pt x="74" y="213"/>
                      <a:pt x="68" y="213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459"/>
              <p:cNvSpPr>
                <a:spLocks/>
              </p:cNvSpPr>
              <p:nvPr/>
            </p:nvSpPr>
            <p:spPr bwMode="auto">
              <a:xfrm>
                <a:off x="3907" y="1177"/>
                <a:ext cx="100" cy="259"/>
              </a:xfrm>
              <a:custGeom>
                <a:avLst/>
                <a:gdLst>
                  <a:gd name="T0" fmla="*/ 14 w 82"/>
                  <a:gd name="T1" fmla="*/ 213 h 213"/>
                  <a:gd name="T2" fmla="*/ 2 w 82"/>
                  <a:gd name="T3" fmla="*/ 201 h 213"/>
                  <a:gd name="T4" fmla="*/ 9 w 82"/>
                  <a:gd name="T5" fmla="*/ 45 h 213"/>
                  <a:gd name="T6" fmla="*/ 69 w 82"/>
                  <a:gd name="T7" fmla="*/ 0 h 213"/>
                  <a:gd name="T8" fmla="*/ 81 w 82"/>
                  <a:gd name="T9" fmla="*/ 11 h 213"/>
                  <a:gd name="T10" fmla="*/ 70 w 82"/>
                  <a:gd name="T11" fmla="*/ 24 h 213"/>
                  <a:gd name="T12" fmla="*/ 32 w 82"/>
                  <a:gd name="T13" fmla="*/ 50 h 213"/>
                  <a:gd name="T14" fmla="*/ 26 w 82"/>
                  <a:gd name="T15" fmla="*/ 201 h 213"/>
                  <a:gd name="T16" fmla="*/ 14 w 82"/>
                  <a:gd name="T17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213">
                    <a:moveTo>
                      <a:pt x="14" y="213"/>
                    </a:moveTo>
                    <a:cubicBezTo>
                      <a:pt x="7" y="213"/>
                      <a:pt x="2" y="208"/>
                      <a:pt x="2" y="201"/>
                    </a:cubicBezTo>
                    <a:cubicBezTo>
                      <a:pt x="2" y="196"/>
                      <a:pt x="0" y="88"/>
                      <a:pt x="9" y="45"/>
                    </a:cubicBezTo>
                    <a:cubicBezTo>
                      <a:pt x="18" y="3"/>
                      <a:pt x="67" y="0"/>
                      <a:pt x="69" y="0"/>
                    </a:cubicBezTo>
                    <a:cubicBezTo>
                      <a:pt x="75" y="0"/>
                      <a:pt x="81" y="5"/>
                      <a:pt x="81" y="11"/>
                    </a:cubicBezTo>
                    <a:cubicBezTo>
                      <a:pt x="82" y="18"/>
                      <a:pt x="77" y="23"/>
                      <a:pt x="70" y="24"/>
                    </a:cubicBezTo>
                    <a:cubicBezTo>
                      <a:pt x="68" y="24"/>
                      <a:pt x="37" y="26"/>
                      <a:pt x="32" y="50"/>
                    </a:cubicBezTo>
                    <a:cubicBezTo>
                      <a:pt x="24" y="91"/>
                      <a:pt x="26" y="200"/>
                      <a:pt x="26" y="201"/>
                    </a:cubicBezTo>
                    <a:cubicBezTo>
                      <a:pt x="26" y="207"/>
                      <a:pt x="20" y="213"/>
                      <a:pt x="14" y="213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460"/>
              <p:cNvSpPr>
                <a:spLocks/>
              </p:cNvSpPr>
              <p:nvPr/>
            </p:nvSpPr>
            <p:spPr bwMode="auto">
              <a:xfrm>
                <a:off x="4025" y="1613"/>
                <a:ext cx="79" cy="37"/>
              </a:xfrm>
              <a:custGeom>
                <a:avLst/>
                <a:gdLst>
                  <a:gd name="T0" fmla="*/ 0 w 79"/>
                  <a:gd name="T1" fmla="*/ 0 h 37"/>
                  <a:gd name="T2" fmla="*/ 0 w 79"/>
                  <a:gd name="T3" fmla="*/ 37 h 37"/>
                  <a:gd name="T4" fmla="*/ 79 w 79"/>
                  <a:gd name="T5" fmla="*/ 37 h 37"/>
                  <a:gd name="T6" fmla="*/ 38 w 79"/>
                  <a:gd name="T7" fmla="*/ 0 h 37"/>
                  <a:gd name="T8" fmla="*/ 0 w 79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7">
                    <a:moveTo>
                      <a:pt x="0" y="0"/>
                    </a:moveTo>
                    <a:lnTo>
                      <a:pt x="0" y="37"/>
                    </a:lnTo>
                    <a:lnTo>
                      <a:pt x="79" y="37"/>
                    </a:lnTo>
                    <a:lnTo>
                      <a:pt x="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461"/>
              <p:cNvSpPr>
                <a:spLocks/>
              </p:cNvSpPr>
              <p:nvPr/>
            </p:nvSpPr>
            <p:spPr bwMode="auto">
              <a:xfrm>
                <a:off x="3920" y="1613"/>
                <a:ext cx="80" cy="37"/>
              </a:xfrm>
              <a:custGeom>
                <a:avLst/>
                <a:gdLst>
                  <a:gd name="T0" fmla="*/ 80 w 80"/>
                  <a:gd name="T1" fmla="*/ 0 h 37"/>
                  <a:gd name="T2" fmla="*/ 80 w 80"/>
                  <a:gd name="T3" fmla="*/ 37 h 37"/>
                  <a:gd name="T4" fmla="*/ 0 w 80"/>
                  <a:gd name="T5" fmla="*/ 37 h 37"/>
                  <a:gd name="T6" fmla="*/ 41 w 80"/>
                  <a:gd name="T7" fmla="*/ 0 h 37"/>
                  <a:gd name="T8" fmla="*/ 80 w 80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7">
                    <a:moveTo>
                      <a:pt x="80" y="0"/>
                    </a:moveTo>
                    <a:lnTo>
                      <a:pt x="80" y="37"/>
                    </a:lnTo>
                    <a:lnTo>
                      <a:pt x="0" y="37"/>
                    </a:lnTo>
                    <a:lnTo>
                      <a:pt x="41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462"/>
              <p:cNvSpPr>
                <a:spLocks/>
              </p:cNvSpPr>
              <p:nvPr/>
            </p:nvSpPr>
            <p:spPr bwMode="auto">
              <a:xfrm>
                <a:off x="4024" y="1613"/>
                <a:ext cx="80" cy="37"/>
              </a:xfrm>
              <a:custGeom>
                <a:avLst/>
                <a:gdLst>
                  <a:gd name="T0" fmla="*/ 0 w 80"/>
                  <a:gd name="T1" fmla="*/ 0 h 37"/>
                  <a:gd name="T2" fmla="*/ 0 w 80"/>
                  <a:gd name="T3" fmla="*/ 37 h 37"/>
                  <a:gd name="T4" fmla="*/ 80 w 80"/>
                  <a:gd name="T5" fmla="*/ 37 h 37"/>
                  <a:gd name="T6" fmla="*/ 39 w 80"/>
                  <a:gd name="T7" fmla="*/ 0 h 37"/>
                  <a:gd name="T8" fmla="*/ 0 w 80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7">
                    <a:moveTo>
                      <a:pt x="0" y="0"/>
                    </a:moveTo>
                    <a:lnTo>
                      <a:pt x="0" y="37"/>
                    </a:lnTo>
                    <a:lnTo>
                      <a:pt x="80" y="37"/>
                    </a:lnTo>
                    <a:lnTo>
                      <a:pt x="3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463"/>
              <p:cNvSpPr>
                <a:spLocks/>
              </p:cNvSpPr>
              <p:nvPr/>
            </p:nvSpPr>
            <p:spPr bwMode="auto">
              <a:xfrm>
                <a:off x="3920" y="1613"/>
                <a:ext cx="81" cy="37"/>
              </a:xfrm>
              <a:custGeom>
                <a:avLst/>
                <a:gdLst>
                  <a:gd name="T0" fmla="*/ 81 w 81"/>
                  <a:gd name="T1" fmla="*/ 0 h 37"/>
                  <a:gd name="T2" fmla="*/ 81 w 81"/>
                  <a:gd name="T3" fmla="*/ 37 h 37"/>
                  <a:gd name="T4" fmla="*/ 0 w 81"/>
                  <a:gd name="T5" fmla="*/ 37 h 37"/>
                  <a:gd name="T6" fmla="*/ 41 w 81"/>
                  <a:gd name="T7" fmla="*/ 0 h 37"/>
                  <a:gd name="T8" fmla="*/ 81 w 81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7">
                    <a:moveTo>
                      <a:pt x="81" y="0"/>
                    </a:moveTo>
                    <a:lnTo>
                      <a:pt x="81" y="37"/>
                    </a:lnTo>
                    <a:lnTo>
                      <a:pt x="0" y="37"/>
                    </a:lnTo>
                    <a:lnTo>
                      <a:pt x="4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464"/>
              <p:cNvSpPr>
                <a:spLocks/>
              </p:cNvSpPr>
              <p:nvPr/>
            </p:nvSpPr>
            <p:spPr bwMode="auto">
              <a:xfrm>
                <a:off x="3956" y="1362"/>
                <a:ext cx="113" cy="144"/>
              </a:xfrm>
              <a:custGeom>
                <a:avLst/>
                <a:gdLst>
                  <a:gd name="T0" fmla="*/ 40 w 93"/>
                  <a:gd name="T1" fmla="*/ 119 h 119"/>
                  <a:gd name="T2" fmla="*/ 43 w 93"/>
                  <a:gd name="T3" fmla="*/ 44 h 119"/>
                  <a:gd name="T4" fmla="*/ 45 w 93"/>
                  <a:gd name="T5" fmla="*/ 44 h 119"/>
                  <a:gd name="T6" fmla="*/ 47 w 93"/>
                  <a:gd name="T7" fmla="*/ 44 h 119"/>
                  <a:gd name="T8" fmla="*/ 49 w 93"/>
                  <a:gd name="T9" fmla="*/ 44 h 119"/>
                  <a:gd name="T10" fmla="*/ 52 w 93"/>
                  <a:gd name="T11" fmla="*/ 119 h 119"/>
                  <a:gd name="T12" fmla="*/ 91 w 93"/>
                  <a:gd name="T13" fmla="*/ 119 h 119"/>
                  <a:gd name="T14" fmla="*/ 92 w 93"/>
                  <a:gd name="T15" fmla="*/ 3 h 119"/>
                  <a:gd name="T16" fmla="*/ 93 w 93"/>
                  <a:gd name="T17" fmla="*/ 0 h 119"/>
                  <a:gd name="T18" fmla="*/ 0 w 93"/>
                  <a:gd name="T19" fmla="*/ 0 h 119"/>
                  <a:gd name="T20" fmla="*/ 2 w 93"/>
                  <a:gd name="T21" fmla="*/ 119 h 119"/>
                  <a:gd name="T22" fmla="*/ 40 w 93"/>
                  <a:gd name="T23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19">
                    <a:moveTo>
                      <a:pt x="40" y="119"/>
                    </a:moveTo>
                    <a:cubicBezTo>
                      <a:pt x="43" y="44"/>
                      <a:pt x="43" y="44"/>
                      <a:pt x="43" y="44"/>
                    </a:cubicBezTo>
                    <a:cubicBezTo>
                      <a:pt x="44" y="44"/>
                      <a:pt x="44" y="44"/>
                      <a:pt x="45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8" y="44"/>
                      <a:pt x="49" y="44"/>
                      <a:pt x="49" y="44"/>
                    </a:cubicBezTo>
                    <a:cubicBezTo>
                      <a:pt x="52" y="119"/>
                      <a:pt x="52" y="119"/>
                      <a:pt x="52" y="119"/>
                    </a:cubicBezTo>
                    <a:cubicBezTo>
                      <a:pt x="91" y="119"/>
                      <a:pt x="91" y="119"/>
                      <a:pt x="91" y="119"/>
                    </a:cubicBezTo>
                    <a:cubicBezTo>
                      <a:pt x="92" y="3"/>
                      <a:pt x="92" y="3"/>
                      <a:pt x="92" y="3"/>
                    </a:cubicBezTo>
                    <a:cubicBezTo>
                      <a:pt x="92" y="2"/>
                      <a:pt x="93" y="1"/>
                      <a:pt x="9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19"/>
                      <a:pt x="2" y="119"/>
                      <a:pt x="2" y="119"/>
                    </a:cubicBezTo>
                    <a:lnTo>
                      <a:pt x="40" y="119"/>
                    </a:lnTo>
                    <a:close/>
                  </a:path>
                </a:pathLst>
              </a:custGeom>
              <a:solidFill>
                <a:srgbClr val="4830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465"/>
              <p:cNvSpPr>
                <a:spLocks/>
              </p:cNvSpPr>
              <p:nvPr/>
            </p:nvSpPr>
            <p:spPr bwMode="auto">
              <a:xfrm>
                <a:off x="3912" y="1176"/>
                <a:ext cx="200" cy="187"/>
              </a:xfrm>
              <a:custGeom>
                <a:avLst/>
                <a:gdLst>
                  <a:gd name="T0" fmla="*/ 138 w 164"/>
                  <a:gd name="T1" fmla="*/ 72 h 154"/>
                  <a:gd name="T2" fmla="*/ 164 w 164"/>
                  <a:gd name="T3" fmla="*/ 72 h 154"/>
                  <a:gd name="T4" fmla="*/ 160 w 164"/>
                  <a:gd name="T5" fmla="*/ 46 h 154"/>
                  <a:gd name="T6" fmla="*/ 100 w 164"/>
                  <a:gd name="T7" fmla="*/ 0 h 154"/>
                  <a:gd name="T8" fmla="*/ 83 w 164"/>
                  <a:gd name="T9" fmla="*/ 0 h 154"/>
                  <a:gd name="T10" fmla="*/ 65 w 164"/>
                  <a:gd name="T11" fmla="*/ 0 h 154"/>
                  <a:gd name="T12" fmla="*/ 4 w 164"/>
                  <a:gd name="T13" fmla="*/ 46 h 154"/>
                  <a:gd name="T14" fmla="*/ 0 w 164"/>
                  <a:gd name="T15" fmla="*/ 72 h 154"/>
                  <a:gd name="T16" fmla="*/ 26 w 164"/>
                  <a:gd name="T17" fmla="*/ 72 h 154"/>
                  <a:gd name="T18" fmla="*/ 29 w 164"/>
                  <a:gd name="T19" fmla="*/ 51 h 154"/>
                  <a:gd name="T20" fmla="*/ 36 w 164"/>
                  <a:gd name="T21" fmla="*/ 39 h 154"/>
                  <a:gd name="T22" fmla="*/ 36 w 164"/>
                  <a:gd name="T23" fmla="*/ 154 h 154"/>
                  <a:gd name="T24" fmla="*/ 129 w 164"/>
                  <a:gd name="T25" fmla="*/ 154 h 154"/>
                  <a:gd name="T26" fmla="*/ 129 w 164"/>
                  <a:gd name="T27" fmla="*/ 39 h 154"/>
                  <a:gd name="T28" fmla="*/ 135 w 164"/>
                  <a:gd name="T29" fmla="*/ 51 h 154"/>
                  <a:gd name="T30" fmla="*/ 138 w 164"/>
                  <a:gd name="T31" fmla="*/ 7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4" h="154">
                    <a:moveTo>
                      <a:pt x="138" y="72"/>
                    </a:moveTo>
                    <a:cubicBezTo>
                      <a:pt x="164" y="72"/>
                      <a:pt x="164" y="72"/>
                      <a:pt x="164" y="72"/>
                    </a:cubicBezTo>
                    <a:cubicBezTo>
                      <a:pt x="163" y="62"/>
                      <a:pt x="162" y="53"/>
                      <a:pt x="160" y="46"/>
                    </a:cubicBezTo>
                    <a:cubicBezTo>
                      <a:pt x="152" y="3"/>
                      <a:pt x="102" y="0"/>
                      <a:pt x="100" y="0"/>
                    </a:cubicBezTo>
                    <a:cubicBezTo>
                      <a:pt x="97" y="0"/>
                      <a:pt x="90" y="0"/>
                      <a:pt x="83" y="0"/>
                    </a:cubicBezTo>
                    <a:cubicBezTo>
                      <a:pt x="75" y="0"/>
                      <a:pt x="68" y="0"/>
                      <a:pt x="65" y="0"/>
                    </a:cubicBezTo>
                    <a:cubicBezTo>
                      <a:pt x="63" y="0"/>
                      <a:pt x="13" y="3"/>
                      <a:pt x="4" y="46"/>
                    </a:cubicBezTo>
                    <a:cubicBezTo>
                      <a:pt x="3" y="53"/>
                      <a:pt x="1" y="62"/>
                      <a:pt x="0" y="72"/>
                    </a:cubicBezTo>
                    <a:cubicBezTo>
                      <a:pt x="26" y="72"/>
                      <a:pt x="26" y="72"/>
                      <a:pt x="26" y="72"/>
                    </a:cubicBezTo>
                    <a:cubicBezTo>
                      <a:pt x="27" y="64"/>
                      <a:pt x="28" y="57"/>
                      <a:pt x="29" y="51"/>
                    </a:cubicBezTo>
                    <a:cubicBezTo>
                      <a:pt x="30" y="46"/>
                      <a:pt x="32" y="42"/>
                      <a:pt x="36" y="39"/>
                    </a:cubicBezTo>
                    <a:cubicBezTo>
                      <a:pt x="36" y="154"/>
                      <a:pt x="36" y="154"/>
                      <a:pt x="36" y="154"/>
                    </a:cubicBezTo>
                    <a:cubicBezTo>
                      <a:pt x="129" y="154"/>
                      <a:pt x="129" y="154"/>
                      <a:pt x="129" y="154"/>
                    </a:cubicBezTo>
                    <a:cubicBezTo>
                      <a:pt x="129" y="39"/>
                      <a:pt x="129" y="39"/>
                      <a:pt x="129" y="39"/>
                    </a:cubicBezTo>
                    <a:cubicBezTo>
                      <a:pt x="132" y="42"/>
                      <a:pt x="134" y="46"/>
                      <a:pt x="135" y="51"/>
                    </a:cubicBezTo>
                    <a:cubicBezTo>
                      <a:pt x="136" y="57"/>
                      <a:pt x="137" y="64"/>
                      <a:pt x="138" y="72"/>
                    </a:cubicBez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466"/>
              <p:cNvSpPr>
                <a:spLocks/>
              </p:cNvSpPr>
              <p:nvPr/>
            </p:nvSpPr>
            <p:spPr bwMode="auto">
              <a:xfrm>
                <a:off x="3985" y="1120"/>
                <a:ext cx="53" cy="90"/>
              </a:xfrm>
              <a:custGeom>
                <a:avLst/>
                <a:gdLst>
                  <a:gd name="T0" fmla="*/ 22 w 44"/>
                  <a:gd name="T1" fmla="*/ 74 h 74"/>
                  <a:gd name="T2" fmla="*/ 0 w 44"/>
                  <a:gd name="T3" fmla="*/ 52 h 74"/>
                  <a:gd name="T4" fmla="*/ 0 w 44"/>
                  <a:gd name="T5" fmla="*/ 22 h 74"/>
                  <a:gd name="T6" fmla="*/ 22 w 44"/>
                  <a:gd name="T7" fmla="*/ 0 h 74"/>
                  <a:gd name="T8" fmla="*/ 44 w 44"/>
                  <a:gd name="T9" fmla="*/ 22 h 74"/>
                  <a:gd name="T10" fmla="*/ 44 w 44"/>
                  <a:gd name="T11" fmla="*/ 52 h 74"/>
                  <a:gd name="T12" fmla="*/ 22 w 44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4">
                    <a:moveTo>
                      <a:pt x="22" y="74"/>
                    </a:moveTo>
                    <a:cubicBezTo>
                      <a:pt x="10" y="74"/>
                      <a:pt x="0" y="64"/>
                      <a:pt x="0" y="5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4" y="0"/>
                      <a:pt x="44" y="10"/>
                      <a:pt x="44" y="22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4" y="64"/>
                      <a:pt x="34" y="74"/>
                      <a:pt x="22" y="74"/>
                    </a:cubicBezTo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Oval 467"/>
              <p:cNvSpPr>
                <a:spLocks noChangeArrowheads="1"/>
              </p:cNvSpPr>
              <p:nvPr/>
            </p:nvSpPr>
            <p:spPr bwMode="auto">
              <a:xfrm>
                <a:off x="4082" y="1052"/>
                <a:ext cx="42" cy="42"/>
              </a:xfrm>
              <a:prstGeom prst="ellipse">
                <a:avLst/>
              </a:pr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Oval 468"/>
              <p:cNvSpPr>
                <a:spLocks noChangeArrowheads="1"/>
              </p:cNvSpPr>
              <p:nvPr/>
            </p:nvSpPr>
            <p:spPr bwMode="auto">
              <a:xfrm>
                <a:off x="3900" y="1052"/>
                <a:ext cx="41" cy="42"/>
              </a:xfrm>
              <a:prstGeom prst="ellipse">
                <a:avLst/>
              </a:pr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469"/>
              <p:cNvSpPr>
                <a:spLocks/>
              </p:cNvSpPr>
              <p:nvPr/>
            </p:nvSpPr>
            <p:spPr bwMode="auto">
              <a:xfrm>
                <a:off x="3920" y="955"/>
                <a:ext cx="183" cy="209"/>
              </a:xfrm>
              <a:custGeom>
                <a:avLst/>
                <a:gdLst>
                  <a:gd name="T0" fmla="*/ 75 w 150"/>
                  <a:gd name="T1" fmla="*/ 172 h 172"/>
                  <a:gd name="T2" fmla="*/ 0 w 150"/>
                  <a:gd name="T3" fmla="*/ 97 h 172"/>
                  <a:gd name="T4" fmla="*/ 0 w 150"/>
                  <a:gd name="T5" fmla="*/ 59 h 172"/>
                  <a:gd name="T6" fmla="*/ 75 w 150"/>
                  <a:gd name="T7" fmla="*/ 0 h 172"/>
                  <a:gd name="T8" fmla="*/ 150 w 150"/>
                  <a:gd name="T9" fmla="*/ 59 h 172"/>
                  <a:gd name="T10" fmla="*/ 150 w 150"/>
                  <a:gd name="T11" fmla="*/ 97 h 172"/>
                  <a:gd name="T12" fmla="*/ 75 w 150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172">
                    <a:moveTo>
                      <a:pt x="75" y="172"/>
                    </a:moveTo>
                    <a:cubicBezTo>
                      <a:pt x="34" y="172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4" y="0"/>
                      <a:pt x="75" y="0"/>
                    </a:cubicBezTo>
                    <a:cubicBezTo>
                      <a:pt x="116" y="0"/>
                      <a:pt x="150" y="18"/>
                      <a:pt x="150" y="59"/>
                    </a:cubicBezTo>
                    <a:cubicBezTo>
                      <a:pt x="150" y="97"/>
                      <a:pt x="150" y="97"/>
                      <a:pt x="150" y="97"/>
                    </a:cubicBezTo>
                    <a:cubicBezTo>
                      <a:pt x="150" y="138"/>
                      <a:pt x="116" y="172"/>
                      <a:pt x="75" y="172"/>
                    </a:cubicBezTo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470"/>
              <p:cNvSpPr>
                <a:spLocks/>
              </p:cNvSpPr>
              <p:nvPr/>
            </p:nvSpPr>
            <p:spPr bwMode="auto">
              <a:xfrm>
                <a:off x="4088" y="955"/>
                <a:ext cx="37" cy="56"/>
              </a:xfrm>
              <a:custGeom>
                <a:avLst/>
                <a:gdLst>
                  <a:gd name="T0" fmla="*/ 26 w 30"/>
                  <a:gd name="T1" fmla="*/ 18 h 46"/>
                  <a:gd name="T2" fmla="*/ 13 w 30"/>
                  <a:gd name="T3" fmla="*/ 19 h 46"/>
                  <a:gd name="T4" fmla="*/ 14 w 30"/>
                  <a:gd name="T5" fmla="*/ 2 h 46"/>
                  <a:gd name="T6" fmla="*/ 0 w 30"/>
                  <a:gd name="T7" fmla="*/ 29 h 46"/>
                  <a:gd name="T8" fmla="*/ 0 w 30"/>
                  <a:gd name="T9" fmla="*/ 29 h 46"/>
                  <a:gd name="T10" fmla="*/ 0 w 30"/>
                  <a:gd name="T11" fmla="*/ 30 h 46"/>
                  <a:gd name="T12" fmla="*/ 0 w 30"/>
                  <a:gd name="T13" fmla="*/ 30 h 46"/>
                  <a:gd name="T14" fmla="*/ 0 w 30"/>
                  <a:gd name="T15" fmla="*/ 30 h 46"/>
                  <a:gd name="T16" fmla="*/ 0 w 30"/>
                  <a:gd name="T17" fmla="*/ 30 h 46"/>
                  <a:gd name="T18" fmla="*/ 0 w 30"/>
                  <a:gd name="T19" fmla="*/ 30 h 46"/>
                  <a:gd name="T20" fmla="*/ 0 w 30"/>
                  <a:gd name="T21" fmla="*/ 30 h 46"/>
                  <a:gd name="T22" fmla="*/ 1 w 30"/>
                  <a:gd name="T23" fmla="*/ 30 h 46"/>
                  <a:gd name="T24" fmla="*/ 6 w 30"/>
                  <a:gd name="T25" fmla="*/ 33 h 46"/>
                  <a:gd name="T26" fmla="*/ 24 w 30"/>
                  <a:gd name="T27" fmla="*/ 39 h 46"/>
                  <a:gd name="T28" fmla="*/ 16 w 30"/>
                  <a:gd name="T29" fmla="*/ 29 h 46"/>
                  <a:gd name="T30" fmla="*/ 26 w 30"/>
                  <a:gd name="T31" fmla="*/ 1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0" h="46">
                    <a:moveTo>
                      <a:pt x="26" y="18"/>
                    </a:moveTo>
                    <a:cubicBezTo>
                      <a:pt x="23" y="15"/>
                      <a:pt x="18" y="16"/>
                      <a:pt x="13" y="19"/>
                    </a:cubicBezTo>
                    <a:cubicBezTo>
                      <a:pt x="19" y="12"/>
                      <a:pt x="20" y="4"/>
                      <a:pt x="14" y="2"/>
                    </a:cubicBezTo>
                    <a:cubicBezTo>
                      <a:pt x="8" y="0"/>
                      <a:pt x="2" y="24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1" y="30"/>
                      <a:pt x="1" y="30"/>
                    </a:cubicBezTo>
                    <a:cubicBezTo>
                      <a:pt x="2" y="31"/>
                      <a:pt x="4" y="32"/>
                      <a:pt x="6" y="33"/>
                    </a:cubicBezTo>
                    <a:cubicBezTo>
                      <a:pt x="15" y="37"/>
                      <a:pt x="19" y="46"/>
                      <a:pt x="24" y="39"/>
                    </a:cubicBezTo>
                    <a:cubicBezTo>
                      <a:pt x="27" y="35"/>
                      <a:pt x="22" y="31"/>
                      <a:pt x="16" y="29"/>
                    </a:cubicBezTo>
                    <a:cubicBezTo>
                      <a:pt x="24" y="27"/>
                      <a:pt x="30" y="23"/>
                      <a:pt x="26" y="18"/>
                    </a:cubicBez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471"/>
              <p:cNvSpPr>
                <a:spLocks/>
              </p:cNvSpPr>
              <p:nvPr/>
            </p:nvSpPr>
            <p:spPr bwMode="auto">
              <a:xfrm>
                <a:off x="3919" y="991"/>
                <a:ext cx="15" cy="70"/>
              </a:xfrm>
              <a:custGeom>
                <a:avLst/>
                <a:gdLst>
                  <a:gd name="T0" fmla="*/ 0 w 12"/>
                  <a:gd name="T1" fmla="*/ 30 h 58"/>
                  <a:gd name="T2" fmla="*/ 6 w 12"/>
                  <a:gd name="T3" fmla="*/ 3 h 58"/>
                  <a:gd name="T4" fmla="*/ 8 w 12"/>
                  <a:gd name="T5" fmla="*/ 0 h 58"/>
                  <a:gd name="T6" fmla="*/ 8 w 12"/>
                  <a:gd name="T7" fmla="*/ 3 h 58"/>
                  <a:gd name="T8" fmla="*/ 10 w 12"/>
                  <a:gd name="T9" fmla="*/ 12 h 58"/>
                  <a:gd name="T10" fmla="*/ 8 w 12"/>
                  <a:gd name="T11" fmla="*/ 52 h 58"/>
                  <a:gd name="T12" fmla="*/ 2 w 12"/>
                  <a:gd name="T13" fmla="*/ 58 h 58"/>
                  <a:gd name="T14" fmla="*/ 0 w 12"/>
                  <a:gd name="T15" fmla="*/ 58 h 58"/>
                  <a:gd name="T16" fmla="*/ 0 w 12"/>
                  <a:gd name="T17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58">
                    <a:moveTo>
                      <a:pt x="0" y="30"/>
                    </a:moveTo>
                    <a:cubicBezTo>
                      <a:pt x="0" y="20"/>
                      <a:pt x="2" y="11"/>
                      <a:pt x="6" y="3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6"/>
                      <a:pt x="10" y="9"/>
                      <a:pt x="10" y="12"/>
                    </a:cubicBezTo>
                    <a:cubicBezTo>
                      <a:pt x="11" y="22"/>
                      <a:pt x="12" y="43"/>
                      <a:pt x="8" y="52"/>
                    </a:cubicBezTo>
                    <a:cubicBezTo>
                      <a:pt x="6" y="55"/>
                      <a:pt x="4" y="57"/>
                      <a:pt x="2" y="58"/>
                    </a:cubicBezTo>
                    <a:cubicBezTo>
                      <a:pt x="0" y="58"/>
                      <a:pt x="0" y="58"/>
                      <a:pt x="0" y="58"/>
                    </a:cubicBez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472"/>
              <p:cNvSpPr>
                <a:spLocks/>
              </p:cNvSpPr>
              <p:nvPr/>
            </p:nvSpPr>
            <p:spPr bwMode="auto">
              <a:xfrm>
                <a:off x="4090" y="991"/>
                <a:ext cx="14" cy="70"/>
              </a:xfrm>
              <a:custGeom>
                <a:avLst/>
                <a:gdLst>
                  <a:gd name="T0" fmla="*/ 11 w 12"/>
                  <a:gd name="T1" fmla="*/ 58 h 58"/>
                  <a:gd name="T2" fmla="*/ 5 w 12"/>
                  <a:gd name="T3" fmla="*/ 52 h 58"/>
                  <a:gd name="T4" fmla="*/ 2 w 12"/>
                  <a:gd name="T5" fmla="*/ 12 h 58"/>
                  <a:gd name="T6" fmla="*/ 4 w 12"/>
                  <a:gd name="T7" fmla="*/ 3 h 58"/>
                  <a:gd name="T8" fmla="*/ 5 w 12"/>
                  <a:gd name="T9" fmla="*/ 0 h 58"/>
                  <a:gd name="T10" fmla="*/ 6 w 12"/>
                  <a:gd name="T11" fmla="*/ 3 h 58"/>
                  <a:gd name="T12" fmla="*/ 12 w 12"/>
                  <a:gd name="T13" fmla="*/ 30 h 58"/>
                  <a:gd name="T14" fmla="*/ 12 w 12"/>
                  <a:gd name="T15" fmla="*/ 58 h 58"/>
                  <a:gd name="T16" fmla="*/ 11 w 12"/>
                  <a:gd name="T1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58">
                    <a:moveTo>
                      <a:pt x="11" y="58"/>
                    </a:moveTo>
                    <a:cubicBezTo>
                      <a:pt x="8" y="57"/>
                      <a:pt x="6" y="55"/>
                      <a:pt x="5" y="52"/>
                    </a:cubicBezTo>
                    <a:cubicBezTo>
                      <a:pt x="0" y="43"/>
                      <a:pt x="1" y="22"/>
                      <a:pt x="2" y="12"/>
                    </a:cubicBezTo>
                    <a:cubicBezTo>
                      <a:pt x="3" y="9"/>
                      <a:pt x="3" y="6"/>
                      <a:pt x="4" y="3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10" y="11"/>
                      <a:pt x="12" y="20"/>
                      <a:pt x="12" y="30"/>
                    </a:cubicBezTo>
                    <a:cubicBezTo>
                      <a:pt x="12" y="58"/>
                      <a:pt x="12" y="58"/>
                      <a:pt x="12" y="58"/>
                    </a:cubicBezTo>
                    <a:lnTo>
                      <a:pt x="11" y="58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473"/>
              <p:cNvSpPr>
                <a:spLocks/>
              </p:cNvSpPr>
              <p:nvPr/>
            </p:nvSpPr>
            <p:spPr bwMode="auto">
              <a:xfrm>
                <a:off x="3902" y="924"/>
                <a:ext cx="196" cy="97"/>
              </a:xfrm>
              <a:custGeom>
                <a:avLst/>
                <a:gdLst>
                  <a:gd name="T0" fmla="*/ 161 w 161"/>
                  <a:gd name="T1" fmla="*/ 57 h 80"/>
                  <a:gd name="T2" fmla="*/ 88 w 161"/>
                  <a:gd name="T3" fmla="*/ 78 h 80"/>
                  <a:gd name="T4" fmla="*/ 2 w 161"/>
                  <a:gd name="T5" fmla="*/ 54 h 80"/>
                  <a:gd name="T6" fmla="*/ 18 w 161"/>
                  <a:gd name="T7" fmla="*/ 44 h 80"/>
                  <a:gd name="T8" fmla="*/ 12 w 161"/>
                  <a:gd name="T9" fmla="*/ 22 h 80"/>
                  <a:gd name="T10" fmla="*/ 31 w 161"/>
                  <a:gd name="T11" fmla="*/ 29 h 80"/>
                  <a:gd name="T12" fmla="*/ 35 w 161"/>
                  <a:gd name="T13" fmla="*/ 12 h 80"/>
                  <a:gd name="T14" fmla="*/ 56 w 161"/>
                  <a:gd name="T15" fmla="*/ 21 h 80"/>
                  <a:gd name="T16" fmla="*/ 114 w 161"/>
                  <a:gd name="T17" fmla="*/ 11 h 80"/>
                  <a:gd name="T18" fmla="*/ 161 w 161"/>
                  <a:gd name="T19" fmla="*/ 5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1" h="80">
                    <a:moveTo>
                      <a:pt x="161" y="57"/>
                    </a:moveTo>
                    <a:cubicBezTo>
                      <a:pt x="161" y="57"/>
                      <a:pt x="135" y="76"/>
                      <a:pt x="88" y="78"/>
                    </a:cubicBezTo>
                    <a:cubicBezTo>
                      <a:pt x="41" y="80"/>
                      <a:pt x="3" y="67"/>
                      <a:pt x="2" y="54"/>
                    </a:cubicBezTo>
                    <a:cubicBezTo>
                      <a:pt x="0" y="37"/>
                      <a:pt x="18" y="44"/>
                      <a:pt x="18" y="44"/>
                    </a:cubicBezTo>
                    <a:cubicBezTo>
                      <a:pt x="18" y="44"/>
                      <a:pt x="2" y="32"/>
                      <a:pt x="12" y="22"/>
                    </a:cubicBezTo>
                    <a:cubicBezTo>
                      <a:pt x="20" y="14"/>
                      <a:pt x="31" y="29"/>
                      <a:pt x="31" y="29"/>
                    </a:cubicBezTo>
                    <a:cubicBezTo>
                      <a:pt x="31" y="29"/>
                      <a:pt x="24" y="13"/>
                      <a:pt x="35" y="12"/>
                    </a:cubicBezTo>
                    <a:cubicBezTo>
                      <a:pt x="45" y="11"/>
                      <a:pt x="48" y="25"/>
                      <a:pt x="56" y="21"/>
                    </a:cubicBezTo>
                    <a:cubicBezTo>
                      <a:pt x="64" y="17"/>
                      <a:pt x="84" y="0"/>
                      <a:pt x="114" y="11"/>
                    </a:cubicBezTo>
                    <a:cubicBezTo>
                      <a:pt x="145" y="23"/>
                      <a:pt x="161" y="57"/>
                      <a:pt x="161" y="57"/>
                    </a:cubicBez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474"/>
              <p:cNvSpPr>
                <a:spLocks/>
              </p:cNvSpPr>
              <p:nvPr/>
            </p:nvSpPr>
            <p:spPr bwMode="auto">
              <a:xfrm>
                <a:off x="3978" y="1113"/>
                <a:ext cx="68" cy="22"/>
              </a:xfrm>
              <a:custGeom>
                <a:avLst/>
                <a:gdLst>
                  <a:gd name="T0" fmla="*/ 53 w 56"/>
                  <a:gd name="T1" fmla="*/ 0 h 18"/>
                  <a:gd name="T2" fmla="*/ 50 w 56"/>
                  <a:gd name="T3" fmla="*/ 1 h 18"/>
                  <a:gd name="T4" fmla="*/ 25 w 56"/>
                  <a:gd name="T5" fmla="*/ 13 h 18"/>
                  <a:gd name="T6" fmla="*/ 25 w 56"/>
                  <a:gd name="T7" fmla="*/ 13 h 18"/>
                  <a:gd name="T8" fmla="*/ 25 w 56"/>
                  <a:gd name="T9" fmla="*/ 13 h 18"/>
                  <a:gd name="T10" fmla="*/ 5 w 56"/>
                  <a:gd name="T11" fmla="*/ 6 h 18"/>
                  <a:gd name="T12" fmla="*/ 3 w 56"/>
                  <a:gd name="T13" fmla="*/ 5 h 18"/>
                  <a:gd name="T14" fmla="*/ 1 w 56"/>
                  <a:gd name="T15" fmla="*/ 6 h 18"/>
                  <a:gd name="T16" fmla="*/ 2 w 56"/>
                  <a:gd name="T17" fmla="*/ 10 h 18"/>
                  <a:gd name="T18" fmla="*/ 25 w 56"/>
                  <a:gd name="T19" fmla="*/ 18 h 18"/>
                  <a:gd name="T20" fmla="*/ 55 w 56"/>
                  <a:gd name="T21" fmla="*/ 5 h 18"/>
                  <a:gd name="T22" fmla="*/ 54 w 56"/>
                  <a:gd name="T23" fmla="*/ 1 h 18"/>
                  <a:gd name="T24" fmla="*/ 53 w 56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6" h="18">
                    <a:moveTo>
                      <a:pt x="53" y="0"/>
                    </a:moveTo>
                    <a:cubicBezTo>
                      <a:pt x="52" y="0"/>
                      <a:pt x="51" y="0"/>
                      <a:pt x="50" y="1"/>
                    </a:cubicBezTo>
                    <a:cubicBezTo>
                      <a:pt x="45" y="8"/>
                      <a:pt x="36" y="13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17" y="13"/>
                      <a:pt x="10" y="10"/>
                      <a:pt x="5" y="6"/>
                    </a:cubicBezTo>
                    <a:cubicBezTo>
                      <a:pt x="5" y="6"/>
                      <a:pt x="4" y="5"/>
                      <a:pt x="3" y="5"/>
                    </a:cubicBezTo>
                    <a:cubicBezTo>
                      <a:pt x="2" y="5"/>
                      <a:pt x="2" y="6"/>
                      <a:pt x="1" y="6"/>
                    </a:cubicBezTo>
                    <a:cubicBezTo>
                      <a:pt x="0" y="8"/>
                      <a:pt x="0" y="9"/>
                      <a:pt x="2" y="10"/>
                    </a:cubicBezTo>
                    <a:cubicBezTo>
                      <a:pt x="8" y="15"/>
                      <a:pt x="16" y="18"/>
                      <a:pt x="25" y="18"/>
                    </a:cubicBezTo>
                    <a:cubicBezTo>
                      <a:pt x="38" y="18"/>
                      <a:pt x="49" y="13"/>
                      <a:pt x="55" y="5"/>
                    </a:cubicBezTo>
                    <a:cubicBezTo>
                      <a:pt x="56" y="3"/>
                      <a:pt x="56" y="2"/>
                      <a:pt x="54" y="1"/>
                    </a:cubicBezTo>
                    <a:cubicBezTo>
                      <a:pt x="54" y="0"/>
                      <a:pt x="53" y="0"/>
                      <a:pt x="53" y="0"/>
                    </a:cubicBezTo>
                  </a:path>
                </a:pathLst>
              </a:custGeom>
              <a:solidFill>
                <a:srgbClr val="CE98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475"/>
              <p:cNvSpPr>
                <a:spLocks/>
              </p:cNvSpPr>
              <p:nvPr/>
            </p:nvSpPr>
            <p:spPr bwMode="auto">
              <a:xfrm>
                <a:off x="3952" y="1056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10 h 25"/>
                  <a:gd name="T8" fmla="*/ 9 w 18"/>
                  <a:gd name="T9" fmla="*/ 0 h 25"/>
                  <a:gd name="T10" fmla="*/ 18 w 18"/>
                  <a:gd name="T11" fmla="*/ 10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4" y="0"/>
                      <a:pt x="9" y="0"/>
                    </a:cubicBezTo>
                    <a:cubicBezTo>
                      <a:pt x="14" y="0"/>
                      <a:pt x="18" y="5"/>
                      <a:pt x="18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Oval 476"/>
              <p:cNvSpPr>
                <a:spLocks noChangeArrowheads="1"/>
              </p:cNvSpPr>
              <p:nvPr/>
            </p:nvSpPr>
            <p:spPr bwMode="auto">
              <a:xfrm>
                <a:off x="3957" y="1062"/>
                <a:ext cx="7" cy="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Freeform 477"/>
              <p:cNvSpPr>
                <a:spLocks/>
              </p:cNvSpPr>
              <p:nvPr/>
            </p:nvSpPr>
            <p:spPr bwMode="auto">
              <a:xfrm>
                <a:off x="4045" y="1056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10 h 25"/>
                  <a:gd name="T8" fmla="*/ 9 w 18"/>
                  <a:gd name="T9" fmla="*/ 0 h 25"/>
                  <a:gd name="T10" fmla="*/ 18 w 18"/>
                  <a:gd name="T11" fmla="*/ 10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4" y="0"/>
                      <a:pt x="9" y="0"/>
                    </a:cubicBezTo>
                    <a:cubicBezTo>
                      <a:pt x="14" y="0"/>
                      <a:pt x="18" y="5"/>
                      <a:pt x="18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Oval 478"/>
              <p:cNvSpPr>
                <a:spLocks noChangeArrowheads="1"/>
              </p:cNvSpPr>
              <p:nvPr/>
            </p:nvSpPr>
            <p:spPr bwMode="auto">
              <a:xfrm>
                <a:off x="4048" y="1062"/>
                <a:ext cx="8" cy="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Rectangle 479"/>
              <p:cNvSpPr>
                <a:spLocks noChangeArrowheads="1"/>
              </p:cNvSpPr>
              <p:nvPr/>
            </p:nvSpPr>
            <p:spPr bwMode="auto">
              <a:xfrm>
                <a:off x="3948" y="1038"/>
                <a:ext cx="30" cy="8"/>
              </a:xfrm>
              <a:prstGeom prst="rect">
                <a:avLst/>
              </a:pr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Rectangle 480"/>
              <p:cNvSpPr>
                <a:spLocks noChangeArrowheads="1"/>
              </p:cNvSpPr>
              <p:nvPr/>
            </p:nvSpPr>
            <p:spPr bwMode="auto">
              <a:xfrm>
                <a:off x="4041" y="1038"/>
                <a:ext cx="29" cy="8"/>
              </a:xfrm>
              <a:prstGeom prst="rect">
                <a:avLst/>
              </a:pr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481"/>
              <p:cNvSpPr>
                <a:spLocks/>
              </p:cNvSpPr>
              <p:nvPr/>
            </p:nvSpPr>
            <p:spPr bwMode="auto">
              <a:xfrm>
                <a:off x="3316" y="642"/>
                <a:ext cx="249" cy="307"/>
              </a:xfrm>
              <a:custGeom>
                <a:avLst/>
                <a:gdLst>
                  <a:gd name="T0" fmla="*/ 176 w 204"/>
                  <a:gd name="T1" fmla="*/ 40 h 253"/>
                  <a:gd name="T2" fmla="*/ 102 w 204"/>
                  <a:gd name="T3" fmla="*/ 4 h 253"/>
                  <a:gd name="T4" fmla="*/ 28 w 204"/>
                  <a:gd name="T5" fmla="*/ 40 h 253"/>
                  <a:gd name="T6" fmla="*/ 16 w 204"/>
                  <a:gd name="T7" fmla="*/ 253 h 253"/>
                  <a:gd name="T8" fmla="*/ 188 w 204"/>
                  <a:gd name="T9" fmla="*/ 253 h 253"/>
                  <a:gd name="T10" fmla="*/ 176 w 204"/>
                  <a:gd name="T11" fmla="*/ 4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4" h="253">
                    <a:moveTo>
                      <a:pt x="176" y="40"/>
                    </a:moveTo>
                    <a:cubicBezTo>
                      <a:pt x="148" y="0"/>
                      <a:pt x="104" y="4"/>
                      <a:pt x="102" y="4"/>
                    </a:cubicBezTo>
                    <a:cubicBezTo>
                      <a:pt x="100" y="4"/>
                      <a:pt x="56" y="0"/>
                      <a:pt x="28" y="40"/>
                    </a:cubicBezTo>
                    <a:cubicBezTo>
                      <a:pt x="0" y="81"/>
                      <a:pt x="11" y="231"/>
                      <a:pt x="16" y="253"/>
                    </a:cubicBezTo>
                    <a:cubicBezTo>
                      <a:pt x="35" y="253"/>
                      <a:pt x="169" y="253"/>
                      <a:pt x="188" y="253"/>
                    </a:cubicBezTo>
                    <a:cubicBezTo>
                      <a:pt x="193" y="231"/>
                      <a:pt x="204" y="81"/>
                      <a:pt x="176" y="40"/>
                    </a:cubicBezTo>
                    <a:close/>
                  </a:path>
                </a:pathLst>
              </a:custGeom>
              <a:solidFill>
                <a:srgbClr val="FDDD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482"/>
              <p:cNvSpPr>
                <a:spLocks/>
              </p:cNvSpPr>
              <p:nvPr/>
            </p:nvSpPr>
            <p:spPr bwMode="auto">
              <a:xfrm>
                <a:off x="3384" y="896"/>
                <a:ext cx="111" cy="221"/>
              </a:xfrm>
              <a:custGeom>
                <a:avLst/>
                <a:gdLst>
                  <a:gd name="T0" fmla="*/ 75 w 91"/>
                  <a:gd name="T1" fmla="*/ 74 h 182"/>
                  <a:gd name="T2" fmla="*/ 91 w 91"/>
                  <a:gd name="T3" fmla="*/ 0 h 182"/>
                  <a:gd name="T4" fmla="*/ 46 w 91"/>
                  <a:gd name="T5" fmla="*/ 0 h 182"/>
                  <a:gd name="T6" fmla="*/ 46 w 91"/>
                  <a:gd name="T7" fmla="*/ 0 h 182"/>
                  <a:gd name="T8" fmla="*/ 0 w 91"/>
                  <a:gd name="T9" fmla="*/ 0 h 182"/>
                  <a:gd name="T10" fmla="*/ 16 w 91"/>
                  <a:gd name="T11" fmla="*/ 74 h 182"/>
                  <a:gd name="T12" fmla="*/ 3 w 91"/>
                  <a:gd name="T13" fmla="*/ 127 h 182"/>
                  <a:gd name="T14" fmla="*/ 5 w 91"/>
                  <a:gd name="T15" fmla="*/ 155 h 182"/>
                  <a:gd name="T16" fmla="*/ 45 w 91"/>
                  <a:gd name="T17" fmla="*/ 182 h 182"/>
                  <a:gd name="T18" fmla="*/ 46 w 91"/>
                  <a:gd name="T19" fmla="*/ 182 h 182"/>
                  <a:gd name="T20" fmla="*/ 46 w 91"/>
                  <a:gd name="T21" fmla="*/ 182 h 182"/>
                  <a:gd name="T22" fmla="*/ 47 w 91"/>
                  <a:gd name="T23" fmla="*/ 182 h 182"/>
                  <a:gd name="T24" fmla="*/ 87 w 91"/>
                  <a:gd name="T25" fmla="*/ 155 h 182"/>
                  <a:gd name="T26" fmla="*/ 88 w 91"/>
                  <a:gd name="T27" fmla="*/ 127 h 182"/>
                  <a:gd name="T28" fmla="*/ 75 w 91"/>
                  <a:gd name="T29" fmla="*/ 74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1" h="182">
                    <a:moveTo>
                      <a:pt x="75" y="74"/>
                    </a:moveTo>
                    <a:cubicBezTo>
                      <a:pt x="75" y="46"/>
                      <a:pt x="91" y="0"/>
                      <a:pt x="9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6" y="46"/>
                      <a:pt x="16" y="74"/>
                    </a:cubicBezTo>
                    <a:cubicBezTo>
                      <a:pt x="16" y="89"/>
                      <a:pt x="7" y="112"/>
                      <a:pt x="3" y="127"/>
                    </a:cubicBezTo>
                    <a:cubicBezTo>
                      <a:pt x="2" y="134"/>
                      <a:pt x="1" y="147"/>
                      <a:pt x="5" y="155"/>
                    </a:cubicBezTo>
                    <a:cubicBezTo>
                      <a:pt x="12" y="171"/>
                      <a:pt x="26" y="182"/>
                      <a:pt x="45" y="182"/>
                    </a:cubicBezTo>
                    <a:cubicBezTo>
                      <a:pt x="46" y="182"/>
                      <a:pt x="46" y="182"/>
                      <a:pt x="46" y="182"/>
                    </a:cubicBezTo>
                    <a:cubicBezTo>
                      <a:pt x="46" y="182"/>
                      <a:pt x="46" y="182"/>
                      <a:pt x="46" y="182"/>
                    </a:cubicBezTo>
                    <a:cubicBezTo>
                      <a:pt x="47" y="182"/>
                      <a:pt x="47" y="182"/>
                      <a:pt x="47" y="182"/>
                    </a:cubicBezTo>
                    <a:cubicBezTo>
                      <a:pt x="65" y="182"/>
                      <a:pt x="79" y="171"/>
                      <a:pt x="87" y="155"/>
                    </a:cubicBezTo>
                    <a:cubicBezTo>
                      <a:pt x="90" y="147"/>
                      <a:pt x="90" y="134"/>
                      <a:pt x="88" y="127"/>
                    </a:cubicBezTo>
                    <a:cubicBezTo>
                      <a:pt x="85" y="112"/>
                      <a:pt x="75" y="89"/>
                      <a:pt x="75" y="74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483"/>
              <p:cNvSpPr>
                <a:spLocks/>
              </p:cNvSpPr>
              <p:nvPr/>
            </p:nvSpPr>
            <p:spPr bwMode="auto">
              <a:xfrm>
                <a:off x="3344" y="879"/>
                <a:ext cx="90" cy="260"/>
              </a:xfrm>
              <a:custGeom>
                <a:avLst/>
                <a:gdLst>
                  <a:gd name="T0" fmla="*/ 14 w 74"/>
                  <a:gd name="T1" fmla="*/ 214 h 214"/>
                  <a:gd name="T2" fmla="*/ 2 w 74"/>
                  <a:gd name="T3" fmla="*/ 202 h 214"/>
                  <a:gd name="T4" fmla="*/ 9 w 74"/>
                  <a:gd name="T5" fmla="*/ 48 h 214"/>
                  <a:gd name="T6" fmla="*/ 61 w 74"/>
                  <a:gd name="T7" fmla="*/ 1 h 214"/>
                  <a:gd name="T8" fmla="*/ 74 w 74"/>
                  <a:gd name="T9" fmla="*/ 12 h 214"/>
                  <a:gd name="T10" fmla="*/ 63 w 74"/>
                  <a:gd name="T11" fmla="*/ 25 h 214"/>
                  <a:gd name="T12" fmla="*/ 32 w 74"/>
                  <a:gd name="T13" fmla="*/ 53 h 214"/>
                  <a:gd name="T14" fmla="*/ 26 w 74"/>
                  <a:gd name="T15" fmla="*/ 202 h 214"/>
                  <a:gd name="T16" fmla="*/ 15 w 74"/>
                  <a:gd name="T17" fmla="*/ 214 h 214"/>
                  <a:gd name="T18" fmla="*/ 14 w 74"/>
                  <a:gd name="T19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214">
                    <a:moveTo>
                      <a:pt x="14" y="214"/>
                    </a:moveTo>
                    <a:cubicBezTo>
                      <a:pt x="8" y="214"/>
                      <a:pt x="3" y="209"/>
                      <a:pt x="2" y="202"/>
                    </a:cubicBezTo>
                    <a:cubicBezTo>
                      <a:pt x="2" y="198"/>
                      <a:pt x="0" y="91"/>
                      <a:pt x="9" y="48"/>
                    </a:cubicBezTo>
                    <a:cubicBezTo>
                      <a:pt x="16" y="14"/>
                      <a:pt x="46" y="3"/>
                      <a:pt x="61" y="1"/>
                    </a:cubicBezTo>
                    <a:cubicBezTo>
                      <a:pt x="67" y="0"/>
                      <a:pt x="73" y="5"/>
                      <a:pt x="74" y="12"/>
                    </a:cubicBezTo>
                    <a:cubicBezTo>
                      <a:pt x="74" y="18"/>
                      <a:pt x="70" y="24"/>
                      <a:pt x="63" y="25"/>
                    </a:cubicBezTo>
                    <a:cubicBezTo>
                      <a:pt x="62" y="25"/>
                      <a:pt x="37" y="28"/>
                      <a:pt x="32" y="53"/>
                    </a:cubicBezTo>
                    <a:cubicBezTo>
                      <a:pt x="24" y="93"/>
                      <a:pt x="26" y="201"/>
                      <a:pt x="26" y="202"/>
                    </a:cubicBezTo>
                    <a:cubicBezTo>
                      <a:pt x="26" y="208"/>
                      <a:pt x="21" y="214"/>
                      <a:pt x="15" y="214"/>
                    </a:cubicBezTo>
                    <a:lnTo>
                      <a:pt x="14" y="214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484"/>
              <p:cNvSpPr>
                <a:spLocks/>
              </p:cNvSpPr>
              <p:nvPr/>
            </p:nvSpPr>
            <p:spPr bwMode="auto">
              <a:xfrm>
                <a:off x="3448" y="879"/>
                <a:ext cx="90" cy="260"/>
              </a:xfrm>
              <a:custGeom>
                <a:avLst/>
                <a:gdLst>
                  <a:gd name="T0" fmla="*/ 60 w 74"/>
                  <a:gd name="T1" fmla="*/ 214 h 214"/>
                  <a:gd name="T2" fmla="*/ 59 w 74"/>
                  <a:gd name="T3" fmla="*/ 214 h 214"/>
                  <a:gd name="T4" fmla="*/ 48 w 74"/>
                  <a:gd name="T5" fmla="*/ 202 h 214"/>
                  <a:gd name="T6" fmla="*/ 42 w 74"/>
                  <a:gd name="T7" fmla="*/ 53 h 214"/>
                  <a:gd name="T8" fmla="*/ 11 w 74"/>
                  <a:gd name="T9" fmla="*/ 25 h 214"/>
                  <a:gd name="T10" fmla="*/ 0 w 74"/>
                  <a:gd name="T11" fmla="*/ 12 h 214"/>
                  <a:gd name="T12" fmla="*/ 13 w 74"/>
                  <a:gd name="T13" fmla="*/ 1 h 214"/>
                  <a:gd name="T14" fmla="*/ 65 w 74"/>
                  <a:gd name="T15" fmla="*/ 48 h 214"/>
                  <a:gd name="T16" fmla="*/ 72 w 74"/>
                  <a:gd name="T17" fmla="*/ 202 h 214"/>
                  <a:gd name="T18" fmla="*/ 60 w 74"/>
                  <a:gd name="T19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214">
                    <a:moveTo>
                      <a:pt x="60" y="214"/>
                    </a:moveTo>
                    <a:cubicBezTo>
                      <a:pt x="59" y="214"/>
                      <a:pt x="59" y="214"/>
                      <a:pt x="59" y="214"/>
                    </a:cubicBezTo>
                    <a:cubicBezTo>
                      <a:pt x="53" y="214"/>
                      <a:pt x="48" y="208"/>
                      <a:pt x="48" y="202"/>
                    </a:cubicBezTo>
                    <a:cubicBezTo>
                      <a:pt x="48" y="201"/>
                      <a:pt x="50" y="93"/>
                      <a:pt x="42" y="53"/>
                    </a:cubicBezTo>
                    <a:cubicBezTo>
                      <a:pt x="37" y="28"/>
                      <a:pt x="12" y="25"/>
                      <a:pt x="11" y="25"/>
                    </a:cubicBezTo>
                    <a:cubicBezTo>
                      <a:pt x="4" y="24"/>
                      <a:pt x="0" y="18"/>
                      <a:pt x="0" y="12"/>
                    </a:cubicBezTo>
                    <a:cubicBezTo>
                      <a:pt x="1" y="5"/>
                      <a:pt x="7" y="0"/>
                      <a:pt x="13" y="1"/>
                    </a:cubicBezTo>
                    <a:cubicBezTo>
                      <a:pt x="28" y="3"/>
                      <a:pt x="58" y="14"/>
                      <a:pt x="65" y="48"/>
                    </a:cubicBezTo>
                    <a:cubicBezTo>
                      <a:pt x="74" y="91"/>
                      <a:pt x="72" y="198"/>
                      <a:pt x="72" y="202"/>
                    </a:cubicBezTo>
                    <a:cubicBezTo>
                      <a:pt x="71" y="209"/>
                      <a:pt x="66" y="214"/>
                      <a:pt x="60" y="214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485"/>
              <p:cNvSpPr>
                <a:spLocks/>
              </p:cNvSpPr>
              <p:nvPr/>
            </p:nvSpPr>
            <p:spPr bwMode="auto">
              <a:xfrm>
                <a:off x="3418" y="823"/>
                <a:ext cx="44" cy="90"/>
              </a:xfrm>
              <a:custGeom>
                <a:avLst/>
                <a:gdLst>
                  <a:gd name="T0" fmla="*/ 19 w 36"/>
                  <a:gd name="T1" fmla="*/ 74 h 74"/>
                  <a:gd name="T2" fmla="*/ 17 w 36"/>
                  <a:gd name="T3" fmla="*/ 74 h 74"/>
                  <a:gd name="T4" fmla="*/ 0 w 36"/>
                  <a:gd name="T5" fmla="*/ 57 h 74"/>
                  <a:gd name="T6" fmla="*/ 0 w 36"/>
                  <a:gd name="T7" fmla="*/ 17 h 74"/>
                  <a:gd name="T8" fmla="*/ 17 w 36"/>
                  <a:gd name="T9" fmla="*/ 0 h 74"/>
                  <a:gd name="T10" fmla="*/ 19 w 36"/>
                  <a:gd name="T11" fmla="*/ 0 h 74"/>
                  <a:gd name="T12" fmla="*/ 36 w 36"/>
                  <a:gd name="T13" fmla="*/ 17 h 74"/>
                  <a:gd name="T14" fmla="*/ 36 w 36"/>
                  <a:gd name="T15" fmla="*/ 57 h 74"/>
                  <a:gd name="T16" fmla="*/ 19 w 36"/>
                  <a:gd name="T17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74">
                    <a:moveTo>
                      <a:pt x="19" y="74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8" y="74"/>
                      <a:pt x="0" y="67"/>
                      <a:pt x="0" y="5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8" y="0"/>
                      <a:pt x="36" y="8"/>
                      <a:pt x="36" y="1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6" y="67"/>
                      <a:pt x="28" y="74"/>
                      <a:pt x="19" y="74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Oval 486"/>
              <p:cNvSpPr>
                <a:spLocks noChangeArrowheads="1"/>
              </p:cNvSpPr>
              <p:nvPr/>
            </p:nvSpPr>
            <p:spPr bwMode="auto">
              <a:xfrm>
                <a:off x="3511" y="755"/>
                <a:ext cx="41" cy="42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Oval 487"/>
              <p:cNvSpPr>
                <a:spLocks noChangeArrowheads="1"/>
              </p:cNvSpPr>
              <p:nvPr/>
            </p:nvSpPr>
            <p:spPr bwMode="auto">
              <a:xfrm>
                <a:off x="3328" y="755"/>
                <a:ext cx="42" cy="42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488"/>
              <p:cNvSpPr>
                <a:spLocks/>
              </p:cNvSpPr>
              <p:nvPr/>
            </p:nvSpPr>
            <p:spPr bwMode="auto">
              <a:xfrm>
                <a:off x="3349" y="658"/>
                <a:ext cx="183" cy="209"/>
              </a:xfrm>
              <a:custGeom>
                <a:avLst/>
                <a:gdLst>
                  <a:gd name="T0" fmla="*/ 75 w 150"/>
                  <a:gd name="T1" fmla="*/ 172 h 172"/>
                  <a:gd name="T2" fmla="*/ 75 w 150"/>
                  <a:gd name="T3" fmla="*/ 172 h 172"/>
                  <a:gd name="T4" fmla="*/ 0 w 150"/>
                  <a:gd name="T5" fmla="*/ 97 h 172"/>
                  <a:gd name="T6" fmla="*/ 0 w 150"/>
                  <a:gd name="T7" fmla="*/ 59 h 172"/>
                  <a:gd name="T8" fmla="*/ 75 w 150"/>
                  <a:gd name="T9" fmla="*/ 0 h 172"/>
                  <a:gd name="T10" fmla="*/ 150 w 150"/>
                  <a:gd name="T11" fmla="*/ 59 h 172"/>
                  <a:gd name="T12" fmla="*/ 150 w 150"/>
                  <a:gd name="T13" fmla="*/ 97 h 172"/>
                  <a:gd name="T14" fmla="*/ 75 w 150"/>
                  <a:gd name="T15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2">
                    <a:moveTo>
                      <a:pt x="75" y="172"/>
                    </a:moveTo>
                    <a:cubicBezTo>
                      <a:pt x="75" y="172"/>
                      <a:pt x="75" y="172"/>
                      <a:pt x="75" y="172"/>
                    </a:cubicBezTo>
                    <a:cubicBezTo>
                      <a:pt x="34" y="172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4" y="0"/>
                      <a:pt x="75" y="0"/>
                    </a:cubicBezTo>
                    <a:cubicBezTo>
                      <a:pt x="116" y="0"/>
                      <a:pt x="150" y="18"/>
                      <a:pt x="150" y="59"/>
                    </a:cubicBezTo>
                    <a:cubicBezTo>
                      <a:pt x="150" y="97"/>
                      <a:pt x="150" y="97"/>
                      <a:pt x="150" y="97"/>
                    </a:cubicBezTo>
                    <a:cubicBezTo>
                      <a:pt x="150" y="138"/>
                      <a:pt x="116" y="172"/>
                      <a:pt x="75" y="172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489"/>
              <p:cNvSpPr>
                <a:spLocks/>
              </p:cNvSpPr>
              <p:nvPr/>
            </p:nvSpPr>
            <p:spPr bwMode="auto">
              <a:xfrm>
                <a:off x="3446" y="1063"/>
                <a:ext cx="47" cy="274"/>
              </a:xfrm>
              <a:custGeom>
                <a:avLst/>
                <a:gdLst>
                  <a:gd name="T0" fmla="*/ 8 w 38"/>
                  <a:gd name="T1" fmla="*/ 219 h 226"/>
                  <a:gd name="T2" fmla="*/ 0 w 38"/>
                  <a:gd name="T3" fmla="*/ 15 h 226"/>
                  <a:gd name="T4" fmla="*/ 21 w 38"/>
                  <a:gd name="T5" fmla="*/ 3 h 226"/>
                  <a:gd name="T6" fmla="*/ 38 w 38"/>
                  <a:gd name="T7" fmla="*/ 7 h 226"/>
                  <a:gd name="T8" fmla="*/ 34 w 38"/>
                  <a:gd name="T9" fmla="*/ 219 h 226"/>
                  <a:gd name="T10" fmla="*/ 8 w 38"/>
                  <a:gd name="T11" fmla="*/ 219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26">
                    <a:moveTo>
                      <a:pt x="8" y="219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8"/>
                      <a:pt x="14" y="3"/>
                      <a:pt x="21" y="3"/>
                    </a:cubicBezTo>
                    <a:cubicBezTo>
                      <a:pt x="28" y="3"/>
                      <a:pt x="38" y="0"/>
                      <a:pt x="38" y="7"/>
                    </a:cubicBezTo>
                    <a:cubicBezTo>
                      <a:pt x="34" y="219"/>
                      <a:pt x="34" y="219"/>
                      <a:pt x="34" y="219"/>
                    </a:cubicBezTo>
                    <a:cubicBezTo>
                      <a:pt x="34" y="226"/>
                      <a:pt x="8" y="226"/>
                      <a:pt x="8" y="219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490"/>
              <p:cNvSpPr>
                <a:spLocks/>
              </p:cNvSpPr>
              <p:nvPr/>
            </p:nvSpPr>
            <p:spPr bwMode="auto">
              <a:xfrm>
                <a:off x="3388" y="1065"/>
                <a:ext cx="44" cy="272"/>
              </a:xfrm>
              <a:custGeom>
                <a:avLst/>
                <a:gdLst>
                  <a:gd name="T0" fmla="*/ 4 w 36"/>
                  <a:gd name="T1" fmla="*/ 218 h 225"/>
                  <a:gd name="T2" fmla="*/ 0 w 36"/>
                  <a:gd name="T3" fmla="*/ 7 h 225"/>
                  <a:gd name="T4" fmla="*/ 17 w 36"/>
                  <a:gd name="T5" fmla="*/ 2 h 225"/>
                  <a:gd name="T6" fmla="*/ 36 w 36"/>
                  <a:gd name="T7" fmla="*/ 14 h 225"/>
                  <a:gd name="T8" fmla="*/ 29 w 36"/>
                  <a:gd name="T9" fmla="*/ 218 h 225"/>
                  <a:gd name="T10" fmla="*/ 4 w 36"/>
                  <a:gd name="T11" fmla="*/ 218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225">
                    <a:moveTo>
                      <a:pt x="4" y="218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0"/>
                      <a:pt x="10" y="2"/>
                      <a:pt x="17" y="2"/>
                    </a:cubicBezTo>
                    <a:cubicBezTo>
                      <a:pt x="24" y="2"/>
                      <a:pt x="36" y="6"/>
                      <a:pt x="36" y="14"/>
                    </a:cubicBezTo>
                    <a:cubicBezTo>
                      <a:pt x="29" y="218"/>
                      <a:pt x="29" y="218"/>
                      <a:pt x="29" y="218"/>
                    </a:cubicBezTo>
                    <a:cubicBezTo>
                      <a:pt x="29" y="225"/>
                      <a:pt x="4" y="225"/>
                      <a:pt x="4" y="218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491"/>
              <p:cNvSpPr>
                <a:spLocks/>
              </p:cNvSpPr>
              <p:nvPr/>
            </p:nvSpPr>
            <p:spPr bwMode="auto">
              <a:xfrm>
                <a:off x="3456" y="1316"/>
                <a:ext cx="76" cy="37"/>
              </a:xfrm>
              <a:custGeom>
                <a:avLst/>
                <a:gdLst>
                  <a:gd name="T0" fmla="*/ 0 w 76"/>
                  <a:gd name="T1" fmla="*/ 0 h 37"/>
                  <a:gd name="T2" fmla="*/ 0 w 76"/>
                  <a:gd name="T3" fmla="*/ 37 h 37"/>
                  <a:gd name="T4" fmla="*/ 12 w 76"/>
                  <a:gd name="T5" fmla="*/ 37 h 37"/>
                  <a:gd name="T6" fmla="*/ 14 w 76"/>
                  <a:gd name="T7" fmla="*/ 20 h 37"/>
                  <a:gd name="T8" fmla="*/ 32 w 76"/>
                  <a:gd name="T9" fmla="*/ 37 h 37"/>
                  <a:gd name="T10" fmla="*/ 76 w 76"/>
                  <a:gd name="T11" fmla="*/ 37 h 37"/>
                  <a:gd name="T12" fmla="*/ 32 w 76"/>
                  <a:gd name="T13" fmla="*/ 0 h 37"/>
                  <a:gd name="T14" fmla="*/ 0 w 76"/>
                  <a:gd name="T1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6" h="37">
                    <a:moveTo>
                      <a:pt x="0" y="0"/>
                    </a:moveTo>
                    <a:lnTo>
                      <a:pt x="0" y="37"/>
                    </a:lnTo>
                    <a:lnTo>
                      <a:pt x="12" y="37"/>
                    </a:lnTo>
                    <a:lnTo>
                      <a:pt x="14" y="20"/>
                    </a:lnTo>
                    <a:lnTo>
                      <a:pt x="32" y="37"/>
                    </a:lnTo>
                    <a:lnTo>
                      <a:pt x="76" y="37"/>
                    </a:lnTo>
                    <a:lnTo>
                      <a:pt x="3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492"/>
              <p:cNvSpPr>
                <a:spLocks/>
              </p:cNvSpPr>
              <p:nvPr/>
            </p:nvSpPr>
            <p:spPr bwMode="auto">
              <a:xfrm>
                <a:off x="3456" y="1316"/>
                <a:ext cx="76" cy="37"/>
              </a:xfrm>
              <a:custGeom>
                <a:avLst/>
                <a:gdLst>
                  <a:gd name="T0" fmla="*/ 26 w 62"/>
                  <a:gd name="T1" fmla="*/ 31 h 31"/>
                  <a:gd name="T2" fmla="*/ 11 w 62"/>
                  <a:gd name="T3" fmla="*/ 17 h 31"/>
                  <a:gd name="T4" fmla="*/ 10 w 62"/>
                  <a:gd name="T5" fmla="*/ 31 h 31"/>
                  <a:gd name="T6" fmla="*/ 0 w 62"/>
                  <a:gd name="T7" fmla="*/ 31 h 31"/>
                  <a:gd name="T8" fmla="*/ 0 w 62"/>
                  <a:gd name="T9" fmla="*/ 0 h 31"/>
                  <a:gd name="T10" fmla="*/ 12 w 62"/>
                  <a:gd name="T11" fmla="*/ 11 h 31"/>
                  <a:gd name="T12" fmla="*/ 17 w 62"/>
                  <a:gd name="T13" fmla="*/ 13 h 31"/>
                  <a:gd name="T14" fmla="*/ 45 w 62"/>
                  <a:gd name="T15" fmla="*/ 16 h 31"/>
                  <a:gd name="T16" fmla="*/ 62 w 62"/>
                  <a:gd name="T17" fmla="*/ 31 h 31"/>
                  <a:gd name="T18" fmla="*/ 26 w 62"/>
                  <a:gd name="T1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31">
                    <a:moveTo>
                      <a:pt x="26" y="31"/>
                    </a:moveTo>
                    <a:cubicBezTo>
                      <a:pt x="11" y="17"/>
                      <a:pt x="11" y="17"/>
                      <a:pt x="11" y="17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4"/>
                      <a:pt x="7" y="8"/>
                      <a:pt x="12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6" y="19"/>
                      <a:pt x="36" y="20"/>
                      <a:pt x="45" y="16"/>
                    </a:cubicBezTo>
                    <a:cubicBezTo>
                      <a:pt x="62" y="31"/>
                      <a:pt x="62" y="31"/>
                      <a:pt x="62" y="31"/>
                    </a:cubicBezTo>
                    <a:lnTo>
                      <a:pt x="26" y="31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Freeform 493"/>
              <p:cNvSpPr>
                <a:spLocks/>
              </p:cNvSpPr>
              <p:nvPr/>
            </p:nvSpPr>
            <p:spPr bwMode="auto">
              <a:xfrm>
                <a:off x="3385" y="1054"/>
                <a:ext cx="109" cy="138"/>
              </a:xfrm>
              <a:custGeom>
                <a:avLst/>
                <a:gdLst>
                  <a:gd name="T0" fmla="*/ 3 w 89"/>
                  <a:gd name="T1" fmla="*/ 114 h 114"/>
                  <a:gd name="T2" fmla="*/ 1 w 89"/>
                  <a:gd name="T3" fmla="*/ 17 h 114"/>
                  <a:gd name="T4" fmla="*/ 1 w 89"/>
                  <a:gd name="T5" fmla="*/ 1 h 114"/>
                  <a:gd name="T6" fmla="*/ 1 w 89"/>
                  <a:gd name="T7" fmla="*/ 0 h 114"/>
                  <a:gd name="T8" fmla="*/ 88 w 89"/>
                  <a:gd name="T9" fmla="*/ 0 h 114"/>
                  <a:gd name="T10" fmla="*/ 89 w 89"/>
                  <a:gd name="T11" fmla="*/ 1 h 114"/>
                  <a:gd name="T12" fmla="*/ 89 w 89"/>
                  <a:gd name="T13" fmla="*/ 17 h 114"/>
                  <a:gd name="T14" fmla="*/ 87 w 89"/>
                  <a:gd name="T15" fmla="*/ 114 h 114"/>
                  <a:gd name="T16" fmla="*/ 3 w 89"/>
                  <a:gd name="T17" fmla="*/ 11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114">
                    <a:moveTo>
                      <a:pt x="3" y="114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0" y="12"/>
                      <a:pt x="0" y="6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9" y="1"/>
                      <a:pt x="89" y="1"/>
                      <a:pt x="89" y="1"/>
                    </a:cubicBezTo>
                    <a:cubicBezTo>
                      <a:pt x="89" y="6"/>
                      <a:pt x="89" y="12"/>
                      <a:pt x="89" y="17"/>
                    </a:cubicBezTo>
                    <a:cubicBezTo>
                      <a:pt x="87" y="114"/>
                      <a:pt x="87" y="114"/>
                      <a:pt x="87" y="114"/>
                    </a:cubicBezTo>
                    <a:lnTo>
                      <a:pt x="3" y="114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494"/>
              <p:cNvSpPr>
                <a:spLocks/>
              </p:cNvSpPr>
              <p:nvPr/>
            </p:nvSpPr>
            <p:spPr bwMode="auto">
              <a:xfrm>
                <a:off x="3344" y="879"/>
                <a:ext cx="191" cy="212"/>
              </a:xfrm>
              <a:custGeom>
                <a:avLst/>
                <a:gdLst>
                  <a:gd name="T0" fmla="*/ 26 w 157"/>
                  <a:gd name="T1" fmla="*/ 175 h 175"/>
                  <a:gd name="T2" fmla="*/ 32 w 157"/>
                  <a:gd name="T3" fmla="*/ 53 h 175"/>
                  <a:gd name="T4" fmla="*/ 39 w 157"/>
                  <a:gd name="T5" fmla="*/ 38 h 175"/>
                  <a:gd name="T6" fmla="*/ 48 w 157"/>
                  <a:gd name="T7" fmla="*/ 88 h 175"/>
                  <a:gd name="T8" fmla="*/ 40 w 157"/>
                  <a:gd name="T9" fmla="*/ 123 h 175"/>
                  <a:gd name="T10" fmla="*/ 35 w 157"/>
                  <a:gd name="T11" fmla="*/ 141 h 175"/>
                  <a:gd name="T12" fmla="*/ 34 w 157"/>
                  <a:gd name="T13" fmla="*/ 147 h 175"/>
                  <a:gd name="T14" fmla="*/ 123 w 157"/>
                  <a:gd name="T15" fmla="*/ 147 h 175"/>
                  <a:gd name="T16" fmla="*/ 122 w 157"/>
                  <a:gd name="T17" fmla="*/ 141 h 175"/>
                  <a:gd name="T18" fmla="*/ 116 w 157"/>
                  <a:gd name="T19" fmla="*/ 123 h 175"/>
                  <a:gd name="T20" fmla="*/ 109 w 157"/>
                  <a:gd name="T21" fmla="*/ 88 h 175"/>
                  <a:gd name="T22" fmla="*/ 117 w 157"/>
                  <a:gd name="T23" fmla="*/ 37 h 175"/>
                  <a:gd name="T24" fmla="*/ 125 w 157"/>
                  <a:gd name="T25" fmla="*/ 53 h 175"/>
                  <a:gd name="T26" fmla="*/ 131 w 157"/>
                  <a:gd name="T27" fmla="*/ 175 h 175"/>
                  <a:gd name="T28" fmla="*/ 157 w 157"/>
                  <a:gd name="T29" fmla="*/ 175 h 175"/>
                  <a:gd name="T30" fmla="*/ 150 w 157"/>
                  <a:gd name="T31" fmla="*/ 47 h 175"/>
                  <a:gd name="T32" fmla="*/ 98 w 157"/>
                  <a:gd name="T33" fmla="*/ 0 h 175"/>
                  <a:gd name="T34" fmla="*/ 97 w 157"/>
                  <a:gd name="T35" fmla="*/ 0 h 175"/>
                  <a:gd name="T36" fmla="*/ 96 w 157"/>
                  <a:gd name="T37" fmla="*/ 0 h 175"/>
                  <a:gd name="T38" fmla="*/ 79 w 157"/>
                  <a:gd name="T39" fmla="*/ 28 h 175"/>
                  <a:gd name="T40" fmla="*/ 60 w 157"/>
                  <a:gd name="T41" fmla="*/ 0 h 175"/>
                  <a:gd name="T42" fmla="*/ 59 w 157"/>
                  <a:gd name="T43" fmla="*/ 0 h 175"/>
                  <a:gd name="T44" fmla="*/ 7 w 157"/>
                  <a:gd name="T45" fmla="*/ 47 h 175"/>
                  <a:gd name="T46" fmla="*/ 0 w 157"/>
                  <a:gd name="T47" fmla="*/ 175 h 175"/>
                  <a:gd name="T48" fmla="*/ 26 w 157"/>
                  <a:gd name="T49" fmla="*/ 17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7" h="175">
                    <a:moveTo>
                      <a:pt x="26" y="175"/>
                    </a:moveTo>
                    <a:cubicBezTo>
                      <a:pt x="26" y="140"/>
                      <a:pt x="27" y="80"/>
                      <a:pt x="32" y="53"/>
                    </a:cubicBezTo>
                    <a:cubicBezTo>
                      <a:pt x="34" y="47"/>
                      <a:pt x="36" y="42"/>
                      <a:pt x="39" y="38"/>
                    </a:cubicBezTo>
                    <a:cubicBezTo>
                      <a:pt x="43" y="53"/>
                      <a:pt x="48" y="73"/>
                      <a:pt x="48" y="88"/>
                    </a:cubicBezTo>
                    <a:cubicBezTo>
                      <a:pt x="48" y="98"/>
                      <a:pt x="43" y="111"/>
                      <a:pt x="40" y="123"/>
                    </a:cubicBezTo>
                    <a:cubicBezTo>
                      <a:pt x="38" y="130"/>
                      <a:pt x="36" y="136"/>
                      <a:pt x="35" y="141"/>
                    </a:cubicBezTo>
                    <a:cubicBezTo>
                      <a:pt x="34" y="145"/>
                      <a:pt x="34" y="146"/>
                      <a:pt x="34" y="147"/>
                    </a:cubicBezTo>
                    <a:cubicBezTo>
                      <a:pt x="123" y="147"/>
                      <a:pt x="123" y="147"/>
                      <a:pt x="123" y="147"/>
                    </a:cubicBezTo>
                    <a:cubicBezTo>
                      <a:pt x="123" y="145"/>
                      <a:pt x="123" y="143"/>
                      <a:pt x="122" y="141"/>
                    </a:cubicBezTo>
                    <a:cubicBezTo>
                      <a:pt x="121" y="133"/>
                      <a:pt x="118" y="130"/>
                      <a:pt x="116" y="123"/>
                    </a:cubicBezTo>
                    <a:cubicBezTo>
                      <a:pt x="113" y="111"/>
                      <a:pt x="109" y="98"/>
                      <a:pt x="109" y="88"/>
                    </a:cubicBezTo>
                    <a:cubicBezTo>
                      <a:pt x="109" y="72"/>
                      <a:pt x="113" y="52"/>
                      <a:pt x="117" y="37"/>
                    </a:cubicBezTo>
                    <a:cubicBezTo>
                      <a:pt x="121" y="41"/>
                      <a:pt x="124" y="46"/>
                      <a:pt x="125" y="53"/>
                    </a:cubicBezTo>
                    <a:cubicBezTo>
                      <a:pt x="131" y="80"/>
                      <a:pt x="132" y="140"/>
                      <a:pt x="131" y="175"/>
                    </a:cubicBezTo>
                    <a:cubicBezTo>
                      <a:pt x="157" y="175"/>
                      <a:pt x="157" y="175"/>
                      <a:pt x="157" y="175"/>
                    </a:cubicBezTo>
                    <a:cubicBezTo>
                      <a:pt x="157" y="139"/>
                      <a:pt x="157" y="78"/>
                      <a:pt x="150" y="47"/>
                    </a:cubicBezTo>
                    <a:cubicBezTo>
                      <a:pt x="143" y="13"/>
                      <a:pt x="113" y="1"/>
                      <a:pt x="98" y="0"/>
                    </a:cubicBezTo>
                    <a:cubicBezTo>
                      <a:pt x="97" y="0"/>
                      <a:pt x="97" y="0"/>
                      <a:pt x="97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87" y="18"/>
                      <a:pt x="79" y="28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44" y="2"/>
                      <a:pt x="14" y="14"/>
                      <a:pt x="7" y="47"/>
                    </a:cubicBezTo>
                    <a:cubicBezTo>
                      <a:pt x="1" y="78"/>
                      <a:pt x="0" y="139"/>
                      <a:pt x="0" y="175"/>
                    </a:cubicBezTo>
                    <a:lnTo>
                      <a:pt x="26" y="175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495"/>
              <p:cNvSpPr>
                <a:spLocks/>
              </p:cNvSpPr>
              <p:nvPr/>
            </p:nvSpPr>
            <p:spPr bwMode="auto">
              <a:xfrm>
                <a:off x="3409" y="872"/>
                <a:ext cx="28" cy="42"/>
              </a:xfrm>
              <a:custGeom>
                <a:avLst/>
                <a:gdLst>
                  <a:gd name="T0" fmla="*/ 7 w 23"/>
                  <a:gd name="T1" fmla="*/ 0 h 35"/>
                  <a:gd name="T2" fmla="*/ 12 w 23"/>
                  <a:gd name="T3" fmla="*/ 10 h 35"/>
                  <a:gd name="T4" fmla="*/ 23 w 23"/>
                  <a:gd name="T5" fmla="*/ 21 h 35"/>
                  <a:gd name="T6" fmla="*/ 14 w 23"/>
                  <a:gd name="T7" fmla="*/ 35 h 35"/>
                  <a:gd name="T8" fmla="*/ 4 w 23"/>
                  <a:gd name="T9" fmla="*/ 21 h 35"/>
                  <a:gd name="T10" fmla="*/ 0 w 23"/>
                  <a:gd name="T11" fmla="*/ 7 h 35"/>
                  <a:gd name="T12" fmla="*/ 7 w 23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5">
                    <a:moveTo>
                      <a:pt x="7" y="0"/>
                    </a:moveTo>
                    <a:cubicBezTo>
                      <a:pt x="7" y="0"/>
                      <a:pt x="9" y="4"/>
                      <a:pt x="12" y="10"/>
                    </a:cubicBezTo>
                    <a:cubicBezTo>
                      <a:pt x="18" y="17"/>
                      <a:pt x="23" y="21"/>
                      <a:pt x="23" y="21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5"/>
                      <a:pt x="9" y="30"/>
                      <a:pt x="4" y="21"/>
                    </a:cubicBezTo>
                    <a:cubicBezTo>
                      <a:pt x="0" y="13"/>
                      <a:pt x="0" y="7"/>
                      <a:pt x="0" y="7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496"/>
              <p:cNvSpPr>
                <a:spLocks/>
              </p:cNvSpPr>
              <p:nvPr/>
            </p:nvSpPr>
            <p:spPr bwMode="auto">
              <a:xfrm>
                <a:off x="3443" y="872"/>
                <a:ext cx="29" cy="42"/>
              </a:xfrm>
              <a:custGeom>
                <a:avLst/>
                <a:gdLst>
                  <a:gd name="T0" fmla="*/ 16 w 24"/>
                  <a:gd name="T1" fmla="*/ 0 h 35"/>
                  <a:gd name="T2" fmla="*/ 11 w 24"/>
                  <a:gd name="T3" fmla="*/ 10 h 35"/>
                  <a:gd name="T4" fmla="*/ 0 w 24"/>
                  <a:gd name="T5" fmla="*/ 21 h 35"/>
                  <a:gd name="T6" fmla="*/ 9 w 24"/>
                  <a:gd name="T7" fmla="*/ 35 h 35"/>
                  <a:gd name="T8" fmla="*/ 19 w 24"/>
                  <a:gd name="T9" fmla="*/ 21 h 35"/>
                  <a:gd name="T10" fmla="*/ 24 w 24"/>
                  <a:gd name="T11" fmla="*/ 7 h 35"/>
                  <a:gd name="T12" fmla="*/ 16 w 24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5">
                    <a:moveTo>
                      <a:pt x="16" y="0"/>
                    </a:moveTo>
                    <a:cubicBezTo>
                      <a:pt x="16" y="0"/>
                      <a:pt x="15" y="4"/>
                      <a:pt x="11" y="10"/>
                    </a:cubicBezTo>
                    <a:cubicBezTo>
                      <a:pt x="6" y="17"/>
                      <a:pt x="0" y="21"/>
                      <a:pt x="0" y="21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35"/>
                      <a:pt x="15" y="30"/>
                      <a:pt x="19" y="21"/>
                    </a:cubicBezTo>
                    <a:cubicBezTo>
                      <a:pt x="23" y="13"/>
                      <a:pt x="24" y="7"/>
                      <a:pt x="24" y="7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497"/>
              <p:cNvSpPr>
                <a:spLocks/>
              </p:cNvSpPr>
              <p:nvPr/>
            </p:nvSpPr>
            <p:spPr bwMode="auto">
              <a:xfrm>
                <a:off x="3345" y="680"/>
                <a:ext cx="27" cy="91"/>
              </a:xfrm>
              <a:custGeom>
                <a:avLst/>
                <a:gdLst>
                  <a:gd name="T0" fmla="*/ 3 w 22"/>
                  <a:gd name="T1" fmla="*/ 75 h 75"/>
                  <a:gd name="T2" fmla="*/ 16 w 22"/>
                  <a:gd name="T3" fmla="*/ 42 h 75"/>
                  <a:gd name="T4" fmla="*/ 16 w 22"/>
                  <a:gd name="T5" fmla="*/ 0 h 75"/>
                  <a:gd name="T6" fmla="*/ 5 w 22"/>
                  <a:gd name="T7" fmla="*/ 17 h 75"/>
                  <a:gd name="T8" fmla="*/ 0 w 22"/>
                  <a:gd name="T9" fmla="*/ 48 h 75"/>
                  <a:gd name="T10" fmla="*/ 3 w 22"/>
                  <a:gd name="T11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75">
                    <a:moveTo>
                      <a:pt x="3" y="75"/>
                    </a:moveTo>
                    <a:cubicBezTo>
                      <a:pt x="3" y="75"/>
                      <a:pt x="10" y="63"/>
                      <a:pt x="16" y="42"/>
                    </a:cubicBezTo>
                    <a:cubicBezTo>
                      <a:pt x="22" y="22"/>
                      <a:pt x="16" y="0"/>
                      <a:pt x="16" y="0"/>
                    </a:cubicBezTo>
                    <a:cubicBezTo>
                      <a:pt x="16" y="0"/>
                      <a:pt x="8" y="5"/>
                      <a:pt x="5" y="17"/>
                    </a:cubicBezTo>
                    <a:cubicBezTo>
                      <a:pt x="1" y="29"/>
                      <a:pt x="0" y="39"/>
                      <a:pt x="0" y="48"/>
                    </a:cubicBezTo>
                    <a:cubicBezTo>
                      <a:pt x="0" y="58"/>
                      <a:pt x="3" y="75"/>
                      <a:pt x="3" y="75"/>
                    </a:cubicBezTo>
                    <a:close/>
                  </a:path>
                </a:pathLst>
              </a:custGeom>
              <a:solidFill>
                <a:srgbClr val="FDDD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Freeform 498"/>
              <p:cNvSpPr>
                <a:spLocks/>
              </p:cNvSpPr>
              <p:nvPr/>
            </p:nvSpPr>
            <p:spPr bwMode="auto">
              <a:xfrm>
                <a:off x="3508" y="680"/>
                <a:ext cx="26" cy="91"/>
              </a:xfrm>
              <a:custGeom>
                <a:avLst/>
                <a:gdLst>
                  <a:gd name="T0" fmla="*/ 19 w 21"/>
                  <a:gd name="T1" fmla="*/ 75 h 75"/>
                  <a:gd name="T2" fmla="*/ 6 w 21"/>
                  <a:gd name="T3" fmla="*/ 42 h 75"/>
                  <a:gd name="T4" fmla="*/ 5 w 21"/>
                  <a:gd name="T5" fmla="*/ 0 h 75"/>
                  <a:gd name="T6" fmla="*/ 17 w 21"/>
                  <a:gd name="T7" fmla="*/ 17 h 75"/>
                  <a:gd name="T8" fmla="*/ 21 w 21"/>
                  <a:gd name="T9" fmla="*/ 48 h 75"/>
                  <a:gd name="T10" fmla="*/ 19 w 21"/>
                  <a:gd name="T11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75">
                    <a:moveTo>
                      <a:pt x="19" y="75"/>
                    </a:moveTo>
                    <a:cubicBezTo>
                      <a:pt x="19" y="75"/>
                      <a:pt x="12" y="63"/>
                      <a:pt x="6" y="42"/>
                    </a:cubicBezTo>
                    <a:cubicBezTo>
                      <a:pt x="0" y="22"/>
                      <a:pt x="5" y="0"/>
                      <a:pt x="5" y="0"/>
                    </a:cubicBezTo>
                    <a:cubicBezTo>
                      <a:pt x="5" y="0"/>
                      <a:pt x="13" y="5"/>
                      <a:pt x="17" y="17"/>
                    </a:cubicBezTo>
                    <a:cubicBezTo>
                      <a:pt x="21" y="29"/>
                      <a:pt x="21" y="39"/>
                      <a:pt x="21" y="48"/>
                    </a:cubicBezTo>
                    <a:cubicBezTo>
                      <a:pt x="21" y="58"/>
                      <a:pt x="19" y="75"/>
                      <a:pt x="19" y="75"/>
                    </a:cubicBezTo>
                    <a:close/>
                  </a:path>
                </a:pathLst>
              </a:custGeom>
              <a:solidFill>
                <a:srgbClr val="FDDD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Freeform 499"/>
              <p:cNvSpPr>
                <a:spLocks/>
              </p:cNvSpPr>
              <p:nvPr/>
            </p:nvSpPr>
            <p:spPr bwMode="auto">
              <a:xfrm>
                <a:off x="3360" y="651"/>
                <a:ext cx="159" cy="86"/>
              </a:xfrm>
              <a:custGeom>
                <a:avLst/>
                <a:gdLst>
                  <a:gd name="T0" fmla="*/ 104 w 131"/>
                  <a:gd name="T1" fmla="*/ 8 h 71"/>
                  <a:gd name="T2" fmla="*/ 65 w 131"/>
                  <a:gd name="T3" fmla="*/ 0 h 71"/>
                  <a:gd name="T4" fmla="*/ 28 w 131"/>
                  <a:gd name="T5" fmla="*/ 7 h 71"/>
                  <a:gd name="T6" fmla="*/ 0 w 131"/>
                  <a:gd name="T7" fmla="*/ 27 h 71"/>
                  <a:gd name="T8" fmla="*/ 10 w 131"/>
                  <a:gd name="T9" fmla="*/ 45 h 71"/>
                  <a:gd name="T10" fmla="*/ 12 w 131"/>
                  <a:gd name="T11" fmla="*/ 71 h 71"/>
                  <a:gd name="T12" fmla="*/ 119 w 131"/>
                  <a:gd name="T13" fmla="*/ 71 h 71"/>
                  <a:gd name="T14" fmla="*/ 121 w 131"/>
                  <a:gd name="T15" fmla="*/ 45 h 71"/>
                  <a:gd name="T16" fmla="*/ 131 w 131"/>
                  <a:gd name="T17" fmla="*/ 27 h 71"/>
                  <a:gd name="T18" fmla="*/ 104 w 131"/>
                  <a:gd name="T19" fmla="*/ 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1" h="71">
                    <a:moveTo>
                      <a:pt x="104" y="8"/>
                    </a:moveTo>
                    <a:cubicBezTo>
                      <a:pt x="91" y="1"/>
                      <a:pt x="75" y="0"/>
                      <a:pt x="65" y="0"/>
                    </a:cubicBezTo>
                    <a:cubicBezTo>
                      <a:pt x="56" y="0"/>
                      <a:pt x="41" y="1"/>
                      <a:pt x="28" y="7"/>
                    </a:cubicBezTo>
                    <a:cubicBezTo>
                      <a:pt x="8" y="17"/>
                      <a:pt x="0" y="27"/>
                      <a:pt x="0" y="27"/>
                    </a:cubicBezTo>
                    <a:cubicBezTo>
                      <a:pt x="0" y="27"/>
                      <a:pt x="7" y="26"/>
                      <a:pt x="10" y="45"/>
                    </a:cubicBezTo>
                    <a:cubicBezTo>
                      <a:pt x="12" y="57"/>
                      <a:pt x="12" y="66"/>
                      <a:pt x="12" y="71"/>
                    </a:cubicBezTo>
                    <a:cubicBezTo>
                      <a:pt x="119" y="71"/>
                      <a:pt x="119" y="71"/>
                      <a:pt x="119" y="71"/>
                    </a:cubicBezTo>
                    <a:cubicBezTo>
                      <a:pt x="119" y="66"/>
                      <a:pt x="119" y="57"/>
                      <a:pt x="121" y="45"/>
                    </a:cubicBezTo>
                    <a:cubicBezTo>
                      <a:pt x="124" y="26"/>
                      <a:pt x="131" y="27"/>
                      <a:pt x="131" y="27"/>
                    </a:cubicBezTo>
                    <a:cubicBezTo>
                      <a:pt x="131" y="27"/>
                      <a:pt x="121" y="17"/>
                      <a:pt x="104" y="8"/>
                    </a:cubicBezTo>
                    <a:close/>
                  </a:path>
                </a:pathLst>
              </a:custGeom>
              <a:solidFill>
                <a:srgbClr val="FDDD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Freeform 500"/>
              <p:cNvSpPr>
                <a:spLocks/>
              </p:cNvSpPr>
              <p:nvPr/>
            </p:nvSpPr>
            <p:spPr bwMode="auto">
              <a:xfrm>
                <a:off x="3348" y="1314"/>
                <a:ext cx="76" cy="39"/>
              </a:xfrm>
              <a:custGeom>
                <a:avLst/>
                <a:gdLst>
                  <a:gd name="T0" fmla="*/ 76 w 76"/>
                  <a:gd name="T1" fmla="*/ 0 h 39"/>
                  <a:gd name="T2" fmla="*/ 76 w 76"/>
                  <a:gd name="T3" fmla="*/ 39 h 39"/>
                  <a:gd name="T4" fmla="*/ 64 w 76"/>
                  <a:gd name="T5" fmla="*/ 39 h 39"/>
                  <a:gd name="T6" fmla="*/ 63 w 76"/>
                  <a:gd name="T7" fmla="*/ 22 h 39"/>
                  <a:gd name="T8" fmla="*/ 44 w 76"/>
                  <a:gd name="T9" fmla="*/ 39 h 39"/>
                  <a:gd name="T10" fmla="*/ 0 w 76"/>
                  <a:gd name="T11" fmla="*/ 39 h 39"/>
                  <a:gd name="T12" fmla="*/ 45 w 76"/>
                  <a:gd name="T13" fmla="*/ 0 h 39"/>
                  <a:gd name="T14" fmla="*/ 76 w 76"/>
                  <a:gd name="T1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6" h="39">
                    <a:moveTo>
                      <a:pt x="76" y="0"/>
                    </a:moveTo>
                    <a:lnTo>
                      <a:pt x="76" y="39"/>
                    </a:lnTo>
                    <a:lnTo>
                      <a:pt x="64" y="39"/>
                    </a:lnTo>
                    <a:lnTo>
                      <a:pt x="63" y="22"/>
                    </a:lnTo>
                    <a:lnTo>
                      <a:pt x="44" y="39"/>
                    </a:lnTo>
                    <a:lnTo>
                      <a:pt x="0" y="39"/>
                    </a:lnTo>
                    <a:lnTo>
                      <a:pt x="45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Freeform 501"/>
              <p:cNvSpPr>
                <a:spLocks/>
              </p:cNvSpPr>
              <p:nvPr/>
            </p:nvSpPr>
            <p:spPr bwMode="auto">
              <a:xfrm>
                <a:off x="3348" y="1316"/>
                <a:ext cx="76" cy="37"/>
              </a:xfrm>
              <a:custGeom>
                <a:avLst/>
                <a:gdLst>
                  <a:gd name="T0" fmla="*/ 36 w 63"/>
                  <a:gd name="T1" fmla="*/ 31 h 31"/>
                  <a:gd name="T2" fmla="*/ 52 w 63"/>
                  <a:gd name="T3" fmla="*/ 17 h 31"/>
                  <a:gd name="T4" fmla="*/ 53 w 63"/>
                  <a:gd name="T5" fmla="*/ 31 h 31"/>
                  <a:gd name="T6" fmla="*/ 63 w 63"/>
                  <a:gd name="T7" fmla="*/ 31 h 31"/>
                  <a:gd name="T8" fmla="*/ 63 w 63"/>
                  <a:gd name="T9" fmla="*/ 0 h 31"/>
                  <a:gd name="T10" fmla="*/ 50 w 63"/>
                  <a:gd name="T11" fmla="*/ 10 h 31"/>
                  <a:gd name="T12" fmla="*/ 46 w 63"/>
                  <a:gd name="T13" fmla="*/ 13 h 31"/>
                  <a:gd name="T14" fmla="*/ 17 w 63"/>
                  <a:gd name="T15" fmla="*/ 16 h 31"/>
                  <a:gd name="T16" fmla="*/ 0 w 63"/>
                  <a:gd name="T17" fmla="*/ 31 h 31"/>
                  <a:gd name="T18" fmla="*/ 36 w 63"/>
                  <a:gd name="T1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31">
                    <a:moveTo>
                      <a:pt x="36" y="31"/>
                    </a:moveTo>
                    <a:cubicBezTo>
                      <a:pt x="52" y="17"/>
                      <a:pt x="52" y="17"/>
                      <a:pt x="52" y="17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63" y="31"/>
                      <a:pt x="63" y="31"/>
                      <a:pt x="63" y="31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59" y="4"/>
                      <a:pt x="56" y="7"/>
                      <a:pt x="50" y="10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37" y="19"/>
                      <a:pt x="27" y="19"/>
                      <a:pt x="17" y="16"/>
                    </a:cubicBezTo>
                    <a:cubicBezTo>
                      <a:pt x="0" y="31"/>
                      <a:pt x="0" y="31"/>
                      <a:pt x="0" y="31"/>
                    </a:cubicBezTo>
                    <a:lnTo>
                      <a:pt x="36" y="31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502"/>
              <p:cNvSpPr>
                <a:spLocks/>
              </p:cNvSpPr>
              <p:nvPr/>
            </p:nvSpPr>
            <p:spPr bwMode="auto">
              <a:xfrm>
                <a:off x="3401" y="815"/>
                <a:ext cx="73" cy="20"/>
              </a:xfrm>
              <a:custGeom>
                <a:avLst/>
                <a:gdLst>
                  <a:gd name="T0" fmla="*/ 0 w 60"/>
                  <a:gd name="T1" fmla="*/ 0 h 17"/>
                  <a:gd name="T2" fmla="*/ 30 w 60"/>
                  <a:gd name="T3" fmla="*/ 17 h 17"/>
                  <a:gd name="T4" fmla="*/ 60 w 60"/>
                  <a:gd name="T5" fmla="*/ 0 h 17"/>
                  <a:gd name="T6" fmla="*/ 0 w 60"/>
                  <a:gd name="T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17">
                    <a:moveTo>
                      <a:pt x="0" y="0"/>
                    </a:moveTo>
                    <a:cubicBezTo>
                      <a:pt x="4" y="10"/>
                      <a:pt x="16" y="17"/>
                      <a:pt x="30" y="17"/>
                    </a:cubicBezTo>
                    <a:cubicBezTo>
                      <a:pt x="43" y="17"/>
                      <a:pt x="55" y="10"/>
                      <a:pt x="6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503"/>
              <p:cNvSpPr>
                <a:spLocks/>
              </p:cNvSpPr>
              <p:nvPr/>
            </p:nvSpPr>
            <p:spPr bwMode="auto">
              <a:xfrm>
                <a:off x="3381" y="760"/>
                <a:ext cx="21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Oval 504"/>
              <p:cNvSpPr>
                <a:spLocks noChangeArrowheads="1"/>
              </p:cNvSpPr>
              <p:nvPr/>
            </p:nvSpPr>
            <p:spPr bwMode="auto">
              <a:xfrm>
                <a:off x="3385" y="766"/>
                <a:ext cx="8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Freeform 505"/>
              <p:cNvSpPr>
                <a:spLocks/>
              </p:cNvSpPr>
              <p:nvPr/>
            </p:nvSpPr>
            <p:spPr bwMode="auto">
              <a:xfrm>
                <a:off x="3473" y="760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Oval 506"/>
              <p:cNvSpPr>
                <a:spLocks noChangeArrowheads="1"/>
              </p:cNvSpPr>
              <p:nvPr/>
            </p:nvSpPr>
            <p:spPr bwMode="auto">
              <a:xfrm>
                <a:off x="3477" y="766"/>
                <a:ext cx="8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Rectangle 507"/>
              <p:cNvSpPr>
                <a:spLocks noChangeArrowheads="1"/>
              </p:cNvSpPr>
              <p:nvPr/>
            </p:nvSpPr>
            <p:spPr bwMode="auto">
              <a:xfrm>
                <a:off x="3378" y="746"/>
                <a:ext cx="28" cy="3"/>
              </a:xfrm>
              <a:prstGeom prst="rect">
                <a:avLst/>
              </a:prstGeom>
              <a:solidFill>
                <a:srgbClr val="FDDD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Rectangle 508"/>
              <p:cNvSpPr>
                <a:spLocks noChangeArrowheads="1"/>
              </p:cNvSpPr>
              <p:nvPr/>
            </p:nvSpPr>
            <p:spPr bwMode="auto">
              <a:xfrm>
                <a:off x="3470" y="746"/>
                <a:ext cx="29" cy="3"/>
              </a:xfrm>
              <a:prstGeom prst="rect">
                <a:avLst/>
              </a:prstGeom>
              <a:solidFill>
                <a:srgbClr val="FDDD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Freeform 509"/>
              <p:cNvSpPr>
                <a:spLocks/>
              </p:cNvSpPr>
              <p:nvPr/>
            </p:nvSpPr>
            <p:spPr bwMode="auto">
              <a:xfrm>
                <a:off x="3452" y="1118"/>
                <a:ext cx="78" cy="127"/>
              </a:xfrm>
              <a:custGeom>
                <a:avLst/>
                <a:gdLst>
                  <a:gd name="T0" fmla="*/ 20 w 64"/>
                  <a:gd name="T1" fmla="*/ 7 h 105"/>
                  <a:gd name="T2" fmla="*/ 2 w 64"/>
                  <a:gd name="T3" fmla="*/ 40 h 105"/>
                  <a:gd name="T4" fmla="*/ 14 w 64"/>
                  <a:gd name="T5" fmla="*/ 83 h 105"/>
                  <a:gd name="T6" fmla="*/ 22 w 64"/>
                  <a:gd name="T7" fmla="*/ 105 h 105"/>
                  <a:gd name="T8" fmla="*/ 51 w 64"/>
                  <a:gd name="T9" fmla="*/ 78 h 105"/>
                  <a:gd name="T10" fmla="*/ 59 w 64"/>
                  <a:gd name="T11" fmla="*/ 21 h 105"/>
                  <a:gd name="T12" fmla="*/ 20 w 64"/>
                  <a:gd name="T13" fmla="*/ 7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105">
                    <a:moveTo>
                      <a:pt x="20" y="7"/>
                    </a:moveTo>
                    <a:cubicBezTo>
                      <a:pt x="20" y="7"/>
                      <a:pt x="5" y="21"/>
                      <a:pt x="2" y="40"/>
                    </a:cubicBezTo>
                    <a:cubicBezTo>
                      <a:pt x="0" y="59"/>
                      <a:pt x="10" y="73"/>
                      <a:pt x="14" y="83"/>
                    </a:cubicBezTo>
                    <a:cubicBezTo>
                      <a:pt x="19" y="93"/>
                      <a:pt x="22" y="105"/>
                      <a:pt x="22" y="105"/>
                    </a:cubicBezTo>
                    <a:cubicBezTo>
                      <a:pt x="22" y="105"/>
                      <a:pt x="40" y="96"/>
                      <a:pt x="51" y="78"/>
                    </a:cubicBezTo>
                    <a:cubicBezTo>
                      <a:pt x="62" y="61"/>
                      <a:pt x="64" y="42"/>
                      <a:pt x="59" y="21"/>
                    </a:cubicBezTo>
                    <a:cubicBezTo>
                      <a:pt x="55" y="1"/>
                      <a:pt x="28" y="0"/>
                      <a:pt x="20" y="7"/>
                    </a:cubicBez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Freeform 510"/>
              <p:cNvSpPr>
                <a:spLocks/>
              </p:cNvSpPr>
              <p:nvPr/>
            </p:nvSpPr>
            <p:spPr bwMode="auto">
              <a:xfrm>
                <a:off x="3511" y="1239"/>
                <a:ext cx="110" cy="220"/>
              </a:xfrm>
              <a:custGeom>
                <a:avLst/>
                <a:gdLst>
                  <a:gd name="T0" fmla="*/ 75 w 90"/>
                  <a:gd name="T1" fmla="*/ 73 h 181"/>
                  <a:gd name="T2" fmla="*/ 90 w 90"/>
                  <a:gd name="T3" fmla="*/ 0 h 181"/>
                  <a:gd name="T4" fmla="*/ 45 w 90"/>
                  <a:gd name="T5" fmla="*/ 0 h 181"/>
                  <a:gd name="T6" fmla="*/ 45 w 90"/>
                  <a:gd name="T7" fmla="*/ 0 h 181"/>
                  <a:gd name="T8" fmla="*/ 0 w 90"/>
                  <a:gd name="T9" fmla="*/ 0 h 181"/>
                  <a:gd name="T10" fmla="*/ 15 w 90"/>
                  <a:gd name="T11" fmla="*/ 73 h 181"/>
                  <a:gd name="T12" fmla="*/ 3 w 90"/>
                  <a:gd name="T13" fmla="*/ 127 h 181"/>
                  <a:gd name="T14" fmla="*/ 4 w 90"/>
                  <a:gd name="T15" fmla="*/ 154 h 181"/>
                  <a:gd name="T16" fmla="*/ 44 w 90"/>
                  <a:gd name="T17" fmla="*/ 181 h 181"/>
                  <a:gd name="T18" fmla="*/ 45 w 90"/>
                  <a:gd name="T19" fmla="*/ 181 h 181"/>
                  <a:gd name="T20" fmla="*/ 45 w 90"/>
                  <a:gd name="T21" fmla="*/ 181 h 181"/>
                  <a:gd name="T22" fmla="*/ 46 w 90"/>
                  <a:gd name="T23" fmla="*/ 181 h 181"/>
                  <a:gd name="T24" fmla="*/ 86 w 90"/>
                  <a:gd name="T25" fmla="*/ 154 h 181"/>
                  <a:gd name="T26" fmla="*/ 87 w 90"/>
                  <a:gd name="T27" fmla="*/ 127 h 181"/>
                  <a:gd name="T28" fmla="*/ 75 w 90"/>
                  <a:gd name="T29" fmla="*/ 73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0" h="181">
                    <a:moveTo>
                      <a:pt x="75" y="73"/>
                    </a:moveTo>
                    <a:cubicBezTo>
                      <a:pt x="75" y="45"/>
                      <a:pt x="90" y="0"/>
                      <a:pt x="9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5" y="45"/>
                      <a:pt x="15" y="73"/>
                    </a:cubicBezTo>
                    <a:cubicBezTo>
                      <a:pt x="15" y="89"/>
                      <a:pt x="6" y="112"/>
                      <a:pt x="3" y="127"/>
                    </a:cubicBezTo>
                    <a:cubicBezTo>
                      <a:pt x="1" y="134"/>
                      <a:pt x="1" y="147"/>
                      <a:pt x="4" y="154"/>
                    </a:cubicBezTo>
                    <a:cubicBezTo>
                      <a:pt x="12" y="171"/>
                      <a:pt x="26" y="181"/>
                      <a:pt x="44" y="181"/>
                    </a:cubicBezTo>
                    <a:cubicBezTo>
                      <a:pt x="45" y="181"/>
                      <a:pt x="45" y="181"/>
                      <a:pt x="45" y="181"/>
                    </a:cubicBezTo>
                    <a:cubicBezTo>
                      <a:pt x="45" y="181"/>
                      <a:pt x="45" y="181"/>
                      <a:pt x="45" y="181"/>
                    </a:cubicBezTo>
                    <a:cubicBezTo>
                      <a:pt x="46" y="181"/>
                      <a:pt x="46" y="181"/>
                      <a:pt x="46" y="181"/>
                    </a:cubicBezTo>
                    <a:cubicBezTo>
                      <a:pt x="64" y="181"/>
                      <a:pt x="78" y="171"/>
                      <a:pt x="86" y="154"/>
                    </a:cubicBezTo>
                    <a:cubicBezTo>
                      <a:pt x="89" y="147"/>
                      <a:pt x="89" y="134"/>
                      <a:pt x="87" y="127"/>
                    </a:cubicBezTo>
                    <a:cubicBezTo>
                      <a:pt x="84" y="112"/>
                      <a:pt x="75" y="89"/>
                      <a:pt x="75" y="73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Freeform 511"/>
              <p:cNvSpPr>
                <a:spLocks/>
              </p:cNvSpPr>
              <p:nvPr/>
            </p:nvSpPr>
            <p:spPr bwMode="auto">
              <a:xfrm>
                <a:off x="3470" y="1222"/>
                <a:ext cx="91" cy="259"/>
              </a:xfrm>
              <a:custGeom>
                <a:avLst/>
                <a:gdLst>
                  <a:gd name="T0" fmla="*/ 15 w 75"/>
                  <a:gd name="T1" fmla="*/ 213 h 213"/>
                  <a:gd name="T2" fmla="*/ 3 w 75"/>
                  <a:gd name="T3" fmla="*/ 202 h 213"/>
                  <a:gd name="T4" fmla="*/ 9 w 75"/>
                  <a:gd name="T5" fmla="*/ 47 h 213"/>
                  <a:gd name="T6" fmla="*/ 61 w 75"/>
                  <a:gd name="T7" fmla="*/ 0 h 213"/>
                  <a:gd name="T8" fmla="*/ 74 w 75"/>
                  <a:gd name="T9" fmla="*/ 11 h 213"/>
                  <a:gd name="T10" fmla="*/ 64 w 75"/>
                  <a:gd name="T11" fmla="*/ 24 h 213"/>
                  <a:gd name="T12" fmla="*/ 32 w 75"/>
                  <a:gd name="T13" fmla="*/ 52 h 213"/>
                  <a:gd name="T14" fmla="*/ 26 w 75"/>
                  <a:gd name="T15" fmla="*/ 201 h 213"/>
                  <a:gd name="T16" fmla="*/ 15 w 75"/>
                  <a:gd name="T17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213">
                    <a:moveTo>
                      <a:pt x="15" y="213"/>
                    </a:moveTo>
                    <a:cubicBezTo>
                      <a:pt x="8" y="213"/>
                      <a:pt x="3" y="208"/>
                      <a:pt x="3" y="202"/>
                    </a:cubicBezTo>
                    <a:cubicBezTo>
                      <a:pt x="3" y="197"/>
                      <a:pt x="0" y="90"/>
                      <a:pt x="9" y="47"/>
                    </a:cubicBezTo>
                    <a:cubicBezTo>
                      <a:pt x="16" y="14"/>
                      <a:pt x="46" y="2"/>
                      <a:pt x="61" y="0"/>
                    </a:cubicBezTo>
                    <a:cubicBezTo>
                      <a:pt x="68" y="0"/>
                      <a:pt x="73" y="5"/>
                      <a:pt x="74" y="11"/>
                    </a:cubicBezTo>
                    <a:cubicBezTo>
                      <a:pt x="75" y="18"/>
                      <a:pt x="70" y="23"/>
                      <a:pt x="64" y="24"/>
                    </a:cubicBezTo>
                    <a:cubicBezTo>
                      <a:pt x="62" y="24"/>
                      <a:pt x="37" y="27"/>
                      <a:pt x="32" y="52"/>
                    </a:cubicBezTo>
                    <a:cubicBezTo>
                      <a:pt x="24" y="93"/>
                      <a:pt x="26" y="200"/>
                      <a:pt x="26" y="201"/>
                    </a:cubicBezTo>
                    <a:cubicBezTo>
                      <a:pt x="27" y="208"/>
                      <a:pt x="21" y="213"/>
                      <a:pt x="15" y="213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Freeform 512"/>
              <p:cNvSpPr>
                <a:spLocks/>
              </p:cNvSpPr>
              <p:nvPr/>
            </p:nvSpPr>
            <p:spPr bwMode="auto">
              <a:xfrm>
                <a:off x="3573" y="1222"/>
                <a:ext cx="90" cy="259"/>
              </a:xfrm>
              <a:custGeom>
                <a:avLst/>
                <a:gdLst>
                  <a:gd name="T0" fmla="*/ 60 w 74"/>
                  <a:gd name="T1" fmla="*/ 213 h 213"/>
                  <a:gd name="T2" fmla="*/ 60 w 74"/>
                  <a:gd name="T3" fmla="*/ 213 h 213"/>
                  <a:gd name="T4" fmla="*/ 48 w 74"/>
                  <a:gd name="T5" fmla="*/ 201 h 213"/>
                  <a:gd name="T6" fmla="*/ 42 w 74"/>
                  <a:gd name="T7" fmla="*/ 52 h 213"/>
                  <a:gd name="T8" fmla="*/ 11 w 74"/>
                  <a:gd name="T9" fmla="*/ 24 h 213"/>
                  <a:gd name="T10" fmla="*/ 0 w 74"/>
                  <a:gd name="T11" fmla="*/ 11 h 213"/>
                  <a:gd name="T12" fmla="*/ 13 w 74"/>
                  <a:gd name="T13" fmla="*/ 0 h 213"/>
                  <a:gd name="T14" fmla="*/ 65 w 74"/>
                  <a:gd name="T15" fmla="*/ 47 h 213"/>
                  <a:gd name="T16" fmla="*/ 72 w 74"/>
                  <a:gd name="T17" fmla="*/ 202 h 213"/>
                  <a:gd name="T18" fmla="*/ 60 w 74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213">
                    <a:moveTo>
                      <a:pt x="60" y="213"/>
                    </a:moveTo>
                    <a:cubicBezTo>
                      <a:pt x="60" y="213"/>
                      <a:pt x="60" y="213"/>
                      <a:pt x="60" y="213"/>
                    </a:cubicBezTo>
                    <a:cubicBezTo>
                      <a:pt x="53" y="213"/>
                      <a:pt x="48" y="208"/>
                      <a:pt x="48" y="201"/>
                    </a:cubicBezTo>
                    <a:cubicBezTo>
                      <a:pt x="48" y="200"/>
                      <a:pt x="50" y="92"/>
                      <a:pt x="42" y="52"/>
                    </a:cubicBezTo>
                    <a:cubicBezTo>
                      <a:pt x="37" y="27"/>
                      <a:pt x="12" y="24"/>
                      <a:pt x="11" y="24"/>
                    </a:cubicBezTo>
                    <a:cubicBezTo>
                      <a:pt x="4" y="23"/>
                      <a:pt x="0" y="17"/>
                      <a:pt x="0" y="11"/>
                    </a:cubicBezTo>
                    <a:cubicBezTo>
                      <a:pt x="1" y="5"/>
                      <a:pt x="7" y="0"/>
                      <a:pt x="13" y="0"/>
                    </a:cubicBezTo>
                    <a:cubicBezTo>
                      <a:pt x="28" y="2"/>
                      <a:pt x="59" y="14"/>
                      <a:pt x="65" y="47"/>
                    </a:cubicBezTo>
                    <a:cubicBezTo>
                      <a:pt x="74" y="90"/>
                      <a:pt x="72" y="197"/>
                      <a:pt x="72" y="202"/>
                    </a:cubicBezTo>
                    <a:cubicBezTo>
                      <a:pt x="72" y="208"/>
                      <a:pt x="66" y="213"/>
                      <a:pt x="60" y="213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513"/>
              <p:cNvSpPr>
                <a:spLocks/>
              </p:cNvSpPr>
              <p:nvPr/>
            </p:nvSpPr>
            <p:spPr bwMode="auto">
              <a:xfrm>
                <a:off x="3544" y="1165"/>
                <a:ext cx="44" cy="90"/>
              </a:xfrm>
              <a:custGeom>
                <a:avLst/>
                <a:gdLst>
                  <a:gd name="T0" fmla="*/ 19 w 36"/>
                  <a:gd name="T1" fmla="*/ 74 h 74"/>
                  <a:gd name="T2" fmla="*/ 17 w 36"/>
                  <a:gd name="T3" fmla="*/ 74 h 74"/>
                  <a:gd name="T4" fmla="*/ 0 w 36"/>
                  <a:gd name="T5" fmla="*/ 58 h 74"/>
                  <a:gd name="T6" fmla="*/ 0 w 36"/>
                  <a:gd name="T7" fmla="*/ 17 h 74"/>
                  <a:gd name="T8" fmla="*/ 17 w 36"/>
                  <a:gd name="T9" fmla="*/ 0 h 74"/>
                  <a:gd name="T10" fmla="*/ 19 w 36"/>
                  <a:gd name="T11" fmla="*/ 0 h 74"/>
                  <a:gd name="T12" fmla="*/ 36 w 36"/>
                  <a:gd name="T13" fmla="*/ 17 h 74"/>
                  <a:gd name="T14" fmla="*/ 36 w 36"/>
                  <a:gd name="T15" fmla="*/ 58 h 74"/>
                  <a:gd name="T16" fmla="*/ 19 w 36"/>
                  <a:gd name="T17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74">
                    <a:moveTo>
                      <a:pt x="19" y="74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8" y="74"/>
                      <a:pt x="0" y="67"/>
                      <a:pt x="0" y="58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8" y="0"/>
                      <a:pt x="36" y="8"/>
                      <a:pt x="36" y="17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36" y="67"/>
                      <a:pt x="28" y="74"/>
                      <a:pt x="19" y="74"/>
                    </a:cubicBezTo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Oval 514"/>
              <p:cNvSpPr>
                <a:spLocks noChangeArrowheads="1"/>
              </p:cNvSpPr>
              <p:nvPr/>
            </p:nvSpPr>
            <p:spPr bwMode="auto">
              <a:xfrm>
                <a:off x="3636" y="1097"/>
                <a:ext cx="42" cy="42"/>
              </a:xfrm>
              <a:prstGeom prst="ellipse">
                <a:avLst/>
              </a:pr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Oval 515"/>
              <p:cNvSpPr>
                <a:spLocks noChangeArrowheads="1"/>
              </p:cNvSpPr>
              <p:nvPr/>
            </p:nvSpPr>
            <p:spPr bwMode="auto">
              <a:xfrm>
                <a:off x="3454" y="1097"/>
                <a:ext cx="41" cy="42"/>
              </a:xfrm>
              <a:prstGeom prst="ellipse">
                <a:avLst/>
              </a:pr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516"/>
              <p:cNvSpPr>
                <a:spLocks/>
              </p:cNvSpPr>
              <p:nvPr/>
            </p:nvSpPr>
            <p:spPr bwMode="auto">
              <a:xfrm>
                <a:off x="3474" y="1000"/>
                <a:ext cx="183" cy="209"/>
              </a:xfrm>
              <a:custGeom>
                <a:avLst/>
                <a:gdLst>
                  <a:gd name="T0" fmla="*/ 75 w 150"/>
                  <a:gd name="T1" fmla="*/ 172 h 172"/>
                  <a:gd name="T2" fmla="*/ 0 w 150"/>
                  <a:gd name="T3" fmla="*/ 97 h 172"/>
                  <a:gd name="T4" fmla="*/ 0 w 150"/>
                  <a:gd name="T5" fmla="*/ 59 h 172"/>
                  <a:gd name="T6" fmla="*/ 75 w 150"/>
                  <a:gd name="T7" fmla="*/ 0 h 172"/>
                  <a:gd name="T8" fmla="*/ 150 w 150"/>
                  <a:gd name="T9" fmla="*/ 59 h 172"/>
                  <a:gd name="T10" fmla="*/ 150 w 150"/>
                  <a:gd name="T11" fmla="*/ 97 h 172"/>
                  <a:gd name="T12" fmla="*/ 75 w 150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172">
                    <a:moveTo>
                      <a:pt x="75" y="172"/>
                    </a:moveTo>
                    <a:cubicBezTo>
                      <a:pt x="34" y="172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4" y="0"/>
                      <a:pt x="75" y="0"/>
                    </a:cubicBezTo>
                    <a:cubicBezTo>
                      <a:pt x="116" y="0"/>
                      <a:pt x="150" y="18"/>
                      <a:pt x="150" y="59"/>
                    </a:cubicBezTo>
                    <a:cubicBezTo>
                      <a:pt x="150" y="97"/>
                      <a:pt x="150" y="97"/>
                      <a:pt x="150" y="97"/>
                    </a:cubicBezTo>
                    <a:cubicBezTo>
                      <a:pt x="150" y="138"/>
                      <a:pt x="116" y="172"/>
                      <a:pt x="75" y="172"/>
                    </a:cubicBezTo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Freeform 517"/>
              <p:cNvSpPr>
                <a:spLocks/>
              </p:cNvSpPr>
              <p:nvPr/>
            </p:nvSpPr>
            <p:spPr bwMode="auto">
              <a:xfrm>
                <a:off x="3472" y="998"/>
                <a:ext cx="188" cy="120"/>
              </a:xfrm>
              <a:custGeom>
                <a:avLst/>
                <a:gdLst>
                  <a:gd name="T0" fmla="*/ 77 w 154"/>
                  <a:gd name="T1" fmla="*/ 18 h 99"/>
                  <a:gd name="T2" fmla="*/ 0 w 154"/>
                  <a:gd name="T3" fmla="*/ 99 h 99"/>
                  <a:gd name="T4" fmla="*/ 0 w 154"/>
                  <a:gd name="T5" fmla="*/ 61 h 99"/>
                  <a:gd name="T6" fmla="*/ 77 w 154"/>
                  <a:gd name="T7" fmla="*/ 0 h 99"/>
                  <a:gd name="T8" fmla="*/ 154 w 154"/>
                  <a:gd name="T9" fmla="*/ 61 h 99"/>
                  <a:gd name="T10" fmla="*/ 154 w 154"/>
                  <a:gd name="T11" fmla="*/ 99 h 99"/>
                  <a:gd name="T12" fmla="*/ 77 w 154"/>
                  <a:gd name="T13" fmla="*/ 1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" h="99">
                    <a:moveTo>
                      <a:pt x="77" y="18"/>
                    </a:moveTo>
                    <a:cubicBezTo>
                      <a:pt x="77" y="18"/>
                      <a:pt x="59" y="62"/>
                      <a:pt x="0" y="99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23"/>
                      <a:pt x="29" y="0"/>
                      <a:pt x="77" y="0"/>
                    </a:cubicBezTo>
                    <a:cubicBezTo>
                      <a:pt x="125" y="0"/>
                      <a:pt x="154" y="23"/>
                      <a:pt x="154" y="61"/>
                    </a:cubicBezTo>
                    <a:cubicBezTo>
                      <a:pt x="154" y="99"/>
                      <a:pt x="154" y="99"/>
                      <a:pt x="154" y="99"/>
                    </a:cubicBezTo>
                    <a:cubicBezTo>
                      <a:pt x="92" y="62"/>
                      <a:pt x="77" y="18"/>
                      <a:pt x="77" y="18"/>
                    </a:cubicBez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Freeform 518"/>
              <p:cNvSpPr>
                <a:spLocks/>
              </p:cNvSpPr>
              <p:nvPr/>
            </p:nvSpPr>
            <p:spPr bwMode="auto">
              <a:xfrm>
                <a:off x="3573" y="1407"/>
                <a:ext cx="45" cy="274"/>
              </a:xfrm>
              <a:custGeom>
                <a:avLst/>
                <a:gdLst>
                  <a:gd name="T0" fmla="*/ 8 w 37"/>
                  <a:gd name="T1" fmla="*/ 218 h 226"/>
                  <a:gd name="T2" fmla="*/ 0 w 37"/>
                  <a:gd name="T3" fmla="*/ 15 h 226"/>
                  <a:gd name="T4" fmla="*/ 20 w 37"/>
                  <a:gd name="T5" fmla="*/ 3 h 226"/>
                  <a:gd name="T6" fmla="*/ 37 w 37"/>
                  <a:gd name="T7" fmla="*/ 7 h 226"/>
                  <a:gd name="T8" fmla="*/ 33 w 37"/>
                  <a:gd name="T9" fmla="*/ 218 h 226"/>
                  <a:gd name="T10" fmla="*/ 8 w 37"/>
                  <a:gd name="T11" fmla="*/ 218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226">
                    <a:moveTo>
                      <a:pt x="8" y="218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8"/>
                      <a:pt x="13" y="3"/>
                      <a:pt x="20" y="3"/>
                    </a:cubicBezTo>
                    <a:cubicBezTo>
                      <a:pt x="27" y="3"/>
                      <a:pt x="37" y="0"/>
                      <a:pt x="37" y="7"/>
                    </a:cubicBezTo>
                    <a:cubicBezTo>
                      <a:pt x="33" y="218"/>
                      <a:pt x="33" y="218"/>
                      <a:pt x="33" y="218"/>
                    </a:cubicBezTo>
                    <a:cubicBezTo>
                      <a:pt x="33" y="226"/>
                      <a:pt x="8" y="226"/>
                      <a:pt x="8" y="218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Freeform 519"/>
              <p:cNvSpPr>
                <a:spLocks/>
              </p:cNvSpPr>
              <p:nvPr/>
            </p:nvSpPr>
            <p:spPr bwMode="auto">
              <a:xfrm>
                <a:off x="3513" y="1408"/>
                <a:ext cx="45" cy="273"/>
              </a:xfrm>
              <a:custGeom>
                <a:avLst/>
                <a:gdLst>
                  <a:gd name="T0" fmla="*/ 4 w 37"/>
                  <a:gd name="T1" fmla="*/ 217 h 225"/>
                  <a:gd name="T2" fmla="*/ 0 w 37"/>
                  <a:gd name="T3" fmla="*/ 7 h 225"/>
                  <a:gd name="T4" fmla="*/ 17 w 37"/>
                  <a:gd name="T5" fmla="*/ 2 h 225"/>
                  <a:gd name="T6" fmla="*/ 37 w 37"/>
                  <a:gd name="T7" fmla="*/ 13 h 225"/>
                  <a:gd name="T8" fmla="*/ 30 w 37"/>
                  <a:gd name="T9" fmla="*/ 217 h 225"/>
                  <a:gd name="T10" fmla="*/ 4 w 37"/>
                  <a:gd name="T11" fmla="*/ 217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225">
                    <a:moveTo>
                      <a:pt x="4" y="21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0"/>
                      <a:pt x="10" y="2"/>
                      <a:pt x="17" y="2"/>
                    </a:cubicBezTo>
                    <a:cubicBezTo>
                      <a:pt x="24" y="2"/>
                      <a:pt x="37" y="6"/>
                      <a:pt x="37" y="13"/>
                    </a:cubicBezTo>
                    <a:cubicBezTo>
                      <a:pt x="30" y="217"/>
                      <a:pt x="30" y="217"/>
                      <a:pt x="30" y="217"/>
                    </a:cubicBezTo>
                    <a:cubicBezTo>
                      <a:pt x="30" y="225"/>
                      <a:pt x="4" y="225"/>
                      <a:pt x="4" y="217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Freeform 520"/>
              <p:cNvSpPr>
                <a:spLocks/>
              </p:cNvSpPr>
              <p:nvPr/>
            </p:nvSpPr>
            <p:spPr bwMode="auto">
              <a:xfrm>
                <a:off x="3495" y="1658"/>
                <a:ext cx="55" cy="25"/>
              </a:xfrm>
              <a:custGeom>
                <a:avLst/>
                <a:gdLst>
                  <a:gd name="T0" fmla="*/ 1 w 45"/>
                  <a:gd name="T1" fmla="*/ 18 h 21"/>
                  <a:gd name="T2" fmla="*/ 45 w 45"/>
                  <a:gd name="T3" fmla="*/ 0 h 21"/>
                  <a:gd name="T4" fmla="*/ 44 w 45"/>
                  <a:gd name="T5" fmla="*/ 0 h 21"/>
                  <a:gd name="T6" fmla="*/ 2 w 45"/>
                  <a:gd name="T7" fmla="*/ 15 h 21"/>
                  <a:gd name="T8" fmla="*/ 1 w 45"/>
                  <a:gd name="T9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21">
                    <a:moveTo>
                      <a:pt x="1" y="18"/>
                    </a:moveTo>
                    <a:cubicBezTo>
                      <a:pt x="18" y="21"/>
                      <a:pt x="35" y="15"/>
                      <a:pt x="45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2" y="11"/>
                      <a:pt x="18" y="16"/>
                      <a:pt x="2" y="15"/>
                    </a:cubicBezTo>
                    <a:cubicBezTo>
                      <a:pt x="0" y="15"/>
                      <a:pt x="0" y="18"/>
                      <a:pt x="1" y="18"/>
                    </a:cubicBez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Freeform 521"/>
              <p:cNvSpPr>
                <a:spLocks/>
              </p:cNvSpPr>
              <p:nvPr/>
            </p:nvSpPr>
            <p:spPr bwMode="auto">
              <a:xfrm>
                <a:off x="3495" y="1658"/>
                <a:ext cx="55" cy="25"/>
              </a:xfrm>
              <a:custGeom>
                <a:avLst/>
                <a:gdLst>
                  <a:gd name="T0" fmla="*/ 1 w 45"/>
                  <a:gd name="T1" fmla="*/ 18 h 21"/>
                  <a:gd name="T2" fmla="*/ 45 w 45"/>
                  <a:gd name="T3" fmla="*/ 0 h 21"/>
                  <a:gd name="T4" fmla="*/ 44 w 45"/>
                  <a:gd name="T5" fmla="*/ 0 h 21"/>
                  <a:gd name="T6" fmla="*/ 2 w 45"/>
                  <a:gd name="T7" fmla="*/ 15 h 21"/>
                  <a:gd name="T8" fmla="*/ 1 w 45"/>
                  <a:gd name="T9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21">
                    <a:moveTo>
                      <a:pt x="1" y="18"/>
                    </a:moveTo>
                    <a:cubicBezTo>
                      <a:pt x="18" y="21"/>
                      <a:pt x="35" y="15"/>
                      <a:pt x="45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2" y="11"/>
                      <a:pt x="18" y="16"/>
                      <a:pt x="2" y="15"/>
                    </a:cubicBezTo>
                    <a:cubicBezTo>
                      <a:pt x="0" y="15"/>
                      <a:pt x="0" y="18"/>
                      <a:pt x="1" y="18"/>
                    </a:cubicBez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Freeform 522"/>
              <p:cNvSpPr>
                <a:spLocks/>
              </p:cNvSpPr>
              <p:nvPr/>
            </p:nvSpPr>
            <p:spPr bwMode="auto">
              <a:xfrm>
                <a:off x="3474" y="1658"/>
                <a:ext cx="76" cy="38"/>
              </a:xfrm>
              <a:custGeom>
                <a:avLst/>
                <a:gdLst>
                  <a:gd name="T0" fmla="*/ 76 w 76"/>
                  <a:gd name="T1" fmla="*/ 0 h 38"/>
                  <a:gd name="T2" fmla="*/ 76 w 76"/>
                  <a:gd name="T3" fmla="*/ 38 h 38"/>
                  <a:gd name="T4" fmla="*/ 64 w 76"/>
                  <a:gd name="T5" fmla="*/ 38 h 38"/>
                  <a:gd name="T6" fmla="*/ 63 w 76"/>
                  <a:gd name="T7" fmla="*/ 22 h 38"/>
                  <a:gd name="T8" fmla="*/ 44 w 76"/>
                  <a:gd name="T9" fmla="*/ 38 h 38"/>
                  <a:gd name="T10" fmla="*/ 0 w 76"/>
                  <a:gd name="T11" fmla="*/ 38 h 38"/>
                  <a:gd name="T12" fmla="*/ 44 w 76"/>
                  <a:gd name="T13" fmla="*/ 0 h 38"/>
                  <a:gd name="T14" fmla="*/ 76 w 76"/>
                  <a:gd name="T1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6" h="38">
                    <a:moveTo>
                      <a:pt x="76" y="0"/>
                    </a:moveTo>
                    <a:lnTo>
                      <a:pt x="76" y="38"/>
                    </a:lnTo>
                    <a:lnTo>
                      <a:pt x="64" y="38"/>
                    </a:lnTo>
                    <a:lnTo>
                      <a:pt x="63" y="22"/>
                    </a:lnTo>
                    <a:lnTo>
                      <a:pt x="44" y="38"/>
                    </a:lnTo>
                    <a:lnTo>
                      <a:pt x="0" y="38"/>
                    </a:lnTo>
                    <a:lnTo>
                      <a:pt x="44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Freeform 523"/>
              <p:cNvSpPr>
                <a:spLocks/>
              </p:cNvSpPr>
              <p:nvPr/>
            </p:nvSpPr>
            <p:spPr bwMode="auto">
              <a:xfrm>
                <a:off x="3474" y="1659"/>
                <a:ext cx="76" cy="37"/>
              </a:xfrm>
              <a:custGeom>
                <a:avLst/>
                <a:gdLst>
                  <a:gd name="T0" fmla="*/ 36 w 62"/>
                  <a:gd name="T1" fmla="*/ 31 h 31"/>
                  <a:gd name="T2" fmla="*/ 51 w 62"/>
                  <a:gd name="T3" fmla="*/ 17 h 31"/>
                  <a:gd name="T4" fmla="*/ 52 w 62"/>
                  <a:gd name="T5" fmla="*/ 31 h 31"/>
                  <a:gd name="T6" fmla="*/ 62 w 62"/>
                  <a:gd name="T7" fmla="*/ 31 h 31"/>
                  <a:gd name="T8" fmla="*/ 62 w 62"/>
                  <a:gd name="T9" fmla="*/ 0 h 31"/>
                  <a:gd name="T10" fmla="*/ 50 w 62"/>
                  <a:gd name="T11" fmla="*/ 10 h 31"/>
                  <a:gd name="T12" fmla="*/ 45 w 62"/>
                  <a:gd name="T13" fmla="*/ 13 h 31"/>
                  <a:gd name="T14" fmla="*/ 17 w 62"/>
                  <a:gd name="T15" fmla="*/ 16 h 31"/>
                  <a:gd name="T16" fmla="*/ 0 w 62"/>
                  <a:gd name="T17" fmla="*/ 31 h 31"/>
                  <a:gd name="T18" fmla="*/ 36 w 62"/>
                  <a:gd name="T1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31">
                    <a:moveTo>
                      <a:pt x="36" y="31"/>
                    </a:moveTo>
                    <a:cubicBezTo>
                      <a:pt x="51" y="17"/>
                      <a:pt x="51" y="17"/>
                      <a:pt x="51" y="17"/>
                    </a:cubicBezTo>
                    <a:cubicBezTo>
                      <a:pt x="52" y="31"/>
                      <a:pt x="52" y="31"/>
                      <a:pt x="52" y="31"/>
                    </a:cubicBezTo>
                    <a:cubicBezTo>
                      <a:pt x="62" y="31"/>
                      <a:pt x="62" y="31"/>
                      <a:pt x="62" y="31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9" y="3"/>
                      <a:pt x="55" y="7"/>
                      <a:pt x="50" y="10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36" y="18"/>
                      <a:pt x="26" y="19"/>
                      <a:pt x="17" y="16"/>
                    </a:cubicBezTo>
                    <a:cubicBezTo>
                      <a:pt x="0" y="31"/>
                      <a:pt x="0" y="31"/>
                      <a:pt x="0" y="31"/>
                    </a:cubicBezTo>
                    <a:lnTo>
                      <a:pt x="36" y="31"/>
                    </a:lnTo>
                    <a:close/>
                  </a:path>
                </a:pathLst>
              </a:custGeom>
              <a:solidFill>
                <a:srgbClr val="4CDB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524"/>
              <p:cNvSpPr>
                <a:spLocks/>
              </p:cNvSpPr>
              <p:nvPr/>
            </p:nvSpPr>
            <p:spPr bwMode="auto">
              <a:xfrm>
                <a:off x="3582" y="1658"/>
                <a:ext cx="76" cy="38"/>
              </a:xfrm>
              <a:custGeom>
                <a:avLst/>
                <a:gdLst>
                  <a:gd name="T0" fmla="*/ 0 w 76"/>
                  <a:gd name="T1" fmla="*/ 0 h 38"/>
                  <a:gd name="T2" fmla="*/ 0 w 76"/>
                  <a:gd name="T3" fmla="*/ 38 h 38"/>
                  <a:gd name="T4" fmla="*/ 12 w 76"/>
                  <a:gd name="T5" fmla="*/ 38 h 38"/>
                  <a:gd name="T6" fmla="*/ 13 w 76"/>
                  <a:gd name="T7" fmla="*/ 22 h 38"/>
                  <a:gd name="T8" fmla="*/ 32 w 76"/>
                  <a:gd name="T9" fmla="*/ 38 h 38"/>
                  <a:gd name="T10" fmla="*/ 76 w 76"/>
                  <a:gd name="T11" fmla="*/ 38 h 38"/>
                  <a:gd name="T12" fmla="*/ 31 w 76"/>
                  <a:gd name="T13" fmla="*/ 0 h 38"/>
                  <a:gd name="T14" fmla="*/ 0 w 76"/>
                  <a:gd name="T1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6" h="38">
                    <a:moveTo>
                      <a:pt x="0" y="0"/>
                    </a:moveTo>
                    <a:lnTo>
                      <a:pt x="0" y="38"/>
                    </a:lnTo>
                    <a:lnTo>
                      <a:pt x="12" y="38"/>
                    </a:lnTo>
                    <a:lnTo>
                      <a:pt x="13" y="22"/>
                    </a:lnTo>
                    <a:lnTo>
                      <a:pt x="32" y="38"/>
                    </a:lnTo>
                    <a:lnTo>
                      <a:pt x="76" y="38"/>
                    </a:lnTo>
                    <a:lnTo>
                      <a:pt x="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525"/>
              <p:cNvSpPr>
                <a:spLocks/>
              </p:cNvSpPr>
              <p:nvPr/>
            </p:nvSpPr>
            <p:spPr bwMode="auto">
              <a:xfrm>
                <a:off x="3582" y="1659"/>
                <a:ext cx="76" cy="37"/>
              </a:xfrm>
              <a:custGeom>
                <a:avLst/>
                <a:gdLst>
                  <a:gd name="T0" fmla="*/ 27 w 63"/>
                  <a:gd name="T1" fmla="*/ 31 h 31"/>
                  <a:gd name="T2" fmla="*/ 11 w 63"/>
                  <a:gd name="T3" fmla="*/ 17 h 31"/>
                  <a:gd name="T4" fmla="*/ 10 w 63"/>
                  <a:gd name="T5" fmla="*/ 31 h 31"/>
                  <a:gd name="T6" fmla="*/ 0 w 63"/>
                  <a:gd name="T7" fmla="*/ 31 h 31"/>
                  <a:gd name="T8" fmla="*/ 0 w 63"/>
                  <a:gd name="T9" fmla="*/ 0 h 31"/>
                  <a:gd name="T10" fmla="*/ 13 w 63"/>
                  <a:gd name="T11" fmla="*/ 10 h 31"/>
                  <a:gd name="T12" fmla="*/ 17 w 63"/>
                  <a:gd name="T13" fmla="*/ 13 h 31"/>
                  <a:gd name="T14" fmla="*/ 46 w 63"/>
                  <a:gd name="T15" fmla="*/ 16 h 31"/>
                  <a:gd name="T16" fmla="*/ 63 w 63"/>
                  <a:gd name="T17" fmla="*/ 31 h 31"/>
                  <a:gd name="T18" fmla="*/ 27 w 63"/>
                  <a:gd name="T1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31">
                    <a:moveTo>
                      <a:pt x="27" y="31"/>
                    </a:moveTo>
                    <a:cubicBezTo>
                      <a:pt x="11" y="17"/>
                      <a:pt x="11" y="17"/>
                      <a:pt x="11" y="17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3"/>
                      <a:pt x="8" y="7"/>
                      <a:pt x="13" y="10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6" y="18"/>
                      <a:pt x="36" y="19"/>
                      <a:pt x="46" y="16"/>
                    </a:cubicBezTo>
                    <a:cubicBezTo>
                      <a:pt x="63" y="31"/>
                      <a:pt x="63" y="31"/>
                      <a:pt x="63" y="31"/>
                    </a:cubicBezTo>
                    <a:lnTo>
                      <a:pt x="27" y="31"/>
                    </a:lnTo>
                    <a:close/>
                  </a:path>
                </a:pathLst>
              </a:custGeom>
              <a:solidFill>
                <a:srgbClr val="4CDB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526"/>
              <p:cNvSpPr>
                <a:spLocks/>
              </p:cNvSpPr>
              <p:nvPr/>
            </p:nvSpPr>
            <p:spPr bwMode="auto">
              <a:xfrm>
                <a:off x="3511" y="1396"/>
                <a:ext cx="110" cy="138"/>
              </a:xfrm>
              <a:custGeom>
                <a:avLst/>
                <a:gdLst>
                  <a:gd name="T0" fmla="*/ 3 w 90"/>
                  <a:gd name="T1" fmla="*/ 114 h 114"/>
                  <a:gd name="T2" fmla="*/ 1 w 90"/>
                  <a:gd name="T3" fmla="*/ 18 h 114"/>
                  <a:gd name="T4" fmla="*/ 1 w 90"/>
                  <a:gd name="T5" fmla="*/ 1 h 114"/>
                  <a:gd name="T6" fmla="*/ 1 w 90"/>
                  <a:gd name="T7" fmla="*/ 0 h 114"/>
                  <a:gd name="T8" fmla="*/ 89 w 90"/>
                  <a:gd name="T9" fmla="*/ 0 h 114"/>
                  <a:gd name="T10" fmla="*/ 89 w 90"/>
                  <a:gd name="T11" fmla="*/ 1 h 114"/>
                  <a:gd name="T12" fmla="*/ 89 w 90"/>
                  <a:gd name="T13" fmla="*/ 18 h 114"/>
                  <a:gd name="T14" fmla="*/ 87 w 90"/>
                  <a:gd name="T15" fmla="*/ 114 h 114"/>
                  <a:gd name="T16" fmla="*/ 3 w 90"/>
                  <a:gd name="T17" fmla="*/ 11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" h="114">
                    <a:moveTo>
                      <a:pt x="3" y="114"/>
                    </a:moveTo>
                    <a:cubicBezTo>
                      <a:pt x="1" y="18"/>
                      <a:pt x="1" y="18"/>
                      <a:pt x="1" y="18"/>
                    </a:cubicBezTo>
                    <a:cubicBezTo>
                      <a:pt x="0" y="13"/>
                      <a:pt x="0" y="7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1"/>
                      <a:pt x="89" y="1"/>
                      <a:pt x="89" y="1"/>
                    </a:cubicBezTo>
                    <a:cubicBezTo>
                      <a:pt x="90" y="7"/>
                      <a:pt x="90" y="13"/>
                      <a:pt x="89" y="18"/>
                    </a:cubicBezTo>
                    <a:cubicBezTo>
                      <a:pt x="87" y="114"/>
                      <a:pt x="87" y="114"/>
                      <a:pt x="87" y="114"/>
                    </a:cubicBezTo>
                    <a:lnTo>
                      <a:pt x="3" y="114"/>
                    </a:lnTo>
                    <a:close/>
                  </a:path>
                </a:pathLst>
              </a:cu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527"/>
              <p:cNvSpPr>
                <a:spLocks/>
              </p:cNvSpPr>
              <p:nvPr/>
            </p:nvSpPr>
            <p:spPr bwMode="auto">
              <a:xfrm>
                <a:off x="3471" y="1221"/>
                <a:ext cx="191" cy="214"/>
              </a:xfrm>
              <a:custGeom>
                <a:avLst/>
                <a:gdLst>
                  <a:gd name="T0" fmla="*/ 26 w 157"/>
                  <a:gd name="T1" fmla="*/ 176 h 176"/>
                  <a:gd name="T2" fmla="*/ 32 w 157"/>
                  <a:gd name="T3" fmla="*/ 53 h 176"/>
                  <a:gd name="T4" fmla="*/ 38 w 157"/>
                  <a:gd name="T5" fmla="*/ 39 h 176"/>
                  <a:gd name="T6" fmla="*/ 47 w 157"/>
                  <a:gd name="T7" fmla="*/ 88 h 176"/>
                  <a:gd name="T8" fmla="*/ 39 w 157"/>
                  <a:gd name="T9" fmla="*/ 124 h 176"/>
                  <a:gd name="T10" fmla="*/ 34 w 157"/>
                  <a:gd name="T11" fmla="*/ 141 h 176"/>
                  <a:gd name="T12" fmla="*/ 33 w 157"/>
                  <a:gd name="T13" fmla="*/ 147 h 176"/>
                  <a:gd name="T14" fmla="*/ 122 w 157"/>
                  <a:gd name="T15" fmla="*/ 147 h 176"/>
                  <a:gd name="T16" fmla="*/ 122 w 157"/>
                  <a:gd name="T17" fmla="*/ 141 h 176"/>
                  <a:gd name="T18" fmla="*/ 116 w 157"/>
                  <a:gd name="T19" fmla="*/ 124 h 176"/>
                  <a:gd name="T20" fmla="*/ 108 w 157"/>
                  <a:gd name="T21" fmla="*/ 88 h 176"/>
                  <a:gd name="T22" fmla="*/ 117 w 157"/>
                  <a:gd name="T23" fmla="*/ 37 h 176"/>
                  <a:gd name="T24" fmla="*/ 125 w 157"/>
                  <a:gd name="T25" fmla="*/ 53 h 176"/>
                  <a:gd name="T26" fmla="*/ 131 w 157"/>
                  <a:gd name="T27" fmla="*/ 176 h 176"/>
                  <a:gd name="T28" fmla="*/ 157 w 157"/>
                  <a:gd name="T29" fmla="*/ 176 h 176"/>
                  <a:gd name="T30" fmla="*/ 150 w 157"/>
                  <a:gd name="T31" fmla="*/ 48 h 176"/>
                  <a:gd name="T32" fmla="*/ 97 w 157"/>
                  <a:gd name="T33" fmla="*/ 0 h 176"/>
                  <a:gd name="T34" fmla="*/ 96 w 157"/>
                  <a:gd name="T35" fmla="*/ 0 h 176"/>
                  <a:gd name="T36" fmla="*/ 95 w 157"/>
                  <a:gd name="T37" fmla="*/ 0 h 176"/>
                  <a:gd name="T38" fmla="*/ 79 w 157"/>
                  <a:gd name="T39" fmla="*/ 28 h 176"/>
                  <a:gd name="T40" fmla="*/ 60 w 157"/>
                  <a:gd name="T41" fmla="*/ 0 h 176"/>
                  <a:gd name="T42" fmla="*/ 59 w 157"/>
                  <a:gd name="T43" fmla="*/ 0 h 176"/>
                  <a:gd name="T44" fmla="*/ 7 w 157"/>
                  <a:gd name="T45" fmla="*/ 48 h 176"/>
                  <a:gd name="T46" fmla="*/ 0 w 157"/>
                  <a:gd name="T47" fmla="*/ 176 h 176"/>
                  <a:gd name="T48" fmla="*/ 26 w 157"/>
                  <a:gd name="T49" fmla="*/ 17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7" h="176">
                    <a:moveTo>
                      <a:pt x="26" y="176"/>
                    </a:moveTo>
                    <a:cubicBezTo>
                      <a:pt x="25" y="141"/>
                      <a:pt x="26" y="81"/>
                      <a:pt x="32" y="53"/>
                    </a:cubicBezTo>
                    <a:cubicBezTo>
                      <a:pt x="33" y="48"/>
                      <a:pt x="35" y="43"/>
                      <a:pt x="38" y="39"/>
                    </a:cubicBezTo>
                    <a:cubicBezTo>
                      <a:pt x="42" y="53"/>
                      <a:pt x="47" y="73"/>
                      <a:pt x="47" y="88"/>
                    </a:cubicBezTo>
                    <a:cubicBezTo>
                      <a:pt x="47" y="98"/>
                      <a:pt x="43" y="112"/>
                      <a:pt x="39" y="124"/>
                    </a:cubicBezTo>
                    <a:cubicBezTo>
                      <a:pt x="37" y="130"/>
                      <a:pt x="35" y="136"/>
                      <a:pt x="34" y="141"/>
                    </a:cubicBezTo>
                    <a:cubicBezTo>
                      <a:pt x="33" y="145"/>
                      <a:pt x="33" y="146"/>
                      <a:pt x="33" y="147"/>
                    </a:cubicBezTo>
                    <a:cubicBezTo>
                      <a:pt x="122" y="147"/>
                      <a:pt x="122" y="147"/>
                      <a:pt x="122" y="147"/>
                    </a:cubicBezTo>
                    <a:cubicBezTo>
                      <a:pt x="122" y="145"/>
                      <a:pt x="122" y="144"/>
                      <a:pt x="122" y="141"/>
                    </a:cubicBezTo>
                    <a:cubicBezTo>
                      <a:pt x="120" y="134"/>
                      <a:pt x="118" y="130"/>
                      <a:pt x="116" y="124"/>
                    </a:cubicBezTo>
                    <a:cubicBezTo>
                      <a:pt x="112" y="112"/>
                      <a:pt x="108" y="98"/>
                      <a:pt x="108" y="88"/>
                    </a:cubicBezTo>
                    <a:cubicBezTo>
                      <a:pt x="108" y="73"/>
                      <a:pt x="113" y="52"/>
                      <a:pt x="117" y="37"/>
                    </a:cubicBezTo>
                    <a:cubicBezTo>
                      <a:pt x="121" y="42"/>
                      <a:pt x="123" y="47"/>
                      <a:pt x="125" y="53"/>
                    </a:cubicBezTo>
                    <a:cubicBezTo>
                      <a:pt x="130" y="81"/>
                      <a:pt x="131" y="141"/>
                      <a:pt x="131" y="176"/>
                    </a:cubicBezTo>
                    <a:cubicBezTo>
                      <a:pt x="157" y="176"/>
                      <a:pt x="157" y="176"/>
                      <a:pt x="157" y="176"/>
                    </a:cubicBezTo>
                    <a:cubicBezTo>
                      <a:pt x="157" y="140"/>
                      <a:pt x="156" y="78"/>
                      <a:pt x="150" y="48"/>
                    </a:cubicBezTo>
                    <a:cubicBezTo>
                      <a:pt x="143" y="14"/>
                      <a:pt x="112" y="2"/>
                      <a:pt x="97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5" y="0"/>
                      <a:pt x="86" y="19"/>
                      <a:pt x="79" y="28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43" y="2"/>
                      <a:pt x="13" y="14"/>
                      <a:pt x="7" y="48"/>
                    </a:cubicBezTo>
                    <a:cubicBezTo>
                      <a:pt x="0" y="78"/>
                      <a:pt x="0" y="140"/>
                      <a:pt x="0" y="176"/>
                    </a:cubicBezTo>
                    <a:lnTo>
                      <a:pt x="26" y="176"/>
                    </a:lnTo>
                    <a:close/>
                  </a:path>
                </a:pathLst>
              </a:custGeom>
              <a:solidFill>
                <a:srgbClr val="4CDB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528"/>
              <p:cNvSpPr>
                <a:spLocks/>
              </p:cNvSpPr>
              <p:nvPr/>
            </p:nvSpPr>
            <p:spPr bwMode="auto">
              <a:xfrm>
                <a:off x="3534" y="1215"/>
                <a:ext cx="29" cy="42"/>
              </a:xfrm>
              <a:custGeom>
                <a:avLst/>
                <a:gdLst>
                  <a:gd name="T0" fmla="*/ 8 w 24"/>
                  <a:gd name="T1" fmla="*/ 0 h 35"/>
                  <a:gd name="T2" fmla="*/ 13 w 24"/>
                  <a:gd name="T3" fmla="*/ 9 h 35"/>
                  <a:gd name="T4" fmla="*/ 24 w 24"/>
                  <a:gd name="T5" fmla="*/ 21 h 35"/>
                  <a:gd name="T6" fmla="*/ 15 w 24"/>
                  <a:gd name="T7" fmla="*/ 35 h 35"/>
                  <a:gd name="T8" fmla="*/ 5 w 24"/>
                  <a:gd name="T9" fmla="*/ 20 h 35"/>
                  <a:gd name="T10" fmla="*/ 0 w 24"/>
                  <a:gd name="T11" fmla="*/ 6 h 35"/>
                  <a:gd name="T12" fmla="*/ 8 w 24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5">
                    <a:moveTo>
                      <a:pt x="8" y="0"/>
                    </a:moveTo>
                    <a:cubicBezTo>
                      <a:pt x="8" y="0"/>
                      <a:pt x="9" y="4"/>
                      <a:pt x="13" y="9"/>
                    </a:cubicBezTo>
                    <a:cubicBezTo>
                      <a:pt x="18" y="17"/>
                      <a:pt x="24" y="21"/>
                      <a:pt x="24" y="21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9" y="29"/>
                      <a:pt x="5" y="20"/>
                    </a:cubicBezTo>
                    <a:cubicBezTo>
                      <a:pt x="1" y="13"/>
                      <a:pt x="0" y="6"/>
                      <a:pt x="0" y="6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529"/>
              <p:cNvSpPr>
                <a:spLocks/>
              </p:cNvSpPr>
              <p:nvPr/>
            </p:nvSpPr>
            <p:spPr bwMode="auto">
              <a:xfrm>
                <a:off x="3569" y="1215"/>
                <a:ext cx="28" cy="42"/>
              </a:xfrm>
              <a:custGeom>
                <a:avLst/>
                <a:gdLst>
                  <a:gd name="T0" fmla="*/ 16 w 23"/>
                  <a:gd name="T1" fmla="*/ 0 h 35"/>
                  <a:gd name="T2" fmla="*/ 11 w 23"/>
                  <a:gd name="T3" fmla="*/ 9 h 35"/>
                  <a:gd name="T4" fmla="*/ 0 w 23"/>
                  <a:gd name="T5" fmla="*/ 21 h 35"/>
                  <a:gd name="T6" fmla="*/ 9 w 23"/>
                  <a:gd name="T7" fmla="*/ 35 h 35"/>
                  <a:gd name="T8" fmla="*/ 19 w 23"/>
                  <a:gd name="T9" fmla="*/ 20 h 35"/>
                  <a:gd name="T10" fmla="*/ 23 w 23"/>
                  <a:gd name="T11" fmla="*/ 6 h 35"/>
                  <a:gd name="T12" fmla="*/ 16 w 23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5">
                    <a:moveTo>
                      <a:pt x="16" y="0"/>
                    </a:moveTo>
                    <a:cubicBezTo>
                      <a:pt x="16" y="0"/>
                      <a:pt x="14" y="4"/>
                      <a:pt x="11" y="9"/>
                    </a:cubicBezTo>
                    <a:cubicBezTo>
                      <a:pt x="5" y="17"/>
                      <a:pt x="0" y="21"/>
                      <a:pt x="0" y="21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35"/>
                      <a:pt x="14" y="29"/>
                      <a:pt x="19" y="20"/>
                    </a:cubicBezTo>
                    <a:cubicBezTo>
                      <a:pt x="23" y="13"/>
                      <a:pt x="23" y="6"/>
                      <a:pt x="23" y="6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530"/>
              <p:cNvSpPr>
                <a:spLocks/>
              </p:cNvSpPr>
              <p:nvPr/>
            </p:nvSpPr>
            <p:spPr bwMode="auto">
              <a:xfrm>
                <a:off x="3550" y="1158"/>
                <a:ext cx="50" cy="22"/>
              </a:xfrm>
              <a:custGeom>
                <a:avLst/>
                <a:gdLst>
                  <a:gd name="T0" fmla="*/ 37 w 41"/>
                  <a:gd name="T1" fmla="*/ 0 h 18"/>
                  <a:gd name="T2" fmla="*/ 35 w 41"/>
                  <a:gd name="T3" fmla="*/ 1 h 18"/>
                  <a:gd name="T4" fmla="*/ 10 w 41"/>
                  <a:gd name="T5" fmla="*/ 13 h 18"/>
                  <a:gd name="T6" fmla="*/ 10 w 41"/>
                  <a:gd name="T7" fmla="*/ 13 h 18"/>
                  <a:gd name="T8" fmla="*/ 4 w 41"/>
                  <a:gd name="T9" fmla="*/ 12 h 18"/>
                  <a:gd name="T10" fmla="*/ 3 w 41"/>
                  <a:gd name="T11" fmla="*/ 12 h 18"/>
                  <a:gd name="T12" fmla="*/ 0 w 41"/>
                  <a:gd name="T13" fmla="*/ 14 h 18"/>
                  <a:gd name="T14" fmla="*/ 3 w 41"/>
                  <a:gd name="T15" fmla="*/ 18 h 18"/>
                  <a:gd name="T16" fmla="*/ 10 w 41"/>
                  <a:gd name="T17" fmla="*/ 18 h 18"/>
                  <a:gd name="T18" fmla="*/ 40 w 41"/>
                  <a:gd name="T19" fmla="*/ 5 h 18"/>
                  <a:gd name="T20" fmla="*/ 39 w 41"/>
                  <a:gd name="T21" fmla="*/ 1 h 18"/>
                  <a:gd name="T22" fmla="*/ 37 w 41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8">
                    <a:moveTo>
                      <a:pt x="37" y="0"/>
                    </a:moveTo>
                    <a:cubicBezTo>
                      <a:pt x="37" y="0"/>
                      <a:pt x="36" y="1"/>
                      <a:pt x="35" y="1"/>
                    </a:cubicBezTo>
                    <a:cubicBezTo>
                      <a:pt x="30" y="8"/>
                      <a:pt x="21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8" y="13"/>
                      <a:pt x="6" y="12"/>
                      <a:pt x="4" y="12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2" y="12"/>
                      <a:pt x="1" y="13"/>
                      <a:pt x="0" y="14"/>
                    </a:cubicBezTo>
                    <a:cubicBezTo>
                      <a:pt x="0" y="16"/>
                      <a:pt x="1" y="17"/>
                      <a:pt x="3" y="18"/>
                    </a:cubicBezTo>
                    <a:cubicBezTo>
                      <a:pt x="5" y="18"/>
                      <a:pt x="8" y="18"/>
                      <a:pt x="10" y="18"/>
                    </a:cubicBezTo>
                    <a:cubicBezTo>
                      <a:pt x="23" y="18"/>
                      <a:pt x="33" y="13"/>
                      <a:pt x="40" y="5"/>
                    </a:cubicBezTo>
                    <a:cubicBezTo>
                      <a:pt x="41" y="4"/>
                      <a:pt x="40" y="2"/>
                      <a:pt x="39" y="1"/>
                    </a:cubicBezTo>
                    <a:cubicBezTo>
                      <a:pt x="39" y="1"/>
                      <a:pt x="38" y="0"/>
                      <a:pt x="37" y="0"/>
                    </a:cubicBezTo>
                  </a:path>
                </a:pathLst>
              </a:custGeom>
              <a:solidFill>
                <a:srgbClr val="CE98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531"/>
              <p:cNvSpPr>
                <a:spLocks/>
              </p:cNvSpPr>
              <p:nvPr/>
            </p:nvSpPr>
            <p:spPr bwMode="auto">
              <a:xfrm>
                <a:off x="3506" y="1101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10 h 25"/>
                  <a:gd name="T8" fmla="*/ 9 w 18"/>
                  <a:gd name="T9" fmla="*/ 0 h 25"/>
                  <a:gd name="T10" fmla="*/ 18 w 18"/>
                  <a:gd name="T11" fmla="*/ 10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4" y="0"/>
                      <a:pt x="9" y="0"/>
                    </a:cubicBezTo>
                    <a:cubicBezTo>
                      <a:pt x="14" y="0"/>
                      <a:pt x="18" y="5"/>
                      <a:pt x="18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Oval 532"/>
              <p:cNvSpPr>
                <a:spLocks noChangeArrowheads="1"/>
              </p:cNvSpPr>
              <p:nvPr/>
            </p:nvSpPr>
            <p:spPr bwMode="auto">
              <a:xfrm>
                <a:off x="3511" y="1107"/>
                <a:ext cx="7" cy="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533"/>
              <p:cNvSpPr>
                <a:spLocks/>
              </p:cNvSpPr>
              <p:nvPr/>
            </p:nvSpPr>
            <p:spPr bwMode="auto">
              <a:xfrm>
                <a:off x="3599" y="1101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10 h 25"/>
                  <a:gd name="T8" fmla="*/ 9 w 18"/>
                  <a:gd name="T9" fmla="*/ 0 h 25"/>
                  <a:gd name="T10" fmla="*/ 18 w 18"/>
                  <a:gd name="T11" fmla="*/ 10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4" y="0"/>
                      <a:pt x="9" y="0"/>
                    </a:cubicBezTo>
                    <a:cubicBezTo>
                      <a:pt x="14" y="0"/>
                      <a:pt x="18" y="5"/>
                      <a:pt x="18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Oval 534"/>
              <p:cNvSpPr>
                <a:spLocks noChangeArrowheads="1"/>
              </p:cNvSpPr>
              <p:nvPr/>
            </p:nvSpPr>
            <p:spPr bwMode="auto">
              <a:xfrm>
                <a:off x="3602" y="1107"/>
                <a:ext cx="8" cy="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Rectangle 535"/>
              <p:cNvSpPr>
                <a:spLocks noChangeArrowheads="1"/>
              </p:cNvSpPr>
              <p:nvPr/>
            </p:nvSpPr>
            <p:spPr bwMode="auto">
              <a:xfrm>
                <a:off x="3502" y="1086"/>
                <a:ext cx="30" cy="5"/>
              </a:xfrm>
              <a:prstGeom prst="rect">
                <a:avLst/>
              </a:pr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Rectangle 536"/>
              <p:cNvSpPr>
                <a:spLocks noChangeArrowheads="1"/>
              </p:cNvSpPr>
              <p:nvPr/>
            </p:nvSpPr>
            <p:spPr bwMode="auto">
              <a:xfrm>
                <a:off x="3595" y="1086"/>
                <a:ext cx="29" cy="5"/>
              </a:xfrm>
              <a:prstGeom prst="rect">
                <a:avLst/>
              </a:pr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537"/>
              <p:cNvSpPr>
                <a:spLocks/>
              </p:cNvSpPr>
              <p:nvPr/>
            </p:nvSpPr>
            <p:spPr bwMode="auto">
              <a:xfrm>
                <a:off x="4101" y="589"/>
                <a:ext cx="277" cy="254"/>
              </a:xfrm>
              <a:custGeom>
                <a:avLst/>
                <a:gdLst>
                  <a:gd name="T0" fmla="*/ 228 w 228"/>
                  <a:gd name="T1" fmla="*/ 121 h 209"/>
                  <a:gd name="T2" fmla="*/ 204 w 228"/>
                  <a:gd name="T3" fmla="*/ 86 h 209"/>
                  <a:gd name="T4" fmla="*/ 214 w 228"/>
                  <a:gd name="T5" fmla="*/ 60 h 209"/>
                  <a:gd name="T6" fmla="*/ 174 w 228"/>
                  <a:gd name="T7" fmla="*/ 20 h 209"/>
                  <a:gd name="T8" fmla="*/ 167 w 228"/>
                  <a:gd name="T9" fmla="*/ 20 h 209"/>
                  <a:gd name="T10" fmla="*/ 137 w 228"/>
                  <a:gd name="T11" fmla="*/ 0 h 209"/>
                  <a:gd name="T12" fmla="*/ 114 w 228"/>
                  <a:gd name="T13" fmla="*/ 10 h 209"/>
                  <a:gd name="T14" fmla="*/ 91 w 228"/>
                  <a:gd name="T15" fmla="*/ 0 h 209"/>
                  <a:gd name="T16" fmla="*/ 60 w 228"/>
                  <a:gd name="T17" fmla="*/ 20 h 209"/>
                  <a:gd name="T18" fmla="*/ 53 w 228"/>
                  <a:gd name="T19" fmla="*/ 20 h 209"/>
                  <a:gd name="T20" fmla="*/ 13 w 228"/>
                  <a:gd name="T21" fmla="*/ 60 h 209"/>
                  <a:gd name="T22" fmla="*/ 24 w 228"/>
                  <a:gd name="T23" fmla="*/ 86 h 209"/>
                  <a:gd name="T24" fmla="*/ 0 w 228"/>
                  <a:gd name="T25" fmla="*/ 121 h 209"/>
                  <a:gd name="T26" fmla="*/ 28 w 228"/>
                  <a:gd name="T27" fmla="*/ 157 h 209"/>
                  <a:gd name="T28" fmla="*/ 25 w 228"/>
                  <a:gd name="T29" fmla="*/ 170 h 209"/>
                  <a:gd name="T30" fmla="*/ 56 w 228"/>
                  <a:gd name="T31" fmla="*/ 200 h 209"/>
                  <a:gd name="T32" fmla="*/ 73 w 228"/>
                  <a:gd name="T33" fmla="*/ 195 h 209"/>
                  <a:gd name="T34" fmla="*/ 98 w 228"/>
                  <a:gd name="T35" fmla="*/ 209 h 209"/>
                  <a:gd name="T36" fmla="*/ 114 w 228"/>
                  <a:gd name="T37" fmla="*/ 205 h 209"/>
                  <a:gd name="T38" fmla="*/ 129 w 228"/>
                  <a:gd name="T39" fmla="*/ 209 h 209"/>
                  <a:gd name="T40" fmla="*/ 155 w 228"/>
                  <a:gd name="T41" fmla="*/ 195 h 209"/>
                  <a:gd name="T42" fmla="*/ 172 w 228"/>
                  <a:gd name="T43" fmla="*/ 200 h 209"/>
                  <a:gd name="T44" fmla="*/ 202 w 228"/>
                  <a:gd name="T45" fmla="*/ 170 h 209"/>
                  <a:gd name="T46" fmla="*/ 199 w 228"/>
                  <a:gd name="T47" fmla="*/ 157 h 209"/>
                  <a:gd name="T48" fmla="*/ 228 w 228"/>
                  <a:gd name="T49" fmla="*/ 121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28" h="209">
                    <a:moveTo>
                      <a:pt x="228" y="121"/>
                    </a:moveTo>
                    <a:cubicBezTo>
                      <a:pt x="228" y="105"/>
                      <a:pt x="218" y="92"/>
                      <a:pt x="204" y="86"/>
                    </a:cubicBezTo>
                    <a:cubicBezTo>
                      <a:pt x="210" y="79"/>
                      <a:pt x="214" y="70"/>
                      <a:pt x="214" y="60"/>
                    </a:cubicBezTo>
                    <a:cubicBezTo>
                      <a:pt x="214" y="38"/>
                      <a:pt x="196" y="20"/>
                      <a:pt x="174" y="20"/>
                    </a:cubicBezTo>
                    <a:cubicBezTo>
                      <a:pt x="172" y="20"/>
                      <a:pt x="169" y="20"/>
                      <a:pt x="167" y="20"/>
                    </a:cubicBezTo>
                    <a:cubicBezTo>
                      <a:pt x="162" y="9"/>
                      <a:pt x="150" y="0"/>
                      <a:pt x="137" y="0"/>
                    </a:cubicBezTo>
                    <a:cubicBezTo>
                      <a:pt x="128" y="0"/>
                      <a:pt x="120" y="4"/>
                      <a:pt x="114" y="10"/>
                    </a:cubicBezTo>
                    <a:cubicBezTo>
                      <a:pt x="108" y="4"/>
                      <a:pt x="100" y="0"/>
                      <a:pt x="91" y="0"/>
                    </a:cubicBezTo>
                    <a:cubicBezTo>
                      <a:pt x="77" y="0"/>
                      <a:pt x="65" y="9"/>
                      <a:pt x="60" y="20"/>
                    </a:cubicBezTo>
                    <a:cubicBezTo>
                      <a:pt x="58" y="20"/>
                      <a:pt x="56" y="20"/>
                      <a:pt x="53" y="20"/>
                    </a:cubicBezTo>
                    <a:cubicBezTo>
                      <a:pt x="31" y="20"/>
                      <a:pt x="13" y="38"/>
                      <a:pt x="13" y="60"/>
                    </a:cubicBezTo>
                    <a:cubicBezTo>
                      <a:pt x="13" y="70"/>
                      <a:pt x="17" y="79"/>
                      <a:pt x="24" y="86"/>
                    </a:cubicBezTo>
                    <a:cubicBezTo>
                      <a:pt x="10" y="92"/>
                      <a:pt x="0" y="105"/>
                      <a:pt x="0" y="121"/>
                    </a:cubicBezTo>
                    <a:cubicBezTo>
                      <a:pt x="0" y="138"/>
                      <a:pt x="12" y="153"/>
                      <a:pt x="28" y="157"/>
                    </a:cubicBezTo>
                    <a:cubicBezTo>
                      <a:pt x="26" y="161"/>
                      <a:pt x="25" y="165"/>
                      <a:pt x="25" y="170"/>
                    </a:cubicBezTo>
                    <a:cubicBezTo>
                      <a:pt x="25" y="187"/>
                      <a:pt x="39" y="200"/>
                      <a:pt x="56" y="200"/>
                    </a:cubicBezTo>
                    <a:cubicBezTo>
                      <a:pt x="62" y="200"/>
                      <a:pt x="68" y="199"/>
                      <a:pt x="73" y="195"/>
                    </a:cubicBezTo>
                    <a:cubicBezTo>
                      <a:pt x="78" y="204"/>
                      <a:pt x="88" y="209"/>
                      <a:pt x="98" y="209"/>
                    </a:cubicBezTo>
                    <a:cubicBezTo>
                      <a:pt x="104" y="209"/>
                      <a:pt x="109" y="208"/>
                      <a:pt x="114" y="205"/>
                    </a:cubicBezTo>
                    <a:cubicBezTo>
                      <a:pt x="118" y="208"/>
                      <a:pt x="123" y="209"/>
                      <a:pt x="129" y="209"/>
                    </a:cubicBezTo>
                    <a:cubicBezTo>
                      <a:pt x="140" y="209"/>
                      <a:pt x="149" y="204"/>
                      <a:pt x="155" y="195"/>
                    </a:cubicBezTo>
                    <a:cubicBezTo>
                      <a:pt x="160" y="199"/>
                      <a:pt x="165" y="200"/>
                      <a:pt x="172" y="200"/>
                    </a:cubicBezTo>
                    <a:cubicBezTo>
                      <a:pt x="188" y="200"/>
                      <a:pt x="202" y="187"/>
                      <a:pt x="202" y="170"/>
                    </a:cubicBezTo>
                    <a:cubicBezTo>
                      <a:pt x="202" y="165"/>
                      <a:pt x="201" y="161"/>
                      <a:pt x="199" y="157"/>
                    </a:cubicBezTo>
                    <a:cubicBezTo>
                      <a:pt x="216" y="153"/>
                      <a:pt x="228" y="138"/>
                      <a:pt x="228" y="121"/>
                    </a:cubicBez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538"/>
              <p:cNvSpPr>
                <a:spLocks/>
              </p:cNvSpPr>
              <p:nvPr/>
            </p:nvSpPr>
            <p:spPr bwMode="auto">
              <a:xfrm>
                <a:off x="4186" y="867"/>
                <a:ext cx="111" cy="221"/>
              </a:xfrm>
              <a:custGeom>
                <a:avLst/>
                <a:gdLst>
                  <a:gd name="T0" fmla="*/ 75 w 91"/>
                  <a:gd name="T1" fmla="*/ 73 h 182"/>
                  <a:gd name="T2" fmla="*/ 91 w 91"/>
                  <a:gd name="T3" fmla="*/ 0 h 182"/>
                  <a:gd name="T4" fmla="*/ 45 w 91"/>
                  <a:gd name="T5" fmla="*/ 0 h 182"/>
                  <a:gd name="T6" fmla="*/ 45 w 91"/>
                  <a:gd name="T7" fmla="*/ 0 h 182"/>
                  <a:gd name="T8" fmla="*/ 0 w 91"/>
                  <a:gd name="T9" fmla="*/ 0 h 182"/>
                  <a:gd name="T10" fmla="*/ 16 w 91"/>
                  <a:gd name="T11" fmla="*/ 73 h 182"/>
                  <a:gd name="T12" fmla="*/ 3 w 91"/>
                  <a:gd name="T13" fmla="*/ 127 h 182"/>
                  <a:gd name="T14" fmla="*/ 5 w 91"/>
                  <a:gd name="T15" fmla="*/ 155 h 182"/>
                  <a:gd name="T16" fmla="*/ 44 w 91"/>
                  <a:gd name="T17" fmla="*/ 182 h 182"/>
                  <a:gd name="T18" fmla="*/ 45 w 91"/>
                  <a:gd name="T19" fmla="*/ 182 h 182"/>
                  <a:gd name="T20" fmla="*/ 45 w 91"/>
                  <a:gd name="T21" fmla="*/ 182 h 182"/>
                  <a:gd name="T22" fmla="*/ 46 w 91"/>
                  <a:gd name="T23" fmla="*/ 182 h 182"/>
                  <a:gd name="T24" fmla="*/ 86 w 91"/>
                  <a:gd name="T25" fmla="*/ 155 h 182"/>
                  <a:gd name="T26" fmla="*/ 88 w 91"/>
                  <a:gd name="T27" fmla="*/ 127 h 182"/>
                  <a:gd name="T28" fmla="*/ 75 w 91"/>
                  <a:gd name="T29" fmla="*/ 73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1" h="182">
                    <a:moveTo>
                      <a:pt x="75" y="73"/>
                    </a:moveTo>
                    <a:cubicBezTo>
                      <a:pt x="75" y="45"/>
                      <a:pt x="91" y="0"/>
                      <a:pt x="9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6" y="45"/>
                      <a:pt x="16" y="73"/>
                    </a:cubicBezTo>
                    <a:cubicBezTo>
                      <a:pt x="16" y="89"/>
                      <a:pt x="6" y="112"/>
                      <a:pt x="3" y="127"/>
                    </a:cubicBezTo>
                    <a:cubicBezTo>
                      <a:pt x="1" y="134"/>
                      <a:pt x="1" y="147"/>
                      <a:pt x="5" y="155"/>
                    </a:cubicBezTo>
                    <a:cubicBezTo>
                      <a:pt x="12" y="171"/>
                      <a:pt x="26" y="182"/>
                      <a:pt x="44" y="182"/>
                    </a:cubicBezTo>
                    <a:cubicBezTo>
                      <a:pt x="45" y="182"/>
                      <a:pt x="45" y="182"/>
                      <a:pt x="45" y="182"/>
                    </a:cubicBezTo>
                    <a:cubicBezTo>
                      <a:pt x="45" y="182"/>
                      <a:pt x="45" y="182"/>
                      <a:pt x="45" y="182"/>
                    </a:cubicBezTo>
                    <a:cubicBezTo>
                      <a:pt x="46" y="182"/>
                      <a:pt x="46" y="182"/>
                      <a:pt x="46" y="182"/>
                    </a:cubicBezTo>
                    <a:cubicBezTo>
                      <a:pt x="65" y="182"/>
                      <a:pt x="79" y="171"/>
                      <a:pt x="86" y="155"/>
                    </a:cubicBezTo>
                    <a:cubicBezTo>
                      <a:pt x="90" y="147"/>
                      <a:pt x="89" y="134"/>
                      <a:pt x="88" y="127"/>
                    </a:cubicBezTo>
                    <a:cubicBezTo>
                      <a:pt x="84" y="112"/>
                      <a:pt x="75" y="89"/>
                      <a:pt x="75" y="73"/>
                    </a:cubicBez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539"/>
              <p:cNvSpPr>
                <a:spLocks/>
              </p:cNvSpPr>
              <p:nvPr/>
            </p:nvSpPr>
            <p:spPr bwMode="auto">
              <a:xfrm>
                <a:off x="4248" y="1034"/>
                <a:ext cx="45" cy="280"/>
              </a:xfrm>
              <a:custGeom>
                <a:avLst/>
                <a:gdLst>
                  <a:gd name="T0" fmla="*/ 21 w 37"/>
                  <a:gd name="T1" fmla="*/ 231 h 231"/>
                  <a:gd name="T2" fmla="*/ 8 w 37"/>
                  <a:gd name="T3" fmla="*/ 218 h 231"/>
                  <a:gd name="T4" fmla="*/ 0 w 37"/>
                  <a:gd name="T5" fmla="*/ 15 h 231"/>
                  <a:gd name="T6" fmla="*/ 21 w 37"/>
                  <a:gd name="T7" fmla="*/ 3 h 231"/>
                  <a:gd name="T8" fmla="*/ 37 w 37"/>
                  <a:gd name="T9" fmla="*/ 7 h 231"/>
                  <a:gd name="T10" fmla="*/ 33 w 37"/>
                  <a:gd name="T11" fmla="*/ 218 h 231"/>
                  <a:gd name="T12" fmla="*/ 21 w 37"/>
                  <a:gd name="T13" fmla="*/ 231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31">
                    <a:moveTo>
                      <a:pt x="21" y="231"/>
                    </a:moveTo>
                    <a:cubicBezTo>
                      <a:pt x="14" y="231"/>
                      <a:pt x="8" y="226"/>
                      <a:pt x="8" y="218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8"/>
                      <a:pt x="14" y="3"/>
                      <a:pt x="21" y="3"/>
                    </a:cubicBezTo>
                    <a:cubicBezTo>
                      <a:pt x="28" y="3"/>
                      <a:pt x="37" y="0"/>
                      <a:pt x="37" y="7"/>
                    </a:cubicBezTo>
                    <a:cubicBezTo>
                      <a:pt x="33" y="218"/>
                      <a:pt x="33" y="218"/>
                      <a:pt x="33" y="218"/>
                    </a:cubicBezTo>
                    <a:cubicBezTo>
                      <a:pt x="33" y="226"/>
                      <a:pt x="28" y="231"/>
                      <a:pt x="21" y="231"/>
                    </a:cubicBezTo>
                    <a:close/>
                  </a:path>
                </a:pathLst>
              </a:custGeom>
              <a:solidFill>
                <a:srgbClr val="A275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540"/>
              <p:cNvSpPr>
                <a:spLocks/>
              </p:cNvSpPr>
              <p:nvPr/>
            </p:nvSpPr>
            <p:spPr bwMode="auto">
              <a:xfrm>
                <a:off x="4188" y="1035"/>
                <a:ext cx="45" cy="279"/>
              </a:xfrm>
              <a:custGeom>
                <a:avLst/>
                <a:gdLst>
                  <a:gd name="T0" fmla="*/ 17 w 37"/>
                  <a:gd name="T1" fmla="*/ 230 h 230"/>
                  <a:gd name="T2" fmla="*/ 4 w 37"/>
                  <a:gd name="T3" fmla="*/ 217 h 230"/>
                  <a:gd name="T4" fmla="*/ 0 w 37"/>
                  <a:gd name="T5" fmla="*/ 7 h 230"/>
                  <a:gd name="T6" fmla="*/ 17 w 37"/>
                  <a:gd name="T7" fmla="*/ 2 h 230"/>
                  <a:gd name="T8" fmla="*/ 37 w 37"/>
                  <a:gd name="T9" fmla="*/ 13 h 230"/>
                  <a:gd name="T10" fmla="*/ 30 w 37"/>
                  <a:gd name="T11" fmla="*/ 217 h 230"/>
                  <a:gd name="T12" fmla="*/ 17 w 37"/>
                  <a:gd name="T13" fmla="*/ 23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30">
                    <a:moveTo>
                      <a:pt x="17" y="230"/>
                    </a:moveTo>
                    <a:cubicBezTo>
                      <a:pt x="10" y="230"/>
                      <a:pt x="4" y="225"/>
                      <a:pt x="4" y="2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0"/>
                      <a:pt x="10" y="2"/>
                      <a:pt x="17" y="2"/>
                    </a:cubicBezTo>
                    <a:cubicBezTo>
                      <a:pt x="24" y="2"/>
                      <a:pt x="37" y="6"/>
                      <a:pt x="37" y="13"/>
                    </a:cubicBezTo>
                    <a:cubicBezTo>
                      <a:pt x="30" y="217"/>
                      <a:pt x="30" y="217"/>
                      <a:pt x="30" y="217"/>
                    </a:cubicBezTo>
                    <a:cubicBezTo>
                      <a:pt x="30" y="225"/>
                      <a:pt x="24" y="230"/>
                      <a:pt x="17" y="230"/>
                    </a:cubicBezTo>
                    <a:close/>
                  </a:path>
                </a:pathLst>
              </a:custGeom>
              <a:solidFill>
                <a:srgbClr val="A275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541"/>
              <p:cNvSpPr>
                <a:spLocks/>
              </p:cNvSpPr>
              <p:nvPr/>
            </p:nvSpPr>
            <p:spPr bwMode="auto">
              <a:xfrm>
                <a:off x="4146" y="850"/>
                <a:ext cx="90" cy="258"/>
              </a:xfrm>
              <a:custGeom>
                <a:avLst/>
                <a:gdLst>
                  <a:gd name="T0" fmla="*/ 14 w 74"/>
                  <a:gd name="T1" fmla="*/ 213 h 213"/>
                  <a:gd name="T2" fmla="*/ 2 w 74"/>
                  <a:gd name="T3" fmla="*/ 202 h 213"/>
                  <a:gd name="T4" fmla="*/ 8 w 74"/>
                  <a:gd name="T5" fmla="*/ 47 h 213"/>
                  <a:gd name="T6" fmla="*/ 60 w 74"/>
                  <a:gd name="T7" fmla="*/ 1 h 213"/>
                  <a:gd name="T8" fmla="*/ 73 w 74"/>
                  <a:gd name="T9" fmla="*/ 11 h 213"/>
                  <a:gd name="T10" fmla="*/ 63 w 74"/>
                  <a:gd name="T11" fmla="*/ 24 h 213"/>
                  <a:gd name="T12" fmla="*/ 32 w 74"/>
                  <a:gd name="T13" fmla="*/ 52 h 213"/>
                  <a:gd name="T14" fmla="*/ 26 w 74"/>
                  <a:gd name="T15" fmla="*/ 201 h 213"/>
                  <a:gd name="T16" fmla="*/ 14 w 74"/>
                  <a:gd name="T17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213">
                    <a:moveTo>
                      <a:pt x="14" y="213"/>
                    </a:moveTo>
                    <a:cubicBezTo>
                      <a:pt x="7" y="213"/>
                      <a:pt x="2" y="208"/>
                      <a:pt x="2" y="202"/>
                    </a:cubicBezTo>
                    <a:cubicBezTo>
                      <a:pt x="2" y="197"/>
                      <a:pt x="0" y="91"/>
                      <a:pt x="8" y="47"/>
                    </a:cubicBezTo>
                    <a:cubicBezTo>
                      <a:pt x="15" y="14"/>
                      <a:pt x="45" y="2"/>
                      <a:pt x="60" y="1"/>
                    </a:cubicBezTo>
                    <a:cubicBezTo>
                      <a:pt x="67" y="0"/>
                      <a:pt x="73" y="5"/>
                      <a:pt x="73" y="11"/>
                    </a:cubicBezTo>
                    <a:cubicBezTo>
                      <a:pt x="74" y="18"/>
                      <a:pt x="69" y="24"/>
                      <a:pt x="63" y="24"/>
                    </a:cubicBezTo>
                    <a:cubicBezTo>
                      <a:pt x="62" y="24"/>
                      <a:pt x="37" y="28"/>
                      <a:pt x="32" y="52"/>
                    </a:cubicBezTo>
                    <a:cubicBezTo>
                      <a:pt x="23" y="93"/>
                      <a:pt x="26" y="200"/>
                      <a:pt x="26" y="201"/>
                    </a:cubicBezTo>
                    <a:cubicBezTo>
                      <a:pt x="26" y="208"/>
                      <a:pt x="21" y="213"/>
                      <a:pt x="14" y="213"/>
                    </a:cubicBez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542"/>
              <p:cNvSpPr>
                <a:spLocks/>
              </p:cNvSpPr>
              <p:nvPr/>
            </p:nvSpPr>
            <p:spPr bwMode="auto">
              <a:xfrm>
                <a:off x="4248" y="850"/>
                <a:ext cx="90" cy="258"/>
              </a:xfrm>
              <a:custGeom>
                <a:avLst/>
                <a:gdLst>
                  <a:gd name="T0" fmla="*/ 60 w 74"/>
                  <a:gd name="T1" fmla="*/ 213 h 213"/>
                  <a:gd name="T2" fmla="*/ 60 w 74"/>
                  <a:gd name="T3" fmla="*/ 213 h 213"/>
                  <a:gd name="T4" fmla="*/ 48 w 74"/>
                  <a:gd name="T5" fmla="*/ 201 h 213"/>
                  <a:gd name="T6" fmla="*/ 42 w 74"/>
                  <a:gd name="T7" fmla="*/ 52 h 213"/>
                  <a:gd name="T8" fmla="*/ 11 w 74"/>
                  <a:gd name="T9" fmla="*/ 24 h 213"/>
                  <a:gd name="T10" fmla="*/ 1 w 74"/>
                  <a:gd name="T11" fmla="*/ 11 h 213"/>
                  <a:gd name="T12" fmla="*/ 14 w 74"/>
                  <a:gd name="T13" fmla="*/ 1 h 213"/>
                  <a:gd name="T14" fmla="*/ 66 w 74"/>
                  <a:gd name="T15" fmla="*/ 47 h 213"/>
                  <a:gd name="T16" fmla="*/ 72 w 74"/>
                  <a:gd name="T17" fmla="*/ 202 h 213"/>
                  <a:gd name="T18" fmla="*/ 60 w 74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213">
                    <a:moveTo>
                      <a:pt x="60" y="213"/>
                    </a:moveTo>
                    <a:cubicBezTo>
                      <a:pt x="60" y="213"/>
                      <a:pt x="60" y="213"/>
                      <a:pt x="60" y="213"/>
                    </a:cubicBezTo>
                    <a:cubicBezTo>
                      <a:pt x="53" y="213"/>
                      <a:pt x="48" y="208"/>
                      <a:pt x="48" y="201"/>
                    </a:cubicBezTo>
                    <a:cubicBezTo>
                      <a:pt x="48" y="200"/>
                      <a:pt x="51" y="93"/>
                      <a:pt x="42" y="52"/>
                    </a:cubicBezTo>
                    <a:cubicBezTo>
                      <a:pt x="37" y="28"/>
                      <a:pt x="12" y="24"/>
                      <a:pt x="11" y="24"/>
                    </a:cubicBezTo>
                    <a:cubicBezTo>
                      <a:pt x="5" y="24"/>
                      <a:pt x="0" y="18"/>
                      <a:pt x="1" y="11"/>
                    </a:cubicBezTo>
                    <a:cubicBezTo>
                      <a:pt x="1" y="5"/>
                      <a:pt x="7" y="0"/>
                      <a:pt x="14" y="1"/>
                    </a:cubicBezTo>
                    <a:cubicBezTo>
                      <a:pt x="29" y="2"/>
                      <a:pt x="59" y="14"/>
                      <a:pt x="66" y="47"/>
                    </a:cubicBezTo>
                    <a:cubicBezTo>
                      <a:pt x="74" y="91"/>
                      <a:pt x="72" y="197"/>
                      <a:pt x="72" y="202"/>
                    </a:cubicBezTo>
                    <a:cubicBezTo>
                      <a:pt x="72" y="208"/>
                      <a:pt x="67" y="213"/>
                      <a:pt x="60" y="213"/>
                    </a:cubicBez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543"/>
              <p:cNvSpPr>
                <a:spLocks/>
              </p:cNvSpPr>
              <p:nvPr/>
            </p:nvSpPr>
            <p:spPr bwMode="auto">
              <a:xfrm>
                <a:off x="4220" y="793"/>
                <a:ext cx="43" cy="91"/>
              </a:xfrm>
              <a:custGeom>
                <a:avLst/>
                <a:gdLst>
                  <a:gd name="T0" fmla="*/ 18 w 35"/>
                  <a:gd name="T1" fmla="*/ 75 h 75"/>
                  <a:gd name="T2" fmla="*/ 16 w 35"/>
                  <a:gd name="T3" fmla="*/ 75 h 75"/>
                  <a:gd name="T4" fmla="*/ 0 w 35"/>
                  <a:gd name="T5" fmla="*/ 58 h 75"/>
                  <a:gd name="T6" fmla="*/ 0 w 35"/>
                  <a:gd name="T7" fmla="*/ 17 h 75"/>
                  <a:gd name="T8" fmla="*/ 16 w 35"/>
                  <a:gd name="T9" fmla="*/ 0 h 75"/>
                  <a:gd name="T10" fmla="*/ 18 w 35"/>
                  <a:gd name="T11" fmla="*/ 0 h 75"/>
                  <a:gd name="T12" fmla="*/ 35 w 35"/>
                  <a:gd name="T13" fmla="*/ 17 h 75"/>
                  <a:gd name="T14" fmla="*/ 35 w 35"/>
                  <a:gd name="T15" fmla="*/ 58 h 75"/>
                  <a:gd name="T16" fmla="*/ 18 w 35"/>
                  <a:gd name="T17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75">
                    <a:moveTo>
                      <a:pt x="18" y="75"/>
                    </a:moveTo>
                    <a:cubicBezTo>
                      <a:pt x="16" y="75"/>
                      <a:pt x="16" y="75"/>
                      <a:pt x="16" y="75"/>
                    </a:cubicBezTo>
                    <a:cubicBezTo>
                      <a:pt x="7" y="75"/>
                      <a:pt x="0" y="67"/>
                      <a:pt x="0" y="58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7" y="0"/>
                      <a:pt x="16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8" y="0"/>
                      <a:pt x="35" y="8"/>
                      <a:pt x="35" y="17"/>
                    </a:cubicBezTo>
                    <a:cubicBezTo>
                      <a:pt x="35" y="58"/>
                      <a:pt x="35" y="58"/>
                      <a:pt x="35" y="58"/>
                    </a:cubicBezTo>
                    <a:cubicBezTo>
                      <a:pt x="35" y="67"/>
                      <a:pt x="28" y="75"/>
                      <a:pt x="18" y="75"/>
                    </a:cubicBez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Oval 544"/>
              <p:cNvSpPr>
                <a:spLocks noChangeArrowheads="1"/>
              </p:cNvSpPr>
              <p:nvPr/>
            </p:nvSpPr>
            <p:spPr bwMode="auto">
              <a:xfrm>
                <a:off x="4311" y="725"/>
                <a:ext cx="43" cy="41"/>
              </a:xfrm>
              <a:prstGeom prst="ellipse">
                <a:avLst/>
              </a:prstGeom>
              <a:solidFill>
                <a:srgbClr val="A275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Oval 545"/>
              <p:cNvSpPr>
                <a:spLocks noChangeArrowheads="1"/>
              </p:cNvSpPr>
              <p:nvPr/>
            </p:nvSpPr>
            <p:spPr bwMode="auto">
              <a:xfrm>
                <a:off x="4129" y="725"/>
                <a:ext cx="41" cy="41"/>
              </a:xfrm>
              <a:prstGeom prst="ellipse">
                <a:avLst/>
              </a:prstGeom>
              <a:solidFill>
                <a:srgbClr val="A275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546"/>
              <p:cNvSpPr>
                <a:spLocks/>
              </p:cNvSpPr>
              <p:nvPr/>
            </p:nvSpPr>
            <p:spPr bwMode="auto">
              <a:xfrm>
                <a:off x="4151" y="628"/>
                <a:ext cx="181" cy="209"/>
              </a:xfrm>
              <a:custGeom>
                <a:avLst/>
                <a:gdLst>
                  <a:gd name="T0" fmla="*/ 74 w 149"/>
                  <a:gd name="T1" fmla="*/ 172 h 172"/>
                  <a:gd name="T2" fmla="*/ 74 w 149"/>
                  <a:gd name="T3" fmla="*/ 172 h 172"/>
                  <a:gd name="T4" fmla="*/ 0 w 149"/>
                  <a:gd name="T5" fmla="*/ 98 h 172"/>
                  <a:gd name="T6" fmla="*/ 0 w 149"/>
                  <a:gd name="T7" fmla="*/ 60 h 172"/>
                  <a:gd name="T8" fmla="*/ 74 w 149"/>
                  <a:gd name="T9" fmla="*/ 0 h 172"/>
                  <a:gd name="T10" fmla="*/ 149 w 149"/>
                  <a:gd name="T11" fmla="*/ 60 h 172"/>
                  <a:gd name="T12" fmla="*/ 149 w 149"/>
                  <a:gd name="T13" fmla="*/ 98 h 172"/>
                  <a:gd name="T14" fmla="*/ 74 w 149"/>
                  <a:gd name="T15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9" h="172">
                    <a:moveTo>
                      <a:pt x="74" y="172"/>
                    </a:moveTo>
                    <a:cubicBezTo>
                      <a:pt x="74" y="172"/>
                      <a:pt x="74" y="172"/>
                      <a:pt x="74" y="172"/>
                    </a:cubicBezTo>
                    <a:cubicBezTo>
                      <a:pt x="33" y="172"/>
                      <a:pt x="0" y="139"/>
                      <a:pt x="0" y="98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18"/>
                      <a:pt x="33" y="0"/>
                      <a:pt x="74" y="0"/>
                    </a:cubicBezTo>
                    <a:cubicBezTo>
                      <a:pt x="116" y="0"/>
                      <a:pt x="149" y="18"/>
                      <a:pt x="149" y="60"/>
                    </a:cubicBezTo>
                    <a:cubicBezTo>
                      <a:pt x="149" y="98"/>
                      <a:pt x="149" y="98"/>
                      <a:pt x="149" y="98"/>
                    </a:cubicBezTo>
                    <a:cubicBezTo>
                      <a:pt x="149" y="139"/>
                      <a:pt x="116" y="172"/>
                      <a:pt x="74" y="172"/>
                    </a:cubicBezTo>
                    <a:close/>
                  </a:path>
                </a:pathLst>
              </a:custGeom>
              <a:solidFill>
                <a:srgbClr val="A275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547"/>
              <p:cNvSpPr>
                <a:spLocks/>
              </p:cNvSpPr>
              <p:nvPr/>
            </p:nvSpPr>
            <p:spPr bwMode="auto">
              <a:xfrm>
                <a:off x="4149" y="1285"/>
                <a:ext cx="76" cy="39"/>
              </a:xfrm>
              <a:custGeom>
                <a:avLst/>
                <a:gdLst>
                  <a:gd name="T0" fmla="*/ 76 w 76"/>
                  <a:gd name="T1" fmla="*/ 0 h 39"/>
                  <a:gd name="T2" fmla="*/ 76 w 76"/>
                  <a:gd name="T3" fmla="*/ 39 h 39"/>
                  <a:gd name="T4" fmla="*/ 0 w 76"/>
                  <a:gd name="T5" fmla="*/ 39 h 39"/>
                  <a:gd name="T6" fmla="*/ 44 w 76"/>
                  <a:gd name="T7" fmla="*/ 0 h 39"/>
                  <a:gd name="T8" fmla="*/ 76 w 76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39">
                    <a:moveTo>
                      <a:pt x="76" y="0"/>
                    </a:moveTo>
                    <a:lnTo>
                      <a:pt x="76" y="39"/>
                    </a:lnTo>
                    <a:lnTo>
                      <a:pt x="0" y="39"/>
                    </a:lnTo>
                    <a:lnTo>
                      <a:pt x="44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84D9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548"/>
              <p:cNvSpPr>
                <a:spLocks/>
              </p:cNvSpPr>
              <p:nvPr/>
            </p:nvSpPr>
            <p:spPr bwMode="auto">
              <a:xfrm>
                <a:off x="4258" y="1285"/>
                <a:ext cx="75" cy="39"/>
              </a:xfrm>
              <a:custGeom>
                <a:avLst/>
                <a:gdLst>
                  <a:gd name="T0" fmla="*/ 0 w 75"/>
                  <a:gd name="T1" fmla="*/ 0 h 39"/>
                  <a:gd name="T2" fmla="*/ 0 w 75"/>
                  <a:gd name="T3" fmla="*/ 39 h 39"/>
                  <a:gd name="T4" fmla="*/ 75 w 75"/>
                  <a:gd name="T5" fmla="*/ 39 h 39"/>
                  <a:gd name="T6" fmla="*/ 31 w 75"/>
                  <a:gd name="T7" fmla="*/ 0 h 39"/>
                  <a:gd name="T8" fmla="*/ 0 w 75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39">
                    <a:moveTo>
                      <a:pt x="0" y="0"/>
                    </a:moveTo>
                    <a:lnTo>
                      <a:pt x="0" y="39"/>
                    </a:lnTo>
                    <a:lnTo>
                      <a:pt x="75" y="39"/>
                    </a:lnTo>
                    <a:lnTo>
                      <a:pt x="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D9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549"/>
              <p:cNvSpPr>
                <a:spLocks/>
              </p:cNvSpPr>
              <p:nvPr/>
            </p:nvSpPr>
            <p:spPr bwMode="auto">
              <a:xfrm>
                <a:off x="4115" y="601"/>
                <a:ext cx="252" cy="126"/>
              </a:xfrm>
              <a:custGeom>
                <a:avLst/>
                <a:gdLst>
                  <a:gd name="T0" fmla="*/ 166 w 207"/>
                  <a:gd name="T1" fmla="*/ 31 h 104"/>
                  <a:gd name="T2" fmla="*/ 159 w 207"/>
                  <a:gd name="T3" fmla="*/ 32 h 104"/>
                  <a:gd name="T4" fmla="*/ 160 w 207"/>
                  <a:gd name="T5" fmla="*/ 28 h 104"/>
                  <a:gd name="T6" fmla="*/ 131 w 207"/>
                  <a:gd name="T7" fmla="*/ 0 h 104"/>
                  <a:gd name="T8" fmla="*/ 103 w 207"/>
                  <a:gd name="T9" fmla="*/ 14 h 104"/>
                  <a:gd name="T10" fmla="*/ 75 w 207"/>
                  <a:gd name="T11" fmla="*/ 0 h 104"/>
                  <a:gd name="T12" fmla="*/ 47 w 207"/>
                  <a:gd name="T13" fmla="*/ 28 h 104"/>
                  <a:gd name="T14" fmla="*/ 47 w 207"/>
                  <a:gd name="T15" fmla="*/ 32 h 104"/>
                  <a:gd name="T16" fmla="*/ 40 w 207"/>
                  <a:gd name="T17" fmla="*/ 31 h 104"/>
                  <a:gd name="T18" fmla="*/ 29 w 207"/>
                  <a:gd name="T19" fmla="*/ 104 h 104"/>
                  <a:gd name="T20" fmla="*/ 44 w 207"/>
                  <a:gd name="T21" fmla="*/ 84 h 104"/>
                  <a:gd name="T22" fmla="*/ 67 w 207"/>
                  <a:gd name="T23" fmla="*/ 58 h 104"/>
                  <a:gd name="T24" fmla="*/ 67 w 207"/>
                  <a:gd name="T25" fmla="*/ 55 h 104"/>
                  <a:gd name="T26" fmla="*/ 75 w 207"/>
                  <a:gd name="T27" fmla="*/ 57 h 104"/>
                  <a:gd name="T28" fmla="*/ 103 w 207"/>
                  <a:gd name="T29" fmla="*/ 35 h 104"/>
                  <a:gd name="T30" fmla="*/ 131 w 207"/>
                  <a:gd name="T31" fmla="*/ 57 h 104"/>
                  <a:gd name="T32" fmla="*/ 140 w 207"/>
                  <a:gd name="T33" fmla="*/ 55 h 104"/>
                  <a:gd name="T34" fmla="*/ 139 w 207"/>
                  <a:gd name="T35" fmla="*/ 58 h 104"/>
                  <a:gd name="T36" fmla="*/ 163 w 207"/>
                  <a:gd name="T37" fmla="*/ 84 h 104"/>
                  <a:gd name="T38" fmla="*/ 178 w 207"/>
                  <a:gd name="T39" fmla="*/ 104 h 104"/>
                  <a:gd name="T40" fmla="*/ 166 w 207"/>
                  <a:gd name="T41" fmla="*/ 31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7" h="104">
                    <a:moveTo>
                      <a:pt x="166" y="31"/>
                    </a:moveTo>
                    <a:cubicBezTo>
                      <a:pt x="164" y="32"/>
                      <a:pt x="162" y="32"/>
                      <a:pt x="159" y="32"/>
                    </a:cubicBezTo>
                    <a:cubicBezTo>
                      <a:pt x="160" y="31"/>
                      <a:pt x="160" y="30"/>
                      <a:pt x="160" y="28"/>
                    </a:cubicBezTo>
                    <a:cubicBezTo>
                      <a:pt x="160" y="13"/>
                      <a:pt x="147" y="0"/>
                      <a:pt x="131" y="0"/>
                    </a:cubicBezTo>
                    <a:cubicBezTo>
                      <a:pt x="117" y="0"/>
                      <a:pt x="108" y="2"/>
                      <a:pt x="103" y="14"/>
                    </a:cubicBezTo>
                    <a:cubicBezTo>
                      <a:pt x="96" y="4"/>
                      <a:pt x="89" y="0"/>
                      <a:pt x="75" y="0"/>
                    </a:cubicBezTo>
                    <a:cubicBezTo>
                      <a:pt x="60" y="0"/>
                      <a:pt x="47" y="13"/>
                      <a:pt x="47" y="28"/>
                    </a:cubicBezTo>
                    <a:cubicBezTo>
                      <a:pt x="47" y="30"/>
                      <a:pt x="47" y="31"/>
                      <a:pt x="47" y="32"/>
                    </a:cubicBezTo>
                    <a:cubicBezTo>
                      <a:pt x="45" y="32"/>
                      <a:pt x="43" y="32"/>
                      <a:pt x="40" y="31"/>
                    </a:cubicBezTo>
                    <a:cubicBezTo>
                      <a:pt x="17" y="30"/>
                      <a:pt x="0" y="80"/>
                      <a:pt x="29" y="104"/>
                    </a:cubicBezTo>
                    <a:cubicBezTo>
                      <a:pt x="37" y="100"/>
                      <a:pt x="43" y="93"/>
                      <a:pt x="44" y="84"/>
                    </a:cubicBezTo>
                    <a:cubicBezTo>
                      <a:pt x="57" y="82"/>
                      <a:pt x="67" y="71"/>
                      <a:pt x="67" y="58"/>
                    </a:cubicBezTo>
                    <a:cubicBezTo>
                      <a:pt x="67" y="57"/>
                      <a:pt x="67" y="56"/>
                      <a:pt x="67" y="55"/>
                    </a:cubicBezTo>
                    <a:cubicBezTo>
                      <a:pt x="69" y="56"/>
                      <a:pt x="72" y="57"/>
                      <a:pt x="75" y="57"/>
                    </a:cubicBezTo>
                    <a:cubicBezTo>
                      <a:pt x="89" y="57"/>
                      <a:pt x="100" y="48"/>
                      <a:pt x="103" y="35"/>
                    </a:cubicBezTo>
                    <a:cubicBezTo>
                      <a:pt x="106" y="48"/>
                      <a:pt x="117" y="57"/>
                      <a:pt x="131" y="57"/>
                    </a:cubicBezTo>
                    <a:cubicBezTo>
                      <a:pt x="134" y="57"/>
                      <a:pt x="137" y="56"/>
                      <a:pt x="140" y="55"/>
                    </a:cubicBezTo>
                    <a:cubicBezTo>
                      <a:pt x="139" y="56"/>
                      <a:pt x="139" y="57"/>
                      <a:pt x="139" y="58"/>
                    </a:cubicBezTo>
                    <a:cubicBezTo>
                      <a:pt x="139" y="71"/>
                      <a:pt x="150" y="82"/>
                      <a:pt x="163" y="84"/>
                    </a:cubicBezTo>
                    <a:cubicBezTo>
                      <a:pt x="164" y="93"/>
                      <a:pt x="170" y="100"/>
                      <a:pt x="178" y="104"/>
                    </a:cubicBezTo>
                    <a:cubicBezTo>
                      <a:pt x="207" y="80"/>
                      <a:pt x="190" y="30"/>
                      <a:pt x="166" y="31"/>
                    </a:cubicBez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550"/>
              <p:cNvSpPr>
                <a:spLocks/>
              </p:cNvSpPr>
              <p:nvPr/>
            </p:nvSpPr>
            <p:spPr bwMode="auto">
              <a:xfrm>
                <a:off x="4187" y="1028"/>
                <a:ext cx="109" cy="257"/>
              </a:xfrm>
              <a:custGeom>
                <a:avLst/>
                <a:gdLst>
                  <a:gd name="T0" fmla="*/ 4 w 89"/>
                  <a:gd name="T1" fmla="*/ 212 h 212"/>
                  <a:gd name="T2" fmla="*/ 33 w 89"/>
                  <a:gd name="T3" fmla="*/ 212 h 212"/>
                  <a:gd name="T4" fmla="*/ 38 w 89"/>
                  <a:gd name="T5" fmla="*/ 50 h 212"/>
                  <a:gd name="T6" fmla="*/ 43 w 89"/>
                  <a:gd name="T7" fmla="*/ 50 h 212"/>
                  <a:gd name="T8" fmla="*/ 45 w 89"/>
                  <a:gd name="T9" fmla="*/ 50 h 212"/>
                  <a:gd name="T10" fmla="*/ 50 w 89"/>
                  <a:gd name="T11" fmla="*/ 50 h 212"/>
                  <a:gd name="T12" fmla="*/ 56 w 89"/>
                  <a:gd name="T13" fmla="*/ 212 h 212"/>
                  <a:gd name="T14" fmla="*/ 85 w 89"/>
                  <a:gd name="T15" fmla="*/ 212 h 212"/>
                  <a:gd name="T16" fmla="*/ 88 w 89"/>
                  <a:gd name="T17" fmla="*/ 14 h 212"/>
                  <a:gd name="T18" fmla="*/ 89 w 89"/>
                  <a:gd name="T19" fmla="*/ 0 h 212"/>
                  <a:gd name="T20" fmla="*/ 0 w 89"/>
                  <a:gd name="T21" fmla="*/ 0 h 212"/>
                  <a:gd name="T22" fmla="*/ 0 w 89"/>
                  <a:gd name="T23" fmla="*/ 13 h 212"/>
                  <a:gd name="T24" fmla="*/ 4 w 89"/>
                  <a:gd name="T25" fmla="*/ 21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212">
                    <a:moveTo>
                      <a:pt x="4" y="212"/>
                    </a:moveTo>
                    <a:cubicBezTo>
                      <a:pt x="33" y="212"/>
                      <a:pt x="33" y="212"/>
                      <a:pt x="33" y="212"/>
                    </a:cubicBezTo>
                    <a:cubicBezTo>
                      <a:pt x="38" y="50"/>
                      <a:pt x="38" y="50"/>
                      <a:pt x="38" y="50"/>
                    </a:cubicBezTo>
                    <a:cubicBezTo>
                      <a:pt x="40" y="50"/>
                      <a:pt x="42" y="50"/>
                      <a:pt x="43" y="50"/>
                    </a:cubicBezTo>
                    <a:cubicBezTo>
                      <a:pt x="45" y="50"/>
                      <a:pt x="45" y="50"/>
                      <a:pt x="45" y="50"/>
                    </a:cubicBezTo>
                    <a:cubicBezTo>
                      <a:pt x="47" y="50"/>
                      <a:pt x="48" y="50"/>
                      <a:pt x="50" y="50"/>
                    </a:cubicBezTo>
                    <a:cubicBezTo>
                      <a:pt x="56" y="212"/>
                      <a:pt x="56" y="212"/>
                      <a:pt x="56" y="212"/>
                    </a:cubicBezTo>
                    <a:cubicBezTo>
                      <a:pt x="85" y="212"/>
                      <a:pt x="85" y="212"/>
                      <a:pt x="85" y="212"/>
                    </a:cubicBezTo>
                    <a:cubicBezTo>
                      <a:pt x="88" y="14"/>
                      <a:pt x="88" y="14"/>
                      <a:pt x="88" y="14"/>
                    </a:cubicBezTo>
                    <a:cubicBezTo>
                      <a:pt x="89" y="11"/>
                      <a:pt x="89" y="2"/>
                      <a:pt x="8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11"/>
                      <a:pt x="0" y="13"/>
                    </a:cubicBezTo>
                    <a:lnTo>
                      <a:pt x="4" y="212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551"/>
              <p:cNvSpPr>
                <a:spLocks/>
              </p:cNvSpPr>
              <p:nvPr/>
            </p:nvSpPr>
            <p:spPr bwMode="auto">
              <a:xfrm>
                <a:off x="4146" y="850"/>
                <a:ext cx="191" cy="213"/>
              </a:xfrm>
              <a:custGeom>
                <a:avLst/>
                <a:gdLst>
                  <a:gd name="T0" fmla="*/ 26 w 157"/>
                  <a:gd name="T1" fmla="*/ 176 h 176"/>
                  <a:gd name="T2" fmla="*/ 33 w 157"/>
                  <a:gd name="T3" fmla="*/ 53 h 176"/>
                  <a:gd name="T4" fmla="*/ 39 w 157"/>
                  <a:gd name="T5" fmla="*/ 39 h 176"/>
                  <a:gd name="T6" fmla="*/ 48 w 157"/>
                  <a:gd name="T7" fmla="*/ 88 h 176"/>
                  <a:gd name="T8" fmla="*/ 40 w 157"/>
                  <a:gd name="T9" fmla="*/ 124 h 176"/>
                  <a:gd name="T10" fmla="*/ 35 w 157"/>
                  <a:gd name="T11" fmla="*/ 141 h 176"/>
                  <a:gd name="T12" fmla="*/ 34 w 157"/>
                  <a:gd name="T13" fmla="*/ 147 h 176"/>
                  <a:gd name="T14" fmla="*/ 123 w 157"/>
                  <a:gd name="T15" fmla="*/ 147 h 176"/>
                  <a:gd name="T16" fmla="*/ 123 w 157"/>
                  <a:gd name="T17" fmla="*/ 141 h 176"/>
                  <a:gd name="T18" fmla="*/ 117 w 157"/>
                  <a:gd name="T19" fmla="*/ 124 h 176"/>
                  <a:gd name="T20" fmla="*/ 109 w 157"/>
                  <a:gd name="T21" fmla="*/ 88 h 176"/>
                  <a:gd name="T22" fmla="*/ 118 w 157"/>
                  <a:gd name="T23" fmla="*/ 38 h 176"/>
                  <a:gd name="T24" fmla="*/ 125 w 157"/>
                  <a:gd name="T25" fmla="*/ 53 h 176"/>
                  <a:gd name="T26" fmla="*/ 132 w 157"/>
                  <a:gd name="T27" fmla="*/ 176 h 176"/>
                  <a:gd name="T28" fmla="*/ 157 w 157"/>
                  <a:gd name="T29" fmla="*/ 176 h 176"/>
                  <a:gd name="T30" fmla="*/ 151 w 157"/>
                  <a:gd name="T31" fmla="*/ 48 h 176"/>
                  <a:gd name="T32" fmla="*/ 98 w 157"/>
                  <a:gd name="T33" fmla="*/ 0 h 176"/>
                  <a:gd name="T34" fmla="*/ 97 w 157"/>
                  <a:gd name="T35" fmla="*/ 0 h 176"/>
                  <a:gd name="T36" fmla="*/ 96 w 157"/>
                  <a:gd name="T37" fmla="*/ 0 h 176"/>
                  <a:gd name="T38" fmla="*/ 79 w 157"/>
                  <a:gd name="T39" fmla="*/ 28 h 176"/>
                  <a:gd name="T40" fmla="*/ 61 w 157"/>
                  <a:gd name="T41" fmla="*/ 0 h 176"/>
                  <a:gd name="T42" fmla="*/ 60 w 157"/>
                  <a:gd name="T43" fmla="*/ 1 h 176"/>
                  <a:gd name="T44" fmla="*/ 7 w 157"/>
                  <a:gd name="T45" fmla="*/ 48 h 176"/>
                  <a:gd name="T46" fmla="*/ 1 w 157"/>
                  <a:gd name="T47" fmla="*/ 176 h 176"/>
                  <a:gd name="T48" fmla="*/ 26 w 157"/>
                  <a:gd name="T49" fmla="*/ 17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7" h="176">
                    <a:moveTo>
                      <a:pt x="26" y="176"/>
                    </a:moveTo>
                    <a:cubicBezTo>
                      <a:pt x="26" y="141"/>
                      <a:pt x="27" y="81"/>
                      <a:pt x="33" y="53"/>
                    </a:cubicBezTo>
                    <a:cubicBezTo>
                      <a:pt x="34" y="48"/>
                      <a:pt x="36" y="43"/>
                      <a:pt x="39" y="39"/>
                    </a:cubicBezTo>
                    <a:cubicBezTo>
                      <a:pt x="43" y="53"/>
                      <a:pt x="48" y="73"/>
                      <a:pt x="48" y="88"/>
                    </a:cubicBezTo>
                    <a:cubicBezTo>
                      <a:pt x="48" y="98"/>
                      <a:pt x="43" y="112"/>
                      <a:pt x="40" y="124"/>
                    </a:cubicBezTo>
                    <a:cubicBezTo>
                      <a:pt x="38" y="130"/>
                      <a:pt x="36" y="136"/>
                      <a:pt x="35" y="141"/>
                    </a:cubicBezTo>
                    <a:cubicBezTo>
                      <a:pt x="34" y="145"/>
                      <a:pt x="34" y="146"/>
                      <a:pt x="34" y="147"/>
                    </a:cubicBezTo>
                    <a:cubicBezTo>
                      <a:pt x="123" y="147"/>
                      <a:pt x="123" y="147"/>
                      <a:pt x="123" y="147"/>
                    </a:cubicBezTo>
                    <a:cubicBezTo>
                      <a:pt x="123" y="146"/>
                      <a:pt x="123" y="144"/>
                      <a:pt x="123" y="141"/>
                    </a:cubicBezTo>
                    <a:cubicBezTo>
                      <a:pt x="121" y="134"/>
                      <a:pt x="119" y="130"/>
                      <a:pt x="117" y="124"/>
                    </a:cubicBezTo>
                    <a:cubicBezTo>
                      <a:pt x="113" y="112"/>
                      <a:pt x="109" y="98"/>
                      <a:pt x="109" y="88"/>
                    </a:cubicBezTo>
                    <a:cubicBezTo>
                      <a:pt x="109" y="73"/>
                      <a:pt x="113" y="53"/>
                      <a:pt x="118" y="38"/>
                    </a:cubicBezTo>
                    <a:cubicBezTo>
                      <a:pt x="122" y="42"/>
                      <a:pt x="124" y="47"/>
                      <a:pt x="125" y="53"/>
                    </a:cubicBezTo>
                    <a:cubicBezTo>
                      <a:pt x="131" y="81"/>
                      <a:pt x="132" y="141"/>
                      <a:pt x="132" y="176"/>
                    </a:cubicBezTo>
                    <a:cubicBezTo>
                      <a:pt x="157" y="176"/>
                      <a:pt x="157" y="176"/>
                      <a:pt x="157" y="176"/>
                    </a:cubicBezTo>
                    <a:cubicBezTo>
                      <a:pt x="157" y="140"/>
                      <a:pt x="157" y="78"/>
                      <a:pt x="151" y="48"/>
                    </a:cubicBezTo>
                    <a:cubicBezTo>
                      <a:pt x="144" y="14"/>
                      <a:pt x="113" y="2"/>
                      <a:pt x="98" y="0"/>
                    </a:cubicBezTo>
                    <a:cubicBezTo>
                      <a:pt x="97" y="0"/>
                      <a:pt x="97" y="0"/>
                      <a:pt x="97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87" y="19"/>
                      <a:pt x="79" y="28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0" y="1"/>
                      <a:pt x="60" y="1"/>
                      <a:pt x="60" y="1"/>
                    </a:cubicBezTo>
                    <a:cubicBezTo>
                      <a:pt x="44" y="2"/>
                      <a:pt x="14" y="14"/>
                      <a:pt x="7" y="48"/>
                    </a:cubicBezTo>
                    <a:cubicBezTo>
                      <a:pt x="1" y="78"/>
                      <a:pt x="0" y="140"/>
                      <a:pt x="1" y="176"/>
                    </a:cubicBezTo>
                    <a:lnTo>
                      <a:pt x="26" y="176"/>
                    </a:lnTo>
                    <a:close/>
                  </a:path>
                </a:pathLst>
              </a:custGeom>
              <a:solidFill>
                <a:srgbClr val="84D9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552"/>
              <p:cNvSpPr>
                <a:spLocks/>
              </p:cNvSpPr>
              <p:nvPr/>
            </p:nvSpPr>
            <p:spPr bwMode="auto">
              <a:xfrm>
                <a:off x="4210" y="844"/>
                <a:ext cx="30" cy="42"/>
              </a:xfrm>
              <a:custGeom>
                <a:avLst/>
                <a:gdLst>
                  <a:gd name="T0" fmla="*/ 7 w 24"/>
                  <a:gd name="T1" fmla="*/ 0 h 35"/>
                  <a:gd name="T2" fmla="*/ 12 w 24"/>
                  <a:gd name="T3" fmla="*/ 9 h 35"/>
                  <a:gd name="T4" fmla="*/ 24 w 24"/>
                  <a:gd name="T5" fmla="*/ 21 h 35"/>
                  <a:gd name="T6" fmla="*/ 14 w 24"/>
                  <a:gd name="T7" fmla="*/ 35 h 35"/>
                  <a:gd name="T8" fmla="*/ 5 w 24"/>
                  <a:gd name="T9" fmla="*/ 20 h 35"/>
                  <a:gd name="T10" fmla="*/ 0 w 24"/>
                  <a:gd name="T11" fmla="*/ 6 h 35"/>
                  <a:gd name="T12" fmla="*/ 7 w 24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5">
                    <a:moveTo>
                      <a:pt x="7" y="0"/>
                    </a:moveTo>
                    <a:cubicBezTo>
                      <a:pt x="7" y="0"/>
                      <a:pt x="9" y="4"/>
                      <a:pt x="12" y="9"/>
                    </a:cubicBezTo>
                    <a:cubicBezTo>
                      <a:pt x="18" y="17"/>
                      <a:pt x="24" y="21"/>
                      <a:pt x="24" y="21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5"/>
                      <a:pt x="9" y="30"/>
                      <a:pt x="5" y="20"/>
                    </a:cubicBezTo>
                    <a:cubicBezTo>
                      <a:pt x="1" y="13"/>
                      <a:pt x="0" y="6"/>
                      <a:pt x="0" y="6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553"/>
              <p:cNvSpPr>
                <a:spLocks/>
              </p:cNvSpPr>
              <p:nvPr/>
            </p:nvSpPr>
            <p:spPr bwMode="auto">
              <a:xfrm>
                <a:off x="4244" y="844"/>
                <a:ext cx="30" cy="42"/>
              </a:xfrm>
              <a:custGeom>
                <a:avLst/>
                <a:gdLst>
                  <a:gd name="T0" fmla="*/ 17 w 24"/>
                  <a:gd name="T1" fmla="*/ 0 h 35"/>
                  <a:gd name="T2" fmla="*/ 12 w 24"/>
                  <a:gd name="T3" fmla="*/ 9 h 35"/>
                  <a:gd name="T4" fmla="*/ 0 w 24"/>
                  <a:gd name="T5" fmla="*/ 21 h 35"/>
                  <a:gd name="T6" fmla="*/ 10 w 24"/>
                  <a:gd name="T7" fmla="*/ 35 h 35"/>
                  <a:gd name="T8" fmla="*/ 19 w 24"/>
                  <a:gd name="T9" fmla="*/ 20 h 35"/>
                  <a:gd name="T10" fmla="*/ 24 w 24"/>
                  <a:gd name="T11" fmla="*/ 6 h 35"/>
                  <a:gd name="T12" fmla="*/ 17 w 24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5">
                    <a:moveTo>
                      <a:pt x="17" y="0"/>
                    </a:moveTo>
                    <a:cubicBezTo>
                      <a:pt x="17" y="0"/>
                      <a:pt x="15" y="4"/>
                      <a:pt x="12" y="9"/>
                    </a:cubicBezTo>
                    <a:cubicBezTo>
                      <a:pt x="6" y="17"/>
                      <a:pt x="0" y="21"/>
                      <a:pt x="0" y="2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5" y="30"/>
                      <a:pt x="19" y="20"/>
                    </a:cubicBezTo>
                    <a:cubicBezTo>
                      <a:pt x="23" y="13"/>
                      <a:pt x="24" y="6"/>
                      <a:pt x="24" y="6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554"/>
              <p:cNvSpPr>
                <a:spLocks/>
              </p:cNvSpPr>
              <p:nvPr/>
            </p:nvSpPr>
            <p:spPr bwMode="auto">
              <a:xfrm>
                <a:off x="4202" y="784"/>
                <a:ext cx="73" cy="21"/>
              </a:xfrm>
              <a:custGeom>
                <a:avLst/>
                <a:gdLst>
                  <a:gd name="T0" fmla="*/ 0 w 60"/>
                  <a:gd name="T1" fmla="*/ 0 h 17"/>
                  <a:gd name="T2" fmla="*/ 30 w 60"/>
                  <a:gd name="T3" fmla="*/ 17 h 17"/>
                  <a:gd name="T4" fmla="*/ 60 w 60"/>
                  <a:gd name="T5" fmla="*/ 0 h 17"/>
                  <a:gd name="T6" fmla="*/ 0 w 60"/>
                  <a:gd name="T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17">
                    <a:moveTo>
                      <a:pt x="0" y="0"/>
                    </a:moveTo>
                    <a:cubicBezTo>
                      <a:pt x="5" y="10"/>
                      <a:pt x="16" y="17"/>
                      <a:pt x="30" y="17"/>
                    </a:cubicBezTo>
                    <a:cubicBezTo>
                      <a:pt x="44" y="17"/>
                      <a:pt x="55" y="10"/>
                      <a:pt x="6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555"/>
              <p:cNvSpPr>
                <a:spLocks/>
              </p:cNvSpPr>
              <p:nvPr/>
            </p:nvSpPr>
            <p:spPr bwMode="auto">
              <a:xfrm>
                <a:off x="4182" y="730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5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5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0"/>
                      <a:pt x="0" y="1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20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Oval 556"/>
              <p:cNvSpPr>
                <a:spLocks noChangeArrowheads="1"/>
              </p:cNvSpPr>
              <p:nvPr/>
            </p:nvSpPr>
            <p:spPr bwMode="auto">
              <a:xfrm>
                <a:off x="4186" y="736"/>
                <a:ext cx="7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557"/>
              <p:cNvSpPr>
                <a:spLocks/>
              </p:cNvSpPr>
              <p:nvPr/>
            </p:nvSpPr>
            <p:spPr bwMode="auto">
              <a:xfrm>
                <a:off x="4274" y="730"/>
                <a:ext cx="23" cy="30"/>
              </a:xfrm>
              <a:custGeom>
                <a:avLst/>
                <a:gdLst>
                  <a:gd name="T0" fmla="*/ 9 w 19"/>
                  <a:gd name="T1" fmla="*/ 25 h 25"/>
                  <a:gd name="T2" fmla="*/ 9 w 19"/>
                  <a:gd name="T3" fmla="*/ 25 h 25"/>
                  <a:gd name="T4" fmla="*/ 0 w 19"/>
                  <a:gd name="T5" fmla="*/ 15 h 25"/>
                  <a:gd name="T6" fmla="*/ 0 w 19"/>
                  <a:gd name="T7" fmla="*/ 9 h 25"/>
                  <a:gd name="T8" fmla="*/ 9 w 19"/>
                  <a:gd name="T9" fmla="*/ 0 h 25"/>
                  <a:gd name="T10" fmla="*/ 19 w 19"/>
                  <a:gd name="T11" fmla="*/ 9 h 25"/>
                  <a:gd name="T12" fmla="*/ 19 w 19"/>
                  <a:gd name="T13" fmla="*/ 15 h 25"/>
                  <a:gd name="T14" fmla="*/ 9 w 19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0"/>
                      <a:pt x="0" y="1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9" y="4"/>
                      <a:pt x="19" y="9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20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Oval 558"/>
              <p:cNvSpPr>
                <a:spLocks noChangeArrowheads="1"/>
              </p:cNvSpPr>
              <p:nvPr/>
            </p:nvSpPr>
            <p:spPr bwMode="auto">
              <a:xfrm>
                <a:off x="4279" y="736"/>
                <a:ext cx="7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Rectangle 559"/>
              <p:cNvSpPr>
                <a:spLocks noChangeArrowheads="1"/>
              </p:cNvSpPr>
              <p:nvPr/>
            </p:nvSpPr>
            <p:spPr bwMode="auto">
              <a:xfrm>
                <a:off x="4179" y="714"/>
                <a:ext cx="29" cy="5"/>
              </a:xfrm>
              <a:prstGeom prst="rect">
                <a:avLst/>
              </a:pr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Rectangle 560"/>
              <p:cNvSpPr>
                <a:spLocks noChangeArrowheads="1"/>
              </p:cNvSpPr>
              <p:nvPr/>
            </p:nvSpPr>
            <p:spPr bwMode="auto">
              <a:xfrm>
                <a:off x="4271" y="714"/>
                <a:ext cx="28" cy="5"/>
              </a:xfrm>
              <a:prstGeom prst="rect">
                <a:avLst/>
              </a:pr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561"/>
              <p:cNvSpPr>
                <a:spLocks/>
              </p:cNvSpPr>
              <p:nvPr/>
            </p:nvSpPr>
            <p:spPr bwMode="auto">
              <a:xfrm>
                <a:off x="4297" y="885"/>
                <a:ext cx="248" cy="306"/>
              </a:xfrm>
              <a:custGeom>
                <a:avLst/>
                <a:gdLst>
                  <a:gd name="T0" fmla="*/ 176 w 204"/>
                  <a:gd name="T1" fmla="*/ 39 h 252"/>
                  <a:gd name="T2" fmla="*/ 102 w 204"/>
                  <a:gd name="T3" fmla="*/ 3 h 252"/>
                  <a:gd name="T4" fmla="*/ 28 w 204"/>
                  <a:gd name="T5" fmla="*/ 39 h 252"/>
                  <a:gd name="T6" fmla="*/ 15 w 204"/>
                  <a:gd name="T7" fmla="*/ 252 h 252"/>
                  <a:gd name="T8" fmla="*/ 188 w 204"/>
                  <a:gd name="T9" fmla="*/ 252 h 252"/>
                  <a:gd name="T10" fmla="*/ 176 w 204"/>
                  <a:gd name="T11" fmla="*/ 39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4" h="252">
                    <a:moveTo>
                      <a:pt x="176" y="39"/>
                    </a:moveTo>
                    <a:cubicBezTo>
                      <a:pt x="148" y="0"/>
                      <a:pt x="104" y="3"/>
                      <a:pt x="102" y="3"/>
                    </a:cubicBezTo>
                    <a:cubicBezTo>
                      <a:pt x="100" y="3"/>
                      <a:pt x="56" y="0"/>
                      <a:pt x="28" y="39"/>
                    </a:cubicBezTo>
                    <a:cubicBezTo>
                      <a:pt x="0" y="80"/>
                      <a:pt x="11" y="230"/>
                      <a:pt x="15" y="252"/>
                    </a:cubicBezTo>
                    <a:cubicBezTo>
                      <a:pt x="35" y="252"/>
                      <a:pt x="169" y="252"/>
                      <a:pt x="188" y="252"/>
                    </a:cubicBezTo>
                    <a:cubicBezTo>
                      <a:pt x="193" y="230"/>
                      <a:pt x="204" y="80"/>
                      <a:pt x="176" y="39"/>
                    </a:cubicBezTo>
                  </a:path>
                </a:pathLst>
              </a:cu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562"/>
              <p:cNvSpPr>
                <a:spLocks/>
              </p:cNvSpPr>
              <p:nvPr/>
            </p:nvSpPr>
            <p:spPr bwMode="auto">
              <a:xfrm>
                <a:off x="4365" y="1137"/>
                <a:ext cx="111" cy="221"/>
              </a:xfrm>
              <a:custGeom>
                <a:avLst/>
                <a:gdLst>
                  <a:gd name="T0" fmla="*/ 75 w 91"/>
                  <a:gd name="T1" fmla="*/ 74 h 182"/>
                  <a:gd name="T2" fmla="*/ 91 w 91"/>
                  <a:gd name="T3" fmla="*/ 0 h 182"/>
                  <a:gd name="T4" fmla="*/ 46 w 91"/>
                  <a:gd name="T5" fmla="*/ 0 h 182"/>
                  <a:gd name="T6" fmla="*/ 46 w 91"/>
                  <a:gd name="T7" fmla="*/ 0 h 182"/>
                  <a:gd name="T8" fmla="*/ 0 w 91"/>
                  <a:gd name="T9" fmla="*/ 0 h 182"/>
                  <a:gd name="T10" fmla="*/ 16 w 91"/>
                  <a:gd name="T11" fmla="*/ 74 h 182"/>
                  <a:gd name="T12" fmla="*/ 3 w 91"/>
                  <a:gd name="T13" fmla="*/ 127 h 182"/>
                  <a:gd name="T14" fmla="*/ 5 w 91"/>
                  <a:gd name="T15" fmla="*/ 155 h 182"/>
                  <a:gd name="T16" fmla="*/ 45 w 91"/>
                  <a:gd name="T17" fmla="*/ 182 h 182"/>
                  <a:gd name="T18" fmla="*/ 46 w 91"/>
                  <a:gd name="T19" fmla="*/ 182 h 182"/>
                  <a:gd name="T20" fmla="*/ 46 w 91"/>
                  <a:gd name="T21" fmla="*/ 182 h 182"/>
                  <a:gd name="T22" fmla="*/ 47 w 91"/>
                  <a:gd name="T23" fmla="*/ 182 h 182"/>
                  <a:gd name="T24" fmla="*/ 86 w 91"/>
                  <a:gd name="T25" fmla="*/ 155 h 182"/>
                  <a:gd name="T26" fmla="*/ 88 w 91"/>
                  <a:gd name="T27" fmla="*/ 127 h 182"/>
                  <a:gd name="T28" fmla="*/ 75 w 91"/>
                  <a:gd name="T29" fmla="*/ 74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1" h="182">
                    <a:moveTo>
                      <a:pt x="75" y="74"/>
                    </a:moveTo>
                    <a:cubicBezTo>
                      <a:pt x="75" y="46"/>
                      <a:pt x="91" y="0"/>
                      <a:pt x="9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6" y="46"/>
                      <a:pt x="16" y="74"/>
                    </a:cubicBezTo>
                    <a:cubicBezTo>
                      <a:pt x="16" y="90"/>
                      <a:pt x="7" y="112"/>
                      <a:pt x="3" y="127"/>
                    </a:cubicBezTo>
                    <a:cubicBezTo>
                      <a:pt x="2" y="135"/>
                      <a:pt x="1" y="147"/>
                      <a:pt x="5" y="155"/>
                    </a:cubicBezTo>
                    <a:cubicBezTo>
                      <a:pt x="12" y="171"/>
                      <a:pt x="26" y="182"/>
                      <a:pt x="45" y="182"/>
                    </a:cubicBezTo>
                    <a:cubicBezTo>
                      <a:pt x="46" y="182"/>
                      <a:pt x="46" y="182"/>
                      <a:pt x="46" y="182"/>
                    </a:cubicBezTo>
                    <a:cubicBezTo>
                      <a:pt x="46" y="182"/>
                      <a:pt x="46" y="182"/>
                      <a:pt x="46" y="182"/>
                    </a:cubicBezTo>
                    <a:cubicBezTo>
                      <a:pt x="47" y="182"/>
                      <a:pt x="47" y="182"/>
                      <a:pt x="47" y="182"/>
                    </a:cubicBezTo>
                    <a:cubicBezTo>
                      <a:pt x="65" y="182"/>
                      <a:pt x="79" y="171"/>
                      <a:pt x="86" y="155"/>
                    </a:cubicBezTo>
                    <a:cubicBezTo>
                      <a:pt x="90" y="147"/>
                      <a:pt x="90" y="135"/>
                      <a:pt x="88" y="127"/>
                    </a:cubicBezTo>
                    <a:cubicBezTo>
                      <a:pt x="85" y="112"/>
                      <a:pt x="75" y="90"/>
                      <a:pt x="75" y="74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563"/>
              <p:cNvSpPr>
                <a:spLocks/>
              </p:cNvSpPr>
              <p:nvPr/>
            </p:nvSpPr>
            <p:spPr bwMode="auto">
              <a:xfrm>
                <a:off x="4325" y="1122"/>
                <a:ext cx="90" cy="258"/>
              </a:xfrm>
              <a:custGeom>
                <a:avLst/>
                <a:gdLst>
                  <a:gd name="T0" fmla="*/ 14 w 74"/>
                  <a:gd name="T1" fmla="*/ 213 h 213"/>
                  <a:gd name="T2" fmla="*/ 2 w 74"/>
                  <a:gd name="T3" fmla="*/ 201 h 213"/>
                  <a:gd name="T4" fmla="*/ 9 w 74"/>
                  <a:gd name="T5" fmla="*/ 47 h 213"/>
                  <a:gd name="T6" fmla="*/ 61 w 74"/>
                  <a:gd name="T7" fmla="*/ 0 h 213"/>
                  <a:gd name="T8" fmla="*/ 74 w 74"/>
                  <a:gd name="T9" fmla="*/ 11 h 213"/>
                  <a:gd name="T10" fmla="*/ 63 w 74"/>
                  <a:gd name="T11" fmla="*/ 24 h 213"/>
                  <a:gd name="T12" fmla="*/ 32 w 74"/>
                  <a:gd name="T13" fmla="*/ 52 h 213"/>
                  <a:gd name="T14" fmla="*/ 26 w 74"/>
                  <a:gd name="T15" fmla="*/ 201 h 213"/>
                  <a:gd name="T16" fmla="*/ 14 w 74"/>
                  <a:gd name="T17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213">
                    <a:moveTo>
                      <a:pt x="14" y="213"/>
                    </a:moveTo>
                    <a:cubicBezTo>
                      <a:pt x="8" y="213"/>
                      <a:pt x="2" y="208"/>
                      <a:pt x="2" y="201"/>
                    </a:cubicBezTo>
                    <a:cubicBezTo>
                      <a:pt x="2" y="197"/>
                      <a:pt x="0" y="90"/>
                      <a:pt x="9" y="47"/>
                    </a:cubicBezTo>
                    <a:cubicBezTo>
                      <a:pt x="16" y="13"/>
                      <a:pt x="46" y="2"/>
                      <a:pt x="61" y="0"/>
                    </a:cubicBezTo>
                    <a:cubicBezTo>
                      <a:pt x="67" y="0"/>
                      <a:pt x="73" y="4"/>
                      <a:pt x="74" y="11"/>
                    </a:cubicBezTo>
                    <a:cubicBezTo>
                      <a:pt x="74" y="17"/>
                      <a:pt x="70" y="23"/>
                      <a:pt x="63" y="24"/>
                    </a:cubicBezTo>
                    <a:cubicBezTo>
                      <a:pt x="62" y="24"/>
                      <a:pt x="37" y="27"/>
                      <a:pt x="32" y="52"/>
                    </a:cubicBezTo>
                    <a:cubicBezTo>
                      <a:pt x="24" y="92"/>
                      <a:pt x="26" y="200"/>
                      <a:pt x="26" y="201"/>
                    </a:cubicBezTo>
                    <a:cubicBezTo>
                      <a:pt x="26" y="207"/>
                      <a:pt x="21" y="213"/>
                      <a:pt x="14" y="213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564"/>
              <p:cNvSpPr>
                <a:spLocks/>
              </p:cNvSpPr>
              <p:nvPr/>
            </p:nvSpPr>
            <p:spPr bwMode="auto">
              <a:xfrm>
                <a:off x="4427" y="1122"/>
                <a:ext cx="92" cy="258"/>
              </a:xfrm>
              <a:custGeom>
                <a:avLst/>
                <a:gdLst>
                  <a:gd name="T0" fmla="*/ 61 w 75"/>
                  <a:gd name="T1" fmla="*/ 213 h 213"/>
                  <a:gd name="T2" fmla="*/ 60 w 75"/>
                  <a:gd name="T3" fmla="*/ 213 h 213"/>
                  <a:gd name="T4" fmla="*/ 49 w 75"/>
                  <a:gd name="T5" fmla="*/ 201 h 213"/>
                  <a:gd name="T6" fmla="*/ 43 w 75"/>
                  <a:gd name="T7" fmla="*/ 52 h 213"/>
                  <a:gd name="T8" fmla="*/ 12 w 75"/>
                  <a:gd name="T9" fmla="*/ 24 h 213"/>
                  <a:gd name="T10" fmla="*/ 1 w 75"/>
                  <a:gd name="T11" fmla="*/ 11 h 213"/>
                  <a:gd name="T12" fmla="*/ 14 w 75"/>
                  <a:gd name="T13" fmla="*/ 0 h 213"/>
                  <a:gd name="T14" fmla="*/ 66 w 75"/>
                  <a:gd name="T15" fmla="*/ 47 h 213"/>
                  <a:gd name="T16" fmla="*/ 72 w 75"/>
                  <a:gd name="T17" fmla="*/ 201 h 213"/>
                  <a:gd name="T18" fmla="*/ 61 w 75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5" h="213">
                    <a:moveTo>
                      <a:pt x="61" y="213"/>
                    </a:moveTo>
                    <a:cubicBezTo>
                      <a:pt x="60" y="213"/>
                      <a:pt x="60" y="213"/>
                      <a:pt x="60" y="213"/>
                    </a:cubicBezTo>
                    <a:cubicBezTo>
                      <a:pt x="54" y="213"/>
                      <a:pt x="49" y="207"/>
                      <a:pt x="49" y="201"/>
                    </a:cubicBezTo>
                    <a:cubicBezTo>
                      <a:pt x="49" y="200"/>
                      <a:pt x="51" y="92"/>
                      <a:pt x="43" y="52"/>
                    </a:cubicBezTo>
                    <a:cubicBezTo>
                      <a:pt x="38" y="27"/>
                      <a:pt x="13" y="24"/>
                      <a:pt x="12" y="24"/>
                    </a:cubicBezTo>
                    <a:cubicBezTo>
                      <a:pt x="5" y="23"/>
                      <a:pt x="0" y="17"/>
                      <a:pt x="1" y="11"/>
                    </a:cubicBezTo>
                    <a:cubicBezTo>
                      <a:pt x="2" y="4"/>
                      <a:pt x="8" y="0"/>
                      <a:pt x="14" y="0"/>
                    </a:cubicBezTo>
                    <a:cubicBezTo>
                      <a:pt x="29" y="2"/>
                      <a:pt x="59" y="13"/>
                      <a:pt x="66" y="47"/>
                    </a:cubicBezTo>
                    <a:cubicBezTo>
                      <a:pt x="75" y="90"/>
                      <a:pt x="73" y="197"/>
                      <a:pt x="72" y="201"/>
                    </a:cubicBezTo>
                    <a:cubicBezTo>
                      <a:pt x="72" y="208"/>
                      <a:pt x="67" y="213"/>
                      <a:pt x="61" y="213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565"/>
              <p:cNvSpPr>
                <a:spLocks/>
              </p:cNvSpPr>
              <p:nvPr/>
            </p:nvSpPr>
            <p:spPr bwMode="auto">
              <a:xfrm>
                <a:off x="4399" y="1065"/>
                <a:ext cx="44" cy="89"/>
              </a:xfrm>
              <a:custGeom>
                <a:avLst/>
                <a:gdLst>
                  <a:gd name="T0" fmla="*/ 19 w 36"/>
                  <a:gd name="T1" fmla="*/ 74 h 74"/>
                  <a:gd name="T2" fmla="*/ 17 w 36"/>
                  <a:gd name="T3" fmla="*/ 74 h 74"/>
                  <a:gd name="T4" fmla="*/ 0 w 36"/>
                  <a:gd name="T5" fmla="*/ 57 h 74"/>
                  <a:gd name="T6" fmla="*/ 0 w 36"/>
                  <a:gd name="T7" fmla="*/ 17 h 74"/>
                  <a:gd name="T8" fmla="*/ 17 w 36"/>
                  <a:gd name="T9" fmla="*/ 0 h 74"/>
                  <a:gd name="T10" fmla="*/ 19 w 36"/>
                  <a:gd name="T11" fmla="*/ 0 h 74"/>
                  <a:gd name="T12" fmla="*/ 36 w 36"/>
                  <a:gd name="T13" fmla="*/ 17 h 74"/>
                  <a:gd name="T14" fmla="*/ 36 w 36"/>
                  <a:gd name="T15" fmla="*/ 57 h 74"/>
                  <a:gd name="T16" fmla="*/ 19 w 36"/>
                  <a:gd name="T17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74">
                    <a:moveTo>
                      <a:pt x="19" y="74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8" y="74"/>
                      <a:pt x="0" y="67"/>
                      <a:pt x="0" y="5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8" y="0"/>
                      <a:pt x="36" y="8"/>
                      <a:pt x="36" y="1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6" y="67"/>
                      <a:pt x="28" y="74"/>
                      <a:pt x="19" y="74"/>
                    </a:cubicBezTo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Oval 566"/>
              <p:cNvSpPr>
                <a:spLocks noChangeArrowheads="1"/>
              </p:cNvSpPr>
              <p:nvPr/>
            </p:nvSpPr>
            <p:spPr bwMode="auto">
              <a:xfrm>
                <a:off x="4492" y="997"/>
                <a:ext cx="41" cy="41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Oval 567"/>
              <p:cNvSpPr>
                <a:spLocks noChangeArrowheads="1"/>
              </p:cNvSpPr>
              <p:nvPr/>
            </p:nvSpPr>
            <p:spPr bwMode="auto">
              <a:xfrm>
                <a:off x="4309" y="997"/>
                <a:ext cx="41" cy="41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568"/>
              <p:cNvSpPr>
                <a:spLocks/>
              </p:cNvSpPr>
              <p:nvPr/>
            </p:nvSpPr>
            <p:spPr bwMode="auto">
              <a:xfrm>
                <a:off x="4330" y="900"/>
                <a:ext cx="182" cy="208"/>
              </a:xfrm>
              <a:custGeom>
                <a:avLst/>
                <a:gdLst>
                  <a:gd name="T0" fmla="*/ 75 w 150"/>
                  <a:gd name="T1" fmla="*/ 172 h 172"/>
                  <a:gd name="T2" fmla="*/ 0 w 150"/>
                  <a:gd name="T3" fmla="*/ 97 h 172"/>
                  <a:gd name="T4" fmla="*/ 0 w 150"/>
                  <a:gd name="T5" fmla="*/ 59 h 172"/>
                  <a:gd name="T6" fmla="*/ 75 w 150"/>
                  <a:gd name="T7" fmla="*/ 0 h 172"/>
                  <a:gd name="T8" fmla="*/ 150 w 150"/>
                  <a:gd name="T9" fmla="*/ 59 h 172"/>
                  <a:gd name="T10" fmla="*/ 150 w 150"/>
                  <a:gd name="T11" fmla="*/ 97 h 172"/>
                  <a:gd name="T12" fmla="*/ 75 w 150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172">
                    <a:moveTo>
                      <a:pt x="75" y="172"/>
                    </a:moveTo>
                    <a:cubicBezTo>
                      <a:pt x="34" y="172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4" y="0"/>
                      <a:pt x="75" y="0"/>
                    </a:cubicBezTo>
                    <a:cubicBezTo>
                      <a:pt x="116" y="0"/>
                      <a:pt x="150" y="18"/>
                      <a:pt x="150" y="59"/>
                    </a:cubicBezTo>
                    <a:cubicBezTo>
                      <a:pt x="150" y="97"/>
                      <a:pt x="150" y="97"/>
                      <a:pt x="150" y="97"/>
                    </a:cubicBezTo>
                    <a:cubicBezTo>
                      <a:pt x="150" y="138"/>
                      <a:pt x="116" y="172"/>
                      <a:pt x="75" y="172"/>
                    </a:cubicBezTo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569"/>
              <p:cNvSpPr>
                <a:spLocks/>
              </p:cNvSpPr>
              <p:nvPr/>
            </p:nvSpPr>
            <p:spPr bwMode="auto">
              <a:xfrm>
                <a:off x="4326" y="921"/>
                <a:ext cx="27" cy="91"/>
              </a:xfrm>
              <a:custGeom>
                <a:avLst/>
                <a:gdLst>
                  <a:gd name="T0" fmla="*/ 3 w 22"/>
                  <a:gd name="T1" fmla="*/ 75 h 75"/>
                  <a:gd name="T2" fmla="*/ 16 w 22"/>
                  <a:gd name="T3" fmla="*/ 43 h 75"/>
                  <a:gd name="T4" fmla="*/ 16 w 22"/>
                  <a:gd name="T5" fmla="*/ 0 h 75"/>
                  <a:gd name="T6" fmla="*/ 4 w 22"/>
                  <a:gd name="T7" fmla="*/ 17 h 75"/>
                  <a:gd name="T8" fmla="*/ 0 w 22"/>
                  <a:gd name="T9" fmla="*/ 48 h 75"/>
                  <a:gd name="T10" fmla="*/ 3 w 22"/>
                  <a:gd name="T11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75">
                    <a:moveTo>
                      <a:pt x="3" y="75"/>
                    </a:moveTo>
                    <a:cubicBezTo>
                      <a:pt x="3" y="75"/>
                      <a:pt x="10" y="63"/>
                      <a:pt x="16" y="43"/>
                    </a:cubicBezTo>
                    <a:cubicBezTo>
                      <a:pt x="22" y="22"/>
                      <a:pt x="16" y="0"/>
                      <a:pt x="16" y="0"/>
                    </a:cubicBezTo>
                    <a:cubicBezTo>
                      <a:pt x="16" y="0"/>
                      <a:pt x="8" y="5"/>
                      <a:pt x="4" y="17"/>
                    </a:cubicBezTo>
                    <a:cubicBezTo>
                      <a:pt x="0" y="29"/>
                      <a:pt x="0" y="39"/>
                      <a:pt x="0" y="48"/>
                    </a:cubicBezTo>
                    <a:cubicBezTo>
                      <a:pt x="0" y="58"/>
                      <a:pt x="3" y="75"/>
                      <a:pt x="3" y="75"/>
                    </a:cubicBezTo>
                    <a:close/>
                  </a:path>
                </a:pathLst>
              </a:cu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570"/>
              <p:cNvSpPr>
                <a:spLocks/>
              </p:cNvSpPr>
              <p:nvPr/>
            </p:nvSpPr>
            <p:spPr bwMode="auto">
              <a:xfrm>
                <a:off x="4489" y="921"/>
                <a:ext cx="26" cy="91"/>
              </a:xfrm>
              <a:custGeom>
                <a:avLst/>
                <a:gdLst>
                  <a:gd name="T0" fmla="*/ 19 w 21"/>
                  <a:gd name="T1" fmla="*/ 75 h 75"/>
                  <a:gd name="T2" fmla="*/ 6 w 21"/>
                  <a:gd name="T3" fmla="*/ 43 h 75"/>
                  <a:gd name="T4" fmla="*/ 5 w 21"/>
                  <a:gd name="T5" fmla="*/ 0 h 75"/>
                  <a:gd name="T6" fmla="*/ 17 w 21"/>
                  <a:gd name="T7" fmla="*/ 17 h 75"/>
                  <a:gd name="T8" fmla="*/ 21 w 21"/>
                  <a:gd name="T9" fmla="*/ 48 h 75"/>
                  <a:gd name="T10" fmla="*/ 19 w 21"/>
                  <a:gd name="T11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75">
                    <a:moveTo>
                      <a:pt x="19" y="75"/>
                    </a:moveTo>
                    <a:cubicBezTo>
                      <a:pt x="19" y="75"/>
                      <a:pt x="12" y="63"/>
                      <a:pt x="6" y="43"/>
                    </a:cubicBezTo>
                    <a:cubicBezTo>
                      <a:pt x="0" y="22"/>
                      <a:pt x="5" y="0"/>
                      <a:pt x="5" y="0"/>
                    </a:cubicBezTo>
                    <a:cubicBezTo>
                      <a:pt x="5" y="0"/>
                      <a:pt x="13" y="5"/>
                      <a:pt x="17" y="17"/>
                    </a:cubicBezTo>
                    <a:cubicBezTo>
                      <a:pt x="21" y="29"/>
                      <a:pt x="21" y="39"/>
                      <a:pt x="21" y="48"/>
                    </a:cubicBezTo>
                    <a:cubicBezTo>
                      <a:pt x="21" y="58"/>
                      <a:pt x="19" y="75"/>
                      <a:pt x="19" y="75"/>
                    </a:cubicBezTo>
                    <a:close/>
                  </a:path>
                </a:pathLst>
              </a:cu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571"/>
              <p:cNvSpPr>
                <a:spLocks/>
              </p:cNvSpPr>
              <p:nvPr/>
            </p:nvSpPr>
            <p:spPr bwMode="auto">
              <a:xfrm>
                <a:off x="4341" y="892"/>
                <a:ext cx="159" cy="88"/>
              </a:xfrm>
              <a:custGeom>
                <a:avLst/>
                <a:gdLst>
                  <a:gd name="T0" fmla="*/ 103 w 131"/>
                  <a:gd name="T1" fmla="*/ 8 h 72"/>
                  <a:gd name="T2" fmla="*/ 65 w 131"/>
                  <a:gd name="T3" fmla="*/ 0 h 72"/>
                  <a:gd name="T4" fmla="*/ 28 w 131"/>
                  <a:gd name="T5" fmla="*/ 8 h 72"/>
                  <a:gd name="T6" fmla="*/ 0 w 131"/>
                  <a:gd name="T7" fmla="*/ 27 h 72"/>
                  <a:gd name="T8" fmla="*/ 10 w 131"/>
                  <a:gd name="T9" fmla="*/ 45 h 72"/>
                  <a:gd name="T10" fmla="*/ 12 w 131"/>
                  <a:gd name="T11" fmla="*/ 72 h 72"/>
                  <a:gd name="T12" fmla="*/ 119 w 131"/>
                  <a:gd name="T13" fmla="*/ 72 h 72"/>
                  <a:gd name="T14" fmla="*/ 121 w 131"/>
                  <a:gd name="T15" fmla="*/ 45 h 72"/>
                  <a:gd name="T16" fmla="*/ 131 w 131"/>
                  <a:gd name="T17" fmla="*/ 27 h 72"/>
                  <a:gd name="T18" fmla="*/ 103 w 131"/>
                  <a:gd name="T19" fmla="*/ 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1" h="72">
                    <a:moveTo>
                      <a:pt x="103" y="8"/>
                    </a:moveTo>
                    <a:cubicBezTo>
                      <a:pt x="91" y="1"/>
                      <a:pt x="75" y="0"/>
                      <a:pt x="65" y="0"/>
                    </a:cubicBezTo>
                    <a:cubicBezTo>
                      <a:pt x="56" y="0"/>
                      <a:pt x="41" y="1"/>
                      <a:pt x="28" y="8"/>
                    </a:cubicBezTo>
                    <a:cubicBezTo>
                      <a:pt x="8" y="18"/>
                      <a:pt x="0" y="27"/>
                      <a:pt x="0" y="27"/>
                    </a:cubicBezTo>
                    <a:cubicBezTo>
                      <a:pt x="0" y="27"/>
                      <a:pt x="7" y="26"/>
                      <a:pt x="10" y="45"/>
                    </a:cubicBezTo>
                    <a:cubicBezTo>
                      <a:pt x="12" y="57"/>
                      <a:pt x="12" y="66"/>
                      <a:pt x="12" y="72"/>
                    </a:cubicBezTo>
                    <a:cubicBezTo>
                      <a:pt x="119" y="72"/>
                      <a:pt x="119" y="72"/>
                      <a:pt x="119" y="72"/>
                    </a:cubicBezTo>
                    <a:cubicBezTo>
                      <a:pt x="119" y="66"/>
                      <a:pt x="119" y="57"/>
                      <a:pt x="121" y="45"/>
                    </a:cubicBezTo>
                    <a:cubicBezTo>
                      <a:pt x="124" y="26"/>
                      <a:pt x="131" y="27"/>
                      <a:pt x="131" y="27"/>
                    </a:cubicBezTo>
                    <a:cubicBezTo>
                      <a:pt x="131" y="27"/>
                      <a:pt x="121" y="17"/>
                      <a:pt x="103" y="8"/>
                    </a:cubicBezTo>
                    <a:close/>
                  </a:path>
                </a:pathLst>
              </a:cu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572"/>
              <p:cNvSpPr>
                <a:spLocks/>
              </p:cNvSpPr>
              <p:nvPr/>
            </p:nvSpPr>
            <p:spPr bwMode="auto">
              <a:xfrm>
                <a:off x="4428" y="1306"/>
                <a:ext cx="47" cy="273"/>
              </a:xfrm>
              <a:custGeom>
                <a:avLst/>
                <a:gdLst>
                  <a:gd name="T0" fmla="*/ 8 w 38"/>
                  <a:gd name="T1" fmla="*/ 218 h 225"/>
                  <a:gd name="T2" fmla="*/ 0 w 38"/>
                  <a:gd name="T3" fmla="*/ 15 h 225"/>
                  <a:gd name="T4" fmla="*/ 21 w 38"/>
                  <a:gd name="T5" fmla="*/ 2 h 225"/>
                  <a:gd name="T6" fmla="*/ 38 w 38"/>
                  <a:gd name="T7" fmla="*/ 7 h 225"/>
                  <a:gd name="T8" fmla="*/ 34 w 38"/>
                  <a:gd name="T9" fmla="*/ 218 h 225"/>
                  <a:gd name="T10" fmla="*/ 8 w 38"/>
                  <a:gd name="T11" fmla="*/ 218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25">
                    <a:moveTo>
                      <a:pt x="8" y="218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8"/>
                      <a:pt x="14" y="2"/>
                      <a:pt x="21" y="2"/>
                    </a:cubicBezTo>
                    <a:cubicBezTo>
                      <a:pt x="28" y="2"/>
                      <a:pt x="38" y="0"/>
                      <a:pt x="38" y="7"/>
                    </a:cubicBezTo>
                    <a:cubicBezTo>
                      <a:pt x="34" y="218"/>
                      <a:pt x="34" y="218"/>
                      <a:pt x="34" y="218"/>
                    </a:cubicBezTo>
                    <a:cubicBezTo>
                      <a:pt x="34" y="225"/>
                      <a:pt x="8" y="225"/>
                      <a:pt x="8" y="218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573"/>
              <p:cNvSpPr>
                <a:spLocks/>
              </p:cNvSpPr>
              <p:nvPr/>
            </p:nvSpPr>
            <p:spPr bwMode="auto">
              <a:xfrm>
                <a:off x="4369" y="1307"/>
                <a:ext cx="45" cy="272"/>
              </a:xfrm>
              <a:custGeom>
                <a:avLst/>
                <a:gdLst>
                  <a:gd name="T0" fmla="*/ 5 w 37"/>
                  <a:gd name="T1" fmla="*/ 217 h 224"/>
                  <a:gd name="T2" fmla="*/ 0 w 37"/>
                  <a:gd name="T3" fmla="*/ 7 h 224"/>
                  <a:gd name="T4" fmla="*/ 17 w 37"/>
                  <a:gd name="T5" fmla="*/ 1 h 224"/>
                  <a:gd name="T6" fmla="*/ 37 w 37"/>
                  <a:gd name="T7" fmla="*/ 13 h 224"/>
                  <a:gd name="T8" fmla="*/ 30 w 37"/>
                  <a:gd name="T9" fmla="*/ 217 h 224"/>
                  <a:gd name="T10" fmla="*/ 5 w 37"/>
                  <a:gd name="T11" fmla="*/ 217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224">
                    <a:moveTo>
                      <a:pt x="5" y="21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0"/>
                      <a:pt x="10" y="1"/>
                      <a:pt x="17" y="1"/>
                    </a:cubicBezTo>
                    <a:cubicBezTo>
                      <a:pt x="24" y="1"/>
                      <a:pt x="37" y="6"/>
                      <a:pt x="37" y="13"/>
                    </a:cubicBezTo>
                    <a:cubicBezTo>
                      <a:pt x="30" y="217"/>
                      <a:pt x="30" y="217"/>
                      <a:pt x="30" y="217"/>
                    </a:cubicBezTo>
                    <a:cubicBezTo>
                      <a:pt x="30" y="224"/>
                      <a:pt x="5" y="224"/>
                      <a:pt x="5" y="217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574"/>
              <p:cNvSpPr>
                <a:spLocks/>
              </p:cNvSpPr>
              <p:nvPr/>
            </p:nvSpPr>
            <p:spPr bwMode="auto">
              <a:xfrm>
                <a:off x="4330" y="1557"/>
                <a:ext cx="76" cy="39"/>
              </a:xfrm>
              <a:custGeom>
                <a:avLst/>
                <a:gdLst>
                  <a:gd name="T0" fmla="*/ 76 w 76"/>
                  <a:gd name="T1" fmla="*/ 0 h 39"/>
                  <a:gd name="T2" fmla="*/ 75 w 76"/>
                  <a:gd name="T3" fmla="*/ 38 h 39"/>
                  <a:gd name="T4" fmla="*/ 64 w 76"/>
                  <a:gd name="T5" fmla="*/ 38 h 39"/>
                  <a:gd name="T6" fmla="*/ 63 w 76"/>
                  <a:gd name="T7" fmla="*/ 22 h 39"/>
                  <a:gd name="T8" fmla="*/ 44 w 76"/>
                  <a:gd name="T9" fmla="*/ 39 h 39"/>
                  <a:gd name="T10" fmla="*/ 0 w 76"/>
                  <a:gd name="T11" fmla="*/ 39 h 39"/>
                  <a:gd name="T12" fmla="*/ 44 w 76"/>
                  <a:gd name="T13" fmla="*/ 0 h 39"/>
                  <a:gd name="T14" fmla="*/ 76 w 76"/>
                  <a:gd name="T1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6" h="39">
                    <a:moveTo>
                      <a:pt x="76" y="0"/>
                    </a:moveTo>
                    <a:lnTo>
                      <a:pt x="75" y="38"/>
                    </a:lnTo>
                    <a:lnTo>
                      <a:pt x="64" y="38"/>
                    </a:lnTo>
                    <a:lnTo>
                      <a:pt x="63" y="22"/>
                    </a:lnTo>
                    <a:lnTo>
                      <a:pt x="44" y="39"/>
                    </a:lnTo>
                    <a:lnTo>
                      <a:pt x="0" y="39"/>
                    </a:lnTo>
                    <a:lnTo>
                      <a:pt x="44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575"/>
              <p:cNvSpPr>
                <a:spLocks/>
              </p:cNvSpPr>
              <p:nvPr/>
            </p:nvSpPr>
            <p:spPr bwMode="auto">
              <a:xfrm>
                <a:off x="4330" y="1558"/>
                <a:ext cx="76" cy="38"/>
              </a:xfrm>
              <a:custGeom>
                <a:avLst/>
                <a:gdLst>
                  <a:gd name="T0" fmla="*/ 36 w 63"/>
                  <a:gd name="T1" fmla="*/ 31 h 31"/>
                  <a:gd name="T2" fmla="*/ 52 w 63"/>
                  <a:gd name="T3" fmla="*/ 17 h 31"/>
                  <a:gd name="T4" fmla="*/ 53 w 63"/>
                  <a:gd name="T5" fmla="*/ 30 h 31"/>
                  <a:gd name="T6" fmla="*/ 62 w 63"/>
                  <a:gd name="T7" fmla="*/ 30 h 31"/>
                  <a:gd name="T8" fmla="*/ 63 w 63"/>
                  <a:gd name="T9" fmla="*/ 0 h 31"/>
                  <a:gd name="T10" fmla="*/ 50 w 63"/>
                  <a:gd name="T11" fmla="*/ 10 h 31"/>
                  <a:gd name="T12" fmla="*/ 46 w 63"/>
                  <a:gd name="T13" fmla="*/ 13 h 31"/>
                  <a:gd name="T14" fmla="*/ 17 w 63"/>
                  <a:gd name="T15" fmla="*/ 16 h 31"/>
                  <a:gd name="T16" fmla="*/ 0 w 63"/>
                  <a:gd name="T17" fmla="*/ 31 h 31"/>
                  <a:gd name="T18" fmla="*/ 36 w 63"/>
                  <a:gd name="T1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31">
                    <a:moveTo>
                      <a:pt x="36" y="31"/>
                    </a:moveTo>
                    <a:cubicBezTo>
                      <a:pt x="52" y="17"/>
                      <a:pt x="52" y="17"/>
                      <a:pt x="52" y="17"/>
                    </a:cubicBezTo>
                    <a:cubicBezTo>
                      <a:pt x="53" y="30"/>
                      <a:pt x="53" y="30"/>
                      <a:pt x="53" y="30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59" y="3"/>
                      <a:pt x="55" y="7"/>
                      <a:pt x="50" y="10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37" y="18"/>
                      <a:pt x="26" y="19"/>
                      <a:pt x="17" y="16"/>
                    </a:cubicBezTo>
                    <a:cubicBezTo>
                      <a:pt x="0" y="31"/>
                      <a:pt x="0" y="31"/>
                      <a:pt x="0" y="31"/>
                    </a:cubicBezTo>
                    <a:lnTo>
                      <a:pt x="36" y="31"/>
                    </a:lnTo>
                    <a:close/>
                  </a:path>
                </a:pathLst>
              </a:custGeom>
              <a:solidFill>
                <a:srgbClr val="8FD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576"/>
              <p:cNvSpPr>
                <a:spLocks/>
              </p:cNvSpPr>
              <p:nvPr/>
            </p:nvSpPr>
            <p:spPr bwMode="auto">
              <a:xfrm>
                <a:off x="4437" y="1557"/>
                <a:ext cx="77" cy="39"/>
              </a:xfrm>
              <a:custGeom>
                <a:avLst/>
                <a:gdLst>
                  <a:gd name="T0" fmla="*/ 0 w 77"/>
                  <a:gd name="T1" fmla="*/ 0 h 39"/>
                  <a:gd name="T2" fmla="*/ 1 w 77"/>
                  <a:gd name="T3" fmla="*/ 38 h 39"/>
                  <a:gd name="T4" fmla="*/ 12 w 77"/>
                  <a:gd name="T5" fmla="*/ 38 h 39"/>
                  <a:gd name="T6" fmla="*/ 13 w 77"/>
                  <a:gd name="T7" fmla="*/ 22 h 39"/>
                  <a:gd name="T8" fmla="*/ 33 w 77"/>
                  <a:gd name="T9" fmla="*/ 39 h 39"/>
                  <a:gd name="T10" fmla="*/ 77 w 77"/>
                  <a:gd name="T11" fmla="*/ 39 h 39"/>
                  <a:gd name="T12" fmla="*/ 33 w 77"/>
                  <a:gd name="T13" fmla="*/ 0 h 39"/>
                  <a:gd name="T14" fmla="*/ 0 w 77"/>
                  <a:gd name="T1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" h="39">
                    <a:moveTo>
                      <a:pt x="0" y="0"/>
                    </a:moveTo>
                    <a:lnTo>
                      <a:pt x="1" y="38"/>
                    </a:lnTo>
                    <a:lnTo>
                      <a:pt x="12" y="38"/>
                    </a:lnTo>
                    <a:lnTo>
                      <a:pt x="13" y="22"/>
                    </a:lnTo>
                    <a:lnTo>
                      <a:pt x="33" y="39"/>
                    </a:lnTo>
                    <a:lnTo>
                      <a:pt x="77" y="39"/>
                    </a:lnTo>
                    <a:lnTo>
                      <a:pt x="3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577"/>
              <p:cNvSpPr>
                <a:spLocks/>
              </p:cNvSpPr>
              <p:nvPr/>
            </p:nvSpPr>
            <p:spPr bwMode="auto">
              <a:xfrm>
                <a:off x="4437" y="1558"/>
                <a:ext cx="77" cy="38"/>
              </a:xfrm>
              <a:custGeom>
                <a:avLst/>
                <a:gdLst>
                  <a:gd name="T0" fmla="*/ 27 w 63"/>
                  <a:gd name="T1" fmla="*/ 31 h 31"/>
                  <a:gd name="T2" fmla="*/ 11 w 63"/>
                  <a:gd name="T3" fmla="*/ 17 h 31"/>
                  <a:gd name="T4" fmla="*/ 10 w 63"/>
                  <a:gd name="T5" fmla="*/ 30 h 31"/>
                  <a:gd name="T6" fmla="*/ 1 w 63"/>
                  <a:gd name="T7" fmla="*/ 30 h 31"/>
                  <a:gd name="T8" fmla="*/ 0 w 63"/>
                  <a:gd name="T9" fmla="*/ 0 h 31"/>
                  <a:gd name="T10" fmla="*/ 13 w 63"/>
                  <a:gd name="T11" fmla="*/ 10 h 31"/>
                  <a:gd name="T12" fmla="*/ 18 w 63"/>
                  <a:gd name="T13" fmla="*/ 13 h 31"/>
                  <a:gd name="T14" fmla="*/ 46 w 63"/>
                  <a:gd name="T15" fmla="*/ 16 h 31"/>
                  <a:gd name="T16" fmla="*/ 63 w 63"/>
                  <a:gd name="T17" fmla="*/ 31 h 31"/>
                  <a:gd name="T18" fmla="*/ 27 w 63"/>
                  <a:gd name="T1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31">
                    <a:moveTo>
                      <a:pt x="27" y="31"/>
                    </a:moveTo>
                    <a:cubicBezTo>
                      <a:pt x="11" y="17"/>
                      <a:pt x="11" y="17"/>
                      <a:pt x="11" y="17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3"/>
                      <a:pt x="8" y="7"/>
                      <a:pt x="13" y="10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26" y="18"/>
                      <a:pt x="37" y="19"/>
                      <a:pt x="46" y="16"/>
                    </a:cubicBezTo>
                    <a:cubicBezTo>
                      <a:pt x="63" y="31"/>
                      <a:pt x="63" y="31"/>
                      <a:pt x="63" y="31"/>
                    </a:cubicBezTo>
                    <a:lnTo>
                      <a:pt x="27" y="31"/>
                    </a:lnTo>
                    <a:close/>
                  </a:path>
                </a:pathLst>
              </a:custGeom>
              <a:solidFill>
                <a:srgbClr val="8FD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578"/>
              <p:cNvSpPr>
                <a:spLocks/>
              </p:cNvSpPr>
              <p:nvPr/>
            </p:nvSpPr>
            <p:spPr bwMode="auto">
              <a:xfrm>
                <a:off x="4366" y="1304"/>
                <a:ext cx="109" cy="252"/>
              </a:xfrm>
              <a:custGeom>
                <a:avLst/>
                <a:gdLst>
                  <a:gd name="T0" fmla="*/ 5 w 89"/>
                  <a:gd name="T1" fmla="*/ 208 h 208"/>
                  <a:gd name="T2" fmla="*/ 34 w 89"/>
                  <a:gd name="T3" fmla="*/ 208 h 208"/>
                  <a:gd name="T4" fmla="*/ 39 w 89"/>
                  <a:gd name="T5" fmla="*/ 46 h 208"/>
                  <a:gd name="T6" fmla="*/ 44 w 89"/>
                  <a:gd name="T7" fmla="*/ 46 h 208"/>
                  <a:gd name="T8" fmla="*/ 47 w 89"/>
                  <a:gd name="T9" fmla="*/ 46 h 208"/>
                  <a:gd name="T10" fmla="*/ 51 w 89"/>
                  <a:gd name="T11" fmla="*/ 46 h 208"/>
                  <a:gd name="T12" fmla="*/ 57 w 89"/>
                  <a:gd name="T13" fmla="*/ 208 h 208"/>
                  <a:gd name="T14" fmla="*/ 86 w 89"/>
                  <a:gd name="T15" fmla="*/ 208 h 208"/>
                  <a:gd name="T16" fmla="*/ 88 w 89"/>
                  <a:gd name="T17" fmla="*/ 10 h 208"/>
                  <a:gd name="T18" fmla="*/ 89 w 89"/>
                  <a:gd name="T19" fmla="*/ 1 h 208"/>
                  <a:gd name="T20" fmla="*/ 1 w 89"/>
                  <a:gd name="T21" fmla="*/ 0 h 208"/>
                  <a:gd name="T22" fmla="*/ 1 w 89"/>
                  <a:gd name="T23" fmla="*/ 10 h 208"/>
                  <a:gd name="T24" fmla="*/ 5 w 89"/>
                  <a:gd name="T25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208">
                    <a:moveTo>
                      <a:pt x="5" y="208"/>
                    </a:moveTo>
                    <a:cubicBezTo>
                      <a:pt x="34" y="208"/>
                      <a:pt x="34" y="208"/>
                      <a:pt x="34" y="208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41" y="46"/>
                      <a:pt x="43" y="46"/>
                      <a:pt x="44" y="46"/>
                    </a:cubicBezTo>
                    <a:cubicBezTo>
                      <a:pt x="47" y="46"/>
                      <a:pt x="47" y="46"/>
                      <a:pt x="47" y="46"/>
                    </a:cubicBezTo>
                    <a:cubicBezTo>
                      <a:pt x="48" y="46"/>
                      <a:pt x="50" y="46"/>
                      <a:pt x="51" y="46"/>
                    </a:cubicBezTo>
                    <a:cubicBezTo>
                      <a:pt x="57" y="208"/>
                      <a:pt x="57" y="208"/>
                      <a:pt x="57" y="208"/>
                    </a:cubicBezTo>
                    <a:cubicBezTo>
                      <a:pt x="86" y="208"/>
                      <a:pt x="86" y="208"/>
                      <a:pt x="86" y="208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9" y="8"/>
                      <a:pt x="89" y="3"/>
                      <a:pt x="89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8"/>
                      <a:pt x="1" y="10"/>
                    </a:cubicBezTo>
                    <a:lnTo>
                      <a:pt x="5" y="208"/>
                    </a:lnTo>
                    <a:close/>
                  </a:path>
                </a:pathLst>
              </a:cu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579"/>
              <p:cNvSpPr>
                <a:spLocks/>
              </p:cNvSpPr>
              <p:nvPr/>
            </p:nvSpPr>
            <p:spPr bwMode="auto">
              <a:xfrm>
                <a:off x="4325" y="1120"/>
                <a:ext cx="191" cy="213"/>
              </a:xfrm>
              <a:custGeom>
                <a:avLst/>
                <a:gdLst>
                  <a:gd name="T0" fmla="*/ 26 w 157"/>
                  <a:gd name="T1" fmla="*/ 175 h 175"/>
                  <a:gd name="T2" fmla="*/ 32 w 157"/>
                  <a:gd name="T3" fmla="*/ 53 h 175"/>
                  <a:gd name="T4" fmla="*/ 39 w 157"/>
                  <a:gd name="T5" fmla="*/ 38 h 175"/>
                  <a:gd name="T6" fmla="*/ 47 w 157"/>
                  <a:gd name="T7" fmla="*/ 88 h 175"/>
                  <a:gd name="T8" fmla="*/ 40 w 157"/>
                  <a:gd name="T9" fmla="*/ 124 h 175"/>
                  <a:gd name="T10" fmla="*/ 35 w 157"/>
                  <a:gd name="T11" fmla="*/ 141 h 175"/>
                  <a:gd name="T12" fmla="*/ 34 w 157"/>
                  <a:gd name="T13" fmla="*/ 155 h 175"/>
                  <a:gd name="T14" fmla="*/ 123 w 157"/>
                  <a:gd name="T15" fmla="*/ 155 h 175"/>
                  <a:gd name="T16" fmla="*/ 122 w 157"/>
                  <a:gd name="T17" fmla="*/ 141 h 175"/>
                  <a:gd name="T18" fmla="*/ 116 w 157"/>
                  <a:gd name="T19" fmla="*/ 124 h 175"/>
                  <a:gd name="T20" fmla="*/ 109 w 157"/>
                  <a:gd name="T21" fmla="*/ 88 h 175"/>
                  <a:gd name="T22" fmla="*/ 117 w 157"/>
                  <a:gd name="T23" fmla="*/ 37 h 175"/>
                  <a:gd name="T24" fmla="*/ 125 w 157"/>
                  <a:gd name="T25" fmla="*/ 53 h 175"/>
                  <a:gd name="T26" fmla="*/ 131 w 157"/>
                  <a:gd name="T27" fmla="*/ 175 h 175"/>
                  <a:gd name="T28" fmla="*/ 157 w 157"/>
                  <a:gd name="T29" fmla="*/ 175 h 175"/>
                  <a:gd name="T30" fmla="*/ 150 w 157"/>
                  <a:gd name="T31" fmla="*/ 48 h 175"/>
                  <a:gd name="T32" fmla="*/ 97 w 157"/>
                  <a:gd name="T33" fmla="*/ 0 h 175"/>
                  <a:gd name="T34" fmla="*/ 97 w 157"/>
                  <a:gd name="T35" fmla="*/ 0 h 175"/>
                  <a:gd name="T36" fmla="*/ 96 w 157"/>
                  <a:gd name="T37" fmla="*/ 0 h 175"/>
                  <a:gd name="T38" fmla="*/ 79 w 157"/>
                  <a:gd name="T39" fmla="*/ 44 h 175"/>
                  <a:gd name="T40" fmla="*/ 60 w 157"/>
                  <a:gd name="T41" fmla="*/ 0 h 175"/>
                  <a:gd name="T42" fmla="*/ 59 w 157"/>
                  <a:gd name="T43" fmla="*/ 0 h 175"/>
                  <a:gd name="T44" fmla="*/ 7 w 157"/>
                  <a:gd name="T45" fmla="*/ 48 h 175"/>
                  <a:gd name="T46" fmla="*/ 0 w 157"/>
                  <a:gd name="T47" fmla="*/ 175 h 175"/>
                  <a:gd name="T48" fmla="*/ 26 w 157"/>
                  <a:gd name="T49" fmla="*/ 17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7" h="175">
                    <a:moveTo>
                      <a:pt x="26" y="175"/>
                    </a:moveTo>
                    <a:cubicBezTo>
                      <a:pt x="26" y="140"/>
                      <a:pt x="27" y="81"/>
                      <a:pt x="32" y="53"/>
                    </a:cubicBezTo>
                    <a:cubicBezTo>
                      <a:pt x="33" y="47"/>
                      <a:pt x="36" y="42"/>
                      <a:pt x="39" y="38"/>
                    </a:cubicBezTo>
                    <a:cubicBezTo>
                      <a:pt x="43" y="53"/>
                      <a:pt x="47" y="73"/>
                      <a:pt x="47" y="88"/>
                    </a:cubicBezTo>
                    <a:cubicBezTo>
                      <a:pt x="47" y="98"/>
                      <a:pt x="43" y="112"/>
                      <a:pt x="40" y="124"/>
                    </a:cubicBezTo>
                    <a:cubicBezTo>
                      <a:pt x="38" y="130"/>
                      <a:pt x="36" y="136"/>
                      <a:pt x="35" y="141"/>
                    </a:cubicBezTo>
                    <a:cubicBezTo>
                      <a:pt x="34" y="145"/>
                      <a:pt x="34" y="154"/>
                      <a:pt x="34" y="155"/>
                    </a:cubicBezTo>
                    <a:cubicBezTo>
                      <a:pt x="123" y="155"/>
                      <a:pt x="123" y="155"/>
                      <a:pt x="123" y="155"/>
                    </a:cubicBezTo>
                    <a:cubicBezTo>
                      <a:pt x="123" y="153"/>
                      <a:pt x="123" y="144"/>
                      <a:pt x="122" y="141"/>
                    </a:cubicBezTo>
                    <a:cubicBezTo>
                      <a:pt x="120" y="133"/>
                      <a:pt x="118" y="130"/>
                      <a:pt x="116" y="124"/>
                    </a:cubicBezTo>
                    <a:cubicBezTo>
                      <a:pt x="113" y="111"/>
                      <a:pt x="109" y="98"/>
                      <a:pt x="109" y="88"/>
                    </a:cubicBezTo>
                    <a:cubicBezTo>
                      <a:pt x="109" y="72"/>
                      <a:pt x="113" y="52"/>
                      <a:pt x="117" y="37"/>
                    </a:cubicBezTo>
                    <a:cubicBezTo>
                      <a:pt x="121" y="41"/>
                      <a:pt x="124" y="47"/>
                      <a:pt x="125" y="53"/>
                    </a:cubicBezTo>
                    <a:cubicBezTo>
                      <a:pt x="131" y="81"/>
                      <a:pt x="132" y="140"/>
                      <a:pt x="131" y="175"/>
                    </a:cubicBezTo>
                    <a:cubicBezTo>
                      <a:pt x="157" y="175"/>
                      <a:pt x="157" y="175"/>
                      <a:pt x="157" y="175"/>
                    </a:cubicBezTo>
                    <a:cubicBezTo>
                      <a:pt x="157" y="140"/>
                      <a:pt x="157" y="78"/>
                      <a:pt x="150" y="48"/>
                    </a:cubicBezTo>
                    <a:cubicBezTo>
                      <a:pt x="143" y="13"/>
                      <a:pt x="113" y="1"/>
                      <a:pt x="97" y="0"/>
                    </a:cubicBezTo>
                    <a:cubicBezTo>
                      <a:pt x="97" y="0"/>
                      <a:pt x="97" y="0"/>
                      <a:pt x="97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86" y="32"/>
                      <a:pt x="79" y="44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44" y="2"/>
                      <a:pt x="14" y="14"/>
                      <a:pt x="7" y="48"/>
                    </a:cubicBezTo>
                    <a:cubicBezTo>
                      <a:pt x="1" y="78"/>
                      <a:pt x="0" y="140"/>
                      <a:pt x="0" y="175"/>
                    </a:cubicBezTo>
                    <a:lnTo>
                      <a:pt x="26" y="175"/>
                    </a:lnTo>
                    <a:close/>
                  </a:path>
                </a:pathLst>
              </a:custGeom>
              <a:solidFill>
                <a:srgbClr val="8FD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580"/>
              <p:cNvSpPr>
                <a:spLocks/>
              </p:cNvSpPr>
              <p:nvPr/>
            </p:nvSpPr>
            <p:spPr bwMode="auto">
              <a:xfrm>
                <a:off x="4377" y="1052"/>
                <a:ext cx="82" cy="28"/>
              </a:xfrm>
              <a:custGeom>
                <a:avLst/>
                <a:gdLst>
                  <a:gd name="T0" fmla="*/ 63 w 67"/>
                  <a:gd name="T1" fmla="*/ 0 h 23"/>
                  <a:gd name="T2" fmla="*/ 61 w 67"/>
                  <a:gd name="T3" fmla="*/ 2 h 23"/>
                  <a:gd name="T4" fmla="*/ 33 w 67"/>
                  <a:gd name="T5" fmla="*/ 17 h 23"/>
                  <a:gd name="T6" fmla="*/ 33 w 67"/>
                  <a:gd name="T7" fmla="*/ 17 h 23"/>
                  <a:gd name="T8" fmla="*/ 33 w 67"/>
                  <a:gd name="T9" fmla="*/ 17 h 23"/>
                  <a:gd name="T10" fmla="*/ 6 w 67"/>
                  <a:gd name="T11" fmla="*/ 2 h 23"/>
                  <a:gd name="T12" fmla="*/ 3 w 67"/>
                  <a:gd name="T13" fmla="*/ 0 h 23"/>
                  <a:gd name="T14" fmla="*/ 2 w 67"/>
                  <a:gd name="T15" fmla="*/ 0 h 23"/>
                  <a:gd name="T16" fmla="*/ 1 w 67"/>
                  <a:gd name="T17" fmla="*/ 4 h 23"/>
                  <a:gd name="T18" fmla="*/ 33 w 67"/>
                  <a:gd name="T19" fmla="*/ 23 h 23"/>
                  <a:gd name="T20" fmla="*/ 66 w 67"/>
                  <a:gd name="T21" fmla="*/ 4 h 23"/>
                  <a:gd name="T22" fmla="*/ 65 w 67"/>
                  <a:gd name="T23" fmla="*/ 0 h 23"/>
                  <a:gd name="T24" fmla="*/ 63 w 67"/>
                  <a:gd name="T2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7" h="23">
                    <a:moveTo>
                      <a:pt x="63" y="0"/>
                    </a:moveTo>
                    <a:cubicBezTo>
                      <a:pt x="62" y="0"/>
                      <a:pt x="61" y="1"/>
                      <a:pt x="61" y="2"/>
                    </a:cubicBezTo>
                    <a:cubicBezTo>
                      <a:pt x="57" y="10"/>
                      <a:pt x="46" y="17"/>
                      <a:pt x="33" y="17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21" y="17"/>
                      <a:pt x="10" y="10"/>
                      <a:pt x="6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1" y="1"/>
                      <a:pt x="0" y="3"/>
                      <a:pt x="1" y="4"/>
                    </a:cubicBezTo>
                    <a:cubicBezTo>
                      <a:pt x="6" y="15"/>
                      <a:pt x="19" y="23"/>
                      <a:pt x="33" y="23"/>
                    </a:cubicBezTo>
                    <a:cubicBezTo>
                      <a:pt x="48" y="23"/>
                      <a:pt x="61" y="15"/>
                      <a:pt x="66" y="4"/>
                    </a:cubicBezTo>
                    <a:cubicBezTo>
                      <a:pt x="67" y="3"/>
                      <a:pt x="66" y="1"/>
                      <a:pt x="65" y="0"/>
                    </a:cubicBezTo>
                    <a:cubicBezTo>
                      <a:pt x="64" y="0"/>
                      <a:pt x="64" y="0"/>
                      <a:pt x="63" y="0"/>
                    </a:cubicBezTo>
                  </a:path>
                </a:pathLst>
              </a:custGeom>
              <a:solidFill>
                <a:srgbClr val="CB87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581"/>
              <p:cNvSpPr>
                <a:spLocks/>
              </p:cNvSpPr>
              <p:nvPr/>
            </p:nvSpPr>
            <p:spPr bwMode="auto">
              <a:xfrm>
                <a:off x="4361" y="1002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Oval 582"/>
              <p:cNvSpPr>
                <a:spLocks noChangeArrowheads="1"/>
              </p:cNvSpPr>
              <p:nvPr/>
            </p:nvSpPr>
            <p:spPr bwMode="auto">
              <a:xfrm>
                <a:off x="4366" y="1008"/>
                <a:ext cx="8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583"/>
              <p:cNvSpPr>
                <a:spLocks/>
              </p:cNvSpPr>
              <p:nvPr/>
            </p:nvSpPr>
            <p:spPr bwMode="auto">
              <a:xfrm>
                <a:off x="4454" y="1002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Oval 584"/>
              <p:cNvSpPr>
                <a:spLocks noChangeArrowheads="1"/>
              </p:cNvSpPr>
              <p:nvPr/>
            </p:nvSpPr>
            <p:spPr bwMode="auto">
              <a:xfrm>
                <a:off x="4458" y="1008"/>
                <a:ext cx="7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Rectangle 585"/>
              <p:cNvSpPr>
                <a:spLocks noChangeArrowheads="1"/>
              </p:cNvSpPr>
              <p:nvPr/>
            </p:nvSpPr>
            <p:spPr bwMode="auto">
              <a:xfrm>
                <a:off x="4358" y="986"/>
                <a:ext cx="29" cy="5"/>
              </a:xfrm>
              <a:prstGeom prst="rect">
                <a:avLst/>
              </a:pr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Rectangle 586"/>
              <p:cNvSpPr>
                <a:spLocks noChangeArrowheads="1"/>
              </p:cNvSpPr>
              <p:nvPr/>
            </p:nvSpPr>
            <p:spPr bwMode="auto">
              <a:xfrm>
                <a:off x="4450" y="986"/>
                <a:ext cx="30" cy="5"/>
              </a:xfrm>
              <a:prstGeom prst="rect">
                <a:avLst/>
              </a:pr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587"/>
              <p:cNvSpPr>
                <a:spLocks/>
              </p:cNvSpPr>
              <p:nvPr/>
            </p:nvSpPr>
            <p:spPr bwMode="auto">
              <a:xfrm>
                <a:off x="4776" y="1390"/>
                <a:ext cx="45" cy="274"/>
              </a:xfrm>
              <a:custGeom>
                <a:avLst/>
                <a:gdLst>
                  <a:gd name="T0" fmla="*/ 7 w 37"/>
                  <a:gd name="T1" fmla="*/ 219 h 226"/>
                  <a:gd name="T2" fmla="*/ 0 w 37"/>
                  <a:gd name="T3" fmla="*/ 15 h 226"/>
                  <a:gd name="T4" fmla="*/ 20 w 37"/>
                  <a:gd name="T5" fmla="*/ 3 h 226"/>
                  <a:gd name="T6" fmla="*/ 37 w 37"/>
                  <a:gd name="T7" fmla="*/ 8 h 226"/>
                  <a:gd name="T8" fmla="*/ 33 w 37"/>
                  <a:gd name="T9" fmla="*/ 219 h 226"/>
                  <a:gd name="T10" fmla="*/ 7 w 37"/>
                  <a:gd name="T11" fmla="*/ 219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226">
                    <a:moveTo>
                      <a:pt x="7" y="219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8"/>
                      <a:pt x="13" y="3"/>
                      <a:pt x="20" y="3"/>
                    </a:cubicBezTo>
                    <a:cubicBezTo>
                      <a:pt x="27" y="3"/>
                      <a:pt x="37" y="0"/>
                      <a:pt x="37" y="8"/>
                    </a:cubicBezTo>
                    <a:cubicBezTo>
                      <a:pt x="33" y="219"/>
                      <a:pt x="33" y="219"/>
                      <a:pt x="33" y="219"/>
                    </a:cubicBezTo>
                    <a:cubicBezTo>
                      <a:pt x="33" y="226"/>
                      <a:pt x="7" y="226"/>
                      <a:pt x="7" y="219"/>
                    </a:cubicBez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588"/>
              <p:cNvSpPr>
                <a:spLocks/>
              </p:cNvSpPr>
              <p:nvPr/>
            </p:nvSpPr>
            <p:spPr bwMode="auto">
              <a:xfrm>
                <a:off x="4716" y="1391"/>
                <a:ext cx="45" cy="273"/>
              </a:xfrm>
              <a:custGeom>
                <a:avLst/>
                <a:gdLst>
                  <a:gd name="T0" fmla="*/ 4 w 37"/>
                  <a:gd name="T1" fmla="*/ 218 h 225"/>
                  <a:gd name="T2" fmla="*/ 0 w 37"/>
                  <a:gd name="T3" fmla="*/ 8 h 225"/>
                  <a:gd name="T4" fmla="*/ 17 w 37"/>
                  <a:gd name="T5" fmla="*/ 2 h 225"/>
                  <a:gd name="T6" fmla="*/ 37 w 37"/>
                  <a:gd name="T7" fmla="*/ 14 h 225"/>
                  <a:gd name="T8" fmla="*/ 30 w 37"/>
                  <a:gd name="T9" fmla="*/ 218 h 225"/>
                  <a:gd name="T10" fmla="*/ 4 w 37"/>
                  <a:gd name="T11" fmla="*/ 218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225">
                    <a:moveTo>
                      <a:pt x="4" y="21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10" y="2"/>
                      <a:pt x="17" y="2"/>
                    </a:cubicBezTo>
                    <a:cubicBezTo>
                      <a:pt x="24" y="2"/>
                      <a:pt x="37" y="7"/>
                      <a:pt x="37" y="14"/>
                    </a:cubicBezTo>
                    <a:cubicBezTo>
                      <a:pt x="30" y="218"/>
                      <a:pt x="30" y="218"/>
                      <a:pt x="30" y="218"/>
                    </a:cubicBezTo>
                    <a:cubicBezTo>
                      <a:pt x="30" y="225"/>
                      <a:pt x="4" y="225"/>
                      <a:pt x="4" y="218"/>
                    </a:cubicBez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589"/>
              <p:cNvSpPr>
                <a:spLocks/>
              </p:cNvSpPr>
              <p:nvPr/>
            </p:nvSpPr>
            <p:spPr bwMode="auto">
              <a:xfrm>
                <a:off x="4677" y="1642"/>
                <a:ext cx="75" cy="38"/>
              </a:xfrm>
              <a:custGeom>
                <a:avLst/>
                <a:gdLst>
                  <a:gd name="T0" fmla="*/ 75 w 75"/>
                  <a:gd name="T1" fmla="*/ 0 h 38"/>
                  <a:gd name="T2" fmla="*/ 75 w 75"/>
                  <a:gd name="T3" fmla="*/ 38 h 38"/>
                  <a:gd name="T4" fmla="*/ 63 w 75"/>
                  <a:gd name="T5" fmla="*/ 38 h 38"/>
                  <a:gd name="T6" fmla="*/ 62 w 75"/>
                  <a:gd name="T7" fmla="*/ 21 h 38"/>
                  <a:gd name="T8" fmla="*/ 44 w 75"/>
                  <a:gd name="T9" fmla="*/ 38 h 38"/>
                  <a:gd name="T10" fmla="*/ 0 w 75"/>
                  <a:gd name="T11" fmla="*/ 38 h 38"/>
                  <a:gd name="T12" fmla="*/ 44 w 75"/>
                  <a:gd name="T13" fmla="*/ 0 h 38"/>
                  <a:gd name="T14" fmla="*/ 75 w 75"/>
                  <a:gd name="T1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38">
                    <a:moveTo>
                      <a:pt x="75" y="0"/>
                    </a:moveTo>
                    <a:lnTo>
                      <a:pt x="75" y="38"/>
                    </a:lnTo>
                    <a:lnTo>
                      <a:pt x="63" y="38"/>
                    </a:lnTo>
                    <a:lnTo>
                      <a:pt x="62" y="21"/>
                    </a:lnTo>
                    <a:lnTo>
                      <a:pt x="44" y="38"/>
                    </a:lnTo>
                    <a:lnTo>
                      <a:pt x="0" y="38"/>
                    </a:lnTo>
                    <a:lnTo>
                      <a:pt x="44" y="0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590"/>
              <p:cNvSpPr>
                <a:spLocks/>
              </p:cNvSpPr>
              <p:nvPr/>
            </p:nvSpPr>
            <p:spPr bwMode="auto">
              <a:xfrm>
                <a:off x="4677" y="1642"/>
                <a:ext cx="75" cy="38"/>
              </a:xfrm>
              <a:custGeom>
                <a:avLst/>
                <a:gdLst>
                  <a:gd name="T0" fmla="*/ 36 w 62"/>
                  <a:gd name="T1" fmla="*/ 31 h 31"/>
                  <a:gd name="T2" fmla="*/ 51 w 62"/>
                  <a:gd name="T3" fmla="*/ 17 h 31"/>
                  <a:gd name="T4" fmla="*/ 52 w 62"/>
                  <a:gd name="T5" fmla="*/ 31 h 31"/>
                  <a:gd name="T6" fmla="*/ 62 w 62"/>
                  <a:gd name="T7" fmla="*/ 31 h 31"/>
                  <a:gd name="T8" fmla="*/ 62 w 62"/>
                  <a:gd name="T9" fmla="*/ 0 h 31"/>
                  <a:gd name="T10" fmla="*/ 49 w 62"/>
                  <a:gd name="T11" fmla="*/ 11 h 31"/>
                  <a:gd name="T12" fmla="*/ 45 w 62"/>
                  <a:gd name="T13" fmla="*/ 14 h 31"/>
                  <a:gd name="T14" fmla="*/ 17 w 62"/>
                  <a:gd name="T15" fmla="*/ 16 h 31"/>
                  <a:gd name="T16" fmla="*/ 0 w 62"/>
                  <a:gd name="T17" fmla="*/ 31 h 31"/>
                  <a:gd name="T18" fmla="*/ 36 w 62"/>
                  <a:gd name="T1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31">
                    <a:moveTo>
                      <a:pt x="36" y="31"/>
                    </a:moveTo>
                    <a:cubicBezTo>
                      <a:pt x="51" y="17"/>
                      <a:pt x="51" y="17"/>
                      <a:pt x="51" y="17"/>
                    </a:cubicBezTo>
                    <a:cubicBezTo>
                      <a:pt x="52" y="31"/>
                      <a:pt x="52" y="31"/>
                      <a:pt x="52" y="31"/>
                    </a:cubicBezTo>
                    <a:cubicBezTo>
                      <a:pt x="62" y="31"/>
                      <a:pt x="62" y="31"/>
                      <a:pt x="62" y="31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9" y="4"/>
                      <a:pt x="55" y="8"/>
                      <a:pt x="49" y="11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36" y="19"/>
                      <a:pt x="26" y="20"/>
                      <a:pt x="17" y="16"/>
                    </a:cubicBezTo>
                    <a:cubicBezTo>
                      <a:pt x="0" y="31"/>
                      <a:pt x="0" y="31"/>
                      <a:pt x="0" y="31"/>
                    </a:cubicBezTo>
                    <a:lnTo>
                      <a:pt x="36" y="31"/>
                    </a:ln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591"/>
              <p:cNvSpPr>
                <a:spLocks/>
              </p:cNvSpPr>
              <p:nvPr/>
            </p:nvSpPr>
            <p:spPr bwMode="auto">
              <a:xfrm>
                <a:off x="4784" y="1642"/>
                <a:ext cx="76" cy="38"/>
              </a:xfrm>
              <a:custGeom>
                <a:avLst/>
                <a:gdLst>
                  <a:gd name="T0" fmla="*/ 0 w 76"/>
                  <a:gd name="T1" fmla="*/ 0 h 38"/>
                  <a:gd name="T2" fmla="*/ 0 w 76"/>
                  <a:gd name="T3" fmla="*/ 38 h 38"/>
                  <a:gd name="T4" fmla="*/ 12 w 76"/>
                  <a:gd name="T5" fmla="*/ 38 h 38"/>
                  <a:gd name="T6" fmla="*/ 14 w 76"/>
                  <a:gd name="T7" fmla="*/ 21 h 38"/>
                  <a:gd name="T8" fmla="*/ 32 w 76"/>
                  <a:gd name="T9" fmla="*/ 38 h 38"/>
                  <a:gd name="T10" fmla="*/ 76 w 76"/>
                  <a:gd name="T11" fmla="*/ 38 h 38"/>
                  <a:gd name="T12" fmla="*/ 32 w 76"/>
                  <a:gd name="T13" fmla="*/ 0 h 38"/>
                  <a:gd name="T14" fmla="*/ 0 w 76"/>
                  <a:gd name="T1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6" h="38">
                    <a:moveTo>
                      <a:pt x="0" y="0"/>
                    </a:moveTo>
                    <a:lnTo>
                      <a:pt x="0" y="38"/>
                    </a:lnTo>
                    <a:lnTo>
                      <a:pt x="12" y="38"/>
                    </a:lnTo>
                    <a:lnTo>
                      <a:pt x="14" y="21"/>
                    </a:lnTo>
                    <a:lnTo>
                      <a:pt x="32" y="38"/>
                    </a:lnTo>
                    <a:lnTo>
                      <a:pt x="76" y="38"/>
                    </a:lnTo>
                    <a:lnTo>
                      <a:pt x="3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592"/>
              <p:cNvSpPr>
                <a:spLocks/>
              </p:cNvSpPr>
              <p:nvPr/>
            </p:nvSpPr>
            <p:spPr bwMode="auto">
              <a:xfrm>
                <a:off x="4784" y="1642"/>
                <a:ext cx="76" cy="38"/>
              </a:xfrm>
              <a:custGeom>
                <a:avLst/>
                <a:gdLst>
                  <a:gd name="T0" fmla="*/ 26 w 62"/>
                  <a:gd name="T1" fmla="*/ 31 h 31"/>
                  <a:gd name="T2" fmla="*/ 11 w 62"/>
                  <a:gd name="T3" fmla="*/ 17 h 31"/>
                  <a:gd name="T4" fmla="*/ 10 w 62"/>
                  <a:gd name="T5" fmla="*/ 31 h 31"/>
                  <a:gd name="T6" fmla="*/ 0 w 62"/>
                  <a:gd name="T7" fmla="*/ 31 h 31"/>
                  <a:gd name="T8" fmla="*/ 0 w 62"/>
                  <a:gd name="T9" fmla="*/ 0 h 31"/>
                  <a:gd name="T10" fmla="*/ 13 w 62"/>
                  <a:gd name="T11" fmla="*/ 11 h 31"/>
                  <a:gd name="T12" fmla="*/ 17 w 62"/>
                  <a:gd name="T13" fmla="*/ 14 h 31"/>
                  <a:gd name="T14" fmla="*/ 45 w 62"/>
                  <a:gd name="T15" fmla="*/ 16 h 31"/>
                  <a:gd name="T16" fmla="*/ 62 w 62"/>
                  <a:gd name="T17" fmla="*/ 31 h 31"/>
                  <a:gd name="T18" fmla="*/ 26 w 62"/>
                  <a:gd name="T1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31">
                    <a:moveTo>
                      <a:pt x="26" y="31"/>
                    </a:moveTo>
                    <a:cubicBezTo>
                      <a:pt x="11" y="17"/>
                      <a:pt x="11" y="17"/>
                      <a:pt x="11" y="17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4"/>
                      <a:pt x="7" y="8"/>
                      <a:pt x="13" y="11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26" y="19"/>
                      <a:pt x="36" y="20"/>
                      <a:pt x="45" y="16"/>
                    </a:cubicBezTo>
                    <a:cubicBezTo>
                      <a:pt x="62" y="31"/>
                      <a:pt x="62" y="31"/>
                      <a:pt x="62" y="31"/>
                    </a:cubicBezTo>
                    <a:lnTo>
                      <a:pt x="26" y="31"/>
                    </a:ln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593"/>
              <p:cNvSpPr>
                <a:spLocks/>
              </p:cNvSpPr>
              <p:nvPr/>
            </p:nvSpPr>
            <p:spPr bwMode="auto">
              <a:xfrm>
                <a:off x="4655" y="1102"/>
                <a:ext cx="78" cy="126"/>
              </a:xfrm>
              <a:custGeom>
                <a:avLst/>
                <a:gdLst>
                  <a:gd name="T0" fmla="*/ 20 w 64"/>
                  <a:gd name="T1" fmla="*/ 7 h 104"/>
                  <a:gd name="T2" fmla="*/ 2 w 64"/>
                  <a:gd name="T3" fmla="*/ 40 h 104"/>
                  <a:gd name="T4" fmla="*/ 14 w 64"/>
                  <a:gd name="T5" fmla="*/ 83 h 104"/>
                  <a:gd name="T6" fmla="*/ 22 w 64"/>
                  <a:gd name="T7" fmla="*/ 104 h 104"/>
                  <a:gd name="T8" fmla="*/ 51 w 64"/>
                  <a:gd name="T9" fmla="*/ 78 h 104"/>
                  <a:gd name="T10" fmla="*/ 59 w 64"/>
                  <a:gd name="T11" fmla="*/ 21 h 104"/>
                  <a:gd name="T12" fmla="*/ 20 w 64"/>
                  <a:gd name="T13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104">
                    <a:moveTo>
                      <a:pt x="20" y="7"/>
                    </a:moveTo>
                    <a:cubicBezTo>
                      <a:pt x="20" y="7"/>
                      <a:pt x="5" y="21"/>
                      <a:pt x="2" y="40"/>
                    </a:cubicBezTo>
                    <a:cubicBezTo>
                      <a:pt x="0" y="59"/>
                      <a:pt x="10" y="73"/>
                      <a:pt x="14" y="83"/>
                    </a:cubicBezTo>
                    <a:cubicBezTo>
                      <a:pt x="19" y="93"/>
                      <a:pt x="22" y="104"/>
                      <a:pt x="22" y="104"/>
                    </a:cubicBezTo>
                    <a:cubicBezTo>
                      <a:pt x="22" y="104"/>
                      <a:pt x="40" y="96"/>
                      <a:pt x="51" y="78"/>
                    </a:cubicBezTo>
                    <a:cubicBezTo>
                      <a:pt x="62" y="60"/>
                      <a:pt x="64" y="42"/>
                      <a:pt x="59" y="21"/>
                    </a:cubicBezTo>
                    <a:cubicBezTo>
                      <a:pt x="55" y="0"/>
                      <a:pt x="28" y="0"/>
                      <a:pt x="20" y="7"/>
                    </a:cubicBezTo>
                    <a:close/>
                  </a:path>
                </a:pathLst>
              </a:custGeom>
              <a:solidFill>
                <a:srgbClr val="4F2E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594"/>
              <p:cNvSpPr>
                <a:spLocks/>
              </p:cNvSpPr>
              <p:nvPr/>
            </p:nvSpPr>
            <p:spPr bwMode="auto">
              <a:xfrm>
                <a:off x="4713" y="1222"/>
                <a:ext cx="110" cy="221"/>
              </a:xfrm>
              <a:custGeom>
                <a:avLst/>
                <a:gdLst>
                  <a:gd name="T0" fmla="*/ 75 w 90"/>
                  <a:gd name="T1" fmla="*/ 74 h 182"/>
                  <a:gd name="T2" fmla="*/ 90 w 90"/>
                  <a:gd name="T3" fmla="*/ 0 h 182"/>
                  <a:gd name="T4" fmla="*/ 45 w 90"/>
                  <a:gd name="T5" fmla="*/ 0 h 182"/>
                  <a:gd name="T6" fmla="*/ 45 w 90"/>
                  <a:gd name="T7" fmla="*/ 0 h 182"/>
                  <a:gd name="T8" fmla="*/ 0 w 90"/>
                  <a:gd name="T9" fmla="*/ 0 h 182"/>
                  <a:gd name="T10" fmla="*/ 15 w 90"/>
                  <a:gd name="T11" fmla="*/ 74 h 182"/>
                  <a:gd name="T12" fmla="*/ 3 w 90"/>
                  <a:gd name="T13" fmla="*/ 127 h 182"/>
                  <a:gd name="T14" fmla="*/ 4 w 90"/>
                  <a:gd name="T15" fmla="*/ 155 h 182"/>
                  <a:gd name="T16" fmla="*/ 44 w 90"/>
                  <a:gd name="T17" fmla="*/ 182 h 182"/>
                  <a:gd name="T18" fmla="*/ 45 w 90"/>
                  <a:gd name="T19" fmla="*/ 182 h 182"/>
                  <a:gd name="T20" fmla="*/ 45 w 90"/>
                  <a:gd name="T21" fmla="*/ 182 h 182"/>
                  <a:gd name="T22" fmla="*/ 46 w 90"/>
                  <a:gd name="T23" fmla="*/ 182 h 182"/>
                  <a:gd name="T24" fmla="*/ 86 w 90"/>
                  <a:gd name="T25" fmla="*/ 155 h 182"/>
                  <a:gd name="T26" fmla="*/ 87 w 90"/>
                  <a:gd name="T27" fmla="*/ 127 h 182"/>
                  <a:gd name="T28" fmla="*/ 75 w 90"/>
                  <a:gd name="T29" fmla="*/ 74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0" h="182">
                    <a:moveTo>
                      <a:pt x="75" y="74"/>
                    </a:moveTo>
                    <a:cubicBezTo>
                      <a:pt x="75" y="46"/>
                      <a:pt x="90" y="0"/>
                      <a:pt x="9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5" y="46"/>
                      <a:pt x="15" y="74"/>
                    </a:cubicBezTo>
                    <a:cubicBezTo>
                      <a:pt x="15" y="90"/>
                      <a:pt x="6" y="112"/>
                      <a:pt x="3" y="127"/>
                    </a:cubicBezTo>
                    <a:cubicBezTo>
                      <a:pt x="1" y="135"/>
                      <a:pt x="1" y="147"/>
                      <a:pt x="4" y="155"/>
                    </a:cubicBezTo>
                    <a:cubicBezTo>
                      <a:pt x="12" y="171"/>
                      <a:pt x="26" y="182"/>
                      <a:pt x="44" y="182"/>
                    </a:cubicBezTo>
                    <a:cubicBezTo>
                      <a:pt x="45" y="182"/>
                      <a:pt x="45" y="182"/>
                      <a:pt x="45" y="182"/>
                    </a:cubicBezTo>
                    <a:cubicBezTo>
                      <a:pt x="45" y="182"/>
                      <a:pt x="45" y="182"/>
                      <a:pt x="45" y="182"/>
                    </a:cubicBezTo>
                    <a:cubicBezTo>
                      <a:pt x="46" y="182"/>
                      <a:pt x="46" y="182"/>
                      <a:pt x="46" y="182"/>
                    </a:cubicBezTo>
                    <a:cubicBezTo>
                      <a:pt x="64" y="182"/>
                      <a:pt x="78" y="171"/>
                      <a:pt x="86" y="155"/>
                    </a:cubicBezTo>
                    <a:cubicBezTo>
                      <a:pt x="89" y="147"/>
                      <a:pt x="89" y="135"/>
                      <a:pt x="87" y="127"/>
                    </a:cubicBezTo>
                    <a:cubicBezTo>
                      <a:pt x="84" y="112"/>
                      <a:pt x="75" y="90"/>
                      <a:pt x="75" y="74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595"/>
              <p:cNvSpPr>
                <a:spLocks/>
              </p:cNvSpPr>
              <p:nvPr/>
            </p:nvSpPr>
            <p:spPr bwMode="auto">
              <a:xfrm>
                <a:off x="4672" y="1206"/>
                <a:ext cx="91" cy="259"/>
              </a:xfrm>
              <a:custGeom>
                <a:avLst/>
                <a:gdLst>
                  <a:gd name="T0" fmla="*/ 15 w 75"/>
                  <a:gd name="T1" fmla="*/ 213 h 213"/>
                  <a:gd name="T2" fmla="*/ 3 w 75"/>
                  <a:gd name="T3" fmla="*/ 201 h 213"/>
                  <a:gd name="T4" fmla="*/ 9 w 75"/>
                  <a:gd name="T5" fmla="*/ 47 h 213"/>
                  <a:gd name="T6" fmla="*/ 61 w 75"/>
                  <a:gd name="T7" fmla="*/ 0 h 213"/>
                  <a:gd name="T8" fmla="*/ 74 w 75"/>
                  <a:gd name="T9" fmla="*/ 11 h 213"/>
                  <a:gd name="T10" fmla="*/ 64 w 75"/>
                  <a:gd name="T11" fmla="*/ 24 h 213"/>
                  <a:gd name="T12" fmla="*/ 32 w 75"/>
                  <a:gd name="T13" fmla="*/ 52 h 213"/>
                  <a:gd name="T14" fmla="*/ 26 w 75"/>
                  <a:gd name="T15" fmla="*/ 201 h 213"/>
                  <a:gd name="T16" fmla="*/ 15 w 75"/>
                  <a:gd name="T17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213">
                    <a:moveTo>
                      <a:pt x="15" y="213"/>
                    </a:moveTo>
                    <a:cubicBezTo>
                      <a:pt x="8" y="213"/>
                      <a:pt x="3" y="208"/>
                      <a:pt x="3" y="201"/>
                    </a:cubicBezTo>
                    <a:cubicBezTo>
                      <a:pt x="3" y="197"/>
                      <a:pt x="0" y="90"/>
                      <a:pt x="9" y="47"/>
                    </a:cubicBezTo>
                    <a:cubicBezTo>
                      <a:pt x="16" y="13"/>
                      <a:pt x="46" y="2"/>
                      <a:pt x="61" y="0"/>
                    </a:cubicBezTo>
                    <a:cubicBezTo>
                      <a:pt x="68" y="0"/>
                      <a:pt x="73" y="4"/>
                      <a:pt x="74" y="11"/>
                    </a:cubicBezTo>
                    <a:cubicBezTo>
                      <a:pt x="75" y="17"/>
                      <a:pt x="70" y="23"/>
                      <a:pt x="64" y="24"/>
                    </a:cubicBezTo>
                    <a:cubicBezTo>
                      <a:pt x="62" y="24"/>
                      <a:pt x="37" y="27"/>
                      <a:pt x="32" y="52"/>
                    </a:cubicBezTo>
                    <a:cubicBezTo>
                      <a:pt x="24" y="92"/>
                      <a:pt x="26" y="200"/>
                      <a:pt x="26" y="201"/>
                    </a:cubicBezTo>
                    <a:cubicBezTo>
                      <a:pt x="27" y="207"/>
                      <a:pt x="21" y="213"/>
                      <a:pt x="15" y="213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596"/>
              <p:cNvSpPr>
                <a:spLocks/>
              </p:cNvSpPr>
              <p:nvPr/>
            </p:nvSpPr>
            <p:spPr bwMode="auto">
              <a:xfrm>
                <a:off x="4776" y="1206"/>
                <a:ext cx="90" cy="259"/>
              </a:xfrm>
              <a:custGeom>
                <a:avLst/>
                <a:gdLst>
                  <a:gd name="T0" fmla="*/ 60 w 74"/>
                  <a:gd name="T1" fmla="*/ 213 h 213"/>
                  <a:gd name="T2" fmla="*/ 60 w 74"/>
                  <a:gd name="T3" fmla="*/ 213 h 213"/>
                  <a:gd name="T4" fmla="*/ 48 w 74"/>
                  <a:gd name="T5" fmla="*/ 201 h 213"/>
                  <a:gd name="T6" fmla="*/ 42 w 74"/>
                  <a:gd name="T7" fmla="*/ 52 h 213"/>
                  <a:gd name="T8" fmla="*/ 11 w 74"/>
                  <a:gd name="T9" fmla="*/ 24 h 213"/>
                  <a:gd name="T10" fmla="*/ 0 w 74"/>
                  <a:gd name="T11" fmla="*/ 11 h 213"/>
                  <a:gd name="T12" fmla="*/ 13 w 74"/>
                  <a:gd name="T13" fmla="*/ 0 h 213"/>
                  <a:gd name="T14" fmla="*/ 65 w 74"/>
                  <a:gd name="T15" fmla="*/ 47 h 213"/>
                  <a:gd name="T16" fmla="*/ 72 w 74"/>
                  <a:gd name="T17" fmla="*/ 201 h 213"/>
                  <a:gd name="T18" fmla="*/ 60 w 74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213">
                    <a:moveTo>
                      <a:pt x="60" y="213"/>
                    </a:moveTo>
                    <a:cubicBezTo>
                      <a:pt x="60" y="213"/>
                      <a:pt x="60" y="213"/>
                      <a:pt x="60" y="213"/>
                    </a:cubicBezTo>
                    <a:cubicBezTo>
                      <a:pt x="53" y="213"/>
                      <a:pt x="48" y="207"/>
                      <a:pt x="48" y="201"/>
                    </a:cubicBezTo>
                    <a:cubicBezTo>
                      <a:pt x="48" y="200"/>
                      <a:pt x="50" y="92"/>
                      <a:pt x="42" y="52"/>
                    </a:cubicBezTo>
                    <a:cubicBezTo>
                      <a:pt x="37" y="27"/>
                      <a:pt x="12" y="24"/>
                      <a:pt x="11" y="24"/>
                    </a:cubicBezTo>
                    <a:cubicBezTo>
                      <a:pt x="4" y="23"/>
                      <a:pt x="0" y="17"/>
                      <a:pt x="0" y="11"/>
                    </a:cubicBezTo>
                    <a:cubicBezTo>
                      <a:pt x="1" y="4"/>
                      <a:pt x="7" y="0"/>
                      <a:pt x="13" y="0"/>
                    </a:cubicBezTo>
                    <a:cubicBezTo>
                      <a:pt x="28" y="2"/>
                      <a:pt x="58" y="13"/>
                      <a:pt x="65" y="47"/>
                    </a:cubicBezTo>
                    <a:cubicBezTo>
                      <a:pt x="74" y="90"/>
                      <a:pt x="72" y="197"/>
                      <a:pt x="72" y="201"/>
                    </a:cubicBezTo>
                    <a:cubicBezTo>
                      <a:pt x="72" y="208"/>
                      <a:pt x="66" y="213"/>
                      <a:pt x="60" y="213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597"/>
              <p:cNvSpPr>
                <a:spLocks/>
              </p:cNvSpPr>
              <p:nvPr/>
            </p:nvSpPr>
            <p:spPr bwMode="auto">
              <a:xfrm>
                <a:off x="4746" y="1149"/>
                <a:ext cx="44" cy="90"/>
              </a:xfrm>
              <a:custGeom>
                <a:avLst/>
                <a:gdLst>
                  <a:gd name="T0" fmla="*/ 19 w 36"/>
                  <a:gd name="T1" fmla="*/ 74 h 74"/>
                  <a:gd name="T2" fmla="*/ 17 w 36"/>
                  <a:gd name="T3" fmla="*/ 74 h 74"/>
                  <a:gd name="T4" fmla="*/ 0 w 36"/>
                  <a:gd name="T5" fmla="*/ 57 h 74"/>
                  <a:gd name="T6" fmla="*/ 0 w 36"/>
                  <a:gd name="T7" fmla="*/ 17 h 74"/>
                  <a:gd name="T8" fmla="*/ 17 w 36"/>
                  <a:gd name="T9" fmla="*/ 0 h 74"/>
                  <a:gd name="T10" fmla="*/ 19 w 36"/>
                  <a:gd name="T11" fmla="*/ 0 h 74"/>
                  <a:gd name="T12" fmla="*/ 36 w 36"/>
                  <a:gd name="T13" fmla="*/ 17 h 74"/>
                  <a:gd name="T14" fmla="*/ 36 w 36"/>
                  <a:gd name="T15" fmla="*/ 57 h 74"/>
                  <a:gd name="T16" fmla="*/ 19 w 36"/>
                  <a:gd name="T17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74">
                    <a:moveTo>
                      <a:pt x="19" y="74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8" y="74"/>
                      <a:pt x="0" y="67"/>
                      <a:pt x="0" y="5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8" y="0"/>
                      <a:pt x="36" y="8"/>
                      <a:pt x="36" y="1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6" y="67"/>
                      <a:pt x="28" y="74"/>
                      <a:pt x="19" y="74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Oval 598"/>
              <p:cNvSpPr>
                <a:spLocks noChangeArrowheads="1"/>
              </p:cNvSpPr>
              <p:nvPr/>
            </p:nvSpPr>
            <p:spPr bwMode="auto">
              <a:xfrm>
                <a:off x="4839" y="1082"/>
                <a:ext cx="41" cy="41"/>
              </a:xfrm>
              <a:prstGeom prst="ellipse">
                <a:avLst/>
              </a:pr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Oval 599"/>
              <p:cNvSpPr>
                <a:spLocks noChangeArrowheads="1"/>
              </p:cNvSpPr>
              <p:nvPr/>
            </p:nvSpPr>
            <p:spPr bwMode="auto">
              <a:xfrm>
                <a:off x="4656" y="1082"/>
                <a:ext cx="42" cy="41"/>
              </a:xfrm>
              <a:prstGeom prst="ellipse">
                <a:avLst/>
              </a:pr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600"/>
              <p:cNvSpPr>
                <a:spLocks/>
              </p:cNvSpPr>
              <p:nvPr/>
            </p:nvSpPr>
            <p:spPr bwMode="auto">
              <a:xfrm>
                <a:off x="4677" y="985"/>
                <a:ext cx="183" cy="208"/>
              </a:xfrm>
              <a:custGeom>
                <a:avLst/>
                <a:gdLst>
                  <a:gd name="T0" fmla="*/ 75 w 150"/>
                  <a:gd name="T1" fmla="*/ 172 h 172"/>
                  <a:gd name="T2" fmla="*/ 75 w 150"/>
                  <a:gd name="T3" fmla="*/ 172 h 172"/>
                  <a:gd name="T4" fmla="*/ 0 w 150"/>
                  <a:gd name="T5" fmla="*/ 97 h 172"/>
                  <a:gd name="T6" fmla="*/ 0 w 150"/>
                  <a:gd name="T7" fmla="*/ 59 h 172"/>
                  <a:gd name="T8" fmla="*/ 75 w 150"/>
                  <a:gd name="T9" fmla="*/ 0 h 172"/>
                  <a:gd name="T10" fmla="*/ 150 w 150"/>
                  <a:gd name="T11" fmla="*/ 59 h 172"/>
                  <a:gd name="T12" fmla="*/ 150 w 150"/>
                  <a:gd name="T13" fmla="*/ 97 h 172"/>
                  <a:gd name="T14" fmla="*/ 75 w 150"/>
                  <a:gd name="T15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2">
                    <a:moveTo>
                      <a:pt x="75" y="172"/>
                    </a:moveTo>
                    <a:cubicBezTo>
                      <a:pt x="75" y="172"/>
                      <a:pt x="75" y="172"/>
                      <a:pt x="75" y="172"/>
                    </a:cubicBezTo>
                    <a:cubicBezTo>
                      <a:pt x="34" y="172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4" y="0"/>
                      <a:pt x="75" y="0"/>
                    </a:cubicBezTo>
                    <a:cubicBezTo>
                      <a:pt x="116" y="0"/>
                      <a:pt x="150" y="18"/>
                      <a:pt x="150" y="59"/>
                    </a:cubicBezTo>
                    <a:cubicBezTo>
                      <a:pt x="150" y="97"/>
                      <a:pt x="150" y="97"/>
                      <a:pt x="150" y="97"/>
                    </a:cubicBezTo>
                    <a:cubicBezTo>
                      <a:pt x="150" y="138"/>
                      <a:pt x="116" y="172"/>
                      <a:pt x="75" y="172"/>
                    </a:cubicBez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601"/>
              <p:cNvSpPr>
                <a:spLocks/>
              </p:cNvSpPr>
              <p:nvPr/>
            </p:nvSpPr>
            <p:spPr bwMode="auto">
              <a:xfrm>
                <a:off x="4674" y="982"/>
                <a:ext cx="188" cy="120"/>
              </a:xfrm>
              <a:custGeom>
                <a:avLst/>
                <a:gdLst>
                  <a:gd name="T0" fmla="*/ 77 w 154"/>
                  <a:gd name="T1" fmla="*/ 18 h 99"/>
                  <a:gd name="T2" fmla="*/ 0 w 154"/>
                  <a:gd name="T3" fmla="*/ 99 h 99"/>
                  <a:gd name="T4" fmla="*/ 0 w 154"/>
                  <a:gd name="T5" fmla="*/ 61 h 99"/>
                  <a:gd name="T6" fmla="*/ 77 w 154"/>
                  <a:gd name="T7" fmla="*/ 0 h 99"/>
                  <a:gd name="T8" fmla="*/ 154 w 154"/>
                  <a:gd name="T9" fmla="*/ 61 h 99"/>
                  <a:gd name="T10" fmla="*/ 154 w 154"/>
                  <a:gd name="T11" fmla="*/ 99 h 99"/>
                  <a:gd name="T12" fmla="*/ 77 w 154"/>
                  <a:gd name="T13" fmla="*/ 1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" h="99">
                    <a:moveTo>
                      <a:pt x="77" y="18"/>
                    </a:moveTo>
                    <a:cubicBezTo>
                      <a:pt x="77" y="18"/>
                      <a:pt x="59" y="62"/>
                      <a:pt x="0" y="99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23"/>
                      <a:pt x="29" y="0"/>
                      <a:pt x="77" y="0"/>
                    </a:cubicBezTo>
                    <a:cubicBezTo>
                      <a:pt x="125" y="0"/>
                      <a:pt x="154" y="23"/>
                      <a:pt x="154" y="61"/>
                    </a:cubicBezTo>
                    <a:cubicBezTo>
                      <a:pt x="154" y="99"/>
                      <a:pt x="154" y="99"/>
                      <a:pt x="154" y="99"/>
                    </a:cubicBezTo>
                    <a:cubicBezTo>
                      <a:pt x="92" y="61"/>
                      <a:pt x="77" y="18"/>
                      <a:pt x="77" y="18"/>
                    </a:cubicBezTo>
                    <a:close/>
                  </a:path>
                </a:pathLst>
              </a:custGeom>
              <a:solidFill>
                <a:srgbClr val="4F2E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602"/>
              <p:cNvSpPr>
                <a:spLocks/>
              </p:cNvSpPr>
              <p:nvPr/>
            </p:nvSpPr>
            <p:spPr bwMode="auto">
              <a:xfrm>
                <a:off x="4709" y="1375"/>
                <a:ext cx="119" cy="112"/>
              </a:xfrm>
              <a:custGeom>
                <a:avLst/>
                <a:gdLst>
                  <a:gd name="T0" fmla="*/ 98 w 98"/>
                  <a:gd name="T1" fmla="*/ 92 h 92"/>
                  <a:gd name="T2" fmla="*/ 92 w 98"/>
                  <a:gd name="T3" fmla="*/ 0 h 92"/>
                  <a:gd name="T4" fmla="*/ 6 w 98"/>
                  <a:gd name="T5" fmla="*/ 0 h 92"/>
                  <a:gd name="T6" fmla="*/ 0 w 98"/>
                  <a:gd name="T7" fmla="*/ 92 h 92"/>
                  <a:gd name="T8" fmla="*/ 98 w 98"/>
                  <a:gd name="T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92">
                    <a:moveTo>
                      <a:pt x="98" y="92"/>
                    </a:moveTo>
                    <a:cubicBezTo>
                      <a:pt x="95" y="45"/>
                      <a:pt x="92" y="2"/>
                      <a:pt x="9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2"/>
                      <a:pt x="3" y="45"/>
                      <a:pt x="0" y="92"/>
                    </a:cubicBezTo>
                    <a:lnTo>
                      <a:pt x="98" y="92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603"/>
              <p:cNvSpPr>
                <a:spLocks/>
              </p:cNvSpPr>
              <p:nvPr/>
            </p:nvSpPr>
            <p:spPr bwMode="auto">
              <a:xfrm>
                <a:off x="4673" y="1204"/>
                <a:ext cx="192" cy="214"/>
              </a:xfrm>
              <a:custGeom>
                <a:avLst/>
                <a:gdLst>
                  <a:gd name="T0" fmla="*/ 26 w 157"/>
                  <a:gd name="T1" fmla="*/ 176 h 176"/>
                  <a:gd name="T2" fmla="*/ 32 w 157"/>
                  <a:gd name="T3" fmla="*/ 53 h 176"/>
                  <a:gd name="T4" fmla="*/ 39 w 157"/>
                  <a:gd name="T5" fmla="*/ 39 h 176"/>
                  <a:gd name="T6" fmla="*/ 47 w 157"/>
                  <a:gd name="T7" fmla="*/ 88 h 176"/>
                  <a:gd name="T8" fmla="*/ 40 w 157"/>
                  <a:gd name="T9" fmla="*/ 124 h 176"/>
                  <a:gd name="T10" fmla="*/ 35 w 157"/>
                  <a:gd name="T11" fmla="*/ 141 h 176"/>
                  <a:gd name="T12" fmla="*/ 34 w 157"/>
                  <a:gd name="T13" fmla="*/ 147 h 176"/>
                  <a:gd name="T14" fmla="*/ 123 w 157"/>
                  <a:gd name="T15" fmla="*/ 147 h 176"/>
                  <a:gd name="T16" fmla="*/ 122 w 157"/>
                  <a:gd name="T17" fmla="*/ 141 h 176"/>
                  <a:gd name="T18" fmla="*/ 116 w 157"/>
                  <a:gd name="T19" fmla="*/ 124 h 176"/>
                  <a:gd name="T20" fmla="*/ 109 w 157"/>
                  <a:gd name="T21" fmla="*/ 88 h 176"/>
                  <a:gd name="T22" fmla="*/ 117 w 157"/>
                  <a:gd name="T23" fmla="*/ 37 h 176"/>
                  <a:gd name="T24" fmla="*/ 125 w 157"/>
                  <a:gd name="T25" fmla="*/ 53 h 176"/>
                  <a:gd name="T26" fmla="*/ 131 w 157"/>
                  <a:gd name="T27" fmla="*/ 176 h 176"/>
                  <a:gd name="T28" fmla="*/ 157 w 157"/>
                  <a:gd name="T29" fmla="*/ 176 h 176"/>
                  <a:gd name="T30" fmla="*/ 150 w 157"/>
                  <a:gd name="T31" fmla="*/ 48 h 176"/>
                  <a:gd name="T32" fmla="*/ 97 w 157"/>
                  <a:gd name="T33" fmla="*/ 0 h 176"/>
                  <a:gd name="T34" fmla="*/ 97 w 157"/>
                  <a:gd name="T35" fmla="*/ 0 h 176"/>
                  <a:gd name="T36" fmla="*/ 96 w 157"/>
                  <a:gd name="T37" fmla="*/ 0 h 176"/>
                  <a:gd name="T38" fmla="*/ 79 w 157"/>
                  <a:gd name="T39" fmla="*/ 28 h 176"/>
                  <a:gd name="T40" fmla="*/ 60 w 157"/>
                  <a:gd name="T41" fmla="*/ 0 h 176"/>
                  <a:gd name="T42" fmla="*/ 59 w 157"/>
                  <a:gd name="T43" fmla="*/ 0 h 176"/>
                  <a:gd name="T44" fmla="*/ 7 w 157"/>
                  <a:gd name="T45" fmla="*/ 48 h 176"/>
                  <a:gd name="T46" fmla="*/ 0 w 157"/>
                  <a:gd name="T47" fmla="*/ 176 h 176"/>
                  <a:gd name="T48" fmla="*/ 26 w 157"/>
                  <a:gd name="T49" fmla="*/ 17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7" h="176">
                    <a:moveTo>
                      <a:pt x="26" y="176"/>
                    </a:moveTo>
                    <a:cubicBezTo>
                      <a:pt x="26" y="141"/>
                      <a:pt x="27" y="81"/>
                      <a:pt x="32" y="53"/>
                    </a:cubicBezTo>
                    <a:cubicBezTo>
                      <a:pt x="33" y="48"/>
                      <a:pt x="36" y="43"/>
                      <a:pt x="39" y="39"/>
                    </a:cubicBezTo>
                    <a:cubicBezTo>
                      <a:pt x="43" y="53"/>
                      <a:pt x="47" y="73"/>
                      <a:pt x="47" y="88"/>
                    </a:cubicBezTo>
                    <a:cubicBezTo>
                      <a:pt x="47" y="98"/>
                      <a:pt x="43" y="112"/>
                      <a:pt x="40" y="124"/>
                    </a:cubicBezTo>
                    <a:cubicBezTo>
                      <a:pt x="38" y="130"/>
                      <a:pt x="36" y="136"/>
                      <a:pt x="35" y="141"/>
                    </a:cubicBezTo>
                    <a:cubicBezTo>
                      <a:pt x="34" y="145"/>
                      <a:pt x="34" y="146"/>
                      <a:pt x="34" y="147"/>
                    </a:cubicBezTo>
                    <a:cubicBezTo>
                      <a:pt x="123" y="147"/>
                      <a:pt x="123" y="147"/>
                      <a:pt x="123" y="147"/>
                    </a:cubicBezTo>
                    <a:cubicBezTo>
                      <a:pt x="123" y="145"/>
                      <a:pt x="123" y="144"/>
                      <a:pt x="122" y="141"/>
                    </a:cubicBezTo>
                    <a:cubicBezTo>
                      <a:pt x="120" y="134"/>
                      <a:pt x="118" y="130"/>
                      <a:pt x="116" y="124"/>
                    </a:cubicBezTo>
                    <a:cubicBezTo>
                      <a:pt x="113" y="112"/>
                      <a:pt x="109" y="98"/>
                      <a:pt x="109" y="88"/>
                    </a:cubicBezTo>
                    <a:cubicBezTo>
                      <a:pt x="109" y="73"/>
                      <a:pt x="113" y="52"/>
                      <a:pt x="117" y="37"/>
                    </a:cubicBezTo>
                    <a:cubicBezTo>
                      <a:pt x="121" y="42"/>
                      <a:pt x="124" y="47"/>
                      <a:pt x="125" y="53"/>
                    </a:cubicBezTo>
                    <a:cubicBezTo>
                      <a:pt x="131" y="81"/>
                      <a:pt x="132" y="141"/>
                      <a:pt x="131" y="176"/>
                    </a:cubicBezTo>
                    <a:cubicBezTo>
                      <a:pt x="157" y="176"/>
                      <a:pt x="157" y="176"/>
                      <a:pt x="157" y="176"/>
                    </a:cubicBezTo>
                    <a:cubicBezTo>
                      <a:pt x="157" y="140"/>
                      <a:pt x="157" y="78"/>
                      <a:pt x="150" y="48"/>
                    </a:cubicBezTo>
                    <a:cubicBezTo>
                      <a:pt x="143" y="14"/>
                      <a:pt x="113" y="2"/>
                      <a:pt x="97" y="0"/>
                    </a:cubicBezTo>
                    <a:cubicBezTo>
                      <a:pt x="97" y="0"/>
                      <a:pt x="97" y="0"/>
                      <a:pt x="97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87" y="19"/>
                      <a:pt x="79" y="28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44" y="2"/>
                      <a:pt x="14" y="14"/>
                      <a:pt x="7" y="48"/>
                    </a:cubicBezTo>
                    <a:cubicBezTo>
                      <a:pt x="1" y="78"/>
                      <a:pt x="0" y="140"/>
                      <a:pt x="0" y="176"/>
                    </a:cubicBezTo>
                    <a:lnTo>
                      <a:pt x="26" y="176"/>
                    </a:ln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604"/>
              <p:cNvSpPr>
                <a:spLocks/>
              </p:cNvSpPr>
              <p:nvPr/>
            </p:nvSpPr>
            <p:spPr bwMode="auto">
              <a:xfrm>
                <a:off x="4738" y="1198"/>
                <a:ext cx="28" cy="42"/>
              </a:xfrm>
              <a:custGeom>
                <a:avLst/>
                <a:gdLst>
                  <a:gd name="T0" fmla="*/ 7 w 23"/>
                  <a:gd name="T1" fmla="*/ 0 h 35"/>
                  <a:gd name="T2" fmla="*/ 12 w 23"/>
                  <a:gd name="T3" fmla="*/ 9 h 35"/>
                  <a:gd name="T4" fmla="*/ 23 w 23"/>
                  <a:gd name="T5" fmla="*/ 21 h 35"/>
                  <a:gd name="T6" fmla="*/ 14 w 23"/>
                  <a:gd name="T7" fmla="*/ 35 h 35"/>
                  <a:gd name="T8" fmla="*/ 4 w 23"/>
                  <a:gd name="T9" fmla="*/ 20 h 35"/>
                  <a:gd name="T10" fmla="*/ 0 w 23"/>
                  <a:gd name="T11" fmla="*/ 6 h 35"/>
                  <a:gd name="T12" fmla="*/ 7 w 23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5">
                    <a:moveTo>
                      <a:pt x="7" y="0"/>
                    </a:moveTo>
                    <a:cubicBezTo>
                      <a:pt x="7" y="0"/>
                      <a:pt x="9" y="4"/>
                      <a:pt x="12" y="9"/>
                    </a:cubicBezTo>
                    <a:cubicBezTo>
                      <a:pt x="17" y="17"/>
                      <a:pt x="23" y="21"/>
                      <a:pt x="23" y="21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5"/>
                      <a:pt x="9" y="29"/>
                      <a:pt x="4" y="20"/>
                    </a:cubicBezTo>
                    <a:cubicBezTo>
                      <a:pt x="0" y="13"/>
                      <a:pt x="0" y="6"/>
                      <a:pt x="0" y="6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BD3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605"/>
              <p:cNvSpPr>
                <a:spLocks/>
              </p:cNvSpPr>
              <p:nvPr/>
            </p:nvSpPr>
            <p:spPr bwMode="auto">
              <a:xfrm>
                <a:off x="4772" y="1198"/>
                <a:ext cx="29" cy="42"/>
              </a:xfrm>
              <a:custGeom>
                <a:avLst/>
                <a:gdLst>
                  <a:gd name="T0" fmla="*/ 16 w 24"/>
                  <a:gd name="T1" fmla="*/ 0 h 35"/>
                  <a:gd name="T2" fmla="*/ 11 w 24"/>
                  <a:gd name="T3" fmla="*/ 9 h 35"/>
                  <a:gd name="T4" fmla="*/ 0 w 24"/>
                  <a:gd name="T5" fmla="*/ 21 h 35"/>
                  <a:gd name="T6" fmla="*/ 9 w 24"/>
                  <a:gd name="T7" fmla="*/ 35 h 35"/>
                  <a:gd name="T8" fmla="*/ 19 w 24"/>
                  <a:gd name="T9" fmla="*/ 20 h 35"/>
                  <a:gd name="T10" fmla="*/ 24 w 24"/>
                  <a:gd name="T11" fmla="*/ 6 h 35"/>
                  <a:gd name="T12" fmla="*/ 16 w 24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5">
                    <a:moveTo>
                      <a:pt x="16" y="0"/>
                    </a:moveTo>
                    <a:cubicBezTo>
                      <a:pt x="16" y="0"/>
                      <a:pt x="15" y="4"/>
                      <a:pt x="11" y="9"/>
                    </a:cubicBezTo>
                    <a:cubicBezTo>
                      <a:pt x="6" y="17"/>
                      <a:pt x="0" y="21"/>
                      <a:pt x="0" y="21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35"/>
                      <a:pt x="14" y="29"/>
                      <a:pt x="19" y="20"/>
                    </a:cubicBezTo>
                    <a:cubicBezTo>
                      <a:pt x="23" y="13"/>
                      <a:pt x="24" y="6"/>
                      <a:pt x="24" y="6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BD3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606"/>
              <p:cNvSpPr>
                <a:spLocks/>
              </p:cNvSpPr>
              <p:nvPr/>
            </p:nvSpPr>
            <p:spPr bwMode="auto">
              <a:xfrm>
                <a:off x="4729" y="1141"/>
                <a:ext cx="73" cy="21"/>
              </a:xfrm>
              <a:custGeom>
                <a:avLst/>
                <a:gdLst>
                  <a:gd name="T0" fmla="*/ 0 w 60"/>
                  <a:gd name="T1" fmla="*/ 0 h 17"/>
                  <a:gd name="T2" fmla="*/ 30 w 60"/>
                  <a:gd name="T3" fmla="*/ 17 h 17"/>
                  <a:gd name="T4" fmla="*/ 60 w 60"/>
                  <a:gd name="T5" fmla="*/ 0 h 17"/>
                  <a:gd name="T6" fmla="*/ 0 w 60"/>
                  <a:gd name="T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17">
                    <a:moveTo>
                      <a:pt x="0" y="0"/>
                    </a:moveTo>
                    <a:cubicBezTo>
                      <a:pt x="5" y="10"/>
                      <a:pt x="16" y="17"/>
                      <a:pt x="30" y="17"/>
                    </a:cubicBezTo>
                    <a:cubicBezTo>
                      <a:pt x="44" y="17"/>
                      <a:pt x="56" y="10"/>
                      <a:pt x="6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Freeform 608"/>
            <p:cNvSpPr>
              <a:spLocks/>
            </p:cNvSpPr>
            <p:nvPr/>
          </p:nvSpPr>
          <p:spPr bwMode="auto">
            <a:xfrm>
              <a:off x="7477125" y="1724025"/>
              <a:ext cx="34925" cy="49213"/>
            </a:xfrm>
            <a:custGeom>
              <a:avLst/>
              <a:gdLst>
                <a:gd name="T0" fmla="*/ 9 w 18"/>
                <a:gd name="T1" fmla="*/ 25 h 25"/>
                <a:gd name="T2" fmla="*/ 9 w 18"/>
                <a:gd name="T3" fmla="*/ 25 h 25"/>
                <a:gd name="T4" fmla="*/ 0 w 18"/>
                <a:gd name="T5" fmla="*/ 16 h 25"/>
                <a:gd name="T6" fmla="*/ 0 w 18"/>
                <a:gd name="T7" fmla="*/ 9 h 25"/>
                <a:gd name="T8" fmla="*/ 9 w 18"/>
                <a:gd name="T9" fmla="*/ 0 h 25"/>
                <a:gd name="T10" fmla="*/ 18 w 18"/>
                <a:gd name="T11" fmla="*/ 9 h 25"/>
                <a:gd name="T12" fmla="*/ 18 w 18"/>
                <a:gd name="T13" fmla="*/ 16 h 25"/>
                <a:gd name="T14" fmla="*/ 9 w 18"/>
                <a:gd name="T1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25">
                  <a:moveTo>
                    <a:pt x="9" y="25"/>
                  </a:moveTo>
                  <a:cubicBezTo>
                    <a:pt x="9" y="25"/>
                    <a:pt x="9" y="25"/>
                    <a:pt x="9" y="25"/>
                  </a:cubicBezTo>
                  <a:cubicBezTo>
                    <a:pt x="4" y="25"/>
                    <a:pt x="0" y="21"/>
                    <a:pt x="0" y="1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21"/>
                    <a:pt x="14" y="25"/>
                    <a:pt x="9" y="25"/>
                  </a:cubicBezTo>
                  <a:close/>
                </a:path>
              </a:pathLst>
            </a:custGeom>
            <a:solidFill>
              <a:srgbClr val="523B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609"/>
            <p:cNvSpPr>
              <a:spLocks noChangeArrowheads="1"/>
            </p:cNvSpPr>
            <p:nvPr/>
          </p:nvSpPr>
          <p:spPr bwMode="auto">
            <a:xfrm>
              <a:off x="7481888" y="17335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10"/>
            <p:cNvSpPr>
              <a:spLocks/>
            </p:cNvSpPr>
            <p:nvPr/>
          </p:nvSpPr>
          <p:spPr bwMode="auto">
            <a:xfrm>
              <a:off x="7621588" y="1724025"/>
              <a:ext cx="36513" cy="49213"/>
            </a:xfrm>
            <a:custGeom>
              <a:avLst/>
              <a:gdLst>
                <a:gd name="T0" fmla="*/ 10 w 19"/>
                <a:gd name="T1" fmla="*/ 25 h 25"/>
                <a:gd name="T2" fmla="*/ 10 w 19"/>
                <a:gd name="T3" fmla="*/ 25 h 25"/>
                <a:gd name="T4" fmla="*/ 0 w 19"/>
                <a:gd name="T5" fmla="*/ 16 h 25"/>
                <a:gd name="T6" fmla="*/ 0 w 19"/>
                <a:gd name="T7" fmla="*/ 9 h 25"/>
                <a:gd name="T8" fmla="*/ 10 w 19"/>
                <a:gd name="T9" fmla="*/ 0 h 25"/>
                <a:gd name="T10" fmla="*/ 19 w 19"/>
                <a:gd name="T11" fmla="*/ 9 h 25"/>
                <a:gd name="T12" fmla="*/ 19 w 19"/>
                <a:gd name="T13" fmla="*/ 16 h 25"/>
                <a:gd name="T14" fmla="*/ 10 w 19"/>
                <a:gd name="T1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25">
                  <a:moveTo>
                    <a:pt x="10" y="25"/>
                  </a:moveTo>
                  <a:cubicBezTo>
                    <a:pt x="10" y="25"/>
                    <a:pt x="10" y="25"/>
                    <a:pt x="10" y="25"/>
                  </a:cubicBezTo>
                  <a:cubicBezTo>
                    <a:pt x="4" y="25"/>
                    <a:pt x="0" y="21"/>
                    <a:pt x="0" y="1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5" y="0"/>
                    <a:pt x="19" y="4"/>
                    <a:pt x="19" y="9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21"/>
                    <a:pt x="15" y="25"/>
                    <a:pt x="10" y="25"/>
                  </a:cubicBezTo>
                  <a:close/>
                </a:path>
              </a:pathLst>
            </a:custGeom>
            <a:solidFill>
              <a:srgbClr val="523B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611"/>
            <p:cNvSpPr>
              <a:spLocks noChangeArrowheads="1"/>
            </p:cNvSpPr>
            <p:nvPr/>
          </p:nvSpPr>
          <p:spPr bwMode="auto">
            <a:xfrm>
              <a:off x="7629525" y="1733550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612"/>
            <p:cNvSpPr>
              <a:spLocks noChangeArrowheads="1"/>
            </p:cNvSpPr>
            <p:nvPr/>
          </p:nvSpPr>
          <p:spPr bwMode="auto">
            <a:xfrm>
              <a:off x="7470775" y="1700213"/>
              <a:ext cx="46038" cy="6350"/>
            </a:xfrm>
            <a:prstGeom prst="rect">
              <a:avLst/>
            </a:prstGeom>
            <a:solidFill>
              <a:srgbClr val="4F2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613"/>
            <p:cNvSpPr>
              <a:spLocks noChangeArrowheads="1"/>
            </p:cNvSpPr>
            <p:nvPr/>
          </p:nvSpPr>
          <p:spPr bwMode="auto">
            <a:xfrm>
              <a:off x="7618413" y="1700213"/>
              <a:ext cx="44450" cy="6350"/>
            </a:xfrm>
            <a:prstGeom prst="rect">
              <a:avLst/>
            </a:prstGeom>
            <a:solidFill>
              <a:srgbClr val="4F2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14"/>
            <p:cNvSpPr>
              <a:spLocks/>
            </p:cNvSpPr>
            <p:nvPr/>
          </p:nvSpPr>
          <p:spPr bwMode="auto">
            <a:xfrm>
              <a:off x="8302625" y="1758950"/>
              <a:ext cx="176213" cy="350838"/>
            </a:xfrm>
            <a:custGeom>
              <a:avLst/>
              <a:gdLst>
                <a:gd name="T0" fmla="*/ 75 w 91"/>
                <a:gd name="T1" fmla="*/ 74 h 182"/>
                <a:gd name="T2" fmla="*/ 91 w 91"/>
                <a:gd name="T3" fmla="*/ 0 h 182"/>
                <a:gd name="T4" fmla="*/ 46 w 91"/>
                <a:gd name="T5" fmla="*/ 0 h 182"/>
                <a:gd name="T6" fmla="*/ 46 w 91"/>
                <a:gd name="T7" fmla="*/ 0 h 182"/>
                <a:gd name="T8" fmla="*/ 0 w 91"/>
                <a:gd name="T9" fmla="*/ 0 h 182"/>
                <a:gd name="T10" fmla="*/ 16 w 91"/>
                <a:gd name="T11" fmla="*/ 74 h 182"/>
                <a:gd name="T12" fmla="*/ 3 w 91"/>
                <a:gd name="T13" fmla="*/ 127 h 182"/>
                <a:gd name="T14" fmla="*/ 5 w 91"/>
                <a:gd name="T15" fmla="*/ 155 h 182"/>
                <a:gd name="T16" fmla="*/ 45 w 91"/>
                <a:gd name="T17" fmla="*/ 182 h 182"/>
                <a:gd name="T18" fmla="*/ 46 w 91"/>
                <a:gd name="T19" fmla="*/ 182 h 182"/>
                <a:gd name="T20" fmla="*/ 46 w 91"/>
                <a:gd name="T21" fmla="*/ 182 h 182"/>
                <a:gd name="T22" fmla="*/ 47 w 91"/>
                <a:gd name="T23" fmla="*/ 182 h 182"/>
                <a:gd name="T24" fmla="*/ 86 w 91"/>
                <a:gd name="T25" fmla="*/ 155 h 182"/>
                <a:gd name="T26" fmla="*/ 88 w 91"/>
                <a:gd name="T27" fmla="*/ 127 h 182"/>
                <a:gd name="T28" fmla="*/ 75 w 91"/>
                <a:gd name="T29" fmla="*/ 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182">
                  <a:moveTo>
                    <a:pt x="75" y="74"/>
                  </a:moveTo>
                  <a:cubicBezTo>
                    <a:pt x="75" y="46"/>
                    <a:pt x="91" y="0"/>
                    <a:pt x="91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6" y="46"/>
                    <a:pt x="16" y="74"/>
                  </a:cubicBezTo>
                  <a:cubicBezTo>
                    <a:pt x="16" y="90"/>
                    <a:pt x="7" y="112"/>
                    <a:pt x="3" y="127"/>
                  </a:cubicBezTo>
                  <a:cubicBezTo>
                    <a:pt x="2" y="135"/>
                    <a:pt x="1" y="147"/>
                    <a:pt x="5" y="155"/>
                  </a:cubicBezTo>
                  <a:cubicBezTo>
                    <a:pt x="12" y="171"/>
                    <a:pt x="26" y="182"/>
                    <a:pt x="45" y="182"/>
                  </a:cubicBezTo>
                  <a:cubicBezTo>
                    <a:pt x="46" y="182"/>
                    <a:pt x="46" y="182"/>
                    <a:pt x="46" y="182"/>
                  </a:cubicBezTo>
                  <a:cubicBezTo>
                    <a:pt x="46" y="182"/>
                    <a:pt x="46" y="182"/>
                    <a:pt x="46" y="182"/>
                  </a:cubicBezTo>
                  <a:cubicBezTo>
                    <a:pt x="47" y="182"/>
                    <a:pt x="47" y="182"/>
                    <a:pt x="47" y="182"/>
                  </a:cubicBezTo>
                  <a:cubicBezTo>
                    <a:pt x="65" y="182"/>
                    <a:pt x="79" y="171"/>
                    <a:pt x="86" y="155"/>
                  </a:cubicBezTo>
                  <a:cubicBezTo>
                    <a:pt x="90" y="147"/>
                    <a:pt x="90" y="135"/>
                    <a:pt x="88" y="127"/>
                  </a:cubicBezTo>
                  <a:cubicBezTo>
                    <a:pt x="85" y="112"/>
                    <a:pt x="75" y="90"/>
                    <a:pt x="75" y="74"/>
                  </a:cubicBezTo>
                  <a:close/>
                </a:path>
              </a:pathLst>
            </a:custGeom>
            <a:solidFill>
              <a:srgbClr val="F4B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615"/>
            <p:cNvSpPr>
              <a:spLocks/>
            </p:cNvSpPr>
            <p:nvPr/>
          </p:nvSpPr>
          <p:spPr bwMode="auto">
            <a:xfrm>
              <a:off x="8401050" y="2027238"/>
              <a:ext cx="73025" cy="444500"/>
            </a:xfrm>
            <a:custGeom>
              <a:avLst/>
              <a:gdLst>
                <a:gd name="T0" fmla="*/ 21 w 38"/>
                <a:gd name="T1" fmla="*/ 231 h 231"/>
                <a:gd name="T2" fmla="*/ 8 w 38"/>
                <a:gd name="T3" fmla="*/ 218 h 231"/>
                <a:gd name="T4" fmla="*/ 0 w 38"/>
                <a:gd name="T5" fmla="*/ 14 h 231"/>
                <a:gd name="T6" fmla="*/ 21 w 38"/>
                <a:gd name="T7" fmla="*/ 2 h 231"/>
                <a:gd name="T8" fmla="*/ 38 w 38"/>
                <a:gd name="T9" fmla="*/ 7 h 231"/>
                <a:gd name="T10" fmla="*/ 34 w 38"/>
                <a:gd name="T11" fmla="*/ 218 h 231"/>
                <a:gd name="T12" fmla="*/ 21 w 38"/>
                <a:gd name="T13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231">
                  <a:moveTo>
                    <a:pt x="21" y="231"/>
                  </a:moveTo>
                  <a:cubicBezTo>
                    <a:pt x="14" y="231"/>
                    <a:pt x="8" y="225"/>
                    <a:pt x="8" y="218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14" y="2"/>
                    <a:pt x="21" y="2"/>
                  </a:cubicBezTo>
                  <a:cubicBezTo>
                    <a:pt x="28" y="2"/>
                    <a:pt x="38" y="0"/>
                    <a:pt x="38" y="7"/>
                  </a:cubicBezTo>
                  <a:cubicBezTo>
                    <a:pt x="34" y="218"/>
                    <a:pt x="34" y="218"/>
                    <a:pt x="34" y="218"/>
                  </a:cubicBezTo>
                  <a:cubicBezTo>
                    <a:pt x="34" y="225"/>
                    <a:pt x="28" y="231"/>
                    <a:pt x="21" y="231"/>
                  </a:cubicBezTo>
                  <a:close/>
                </a:path>
              </a:pathLst>
            </a:custGeom>
            <a:solidFill>
              <a:srgbClr val="F4B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16"/>
            <p:cNvSpPr>
              <a:spLocks/>
            </p:cNvSpPr>
            <p:nvPr/>
          </p:nvSpPr>
          <p:spPr bwMode="auto">
            <a:xfrm>
              <a:off x="8305800" y="2028825"/>
              <a:ext cx="73025" cy="442913"/>
            </a:xfrm>
            <a:custGeom>
              <a:avLst/>
              <a:gdLst>
                <a:gd name="T0" fmla="*/ 17 w 37"/>
                <a:gd name="T1" fmla="*/ 230 h 230"/>
                <a:gd name="T2" fmla="*/ 5 w 37"/>
                <a:gd name="T3" fmla="*/ 217 h 230"/>
                <a:gd name="T4" fmla="*/ 0 w 37"/>
                <a:gd name="T5" fmla="*/ 7 h 230"/>
                <a:gd name="T6" fmla="*/ 17 w 37"/>
                <a:gd name="T7" fmla="*/ 1 h 230"/>
                <a:gd name="T8" fmla="*/ 37 w 37"/>
                <a:gd name="T9" fmla="*/ 13 h 230"/>
                <a:gd name="T10" fmla="*/ 30 w 37"/>
                <a:gd name="T11" fmla="*/ 217 h 230"/>
                <a:gd name="T12" fmla="*/ 17 w 37"/>
                <a:gd name="T13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230">
                  <a:moveTo>
                    <a:pt x="17" y="230"/>
                  </a:moveTo>
                  <a:cubicBezTo>
                    <a:pt x="10" y="230"/>
                    <a:pt x="5" y="224"/>
                    <a:pt x="5" y="21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0"/>
                    <a:pt x="10" y="1"/>
                    <a:pt x="17" y="1"/>
                  </a:cubicBezTo>
                  <a:cubicBezTo>
                    <a:pt x="25" y="1"/>
                    <a:pt x="37" y="6"/>
                    <a:pt x="37" y="13"/>
                  </a:cubicBezTo>
                  <a:cubicBezTo>
                    <a:pt x="30" y="217"/>
                    <a:pt x="30" y="217"/>
                    <a:pt x="30" y="217"/>
                  </a:cubicBezTo>
                  <a:cubicBezTo>
                    <a:pt x="30" y="224"/>
                    <a:pt x="25" y="230"/>
                    <a:pt x="17" y="230"/>
                  </a:cubicBezTo>
                  <a:close/>
                </a:path>
              </a:pathLst>
            </a:custGeom>
            <a:solidFill>
              <a:srgbClr val="F4B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617"/>
            <p:cNvSpPr>
              <a:spLocks/>
            </p:cNvSpPr>
            <p:nvPr/>
          </p:nvSpPr>
          <p:spPr bwMode="auto">
            <a:xfrm>
              <a:off x="8239125" y="1733550"/>
              <a:ext cx="142875" cy="411163"/>
            </a:xfrm>
            <a:custGeom>
              <a:avLst/>
              <a:gdLst>
                <a:gd name="T0" fmla="*/ 14 w 74"/>
                <a:gd name="T1" fmla="*/ 213 h 213"/>
                <a:gd name="T2" fmla="*/ 2 w 74"/>
                <a:gd name="T3" fmla="*/ 201 h 213"/>
                <a:gd name="T4" fmla="*/ 9 w 74"/>
                <a:gd name="T5" fmla="*/ 47 h 213"/>
                <a:gd name="T6" fmla="*/ 61 w 74"/>
                <a:gd name="T7" fmla="*/ 0 h 213"/>
                <a:gd name="T8" fmla="*/ 74 w 74"/>
                <a:gd name="T9" fmla="*/ 11 h 213"/>
                <a:gd name="T10" fmla="*/ 63 w 74"/>
                <a:gd name="T11" fmla="*/ 24 h 213"/>
                <a:gd name="T12" fmla="*/ 32 w 74"/>
                <a:gd name="T13" fmla="*/ 52 h 213"/>
                <a:gd name="T14" fmla="*/ 26 w 74"/>
                <a:gd name="T15" fmla="*/ 201 h 213"/>
                <a:gd name="T16" fmla="*/ 14 w 74"/>
                <a:gd name="T17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213">
                  <a:moveTo>
                    <a:pt x="14" y="213"/>
                  </a:moveTo>
                  <a:cubicBezTo>
                    <a:pt x="8" y="213"/>
                    <a:pt x="2" y="208"/>
                    <a:pt x="2" y="201"/>
                  </a:cubicBezTo>
                  <a:cubicBezTo>
                    <a:pt x="2" y="197"/>
                    <a:pt x="0" y="90"/>
                    <a:pt x="9" y="47"/>
                  </a:cubicBezTo>
                  <a:cubicBezTo>
                    <a:pt x="16" y="13"/>
                    <a:pt x="46" y="2"/>
                    <a:pt x="61" y="0"/>
                  </a:cubicBezTo>
                  <a:cubicBezTo>
                    <a:pt x="67" y="0"/>
                    <a:pt x="73" y="4"/>
                    <a:pt x="74" y="11"/>
                  </a:cubicBezTo>
                  <a:cubicBezTo>
                    <a:pt x="74" y="17"/>
                    <a:pt x="70" y="23"/>
                    <a:pt x="63" y="24"/>
                  </a:cubicBezTo>
                  <a:cubicBezTo>
                    <a:pt x="62" y="24"/>
                    <a:pt x="37" y="27"/>
                    <a:pt x="32" y="52"/>
                  </a:cubicBezTo>
                  <a:cubicBezTo>
                    <a:pt x="24" y="92"/>
                    <a:pt x="26" y="200"/>
                    <a:pt x="26" y="201"/>
                  </a:cubicBezTo>
                  <a:cubicBezTo>
                    <a:pt x="26" y="207"/>
                    <a:pt x="21" y="213"/>
                    <a:pt x="14" y="213"/>
                  </a:cubicBezTo>
                  <a:close/>
                </a:path>
              </a:pathLst>
            </a:custGeom>
            <a:solidFill>
              <a:srgbClr val="F4B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18"/>
            <p:cNvSpPr>
              <a:spLocks/>
            </p:cNvSpPr>
            <p:nvPr/>
          </p:nvSpPr>
          <p:spPr bwMode="auto">
            <a:xfrm>
              <a:off x="8401050" y="1733550"/>
              <a:ext cx="146050" cy="411163"/>
            </a:xfrm>
            <a:custGeom>
              <a:avLst/>
              <a:gdLst>
                <a:gd name="T0" fmla="*/ 61 w 75"/>
                <a:gd name="T1" fmla="*/ 213 h 213"/>
                <a:gd name="T2" fmla="*/ 60 w 75"/>
                <a:gd name="T3" fmla="*/ 213 h 213"/>
                <a:gd name="T4" fmla="*/ 49 w 75"/>
                <a:gd name="T5" fmla="*/ 201 h 213"/>
                <a:gd name="T6" fmla="*/ 43 w 75"/>
                <a:gd name="T7" fmla="*/ 52 h 213"/>
                <a:gd name="T8" fmla="*/ 12 w 75"/>
                <a:gd name="T9" fmla="*/ 24 h 213"/>
                <a:gd name="T10" fmla="*/ 1 w 75"/>
                <a:gd name="T11" fmla="*/ 11 h 213"/>
                <a:gd name="T12" fmla="*/ 14 w 75"/>
                <a:gd name="T13" fmla="*/ 0 h 213"/>
                <a:gd name="T14" fmla="*/ 66 w 75"/>
                <a:gd name="T15" fmla="*/ 47 h 213"/>
                <a:gd name="T16" fmla="*/ 72 w 75"/>
                <a:gd name="T17" fmla="*/ 201 h 213"/>
                <a:gd name="T18" fmla="*/ 61 w 75"/>
                <a:gd name="T19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213">
                  <a:moveTo>
                    <a:pt x="61" y="213"/>
                  </a:moveTo>
                  <a:cubicBezTo>
                    <a:pt x="60" y="213"/>
                    <a:pt x="60" y="213"/>
                    <a:pt x="60" y="213"/>
                  </a:cubicBezTo>
                  <a:cubicBezTo>
                    <a:pt x="54" y="213"/>
                    <a:pt x="49" y="207"/>
                    <a:pt x="49" y="201"/>
                  </a:cubicBezTo>
                  <a:cubicBezTo>
                    <a:pt x="49" y="200"/>
                    <a:pt x="51" y="92"/>
                    <a:pt x="43" y="52"/>
                  </a:cubicBezTo>
                  <a:cubicBezTo>
                    <a:pt x="38" y="27"/>
                    <a:pt x="13" y="24"/>
                    <a:pt x="12" y="24"/>
                  </a:cubicBezTo>
                  <a:cubicBezTo>
                    <a:pt x="5" y="23"/>
                    <a:pt x="0" y="17"/>
                    <a:pt x="1" y="11"/>
                  </a:cubicBezTo>
                  <a:cubicBezTo>
                    <a:pt x="2" y="4"/>
                    <a:pt x="7" y="0"/>
                    <a:pt x="14" y="0"/>
                  </a:cubicBezTo>
                  <a:cubicBezTo>
                    <a:pt x="29" y="2"/>
                    <a:pt x="59" y="13"/>
                    <a:pt x="66" y="47"/>
                  </a:cubicBezTo>
                  <a:cubicBezTo>
                    <a:pt x="75" y="90"/>
                    <a:pt x="73" y="197"/>
                    <a:pt x="72" y="201"/>
                  </a:cubicBezTo>
                  <a:cubicBezTo>
                    <a:pt x="72" y="208"/>
                    <a:pt x="67" y="213"/>
                    <a:pt x="61" y="213"/>
                  </a:cubicBezTo>
                  <a:close/>
                </a:path>
              </a:pathLst>
            </a:custGeom>
            <a:solidFill>
              <a:srgbClr val="F4B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19"/>
            <p:cNvSpPr>
              <a:spLocks/>
            </p:cNvSpPr>
            <p:nvPr/>
          </p:nvSpPr>
          <p:spPr bwMode="auto">
            <a:xfrm>
              <a:off x="8356600" y="1643063"/>
              <a:ext cx="68263" cy="142875"/>
            </a:xfrm>
            <a:custGeom>
              <a:avLst/>
              <a:gdLst>
                <a:gd name="T0" fmla="*/ 19 w 35"/>
                <a:gd name="T1" fmla="*/ 74 h 74"/>
                <a:gd name="T2" fmla="*/ 17 w 35"/>
                <a:gd name="T3" fmla="*/ 74 h 74"/>
                <a:gd name="T4" fmla="*/ 0 w 35"/>
                <a:gd name="T5" fmla="*/ 57 h 74"/>
                <a:gd name="T6" fmla="*/ 0 w 35"/>
                <a:gd name="T7" fmla="*/ 17 h 74"/>
                <a:gd name="T8" fmla="*/ 17 w 35"/>
                <a:gd name="T9" fmla="*/ 0 h 74"/>
                <a:gd name="T10" fmla="*/ 19 w 35"/>
                <a:gd name="T11" fmla="*/ 0 h 74"/>
                <a:gd name="T12" fmla="*/ 35 w 35"/>
                <a:gd name="T13" fmla="*/ 17 h 74"/>
                <a:gd name="T14" fmla="*/ 35 w 35"/>
                <a:gd name="T15" fmla="*/ 57 h 74"/>
                <a:gd name="T16" fmla="*/ 19 w 35"/>
                <a:gd name="T1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74">
                  <a:moveTo>
                    <a:pt x="19" y="74"/>
                  </a:moveTo>
                  <a:cubicBezTo>
                    <a:pt x="17" y="74"/>
                    <a:pt x="17" y="74"/>
                    <a:pt x="17" y="74"/>
                  </a:cubicBezTo>
                  <a:cubicBezTo>
                    <a:pt x="7" y="74"/>
                    <a:pt x="0" y="67"/>
                    <a:pt x="0" y="5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8" y="0"/>
                    <a:pt x="35" y="8"/>
                    <a:pt x="35" y="1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67"/>
                    <a:pt x="28" y="74"/>
                    <a:pt x="19" y="74"/>
                  </a:cubicBezTo>
                  <a:close/>
                </a:path>
              </a:pathLst>
            </a:custGeom>
            <a:solidFill>
              <a:srgbClr val="F2A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620"/>
            <p:cNvSpPr>
              <a:spLocks noChangeArrowheads="1"/>
            </p:cNvSpPr>
            <p:nvPr/>
          </p:nvSpPr>
          <p:spPr bwMode="auto">
            <a:xfrm>
              <a:off x="8504238" y="1536700"/>
              <a:ext cx="65088" cy="65088"/>
            </a:xfrm>
            <a:prstGeom prst="ellipse">
              <a:avLst/>
            </a:prstGeom>
            <a:solidFill>
              <a:srgbClr val="F2A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621"/>
            <p:cNvSpPr>
              <a:spLocks noChangeArrowheads="1"/>
            </p:cNvSpPr>
            <p:nvPr/>
          </p:nvSpPr>
          <p:spPr bwMode="auto">
            <a:xfrm>
              <a:off x="8212138" y="1536700"/>
              <a:ext cx="66675" cy="65088"/>
            </a:xfrm>
            <a:prstGeom prst="ellipse">
              <a:avLst/>
            </a:prstGeom>
            <a:solidFill>
              <a:srgbClr val="F2A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622"/>
            <p:cNvSpPr>
              <a:spLocks/>
            </p:cNvSpPr>
            <p:nvPr/>
          </p:nvSpPr>
          <p:spPr bwMode="auto">
            <a:xfrm>
              <a:off x="8247063" y="1382713"/>
              <a:ext cx="288925" cy="330200"/>
            </a:xfrm>
            <a:custGeom>
              <a:avLst/>
              <a:gdLst>
                <a:gd name="T0" fmla="*/ 75 w 150"/>
                <a:gd name="T1" fmla="*/ 172 h 172"/>
                <a:gd name="T2" fmla="*/ 75 w 150"/>
                <a:gd name="T3" fmla="*/ 172 h 172"/>
                <a:gd name="T4" fmla="*/ 0 w 150"/>
                <a:gd name="T5" fmla="*/ 97 h 172"/>
                <a:gd name="T6" fmla="*/ 0 w 150"/>
                <a:gd name="T7" fmla="*/ 59 h 172"/>
                <a:gd name="T8" fmla="*/ 75 w 150"/>
                <a:gd name="T9" fmla="*/ 0 h 172"/>
                <a:gd name="T10" fmla="*/ 150 w 150"/>
                <a:gd name="T11" fmla="*/ 59 h 172"/>
                <a:gd name="T12" fmla="*/ 150 w 150"/>
                <a:gd name="T13" fmla="*/ 97 h 172"/>
                <a:gd name="T14" fmla="*/ 75 w 150"/>
                <a:gd name="T15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0" h="172">
                  <a:moveTo>
                    <a:pt x="75" y="172"/>
                  </a:moveTo>
                  <a:cubicBezTo>
                    <a:pt x="75" y="172"/>
                    <a:pt x="75" y="172"/>
                    <a:pt x="75" y="172"/>
                  </a:cubicBezTo>
                  <a:cubicBezTo>
                    <a:pt x="33" y="172"/>
                    <a:pt x="0" y="138"/>
                    <a:pt x="0" y="97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18"/>
                    <a:pt x="33" y="0"/>
                    <a:pt x="75" y="0"/>
                  </a:cubicBezTo>
                  <a:cubicBezTo>
                    <a:pt x="116" y="0"/>
                    <a:pt x="150" y="18"/>
                    <a:pt x="150" y="59"/>
                  </a:cubicBezTo>
                  <a:cubicBezTo>
                    <a:pt x="150" y="97"/>
                    <a:pt x="150" y="97"/>
                    <a:pt x="150" y="97"/>
                  </a:cubicBezTo>
                  <a:cubicBezTo>
                    <a:pt x="150" y="138"/>
                    <a:pt x="116" y="172"/>
                    <a:pt x="75" y="172"/>
                  </a:cubicBezTo>
                  <a:close/>
                </a:path>
              </a:pathLst>
            </a:custGeom>
            <a:solidFill>
              <a:srgbClr val="F4B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23"/>
            <p:cNvSpPr>
              <a:spLocks/>
            </p:cNvSpPr>
            <p:nvPr/>
          </p:nvSpPr>
          <p:spPr bwMode="auto">
            <a:xfrm>
              <a:off x="8245475" y="2425700"/>
              <a:ext cx="119063" cy="58738"/>
            </a:xfrm>
            <a:custGeom>
              <a:avLst/>
              <a:gdLst>
                <a:gd name="T0" fmla="*/ 75 w 75"/>
                <a:gd name="T1" fmla="*/ 0 h 37"/>
                <a:gd name="T2" fmla="*/ 75 w 75"/>
                <a:gd name="T3" fmla="*/ 37 h 37"/>
                <a:gd name="T4" fmla="*/ 0 w 75"/>
                <a:gd name="T5" fmla="*/ 37 h 37"/>
                <a:gd name="T6" fmla="*/ 43 w 75"/>
                <a:gd name="T7" fmla="*/ 0 h 37"/>
                <a:gd name="T8" fmla="*/ 75 w 75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37">
                  <a:moveTo>
                    <a:pt x="75" y="0"/>
                  </a:moveTo>
                  <a:lnTo>
                    <a:pt x="75" y="37"/>
                  </a:lnTo>
                  <a:lnTo>
                    <a:pt x="0" y="37"/>
                  </a:lnTo>
                  <a:lnTo>
                    <a:pt x="43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F4B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24"/>
            <p:cNvSpPr>
              <a:spLocks/>
            </p:cNvSpPr>
            <p:nvPr/>
          </p:nvSpPr>
          <p:spPr bwMode="auto">
            <a:xfrm>
              <a:off x="8416925" y="2425700"/>
              <a:ext cx="119063" cy="58738"/>
            </a:xfrm>
            <a:custGeom>
              <a:avLst/>
              <a:gdLst>
                <a:gd name="T0" fmla="*/ 0 w 75"/>
                <a:gd name="T1" fmla="*/ 0 h 37"/>
                <a:gd name="T2" fmla="*/ 0 w 75"/>
                <a:gd name="T3" fmla="*/ 37 h 37"/>
                <a:gd name="T4" fmla="*/ 75 w 75"/>
                <a:gd name="T5" fmla="*/ 37 h 37"/>
                <a:gd name="T6" fmla="*/ 32 w 75"/>
                <a:gd name="T7" fmla="*/ 0 h 37"/>
                <a:gd name="T8" fmla="*/ 0 w 75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37">
                  <a:moveTo>
                    <a:pt x="0" y="0"/>
                  </a:moveTo>
                  <a:lnTo>
                    <a:pt x="0" y="37"/>
                  </a:lnTo>
                  <a:lnTo>
                    <a:pt x="75" y="37"/>
                  </a:lnTo>
                  <a:lnTo>
                    <a:pt x="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B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25"/>
            <p:cNvSpPr>
              <a:spLocks/>
            </p:cNvSpPr>
            <p:nvPr/>
          </p:nvSpPr>
          <p:spPr bwMode="auto">
            <a:xfrm>
              <a:off x="8240713" y="1733550"/>
              <a:ext cx="303213" cy="339725"/>
            </a:xfrm>
            <a:custGeom>
              <a:avLst/>
              <a:gdLst>
                <a:gd name="T0" fmla="*/ 26 w 157"/>
                <a:gd name="T1" fmla="*/ 176 h 176"/>
                <a:gd name="T2" fmla="*/ 32 w 157"/>
                <a:gd name="T3" fmla="*/ 53 h 176"/>
                <a:gd name="T4" fmla="*/ 39 w 157"/>
                <a:gd name="T5" fmla="*/ 39 h 176"/>
                <a:gd name="T6" fmla="*/ 47 w 157"/>
                <a:gd name="T7" fmla="*/ 88 h 176"/>
                <a:gd name="T8" fmla="*/ 39 w 157"/>
                <a:gd name="T9" fmla="*/ 124 h 176"/>
                <a:gd name="T10" fmla="*/ 35 w 157"/>
                <a:gd name="T11" fmla="*/ 141 h 176"/>
                <a:gd name="T12" fmla="*/ 34 w 157"/>
                <a:gd name="T13" fmla="*/ 147 h 176"/>
                <a:gd name="T14" fmla="*/ 123 w 157"/>
                <a:gd name="T15" fmla="*/ 147 h 176"/>
                <a:gd name="T16" fmla="*/ 122 w 157"/>
                <a:gd name="T17" fmla="*/ 141 h 176"/>
                <a:gd name="T18" fmla="*/ 116 w 157"/>
                <a:gd name="T19" fmla="*/ 124 h 176"/>
                <a:gd name="T20" fmla="*/ 108 w 157"/>
                <a:gd name="T21" fmla="*/ 88 h 176"/>
                <a:gd name="T22" fmla="*/ 117 w 157"/>
                <a:gd name="T23" fmla="*/ 37 h 176"/>
                <a:gd name="T24" fmla="*/ 125 w 157"/>
                <a:gd name="T25" fmla="*/ 53 h 176"/>
                <a:gd name="T26" fmla="*/ 131 w 157"/>
                <a:gd name="T27" fmla="*/ 176 h 176"/>
                <a:gd name="T28" fmla="*/ 157 w 157"/>
                <a:gd name="T29" fmla="*/ 176 h 176"/>
                <a:gd name="T30" fmla="*/ 150 w 157"/>
                <a:gd name="T31" fmla="*/ 48 h 176"/>
                <a:gd name="T32" fmla="*/ 97 w 157"/>
                <a:gd name="T33" fmla="*/ 0 h 176"/>
                <a:gd name="T34" fmla="*/ 97 w 157"/>
                <a:gd name="T35" fmla="*/ 0 h 176"/>
                <a:gd name="T36" fmla="*/ 96 w 157"/>
                <a:gd name="T37" fmla="*/ 0 h 176"/>
                <a:gd name="T38" fmla="*/ 79 w 157"/>
                <a:gd name="T39" fmla="*/ 28 h 176"/>
                <a:gd name="T40" fmla="*/ 60 w 157"/>
                <a:gd name="T41" fmla="*/ 0 h 176"/>
                <a:gd name="T42" fmla="*/ 59 w 157"/>
                <a:gd name="T43" fmla="*/ 0 h 176"/>
                <a:gd name="T44" fmla="*/ 7 w 157"/>
                <a:gd name="T45" fmla="*/ 48 h 176"/>
                <a:gd name="T46" fmla="*/ 0 w 157"/>
                <a:gd name="T47" fmla="*/ 176 h 176"/>
                <a:gd name="T48" fmla="*/ 26 w 157"/>
                <a:gd name="T49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76">
                  <a:moveTo>
                    <a:pt x="26" y="176"/>
                  </a:moveTo>
                  <a:cubicBezTo>
                    <a:pt x="26" y="141"/>
                    <a:pt x="26" y="81"/>
                    <a:pt x="32" y="53"/>
                  </a:cubicBezTo>
                  <a:cubicBezTo>
                    <a:pt x="33" y="48"/>
                    <a:pt x="36" y="43"/>
                    <a:pt x="39" y="39"/>
                  </a:cubicBezTo>
                  <a:cubicBezTo>
                    <a:pt x="43" y="53"/>
                    <a:pt x="47" y="73"/>
                    <a:pt x="47" y="88"/>
                  </a:cubicBezTo>
                  <a:cubicBezTo>
                    <a:pt x="47" y="98"/>
                    <a:pt x="43" y="112"/>
                    <a:pt x="39" y="124"/>
                  </a:cubicBezTo>
                  <a:cubicBezTo>
                    <a:pt x="37" y="130"/>
                    <a:pt x="36" y="136"/>
                    <a:pt x="35" y="141"/>
                  </a:cubicBezTo>
                  <a:cubicBezTo>
                    <a:pt x="34" y="145"/>
                    <a:pt x="34" y="146"/>
                    <a:pt x="34" y="147"/>
                  </a:cubicBezTo>
                  <a:cubicBezTo>
                    <a:pt x="123" y="147"/>
                    <a:pt x="123" y="147"/>
                    <a:pt x="123" y="147"/>
                  </a:cubicBezTo>
                  <a:cubicBezTo>
                    <a:pt x="123" y="146"/>
                    <a:pt x="123" y="144"/>
                    <a:pt x="122" y="141"/>
                  </a:cubicBezTo>
                  <a:cubicBezTo>
                    <a:pt x="120" y="134"/>
                    <a:pt x="118" y="130"/>
                    <a:pt x="116" y="124"/>
                  </a:cubicBezTo>
                  <a:cubicBezTo>
                    <a:pt x="113" y="112"/>
                    <a:pt x="108" y="98"/>
                    <a:pt x="108" y="88"/>
                  </a:cubicBezTo>
                  <a:cubicBezTo>
                    <a:pt x="108" y="73"/>
                    <a:pt x="113" y="52"/>
                    <a:pt x="117" y="37"/>
                  </a:cubicBezTo>
                  <a:cubicBezTo>
                    <a:pt x="121" y="42"/>
                    <a:pt x="124" y="47"/>
                    <a:pt x="125" y="53"/>
                  </a:cubicBezTo>
                  <a:cubicBezTo>
                    <a:pt x="131" y="81"/>
                    <a:pt x="131" y="141"/>
                    <a:pt x="131" y="176"/>
                  </a:cubicBezTo>
                  <a:cubicBezTo>
                    <a:pt x="157" y="176"/>
                    <a:pt x="157" y="176"/>
                    <a:pt x="157" y="176"/>
                  </a:cubicBezTo>
                  <a:cubicBezTo>
                    <a:pt x="157" y="140"/>
                    <a:pt x="156" y="78"/>
                    <a:pt x="150" y="48"/>
                  </a:cubicBezTo>
                  <a:cubicBezTo>
                    <a:pt x="143" y="14"/>
                    <a:pt x="113" y="2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87" y="19"/>
                    <a:pt x="79" y="28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44" y="2"/>
                    <a:pt x="14" y="14"/>
                    <a:pt x="7" y="48"/>
                  </a:cubicBezTo>
                  <a:cubicBezTo>
                    <a:pt x="1" y="78"/>
                    <a:pt x="0" y="140"/>
                    <a:pt x="0" y="176"/>
                  </a:cubicBezTo>
                  <a:lnTo>
                    <a:pt x="26" y="176"/>
                  </a:lnTo>
                  <a:close/>
                </a:path>
              </a:pathLst>
            </a:custGeom>
            <a:solidFill>
              <a:srgbClr val="2B3A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26"/>
            <p:cNvSpPr>
              <a:spLocks/>
            </p:cNvSpPr>
            <p:nvPr/>
          </p:nvSpPr>
          <p:spPr bwMode="auto">
            <a:xfrm>
              <a:off x="8237538" y="1384300"/>
              <a:ext cx="311150" cy="168275"/>
            </a:xfrm>
            <a:custGeom>
              <a:avLst/>
              <a:gdLst>
                <a:gd name="T0" fmla="*/ 160 w 161"/>
                <a:gd name="T1" fmla="*/ 68 h 88"/>
                <a:gd name="T2" fmla="*/ 137 w 161"/>
                <a:gd name="T3" fmla="*/ 24 h 88"/>
                <a:gd name="T4" fmla="*/ 60 w 161"/>
                <a:gd name="T5" fmla="*/ 7 h 88"/>
                <a:gd name="T6" fmla="*/ 1 w 161"/>
                <a:gd name="T7" fmla="*/ 63 h 88"/>
                <a:gd name="T8" fmla="*/ 5 w 161"/>
                <a:gd name="T9" fmla="*/ 88 h 88"/>
                <a:gd name="T10" fmla="*/ 5 w 161"/>
                <a:gd name="T11" fmla="*/ 87 h 88"/>
                <a:gd name="T12" fmla="*/ 80 w 161"/>
                <a:gd name="T13" fmla="*/ 37 h 88"/>
                <a:gd name="T14" fmla="*/ 154 w 161"/>
                <a:gd name="T15" fmla="*/ 86 h 88"/>
                <a:gd name="T16" fmla="*/ 160 w 161"/>
                <a:gd name="T17" fmla="*/ 6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1" h="88">
                  <a:moveTo>
                    <a:pt x="160" y="68"/>
                  </a:moveTo>
                  <a:cubicBezTo>
                    <a:pt x="159" y="59"/>
                    <a:pt x="153" y="38"/>
                    <a:pt x="137" y="24"/>
                  </a:cubicBezTo>
                  <a:cubicBezTo>
                    <a:pt x="121" y="9"/>
                    <a:pt x="91" y="0"/>
                    <a:pt x="60" y="7"/>
                  </a:cubicBezTo>
                  <a:cubicBezTo>
                    <a:pt x="29" y="14"/>
                    <a:pt x="2" y="43"/>
                    <a:pt x="1" y="63"/>
                  </a:cubicBezTo>
                  <a:cubicBezTo>
                    <a:pt x="0" y="76"/>
                    <a:pt x="3" y="84"/>
                    <a:pt x="5" y="88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65"/>
                    <a:pt x="38" y="37"/>
                    <a:pt x="80" y="37"/>
                  </a:cubicBezTo>
                  <a:cubicBezTo>
                    <a:pt x="120" y="37"/>
                    <a:pt x="153" y="67"/>
                    <a:pt x="154" y="86"/>
                  </a:cubicBezTo>
                  <a:cubicBezTo>
                    <a:pt x="158" y="79"/>
                    <a:pt x="161" y="72"/>
                    <a:pt x="160" y="68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27"/>
            <p:cNvSpPr>
              <a:spLocks noEditPoints="1"/>
            </p:cNvSpPr>
            <p:nvPr/>
          </p:nvSpPr>
          <p:spPr bwMode="auto">
            <a:xfrm>
              <a:off x="8188325" y="1358900"/>
              <a:ext cx="404813" cy="500063"/>
            </a:xfrm>
            <a:custGeom>
              <a:avLst/>
              <a:gdLst>
                <a:gd name="T0" fmla="*/ 187 w 209"/>
                <a:gd name="T1" fmla="*/ 55 h 260"/>
                <a:gd name="T2" fmla="*/ 104 w 209"/>
                <a:gd name="T3" fmla="*/ 0 h 260"/>
                <a:gd name="T4" fmla="*/ 22 w 209"/>
                <a:gd name="T5" fmla="*/ 55 h 260"/>
                <a:gd name="T6" fmla="*/ 29 w 209"/>
                <a:gd name="T7" fmla="*/ 175 h 260"/>
                <a:gd name="T8" fmla="*/ 42 w 209"/>
                <a:gd name="T9" fmla="*/ 210 h 260"/>
                <a:gd name="T10" fmla="*/ 35 w 209"/>
                <a:gd name="T11" fmla="*/ 234 h 260"/>
                <a:gd name="T12" fmla="*/ 82 w 209"/>
                <a:gd name="T13" fmla="*/ 257 h 260"/>
                <a:gd name="T14" fmla="*/ 127 w 209"/>
                <a:gd name="T15" fmla="*/ 257 h 260"/>
                <a:gd name="T16" fmla="*/ 174 w 209"/>
                <a:gd name="T17" fmla="*/ 234 h 260"/>
                <a:gd name="T18" fmla="*/ 167 w 209"/>
                <a:gd name="T19" fmla="*/ 210 h 260"/>
                <a:gd name="T20" fmla="*/ 180 w 209"/>
                <a:gd name="T21" fmla="*/ 175 h 260"/>
                <a:gd name="T22" fmla="*/ 187 w 209"/>
                <a:gd name="T23" fmla="*/ 55 h 260"/>
                <a:gd name="T24" fmla="*/ 176 w 209"/>
                <a:gd name="T25" fmla="*/ 115 h 260"/>
                <a:gd name="T26" fmla="*/ 104 w 209"/>
                <a:gd name="T27" fmla="*/ 183 h 260"/>
                <a:gd name="T28" fmla="*/ 105 w 209"/>
                <a:gd name="T29" fmla="*/ 183 h 260"/>
                <a:gd name="T30" fmla="*/ 34 w 209"/>
                <a:gd name="T31" fmla="*/ 115 h 260"/>
                <a:gd name="T32" fmla="*/ 34 w 209"/>
                <a:gd name="T33" fmla="*/ 81 h 260"/>
                <a:gd name="T34" fmla="*/ 105 w 209"/>
                <a:gd name="T35" fmla="*/ 26 h 260"/>
                <a:gd name="T36" fmla="*/ 176 w 209"/>
                <a:gd name="T37" fmla="*/ 81 h 260"/>
                <a:gd name="T38" fmla="*/ 176 w 209"/>
                <a:gd name="T39" fmla="*/ 11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9" h="260">
                  <a:moveTo>
                    <a:pt x="187" y="55"/>
                  </a:moveTo>
                  <a:cubicBezTo>
                    <a:pt x="167" y="1"/>
                    <a:pt x="110" y="0"/>
                    <a:pt x="104" y="0"/>
                  </a:cubicBezTo>
                  <a:cubicBezTo>
                    <a:pt x="99" y="0"/>
                    <a:pt x="42" y="1"/>
                    <a:pt x="22" y="55"/>
                  </a:cubicBezTo>
                  <a:cubicBezTo>
                    <a:pt x="0" y="112"/>
                    <a:pt x="20" y="159"/>
                    <a:pt x="29" y="175"/>
                  </a:cubicBezTo>
                  <a:cubicBezTo>
                    <a:pt x="38" y="191"/>
                    <a:pt x="47" y="200"/>
                    <a:pt x="42" y="210"/>
                  </a:cubicBezTo>
                  <a:cubicBezTo>
                    <a:pt x="38" y="219"/>
                    <a:pt x="26" y="224"/>
                    <a:pt x="35" y="234"/>
                  </a:cubicBezTo>
                  <a:cubicBezTo>
                    <a:pt x="43" y="245"/>
                    <a:pt x="60" y="255"/>
                    <a:pt x="82" y="257"/>
                  </a:cubicBezTo>
                  <a:cubicBezTo>
                    <a:pt x="104" y="260"/>
                    <a:pt x="105" y="260"/>
                    <a:pt x="127" y="257"/>
                  </a:cubicBezTo>
                  <a:cubicBezTo>
                    <a:pt x="149" y="255"/>
                    <a:pt x="166" y="245"/>
                    <a:pt x="174" y="234"/>
                  </a:cubicBezTo>
                  <a:cubicBezTo>
                    <a:pt x="183" y="224"/>
                    <a:pt x="171" y="219"/>
                    <a:pt x="167" y="210"/>
                  </a:cubicBezTo>
                  <a:cubicBezTo>
                    <a:pt x="162" y="200"/>
                    <a:pt x="171" y="191"/>
                    <a:pt x="180" y="175"/>
                  </a:cubicBezTo>
                  <a:cubicBezTo>
                    <a:pt x="189" y="159"/>
                    <a:pt x="209" y="112"/>
                    <a:pt x="187" y="55"/>
                  </a:cubicBezTo>
                  <a:close/>
                  <a:moveTo>
                    <a:pt x="176" y="115"/>
                  </a:moveTo>
                  <a:cubicBezTo>
                    <a:pt x="176" y="153"/>
                    <a:pt x="146" y="183"/>
                    <a:pt x="104" y="183"/>
                  </a:cubicBezTo>
                  <a:cubicBezTo>
                    <a:pt x="105" y="183"/>
                    <a:pt x="105" y="183"/>
                    <a:pt x="105" y="183"/>
                  </a:cubicBezTo>
                  <a:cubicBezTo>
                    <a:pt x="63" y="183"/>
                    <a:pt x="34" y="153"/>
                    <a:pt x="34" y="115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58"/>
                    <a:pt x="63" y="26"/>
                    <a:pt x="105" y="26"/>
                  </a:cubicBezTo>
                  <a:cubicBezTo>
                    <a:pt x="146" y="26"/>
                    <a:pt x="176" y="61"/>
                    <a:pt x="176" y="81"/>
                  </a:cubicBezTo>
                  <a:lnTo>
                    <a:pt x="176" y="115"/>
                  </a:lnTo>
                  <a:close/>
                </a:path>
              </a:pathLst>
            </a:custGeom>
            <a:solidFill>
              <a:srgbClr val="84D9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28"/>
            <p:cNvSpPr>
              <a:spLocks/>
            </p:cNvSpPr>
            <p:nvPr/>
          </p:nvSpPr>
          <p:spPr bwMode="auto">
            <a:xfrm>
              <a:off x="8302625" y="2012950"/>
              <a:ext cx="176213" cy="407988"/>
            </a:xfrm>
            <a:custGeom>
              <a:avLst/>
              <a:gdLst>
                <a:gd name="T0" fmla="*/ 5 w 91"/>
                <a:gd name="T1" fmla="*/ 212 h 212"/>
                <a:gd name="T2" fmla="*/ 33 w 91"/>
                <a:gd name="T3" fmla="*/ 212 h 212"/>
                <a:gd name="T4" fmla="*/ 39 w 91"/>
                <a:gd name="T5" fmla="*/ 50 h 212"/>
                <a:gd name="T6" fmla="*/ 44 w 91"/>
                <a:gd name="T7" fmla="*/ 50 h 212"/>
                <a:gd name="T8" fmla="*/ 46 w 91"/>
                <a:gd name="T9" fmla="*/ 50 h 212"/>
                <a:gd name="T10" fmla="*/ 51 w 91"/>
                <a:gd name="T11" fmla="*/ 50 h 212"/>
                <a:gd name="T12" fmla="*/ 57 w 91"/>
                <a:gd name="T13" fmla="*/ 212 h 212"/>
                <a:gd name="T14" fmla="*/ 86 w 91"/>
                <a:gd name="T15" fmla="*/ 212 h 212"/>
                <a:gd name="T16" fmla="*/ 91 w 91"/>
                <a:gd name="T17" fmla="*/ 14 h 212"/>
                <a:gd name="T18" fmla="*/ 91 w 91"/>
                <a:gd name="T19" fmla="*/ 1 h 212"/>
                <a:gd name="T20" fmla="*/ 0 w 91"/>
                <a:gd name="T21" fmla="*/ 0 h 212"/>
                <a:gd name="T22" fmla="*/ 0 w 91"/>
                <a:gd name="T23" fmla="*/ 13 h 212"/>
                <a:gd name="T24" fmla="*/ 5 w 91"/>
                <a:gd name="T2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212">
                  <a:moveTo>
                    <a:pt x="5" y="212"/>
                  </a:moveTo>
                  <a:cubicBezTo>
                    <a:pt x="33" y="212"/>
                    <a:pt x="33" y="212"/>
                    <a:pt x="33" y="212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1" y="50"/>
                    <a:pt x="42" y="50"/>
                    <a:pt x="44" y="50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8" y="50"/>
                    <a:pt x="49" y="50"/>
                    <a:pt x="51" y="50"/>
                  </a:cubicBezTo>
                  <a:cubicBezTo>
                    <a:pt x="57" y="212"/>
                    <a:pt x="57" y="212"/>
                    <a:pt x="57" y="212"/>
                  </a:cubicBezTo>
                  <a:cubicBezTo>
                    <a:pt x="86" y="212"/>
                    <a:pt x="86" y="212"/>
                    <a:pt x="86" y="212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91" y="12"/>
                    <a:pt x="91" y="3"/>
                    <a:pt x="9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11"/>
                    <a:pt x="0" y="13"/>
                  </a:cubicBezTo>
                  <a:lnTo>
                    <a:pt x="5" y="212"/>
                  </a:lnTo>
                  <a:close/>
                </a:path>
              </a:pathLst>
            </a:custGeom>
            <a:solidFill>
              <a:srgbClr val="84D9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29"/>
            <p:cNvSpPr>
              <a:spLocks/>
            </p:cNvSpPr>
            <p:nvPr/>
          </p:nvSpPr>
          <p:spPr bwMode="auto">
            <a:xfrm>
              <a:off x="8242300" y="2327275"/>
              <a:ext cx="131763" cy="160338"/>
            </a:xfrm>
            <a:custGeom>
              <a:avLst/>
              <a:gdLst>
                <a:gd name="T0" fmla="*/ 83 w 83"/>
                <a:gd name="T1" fmla="*/ 61 h 101"/>
                <a:gd name="T2" fmla="*/ 83 w 83"/>
                <a:gd name="T3" fmla="*/ 0 h 101"/>
                <a:gd name="T4" fmla="*/ 42 w 83"/>
                <a:gd name="T5" fmla="*/ 1 h 101"/>
                <a:gd name="T6" fmla="*/ 42 w 83"/>
                <a:gd name="T7" fmla="*/ 62 h 101"/>
                <a:gd name="T8" fmla="*/ 0 w 83"/>
                <a:gd name="T9" fmla="*/ 99 h 101"/>
                <a:gd name="T10" fmla="*/ 82 w 83"/>
                <a:gd name="T11" fmla="*/ 101 h 101"/>
                <a:gd name="T12" fmla="*/ 83 w 83"/>
                <a:gd name="T13" fmla="*/ 6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101">
                  <a:moveTo>
                    <a:pt x="83" y="61"/>
                  </a:moveTo>
                  <a:lnTo>
                    <a:pt x="83" y="0"/>
                  </a:lnTo>
                  <a:lnTo>
                    <a:pt x="42" y="1"/>
                  </a:lnTo>
                  <a:lnTo>
                    <a:pt x="42" y="62"/>
                  </a:lnTo>
                  <a:lnTo>
                    <a:pt x="0" y="99"/>
                  </a:lnTo>
                  <a:lnTo>
                    <a:pt x="82" y="101"/>
                  </a:lnTo>
                  <a:lnTo>
                    <a:pt x="83" y="61"/>
                  </a:lnTo>
                  <a:close/>
                </a:path>
              </a:pathLst>
            </a:custGeom>
            <a:solidFill>
              <a:srgbClr val="2B3A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30"/>
            <p:cNvSpPr>
              <a:spLocks/>
            </p:cNvSpPr>
            <p:nvPr/>
          </p:nvSpPr>
          <p:spPr bwMode="auto">
            <a:xfrm>
              <a:off x="8407400" y="2327275"/>
              <a:ext cx="128588" cy="160338"/>
            </a:xfrm>
            <a:custGeom>
              <a:avLst/>
              <a:gdLst>
                <a:gd name="T0" fmla="*/ 0 w 81"/>
                <a:gd name="T1" fmla="*/ 61 h 101"/>
                <a:gd name="T2" fmla="*/ 0 w 81"/>
                <a:gd name="T3" fmla="*/ 0 h 101"/>
                <a:gd name="T4" fmla="*/ 41 w 81"/>
                <a:gd name="T5" fmla="*/ 0 h 101"/>
                <a:gd name="T6" fmla="*/ 41 w 81"/>
                <a:gd name="T7" fmla="*/ 61 h 101"/>
                <a:gd name="T8" fmla="*/ 81 w 81"/>
                <a:gd name="T9" fmla="*/ 99 h 101"/>
                <a:gd name="T10" fmla="*/ 1 w 81"/>
                <a:gd name="T11" fmla="*/ 101 h 101"/>
                <a:gd name="T12" fmla="*/ 0 w 81"/>
                <a:gd name="T13" fmla="*/ 6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01">
                  <a:moveTo>
                    <a:pt x="0" y="61"/>
                  </a:moveTo>
                  <a:lnTo>
                    <a:pt x="0" y="0"/>
                  </a:lnTo>
                  <a:lnTo>
                    <a:pt x="41" y="0"/>
                  </a:lnTo>
                  <a:lnTo>
                    <a:pt x="41" y="61"/>
                  </a:lnTo>
                  <a:lnTo>
                    <a:pt x="81" y="99"/>
                  </a:lnTo>
                  <a:lnTo>
                    <a:pt x="1" y="101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2B3A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631"/>
            <p:cNvSpPr>
              <a:spLocks/>
            </p:cNvSpPr>
            <p:nvPr/>
          </p:nvSpPr>
          <p:spPr bwMode="auto">
            <a:xfrm>
              <a:off x="8329613" y="1628775"/>
              <a:ext cx="115888" cy="31750"/>
            </a:xfrm>
            <a:custGeom>
              <a:avLst/>
              <a:gdLst>
                <a:gd name="T0" fmla="*/ 0 w 60"/>
                <a:gd name="T1" fmla="*/ 0 h 17"/>
                <a:gd name="T2" fmla="*/ 30 w 60"/>
                <a:gd name="T3" fmla="*/ 17 h 17"/>
                <a:gd name="T4" fmla="*/ 60 w 60"/>
                <a:gd name="T5" fmla="*/ 0 h 17"/>
                <a:gd name="T6" fmla="*/ 0 w 60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17">
                  <a:moveTo>
                    <a:pt x="0" y="0"/>
                  </a:moveTo>
                  <a:cubicBezTo>
                    <a:pt x="4" y="10"/>
                    <a:pt x="16" y="17"/>
                    <a:pt x="30" y="17"/>
                  </a:cubicBezTo>
                  <a:cubicBezTo>
                    <a:pt x="43" y="17"/>
                    <a:pt x="55" y="10"/>
                    <a:pt x="6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632"/>
            <p:cNvSpPr>
              <a:spLocks/>
            </p:cNvSpPr>
            <p:nvPr/>
          </p:nvSpPr>
          <p:spPr bwMode="auto">
            <a:xfrm>
              <a:off x="8296275" y="1541463"/>
              <a:ext cx="34925" cy="49213"/>
            </a:xfrm>
            <a:custGeom>
              <a:avLst/>
              <a:gdLst>
                <a:gd name="T0" fmla="*/ 9 w 18"/>
                <a:gd name="T1" fmla="*/ 25 h 25"/>
                <a:gd name="T2" fmla="*/ 9 w 18"/>
                <a:gd name="T3" fmla="*/ 25 h 25"/>
                <a:gd name="T4" fmla="*/ 0 w 18"/>
                <a:gd name="T5" fmla="*/ 16 h 25"/>
                <a:gd name="T6" fmla="*/ 0 w 18"/>
                <a:gd name="T7" fmla="*/ 9 h 25"/>
                <a:gd name="T8" fmla="*/ 9 w 18"/>
                <a:gd name="T9" fmla="*/ 0 h 25"/>
                <a:gd name="T10" fmla="*/ 18 w 18"/>
                <a:gd name="T11" fmla="*/ 9 h 25"/>
                <a:gd name="T12" fmla="*/ 18 w 18"/>
                <a:gd name="T13" fmla="*/ 16 h 25"/>
                <a:gd name="T14" fmla="*/ 9 w 18"/>
                <a:gd name="T1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25">
                  <a:moveTo>
                    <a:pt x="9" y="25"/>
                  </a:moveTo>
                  <a:cubicBezTo>
                    <a:pt x="9" y="25"/>
                    <a:pt x="9" y="25"/>
                    <a:pt x="9" y="25"/>
                  </a:cubicBezTo>
                  <a:cubicBezTo>
                    <a:pt x="4" y="25"/>
                    <a:pt x="0" y="21"/>
                    <a:pt x="0" y="1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21"/>
                    <a:pt x="14" y="25"/>
                    <a:pt x="9" y="25"/>
                  </a:cubicBezTo>
                  <a:close/>
                </a:path>
              </a:pathLst>
            </a:custGeom>
            <a:solidFill>
              <a:srgbClr val="523B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633"/>
            <p:cNvSpPr>
              <a:spLocks noChangeArrowheads="1"/>
            </p:cNvSpPr>
            <p:nvPr/>
          </p:nvSpPr>
          <p:spPr bwMode="auto">
            <a:xfrm>
              <a:off x="8304213" y="155098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634"/>
            <p:cNvSpPr>
              <a:spLocks/>
            </p:cNvSpPr>
            <p:nvPr/>
          </p:nvSpPr>
          <p:spPr bwMode="auto">
            <a:xfrm>
              <a:off x="8443913" y="1541463"/>
              <a:ext cx="34925" cy="49213"/>
            </a:xfrm>
            <a:custGeom>
              <a:avLst/>
              <a:gdLst>
                <a:gd name="T0" fmla="*/ 9 w 18"/>
                <a:gd name="T1" fmla="*/ 25 h 25"/>
                <a:gd name="T2" fmla="*/ 9 w 18"/>
                <a:gd name="T3" fmla="*/ 25 h 25"/>
                <a:gd name="T4" fmla="*/ 0 w 18"/>
                <a:gd name="T5" fmla="*/ 16 h 25"/>
                <a:gd name="T6" fmla="*/ 0 w 18"/>
                <a:gd name="T7" fmla="*/ 9 h 25"/>
                <a:gd name="T8" fmla="*/ 9 w 18"/>
                <a:gd name="T9" fmla="*/ 0 h 25"/>
                <a:gd name="T10" fmla="*/ 18 w 18"/>
                <a:gd name="T11" fmla="*/ 9 h 25"/>
                <a:gd name="T12" fmla="*/ 18 w 18"/>
                <a:gd name="T13" fmla="*/ 16 h 25"/>
                <a:gd name="T14" fmla="*/ 9 w 18"/>
                <a:gd name="T1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25">
                  <a:moveTo>
                    <a:pt x="9" y="25"/>
                  </a:moveTo>
                  <a:cubicBezTo>
                    <a:pt x="9" y="25"/>
                    <a:pt x="9" y="25"/>
                    <a:pt x="9" y="25"/>
                  </a:cubicBezTo>
                  <a:cubicBezTo>
                    <a:pt x="4" y="25"/>
                    <a:pt x="0" y="21"/>
                    <a:pt x="0" y="1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21"/>
                    <a:pt x="14" y="25"/>
                    <a:pt x="9" y="25"/>
                  </a:cubicBezTo>
                  <a:close/>
                </a:path>
              </a:pathLst>
            </a:custGeom>
            <a:solidFill>
              <a:srgbClr val="523B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635"/>
            <p:cNvSpPr>
              <a:spLocks noChangeArrowheads="1"/>
            </p:cNvSpPr>
            <p:nvPr/>
          </p:nvSpPr>
          <p:spPr bwMode="auto">
            <a:xfrm>
              <a:off x="8450263" y="155098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636"/>
            <p:cNvSpPr>
              <a:spLocks noChangeArrowheads="1"/>
            </p:cNvSpPr>
            <p:nvPr/>
          </p:nvSpPr>
          <p:spPr bwMode="auto">
            <a:xfrm>
              <a:off x="8293100" y="1516063"/>
              <a:ext cx="44450" cy="7938"/>
            </a:xfrm>
            <a:prstGeom prst="rect">
              <a:avLst/>
            </a:prstGeom>
            <a:solidFill>
              <a:srgbClr val="C25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637"/>
            <p:cNvSpPr>
              <a:spLocks noChangeArrowheads="1"/>
            </p:cNvSpPr>
            <p:nvPr/>
          </p:nvSpPr>
          <p:spPr bwMode="auto">
            <a:xfrm>
              <a:off x="8437563" y="1516063"/>
              <a:ext cx="47625" cy="7938"/>
            </a:xfrm>
            <a:prstGeom prst="rect">
              <a:avLst/>
            </a:prstGeom>
            <a:solidFill>
              <a:srgbClr val="C25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42" name="Picture 6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245" y="3894599"/>
            <a:ext cx="1212835" cy="1824656"/>
          </a:xfrm>
          <a:prstGeom prst="rect">
            <a:avLst/>
          </a:prstGeom>
        </p:spPr>
      </p:pic>
      <p:grpSp>
        <p:nvGrpSpPr>
          <p:cNvPr id="774" name="Group 773"/>
          <p:cNvGrpSpPr/>
          <p:nvPr/>
        </p:nvGrpSpPr>
        <p:grpSpPr>
          <a:xfrm>
            <a:off x="76989" y="2479207"/>
            <a:ext cx="3059113" cy="1801813"/>
            <a:chOff x="5181600" y="3041650"/>
            <a:chExt cx="3059113" cy="1801813"/>
          </a:xfrm>
        </p:grpSpPr>
        <p:sp>
          <p:nvSpPr>
            <p:cNvPr id="644" name="AutoShape 639"/>
            <p:cNvSpPr>
              <a:spLocks noChangeAspect="1" noChangeArrowheads="1" noTextEdit="1"/>
            </p:cNvSpPr>
            <p:nvPr/>
          </p:nvSpPr>
          <p:spPr bwMode="auto">
            <a:xfrm>
              <a:off x="5181600" y="3048000"/>
              <a:ext cx="3048000" cy="179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" name="Freeform 641"/>
            <p:cNvSpPr>
              <a:spLocks/>
            </p:cNvSpPr>
            <p:nvPr/>
          </p:nvSpPr>
          <p:spPr bwMode="auto">
            <a:xfrm>
              <a:off x="5330825" y="4414838"/>
              <a:ext cx="87313" cy="395288"/>
            </a:xfrm>
            <a:custGeom>
              <a:avLst/>
              <a:gdLst>
                <a:gd name="T0" fmla="*/ 46 w 50"/>
                <a:gd name="T1" fmla="*/ 4 h 226"/>
                <a:gd name="T2" fmla="*/ 30 w 50"/>
                <a:gd name="T3" fmla="*/ 3 h 226"/>
                <a:gd name="T4" fmla="*/ 1 w 50"/>
                <a:gd name="T5" fmla="*/ 0 h 226"/>
                <a:gd name="T6" fmla="*/ 4 w 50"/>
                <a:gd name="T7" fmla="*/ 66 h 226"/>
                <a:gd name="T8" fmla="*/ 9 w 50"/>
                <a:gd name="T9" fmla="*/ 149 h 226"/>
                <a:gd name="T10" fmla="*/ 11 w 50"/>
                <a:gd name="T11" fmla="*/ 187 h 226"/>
                <a:gd name="T12" fmla="*/ 11 w 50"/>
                <a:gd name="T13" fmla="*/ 220 h 226"/>
                <a:gd name="T14" fmla="*/ 34 w 50"/>
                <a:gd name="T15" fmla="*/ 226 h 226"/>
                <a:gd name="T16" fmla="*/ 36 w 50"/>
                <a:gd name="T17" fmla="*/ 189 h 226"/>
                <a:gd name="T18" fmla="*/ 39 w 50"/>
                <a:gd name="T19" fmla="*/ 134 h 226"/>
                <a:gd name="T20" fmla="*/ 43 w 50"/>
                <a:gd name="T21" fmla="*/ 70 h 226"/>
                <a:gd name="T22" fmla="*/ 46 w 50"/>
                <a:gd name="T23" fmla="*/ 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226">
                  <a:moveTo>
                    <a:pt x="46" y="4"/>
                  </a:moveTo>
                  <a:cubicBezTo>
                    <a:pt x="41" y="4"/>
                    <a:pt x="35" y="3"/>
                    <a:pt x="30" y="3"/>
                  </a:cubicBezTo>
                  <a:cubicBezTo>
                    <a:pt x="20" y="2"/>
                    <a:pt x="10" y="1"/>
                    <a:pt x="1" y="0"/>
                  </a:cubicBezTo>
                  <a:cubicBezTo>
                    <a:pt x="0" y="22"/>
                    <a:pt x="3" y="44"/>
                    <a:pt x="4" y="66"/>
                  </a:cubicBezTo>
                  <a:cubicBezTo>
                    <a:pt x="6" y="94"/>
                    <a:pt x="7" y="121"/>
                    <a:pt x="9" y="149"/>
                  </a:cubicBezTo>
                  <a:cubicBezTo>
                    <a:pt x="9" y="152"/>
                    <a:pt x="10" y="170"/>
                    <a:pt x="11" y="187"/>
                  </a:cubicBezTo>
                  <a:cubicBezTo>
                    <a:pt x="11" y="204"/>
                    <a:pt x="12" y="221"/>
                    <a:pt x="11" y="220"/>
                  </a:cubicBezTo>
                  <a:cubicBezTo>
                    <a:pt x="19" y="222"/>
                    <a:pt x="27" y="224"/>
                    <a:pt x="34" y="226"/>
                  </a:cubicBezTo>
                  <a:cubicBezTo>
                    <a:pt x="35" y="213"/>
                    <a:pt x="35" y="201"/>
                    <a:pt x="36" y="189"/>
                  </a:cubicBezTo>
                  <a:cubicBezTo>
                    <a:pt x="37" y="171"/>
                    <a:pt x="38" y="152"/>
                    <a:pt x="39" y="134"/>
                  </a:cubicBezTo>
                  <a:cubicBezTo>
                    <a:pt x="40" y="113"/>
                    <a:pt x="39" y="91"/>
                    <a:pt x="43" y="70"/>
                  </a:cubicBezTo>
                  <a:cubicBezTo>
                    <a:pt x="44" y="64"/>
                    <a:pt x="50" y="4"/>
                    <a:pt x="46" y="4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6" name="Freeform 642"/>
            <p:cNvSpPr>
              <a:spLocks/>
            </p:cNvSpPr>
            <p:nvPr/>
          </p:nvSpPr>
          <p:spPr bwMode="auto">
            <a:xfrm>
              <a:off x="5429250" y="4414838"/>
              <a:ext cx="87313" cy="395288"/>
            </a:xfrm>
            <a:custGeom>
              <a:avLst/>
              <a:gdLst>
                <a:gd name="T0" fmla="*/ 49 w 50"/>
                <a:gd name="T1" fmla="*/ 0 h 226"/>
                <a:gd name="T2" fmla="*/ 20 w 50"/>
                <a:gd name="T3" fmla="*/ 3 h 226"/>
                <a:gd name="T4" fmla="*/ 4 w 50"/>
                <a:gd name="T5" fmla="*/ 4 h 226"/>
                <a:gd name="T6" fmla="*/ 6 w 50"/>
                <a:gd name="T7" fmla="*/ 70 h 226"/>
                <a:gd name="T8" fmla="*/ 11 w 50"/>
                <a:gd name="T9" fmla="*/ 134 h 226"/>
                <a:gd name="T10" fmla="*/ 14 w 50"/>
                <a:gd name="T11" fmla="*/ 190 h 226"/>
                <a:gd name="T12" fmla="*/ 15 w 50"/>
                <a:gd name="T13" fmla="*/ 226 h 226"/>
                <a:gd name="T14" fmla="*/ 39 w 50"/>
                <a:gd name="T15" fmla="*/ 220 h 226"/>
                <a:gd name="T16" fmla="*/ 39 w 50"/>
                <a:gd name="T17" fmla="*/ 189 h 226"/>
                <a:gd name="T18" fmla="*/ 41 w 50"/>
                <a:gd name="T19" fmla="*/ 149 h 226"/>
                <a:gd name="T20" fmla="*/ 45 w 50"/>
                <a:gd name="T21" fmla="*/ 66 h 226"/>
                <a:gd name="T22" fmla="*/ 49 w 50"/>
                <a:gd name="T2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226">
                  <a:moveTo>
                    <a:pt x="49" y="0"/>
                  </a:moveTo>
                  <a:cubicBezTo>
                    <a:pt x="39" y="1"/>
                    <a:pt x="29" y="2"/>
                    <a:pt x="20" y="3"/>
                  </a:cubicBezTo>
                  <a:cubicBezTo>
                    <a:pt x="14" y="3"/>
                    <a:pt x="9" y="4"/>
                    <a:pt x="4" y="4"/>
                  </a:cubicBezTo>
                  <a:cubicBezTo>
                    <a:pt x="0" y="4"/>
                    <a:pt x="5" y="64"/>
                    <a:pt x="6" y="70"/>
                  </a:cubicBezTo>
                  <a:cubicBezTo>
                    <a:pt x="11" y="91"/>
                    <a:pt x="10" y="113"/>
                    <a:pt x="11" y="134"/>
                  </a:cubicBezTo>
                  <a:cubicBezTo>
                    <a:pt x="12" y="153"/>
                    <a:pt x="13" y="171"/>
                    <a:pt x="14" y="190"/>
                  </a:cubicBezTo>
                  <a:cubicBezTo>
                    <a:pt x="14" y="202"/>
                    <a:pt x="15" y="214"/>
                    <a:pt x="15" y="226"/>
                  </a:cubicBezTo>
                  <a:cubicBezTo>
                    <a:pt x="23" y="224"/>
                    <a:pt x="31" y="222"/>
                    <a:pt x="39" y="220"/>
                  </a:cubicBezTo>
                  <a:cubicBezTo>
                    <a:pt x="38" y="221"/>
                    <a:pt x="38" y="205"/>
                    <a:pt x="39" y="189"/>
                  </a:cubicBezTo>
                  <a:cubicBezTo>
                    <a:pt x="40" y="171"/>
                    <a:pt x="41" y="152"/>
                    <a:pt x="41" y="149"/>
                  </a:cubicBezTo>
                  <a:cubicBezTo>
                    <a:pt x="42" y="121"/>
                    <a:pt x="44" y="94"/>
                    <a:pt x="45" y="66"/>
                  </a:cubicBezTo>
                  <a:cubicBezTo>
                    <a:pt x="47" y="44"/>
                    <a:pt x="50" y="22"/>
                    <a:pt x="49" y="0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7" name="Freeform 643"/>
            <p:cNvSpPr>
              <a:spLocks/>
            </p:cNvSpPr>
            <p:nvPr/>
          </p:nvSpPr>
          <p:spPr bwMode="auto">
            <a:xfrm>
              <a:off x="5330825" y="4414838"/>
              <a:ext cx="87313" cy="395288"/>
            </a:xfrm>
            <a:custGeom>
              <a:avLst/>
              <a:gdLst>
                <a:gd name="T0" fmla="*/ 46 w 50"/>
                <a:gd name="T1" fmla="*/ 4 h 226"/>
                <a:gd name="T2" fmla="*/ 30 w 50"/>
                <a:gd name="T3" fmla="*/ 3 h 226"/>
                <a:gd name="T4" fmla="*/ 1 w 50"/>
                <a:gd name="T5" fmla="*/ 0 h 226"/>
                <a:gd name="T6" fmla="*/ 4 w 50"/>
                <a:gd name="T7" fmla="*/ 66 h 226"/>
                <a:gd name="T8" fmla="*/ 9 w 50"/>
                <a:gd name="T9" fmla="*/ 149 h 226"/>
                <a:gd name="T10" fmla="*/ 11 w 50"/>
                <a:gd name="T11" fmla="*/ 187 h 226"/>
                <a:gd name="T12" fmla="*/ 11 w 50"/>
                <a:gd name="T13" fmla="*/ 220 h 226"/>
                <a:gd name="T14" fmla="*/ 34 w 50"/>
                <a:gd name="T15" fmla="*/ 226 h 226"/>
                <a:gd name="T16" fmla="*/ 36 w 50"/>
                <a:gd name="T17" fmla="*/ 189 h 226"/>
                <a:gd name="T18" fmla="*/ 39 w 50"/>
                <a:gd name="T19" fmla="*/ 134 h 226"/>
                <a:gd name="T20" fmla="*/ 43 w 50"/>
                <a:gd name="T21" fmla="*/ 70 h 226"/>
                <a:gd name="T22" fmla="*/ 46 w 50"/>
                <a:gd name="T23" fmla="*/ 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226">
                  <a:moveTo>
                    <a:pt x="46" y="4"/>
                  </a:moveTo>
                  <a:cubicBezTo>
                    <a:pt x="41" y="4"/>
                    <a:pt x="35" y="3"/>
                    <a:pt x="30" y="3"/>
                  </a:cubicBezTo>
                  <a:cubicBezTo>
                    <a:pt x="20" y="2"/>
                    <a:pt x="10" y="1"/>
                    <a:pt x="1" y="0"/>
                  </a:cubicBezTo>
                  <a:cubicBezTo>
                    <a:pt x="0" y="22"/>
                    <a:pt x="3" y="44"/>
                    <a:pt x="4" y="66"/>
                  </a:cubicBezTo>
                  <a:cubicBezTo>
                    <a:pt x="6" y="94"/>
                    <a:pt x="7" y="121"/>
                    <a:pt x="9" y="149"/>
                  </a:cubicBezTo>
                  <a:cubicBezTo>
                    <a:pt x="9" y="152"/>
                    <a:pt x="10" y="170"/>
                    <a:pt x="11" y="187"/>
                  </a:cubicBezTo>
                  <a:cubicBezTo>
                    <a:pt x="11" y="204"/>
                    <a:pt x="12" y="221"/>
                    <a:pt x="11" y="220"/>
                  </a:cubicBezTo>
                  <a:cubicBezTo>
                    <a:pt x="19" y="222"/>
                    <a:pt x="27" y="224"/>
                    <a:pt x="34" y="226"/>
                  </a:cubicBezTo>
                  <a:cubicBezTo>
                    <a:pt x="35" y="213"/>
                    <a:pt x="35" y="201"/>
                    <a:pt x="36" y="189"/>
                  </a:cubicBezTo>
                  <a:cubicBezTo>
                    <a:pt x="37" y="171"/>
                    <a:pt x="38" y="152"/>
                    <a:pt x="39" y="134"/>
                  </a:cubicBezTo>
                  <a:cubicBezTo>
                    <a:pt x="40" y="113"/>
                    <a:pt x="39" y="91"/>
                    <a:pt x="43" y="70"/>
                  </a:cubicBezTo>
                  <a:cubicBezTo>
                    <a:pt x="44" y="64"/>
                    <a:pt x="50" y="4"/>
                    <a:pt x="46" y="4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8" name="Freeform 644"/>
            <p:cNvSpPr>
              <a:spLocks/>
            </p:cNvSpPr>
            <p:nvPr/>
          </p:nvSpPr>
          <p:spPr bwMode="auto">
            <a:xfrm>
              <a:off x="5429250" y="4414838"/>
              <a:ext cx="87313" cy="395288"/>
            </a:xfrm>
            <a:custGeom>
              <a:avLst/>
              <a:gdLst>
                <a:gd name="T0" fmla="*/ 49 w 50"/>
                <a:gd name="T1" fmla="*/ 0 h 226"/>
                <a:gd name="T2" fmla="*/ 20 w 50"/>
                <a:gd name="T3" fmla="*/ 3 h 226"/>
                <a:gd name="T4" fmla="*/ 4 w 50"/>
                <a:gd name="T5" fmla="*/ 4 h 226"/>
                <a:gd name="T6" fmla="*/ 6 w 50"/>
                <a:gd name="T7" fmla="*/ 70 h 226"/>
                <a:gd name="T8" fmla="*/ 11 w 50"/>
                <a:gd name="T9" fmla="*/ 134 h 226"/>
                <a:gd name="T10" fmla="*/ 14 w 50"/>
                <a:gd name="T11" fmla="*/ 190 h 226"/>
                <a:gd name="T12" fmla="*/ 15 w 50"/>
                <a:gd name="T13" fmla="*/ 226 h 226"/>
                <a:gd name="T14" fmla="*/ 39 w 50"/>
                <a:gd name="T15" fmla="*/ 220 h 226"/>
                <a:gd name="T16" fmla="*/ 39 w 50"/>
                <a:gd name="T17" fmla="*/ 189 h 226"/>
                <a:gd name="T18" fmla="*/ 41 w 50"/>
                <a:gd name="T19" fmla="*/ 149 h 226"/>
                <a:gd name="T20" fmla="*/ 45 w 50"/>
                <a:gd name="T21" fmla="*/ 66 h 226"/>
                <a:gd name="T22" fmla="*/ 49 w 50"/>
                <a:gd name="T2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226">
                  <a:moveTo>
                    <a:pt x="49" y="0"/>
                  </a:moveTo>
                  <a:cubicBezTo>
                    <a:pt x="39" y="1"/>
                    <a:pt x="29" y="2"/>
                    <a:pt x="20" y="3"/>
                  </a:cubicBezTo>
                  <a:cubicBezTo>
                    <a:pt x="14" y="3"/>
                    <a:pt x="9" y="4"/>
                    <a:pt x="4" y="4"/>
                  </a:cubicBezTo>
                  <a:cubicBezTo>
                    <a:pt x="0" y="4"/>
                    <a:pt x="5" y="64"/>
                    <a:pt x="6" y="70"/>
                  </a:cubicBezTo>
                  <a:cubicBezTo>
                    <a:pt x="11" y="91"/>
                    <a:pt x="10" y="113"/>
                    <a:pt x="11" y="134"/>
                  </a:cubicBezTo>
                  <a:cubicBezTo>
                    <a:pt x="12" y="153"/>
                    <a:pt x="13" y="171"/>
                    <a:pt x="14" y="190"/>
                  </a:cubicBezTo>
                  <a:cubicBezTo>
                    <a:pt x="14" y="202"/>
                    <a:pt x="15" y="214"/>
                    <a:pt x="15" y="226"/>
                  </a:cubicBezTo>
                  <a:cubicBezTo>
                    <a:pt x="23" y="224"/>
                    <a:pt x="31" y="222"/>
                    <a:pt x="39" y="220"/>
                  </a:cubicBezTo>
                  <a:cubicBezTo>
                    <a:pt x="38" y="221"/>
                    <a:pt x="38" y="205"/>
                    <a:pt x="39" y="189"/>
                  </a:cubicBezTo>
                  <a:cubicBezTo>
                    <a:pt x="40" y="171"/>
                    <a:pt x="41" y="152"/>
                    <a:pt x="41" y="149"/>
                  </a:cubicBezTo>
                  <a:cubicBezTo>
                    <a:pt x="42" y="121"/>
                    <a:pt x="44" y="94"/>
                    <a:pt x="45" y="66"/>
                  </a:cubicBezTo>
                  <a:cubicBezTo>
                    <a:pt x="47" y="44"/>
                    <a:pt x="50" y="22"/>
                    <a:pt x="49" y="0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9" name="Freeform 645"/>
            <p:cNvSpPr>
              <a:spLocks/>
            </p:cNvSpPr>
            <p:nvPr/>
          </p:nvSpPr>
          <p:spPr bwMode="auto">
            <a:xfrm>
              <a:off x="5451475" y="4762500"/>
              <a:ext cx="122238" cy="80963"/>
            </a:xfrm>
            <a:custGeom>
              <a:avLst/>
              <a:gdLst>
                <a:gd name="T0" fmla="*/ 65 w 69"/>
                <a:gd name="T1" fmla="*/ 43 h 46"/>
                <a:gd name="T2" fmla="*/ 38 w 69"/>
                <a:gd name="T3" fmla="*/ 43 h 46"/>
                <a:gd name="T4" fmla="*/ 8 w 69"/>
                <a:gd name="T5" fmla="*/ 39 h 46"/>
                <a:gd name="T6" fmla="*/ 4 w 69"/>
                <a:gd name="T7" fmla="*/ 38 h 46"/>
                <a:gd name="T8" fmla="*/ 3 w 69"/>
                <a:gd name="T9" fmla="*/ 35 h 46"/>
                <a:gd name="T10" fmla="*/ 0 w 69"/>
                <a:gd name="T11" fmla="*/ 0 h 46"/>
                <a:gd name="T12" fmla="*/ 23 w 69"/>
                <a:gd name="T13" fmla="*/ 1 h 46"/>
                <a:gd name="T14" fmla="*/ 27 w 69"/>
                <a:gd name="T15" fmla="*/ 2 h 46"/>
                <a:gd name="T16" fmla="*/ 27 w 69"/>
                <a:gd name="T17" fmla="*/ 8 h 46"/>
                <a:gd name="T18" fmla="*/ 41 w 69"/>
                <a:gd name="T19" fmla="*/ 23 h 46"/>
                <a:gd name="T20" fmla="*/ 62 w 69"/>
                <a:gd name="T21" fmla="*/ 32 h 46"/>
                <a:gd name="T22" fmla="*/ 67 w 69"/>
                <a:gd name="T23" fmla="*/ 36 h 46"/>
                <a:gd name="T24" fmla="*/ 65 w 69"/>
                <a:gd name="T25" fmla="*/ 4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" h="46">
                  <a:moveTo>
                    <a:pt x="65" y="43"/>
                  </a:moveTo>
                  <a:cubicBezTo>
                    <a:pt x="57" y="46"/>
                    <a:pt x="46" y="44"/>
                    <a:pt x="38" y="43"/>
                  </a:cubicBezTo>
                  <a:cubicBezTo>
                    <a:pt x="28" y="41"/>
                    <a:pt x="18" y="41"/>
                    <a:pt x="8" y="39"/>
                  </a:cubicBezTo>
                  <a:cubicBezTo>
                    <a:pt x="6" y="39"/>
                    <a:pt x="5" y="39"/>
                    <a:pt x="4" y="38"/>
                  </a:cubicBezTo>
                  <a:cubicBezTo>
                    <a:pt x="3" y="37"/>
                    <a:pt x="3" y="36"/>
                    <a:pt x="3" y="35"/>
                  </a:cubicBezTo>
                  <a:cubicBezTo>
                    <a:pt x="2" y="23"/>
                    <a:pt x="0" y="12"/>
                    <a:pt x="0" y="0"/>
                  </a:cubicBezTo>
                  <a:cubicBezTo>
                    <a:pt x="7" y="1"/>
                    <a:pt x="15" y="1"/>
                    <a:pt x="23" y="1"/>
                  </a:cubicBezTo>
                  <a:cubicBezTo>
                    <a:pt x="24" y="1"/>
                    <a:pt x="26" y="2"/>
                    <a:pt x="27" y="2"/>
                  </a:cubicBezTo>
                  <a:cubicBezTo>
                    <a:pt x="28" y="4"/>
                    <a:pt x="27" y="6"/>
                    <a:pt x="27" y="8"/>
                  </a:cubicBezTo>
                  <a:cubicBezTo>
                    <a:pt x="26" y="18"/>
                    <a:pt x="34" y="20"/>
                    <a:pt x="41" y="23"/>
                  </a:cubicBezTo>
                  <a:cubicBezTo>
                    <a:pt x="48" y="26"/>
                    <a:pt x="55" y="29"/>
                    <a:pt x="62" y="32"/>
                  </a:cubicBezTo>
                  <a:cubicBezTo>
                    <a:pt x="64" y="33"/>
                    <a:pt x="66" y="34"/>
                    <a:pt x="67" y="36"/>
                  </a:cubicBezTo>
                  <a:cubicBezTo>
                    <a:pt x="69" y="40"/>
                    <a:pt x="68" y="42"/>
                    <a:pt x="65" y="43"/>
                  </a:cubicBezTo>
                  <a:close/>
                </a:path>
              </a:pathLst>
            </a:custGeom>
            <a:solidFill>
              <a:srgbClr val="2D6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0" name="Freeform 646"/>
            <p:cNvSpPr>
              <a:spLocks/>
            </p:cNvSpPr>
            <p:nvPr/>
          </p:nvSpPr>
          <p:spPr bwMode="auto">
            <a:xfrm>
              <a:off x="5275263" y="4762500"/>
              <a:ext cx="120650" cy="80963"/>
            </a:xfrm>
            <a:custGeom>
              <a:avLst/>
              <a:gdLst>
                <a:gd name="T0" fmla="*/ 4 w 69"/>
                <a:gd name="T1" fmla="*/ 43 h 46"/>
                <a:gd name="T2" fmla="*/ 32 w 69"/>
                <a:gd name="T3" fmla="*/ 43 h 46"/>
                <a:gd name="T4" fmla="*/ 61 w 69"/>
                <a:gd name="T5" fmla="*/ 39 h 46"/>
                <a:gd name="T6" fmla="*/ 65 w 69"/>
                <a:gd name="T7" fmla="*/ 38 h 46"/>
                <a:gd name="T8" fmla="*/ 66 w 69"/>
                <a:gd name="T9" fmla="*/ 35 h 46"/>
                <a:gd name="T10" fmla="*/ 69 w 69"/>
                <a:gd name="T11" fmla="*/ 0 h 46"/>
                <a:gd name="T12" fmla="*/ 46 w 69"/>
                <a:gd name="T13" fmla="*/ 1 h 46"/>
                <a:gd name="T14" fmla="*/ 42 w 69"/>
                <a:gd name="T15" fmla="*/ 2 h 46"/>
                <a:gd name="T16" fmla="*/ 42 w 69"/>
                <a:gd name="T17" fmla="*/ 8 h 46"/>
                <a:gd name="T18" fmla="*/ 28 w 69"/>
                <a:gd name="T19" fmla="*/ 23 h 46"/>
                <a:gd name="T20" fmla="*/ 7 w 69"/>
                <a:gd name="T21" fmla="*/ 32 h 46"/>
                <a:gd name="T22" fmla="*/ 2 w 69"/>
                <a:gd name="T23" fmla="*/ 36 h 46"/>
                <a:gd name="T24" fmla="*/ 4 w 69"/>
                <a:gd name="T25" fmla="*/ 4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" h="46">
                  <a:moveTo>
                    <a:pt x="4" y="43"/>
                  </a:moveTo>
                  <a:cubicBezTo>
                    <a:pt x="12" y="46"/>
                    <a:pt x="23" y="44"/>
                    <a:pt x="32" y="43"/>
                  </a:cubicBezTo>
                  <a:cubicBezTo>
                    <a:pt x="42" y="41"/>
                    <a:pt x="51" y="41"/>
                    <a:pt x="61" y="39"/>
                  </a:cubicBezTo>
                  <a:cubicBezTo>
                    <a:pt x="63" y="39"/>
                    <a:pt x="64" y="39"/>
                    <a:pt x="65" y="38"/>
                  </a:cubicBezTo>
                  <a:cubicBezTo>
                    <a:pt x="66" y="37"/>
                    <a:pt x="66" y="36"/>
                    <a:pt x="66" y="35"/>
                  </a:cubicBezTo>
                  <a:cubicBezTo>
                    <a:pt x="67" y="23"/>
                    <a:pt x="69" y="12"/>
                    <a:pt x="69" y="0"/>
                  </a:cubicBezTo>
                  <a:cubicBezTo>
                    <a:pt x="62" y="1"/>
                    <a:pt x="54" y="1"/>
                    <a:pt x="46" y="1"/>
                  </a:cubicBezTo>
                  <a:cubicBezTo>
                    <a:pt x="45" y="1"/>
                    <a:pt x="43" y="2"/>
                    <a:pt x="42" y="2"/>
                  </a:cubicBezTo>
                  <a:cubicBezTo>
                    <a:pt x="41" y="4"/>
                    <a:pt x="42" y="6"/>
                    <a:pt x="42" y="8"/>
                  </a:cubicBezTo>
                  <a:cubicBezTo>
                    <a:pt x="43" y="18"/>
                    <a:pt x="35" y="20"/>
                    <a:pt x="28" y="23"/>
                  </a:cubicBezTo>
                  <a:cubicBezTo>
                    <a:pt x="21" y="26"/>
                    <a:pt x="14" y="29"/>
                    <a:pt x="7" y="32"/>
                  </a:cubicBezTo>
                  <a:cubicBezTo>
                    <a:pt x="5" y="33"/>
                    <a:pt x="3" y="34"/>
                    <a:pt x="2" y="36"/>
                  </a:cubicBezTo>
                  <a:cubicBezTo>
                    <a:pt x="0" y="40"/>
                    <a:pt x="1" y="42"/>
                    <a:pt x="4" y="43"/>
                  </a:cubicBezTo>
                  <a:close/>
                </a:path>
              </a:pathLst>
            </a:custGeom>
            <a:solidFill>
              <a:srgbClr val="2D6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" name="Freeform 647"/>
            <p:cNvSpPr>
              <a:spLocks/>
            </p:cNvSpPr>
            <p:nvPr/>
          </p:nvSpPr>
          <p:spPr bwMode="auto">
            <a:xfrm>
              <a:off x="5307013" y="4497388"/>
              <a:ext cx="230188" cy="195263"/>
            </a:xfrm>
            <a:custGeom>
              <a:avLst/>
              <a:gdLst>
                <a:gd name="T0" fmla="*/ 17 w 131"/>
                <a:gd name="T1" fmla="*/ 1 h 112"/>
                <a:gd name="T2" fmla="*/ 7 w 131"/>
                <a:gd name="T3" fmla="*/ 53 h 112"/>
                <a:gd name="T4" fmla="*/ 3 w 131"/>
                <a:gd name="T5" fmla="*/ 80 h 112"/>
                <a:gd name="T6" fmla="*/ 0 w 131"/>
                <a:gd name="T7" fmla="*/ 101 h 112"/>
                <a:gd name="T8" fmla="*/ 62 w 131"/>
                <a:gd name="T9" fmla="*/ 108 h 112"/>
                <a:gd name="T10" fmla="*/ 70 w 131"/>
                <a:gd name="T11" fmla="*/ 70 h 112"/>
                <a:gd name="T12" fmla="*/ 73 w 131"/>
                <a:gd name="T13" fmla="*/ 112 h 112"/>
                <a:gd name="T14" fmla="*/ 131 w 131"/>
                <a:gd name="T15" fmla="*/ 107 h 112"/>
                <a:gd name="T16" fmla="*/ 122 w 131"/>
                <a:gd name="T17" fmla="*/ 6 h 112"/>
                <a:gd name="T18" fmla="*/ 66 w 131"/>
                <a:gd name="T19" fmla="*/ 6 h 112"/>
                <a:gd name="T20" fmla="*/ 38 w 131"/>
                <a:gd name="T21" fmla="*/ 4 h 112"/>
                <a:gd name="T22" fmla="*/ 17 w 131"/>
                <a:gd name="T23" fmla="*/ 0 h 112"/>
                <a:gd name="T24" fmla="*/ 17 w 131"/>
                <a:gd name="T25" fmla="*/ 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1" h="112">
                  <a:moveTo>
                    <a:pt x="17" y="1"/>
                  </a:moveTo>
                  <a:cubicBezTo>
                    <a:pt x="13" y="18"/>
                    <a:pt x="10" y="36"/>
                    <a:pt x="7" y="53"/>
                  </a:cubicBezTo>
                  <a:cubicBezTo>
                    <a:pt x="6" y="62"/>
                    <a:pt x="4" y="71"/>
                    <a:pt x="3" y="80"/>
                  </a:cubicBezTo>
                  <a:cubicBezTo>
                    <a:pt x="2" y="87"/>
                    <a:pt x="3" y="94"/>
                    <a:pt x="0" y="101"/>
                  </a:cubicBezTo>
                  <a:cubicBezTo>
                    <a:pt x="5" y="101"/>
                    <a:pt x="62" y="107"/>
                    <a:pt x="62" y="108"/>
                  </a:cubicBezTo>
                  <a:cubicBezTo>
                    <a:pt x="65" y="96"/>
                    <a:pt x="68" y="83"/>
                    <a:pt x="70" y="70"/>
                  </a:cubicBezTo>
                  <a:cubicBezTo>
                    <a:pt x="71" y="84"/>
                    <a:pt x="72" y="98"/>
                    <a:pt x="73" y="112"/>
                  </a:cubicBezTo>
                  <a:cubicBezTo>
                    <a:pt x="92" y="110"/>
                    <a:pt x="112" y="109"/>
                    <a:pt x="131" y="107"/>
                  </a:cubicBezTo>
                  <a:cubicBezTo>
                    <a:pt x="128" y="74"/>
                    <a:pt x="125" y="40"/>
                    <a:pt x="122" y="6"/>
                  </a:cubicBezTo>
                  <a:cubicBezTo>
                    <a:pt x="104" y="7"/>
                    <a:pt x="85" y="7"/>
                    <a:pt x="66" y="6"/>
                  </a:cubicBezTo>
                  <a:cubicBezTo>
                    <a:pt x="56" y="5"/>
                    <a:pt x="47" y="5"/>
                    <a:pt x="38" y="4"/>
                  </a:cubicBezTo>
                  <a:cubicBezTo>
                    <a:pt x="36" y="3"/>
                    <a:pt x="17" y="0"/>
                    <a:pt x="17" y="0"/>
                  </a:cubicBezTo>
                  <a:cubicBezTo>
                    <a:pt x="17" y="0"/>
                    <a:pt x="17" y="0"/>
                    <a:pt x="17" y="1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2" name="Freeform 648"/>
            <p:cNvSpPr>
              <a:spLocks/>
            </p:cNvSpPr>
            <p:nvPr/>
          </p:nvSpPr>
          <p:spPr bwMode="auto">
            <a:xfrm>
              <a:off x="5340350" y="4178300"/>
              <a:ext cx="158750" cy="71438"/>
            </a:xfrm>
            <a:custGeom>
              <a:avLst/>
              <a:gdLst>
                <a:gd name="T0" fmla="*/ 91 w 91"/>
                <a:gd name="T1" fmla="*/ 3 h 41"/>
                <a:gd name="T2" fmla="*/ 81 w 91"/>
                <a:gd name="T3" fmla="*/ 2 h 41"/>
                <a:gd name="T4" fmla="*/ 80 w 91"/>
                <a:gd name="T5" fmla="*/ 2 h 41"/>
                <a:gd name="T6" fmla="*/ 80 w 91"/>
                <a:gd name="T7" fmla="*/ 2 h 41"/>
                <a:gd name="T8" fmla="*/ 22 w 91"/>
                <a:gd name="T9" fmla="*/ 2 h 41"/>
                <a:gd name="T10" fmla="*/ 9 w 91"/>
                <a:gd name="T11" fmla="*/ 3 h 41"/>
                <a:gd name="T12" fmla="*/ 7 w 91"/>
                <a:gd name="T13" fmla="*/ 4 h 41"/>
                <a:gd name="T14" fmla="*/ 0 w 91"/>
                <a:gd name="T15" fmla="*/ 5 h 41"/>
                <a:gd name="T16" fmla="*/ 91 w 91"/>
                <a:gd name="T17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41">
                  <a:moveTo>
                    <a:pt x="91" y="3"/>
                  </a:moveTo>
                  <a:cubicBezTo>
                    <a:pt x="88" y="3"/>
                    <a:pt x="84" y="2"/>
                    <a:pt x="81" y="2"/>
                  </a:cubicBezTo>
                  <a:cubicBezTo>
                    <a:pt x="81" y="2"/>
                    <a:pt x="81" y="2"/>
                    <a:pt x="80" y="2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61" y="1"/>
                    <a:pt x="42" y="0"/>
                    <a:pt x="22" y="2"/>
                  </a:cubicBezTo>
                  <a:cubicBezTo>
                    <a:pt x="18" y="2"/>
                    <a:pt x="13" y="2"/>
                    <a:pt x="9" y="3"/>
                  </a:cubicBezTo>
                  <a:cubicBezTo>
                    <a:pt x="8" y="3"/>
                    <a:pt x="8" y="4"/>
                    <a:pt x="7" y="4"/>
                  </a:cubicBezTo>
                  <a:cubicBezTo>
                    <a:pt x="5" y="4"/>
                    <a:pt x="2" y="5"/>
                    <a:pt x="0" y="5"/>
                  </a:cubicBezTo>
                  <a:cubicBezTo>
                    <a:pt x="27" y="41"/>
                    <a:pt x="63" y="26"/>
                    <a:pt x="91" y="3"/>
                  </a:cubicBezTo>
                  <a:close/>
                </a:path>
              </a:pathLst>
            </a:custGeom>
            <a:solidFill>
              <a:srgbClr val="8D43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3" name="Freeform 649"/>
            <p:cNvSpPr>
              <a:spLocks/>
            </p:cNvSpPr>
            <p:nvPr/>
          </p:nvSpPr>
          <p:spPr bwMode="auto">
            <a:xfrm>
              <a:off x="5291138" y="4183063"/>
              <a:ext cx="280988" cy="358775"/>
            </a:xfrm>
            <a:custGeom>
              <a:avLst/>
              <a:gdLst>
                <a:gd name="T0" fmla="*/ 160 w 160"/>
                <a:gd name="T1" fmla="*/ 70 h 205"/>
                <a:gd name="T2" fmla="*/ 159 w 160"/>
                <a:gd name="T3" fmla="*/ 79 h 205"/>
                <a:gd name="T4" fmla="*/ 158 w 160"/>
                <a:gd name="T5" fmla="*/ 89 h 205"/>
                <a:gd name="T6" fmla="*/ 156 w 160"/>
                <a:gd name="T7" fmla="*/ 95 h 205"/>
                <a:gd name="T8" fmla="*/ 154 w 160"/>
                <a:gd name="T9" fmla="*/ 108 h 205"/>
                <a:gd name="T10" fmla="*/ 141 w 160"/>
                <a:gd name="T11" fmla="*/ 174 h 205"/>
                <a:gd name="T12" fmla="*/ 130 w 160"/>
                <a:gd name="T13" fmla="*/ 199 h 205"/>
                <a:gd name="T14" fmla="*/ 115 w 160"/>
                <a:gd name="T15" fmla="*/ 202 h 205"/>
                <a:gd name="T16" fmla="*/ 13 w 160"/>
                <a:gd name="T17" fmla="*/ 195 h 205"/>
                <a:gd name="T18" fmla="*/ 10 w 160"/>
                <a:gd name="T19" fmla="*/ 141 h 205"/>
                <a:gd name="T20" fmla="*/ 3 w 160"/>
                <a:gd name="T21" fmla="*/ 100 h 205"/>
                <a:gd name="T22" fmla="*/ 1 w 160"/>
                <a:gd name="T23" fmla="*/ 80 h 205"/>
                <a:gd name="T24" fmla="*/ 0 w 160"/>
                <a:gd name="T25" fmla="*/ 59 h 205"/>
                <a:gd name="T26" fmla="*/ 1 w 160"/>
                <a:gd name="T27" fmla="*/ 37 h 205"/>
                <a:gd name="T28" fmla="*/ 1 w 160"/>
                <a:gd name="T29" fmla="*/ 35 h 205"/>
                <a:gd name="T30" fmla="*/ 28 w 160"/>
                <a:gd name="T31" fmla="*/ 2 h 205"/>
                <a:gd name="T32" fmla="*/ 119 w 160"/>
                <a:gd name="T33" fmla="*/ 0 h 205"/>
                <a:gd name="T34" fmla="*/ 147 w 160"/>
                <a:gd name="T35" fmla="*/ 17 h 205"/>
                <a:gd name="T36" fmla="*/ 153 w 160"/>
                <a:gd name="T37" fmla="*/ 25 h 205"/>
                <a:gd name="T38" fmla="*/ 160 w 160"/>
                <a:gd name="T39" fmla="*/ 52 h 205"/>
                <a:gd name="T40" fmla="*/ 160 w 160"/>
                <a:gd name="T41" fmla="*/ 7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205">
                  <a:moveTo>
                    <a:pt x="160" y="70"/>
                  </a:moveTo>
                  <a:cubicBezTo>
                    <a:pt x="160" y="73"/>
                    <a:pt x="160" y="76"/>
                    <a:pt x="159" y="79"/>
                  </a:cubicBezTo>
                  <a:cubicBezTo>
                    <a:pt x="159" y="82"/>
                    <a:pt x="158" y="86"/>
                    <a:pt x="158" y="89"/>
                  </a:cubicBezTo>
                  <a:cubicBezTo>
                    <a:pt x="157" y="91"/>
                    <a:pt x="157" y="93"/>
                    <a:pt x="156" y="95"/>
                  </a:cubicBezTo>
                  <a:cubicBezTo>
                    <a:pt x="156" y="100"/>
                    <a:pt x="155" y="104"/>
                    <a:pt x="154" y="108"/>
                  </a:cubicBezTo>
                  <a:cubicBezTo>
                    <a:pt x="149" y="130"/>
                    <a:pt x="144" y="152"/>
                    <a:pt x="141" y="174"/>
                  </a:cubicBezTo>
                  <a:cubicBezTo>
                    <a:pt x="140" y="184"/>
                    <a:pt x="137" y="194"/>
                    <a:pt x="130" y="199"/>
                  </a:cubicBezTo>
                  <a:cubicBezTo>
                    <a:pt x="125" y="201"/>
                    <a:pt x="120" y="202"/>
                    <a:pt x="115" y="202"/>
                  </a:cubicBezTo>
                  <a:cubicBezTo>
                    <a:pt x="81" y="205"/>
                    <a:pt x="47" y="203"/>
                    <a:pt x="13" y="195"/>
                  </a:cubicBezTo>
                  <a:cubicBezTo>
                    <a:pt x="12" y="177"/>
                    <a:pt x="11" y="159"/>
                    <a:pt x="10" y="141"/>
                  </a:cubicBezTo>
                  <a:cubicBezTo>
                    <a:pt x="9" y="127"/>
                    <a:pt x="4" y="114"/>
                    <a:pt x="3" y="100"/>
                  </a:cubicBezTo>
                  <a:cubicBezTo>
                    <a:pt x="2" y="93"/>
                    <a:pt x="1" y="86"/>
                    <a:pt x="1" y="80"/>
                  </a:cubicBezTo>
                  <a:cubicBezTo>
                    <a:pt x="0" y="73"/>
                    <a:pt x="0" y="66"/>
                    <a:pt x="0" y="59"/>
                  </a:cubicBezTo>
                  <a:cubicBezTo>
                    <a:pt x="0" y="52"/>
                    <a:pt x="0" y="44"/>
                    <a:pt x="1" y="37"/>
                  </a:cubicBezTo>
                  <a:cubicBezTo>
                    <a:pt x="1" y="36"/>
                    <a:pt x="1" y="35"/>
                    <a:pt x="1" y="35"/>
                  </a:cubicBezTo>
                  <a:cubicBezTo>
                    <a:pt x="2" y="16"/>
                    <a:pt x="12" y="7"/>
                    <a:pt x="28" y="2"/>
                  </a:cubicBezTo>
                  <a:cubicBezTo>
                    <a:pt x="55" y="38"/>
                    <a:pt x="91" y="23"/>
                    <a:pt x="119" y="0"/>
                  </a:cubicBezTo>
                  <a:cubicBezTo>
                    <a:pt x="130" y="2"/>
                    <a:pt x="140" y="7"/>
                    <a:pt x="147" y="17"/>
                  </a:cubicBezTo>
                  <a:cubicBezTo>
                    <a:pt x="149" y="20"/>
                    <a:pt x="151" y="22"/>
                    <a:pt x="153" y="25"/>
                  </a:cubicBezTo>
                  <a:cubicBezTo>
                    <a:pt x="157" y="33"/>
                    <a:pt x="159" y="43"/>
                    <a:pt x="160" y="52"/>
                  </a:cubicBezTo>
                  <a:cubicBezTo>
                    <a:pt x="160" y="58"/>
                    <a:pt x="160" y="65"/>
                    <a:pt x="160" y="70"/>
                  </a:cubicBezTo>
                  <a:close/>
                </a:path>
              </a:pathLst>
            </a:custGeom>
            <a:solidFill>
              <a:srgbClr val="2D6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4" name="Freeform 650"/>
            <p:cNvSpPr>
              <a:spLocks/>
            </p:cNvSpPr>
            <p:nvPr/>
          </p:nvSpPr>
          <p:spPr bwMode="auto">
            <a:xfrm>
              <a:off x="5395913" y="4151313"/>
              <a:ext cx="50800" cy="50800"/>
            </a:xfrm>
            <a:custGeom>
              <a:avLst/>
              <a:gdLst>
                <a:gd name="T0" fmla="*/ 14 w 29"/>
                <a:gd name="T1" fmla="*/ 29 h 29"/>
                <a:gd name="T2" fmla="*/ 14 w 29"/>
                <a:gd name="T3" fmla="*/ 29 h 29"/>
                <a:gd name="T4" fmla="*/ 0 w 29"/>
                <a:gd name="T5" fmla="*/ 15 h 29"/>
                <a:gd name="T6" fmla="*/ 0 w 29"/>
                <a:gd name="T7" fmla="*/ 0 h 29"/>
                <a:gd name="T8" fmla="*/ 29 w 29"/>
                <a:gd name="T9" fmla="*/ 0 h 29"/>
                <a:gd name="T10" fmla="*/ 29 w 29"/>
                <a:gd name="T11" fmla="*/ 15 h 29"/>
                <a:gd name="T12" fmla="*/ 14 w 29"/>
                <a:gd name="T1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29">
                  <a:moveTo>
                    <a:pt x="14" y="2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6" y="29"/>
                    <a:pt x="0" y="23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23"/>
                    <a:pt x="23" y="29"/>
                    <a:pt x="14" y="29"/>
                  </a:cubicBezTo>
                  <a:close/>
                </a:path>
              </a:pathLst>
            </a:custGeom>
            <a:solidFill>
              <a:srgbClr val="8D43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" name="Freeform 651"/>
            <p:cNvSpPr>
              <a:spLocks/>
            </p:cNvSpPr>
            <p:nvPr/>
          </p:nvSpPr>
          <p:spPr bwMode="auto">
            <a:xfrm>
              <a:off x="5195888" y="3714750"/>
              <a:ext cx="455613" cy="465138"/>
            </a:xfrm>
            <a:custGeom>
              <a:avLst/>
              <a:gdLst>
                <a:gd name="T0" fmla="*/ 24 w 259"/>
                <a:gd name="T1" fmla="*/ 86 h 265"/>
                <a:gd name="T2" fmla="*/ 40 w 259"/>
                <a:gd name="T3" fmla="*/ 43 h 265"/>
                <a:gd name="T4" fmla="*/ 174 w 259"/>
                <a:gd name="T5" fmla="*/ 17 h 265"/>
                <a:gd name="T6" fmla="*/ 230 w 259"/>
                <a:gd name="T7" fmla="*/ 110 h 265"/>
                <a:gd name="T8" fmla="*/ 247 w 259"/>
                <a:gd name="T9" fmla="*/ 104 h 265"/>
                <a:gd name="T10" fmla="*/ 257 w 259"/>
                <a:gd name="T11" fmla="*/ 122 h 265"/>
                <a:gd name="T12" fmla="*/ 244 w 259"/>
                <a:gd name="T13" fmla="*/ 162 h 265"/>
                <a:gd name="T14" fmla="*/ 233 w 259"/>
                <a:gd name="T15" fmla="*/ 166 h 265"/>
                <a:gd name="T16" fmla="*/ 224 w 259"/>
                <a:gd name="T17" fmla="*/ 161 h 265"/>
                <a:gd name="T18" fmla="*/ 215 w 259"/>
                <a:gd name="T19" fmla="*/ 201 h 265"/>
                <a:gd name="T20" fmla="*/ 181 w 259"/>
                <a:gd name="T21" fmla="*/ 240 h 265"/>
                <a:gd name="T22" fmla="*/ 63 w 259"/>
                <a:gd name="T23" fmla="*/ 238 h 265"/>
                <a:gd name="T24" fmla="*/ 30 w 259"/>
                <a:gd name="T25" fmla="*/ 173 h 265"/>
                <a:gd name="T26" fmla="*/ 6 w 259"/>
                <a:gd name="T27" fmla="*/ 166 h 265"/>
                <a:gd name="T28" fmla="*/ 1 w 259"/>
                <a:gd name="T29" fmla="*/ 141 h 265"/>
                <a:gd name="T30" fmla="*/ 7 w 259"/>
                <a:gd name="T31" fmla="*/ 127 h 265"/>
                <a:gd name="T32" fmla="*/ 20 w 259"/>
                <a:gd name="T33" fmla="*/ 127 h 265"/>
                <a:gd name="T34" fmla="*/ 24 w 259"/>
                <a:gd name="T35" fmla="*/ 86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9" h="265">
                  <a:moveTo>
                    <a:pt x="24" y="86"/>
                  </a:moveTo>
                  <a:cubicBezTo>
                    <a:pt x="26" y="71"/>
                    <a:pt x="31" y="56"/>
                    <a:pt x="40" y="43"/>
                  </a:cubicBezTo>
                  <a:cubicBezTo>
                    <a:pt x="72" y="0"/>
                    <a:pt x="127" y="0"/>
                    <a:pt x="174" y="17"/>
                  </a:cubicBezTo>
                  <a:cubicBezTo>
                    <a:pt x="214" y="31"/>
                    <a:pt x="223" y="73"/>
                    <a:pt x="230" y="110"/>
                  </a:cubicBezTo>
                  <a:cubicBezTo>
                    <a:pt x="233" y="103"/>
                    <a:pt x="241" y="100"/>
                    <a:pt x="247" y="104"/>
                  </a:cubicBezTo>
                  <a:cubicBezTo>
                    <a:pt x="253" y="108"/>
                    <a:pt x="256" y="115"/>
                    <a:pt x="257" y="122"/>
                  </a:cubicBezTo>
                  <a:cubicBezTo>
                    <a:pt x="259" y="137"/>
                    <a:pt x="256" y="153"/>
                    <a:pt x="244" y="162"/>
                  </a:cubicBezTo>
                  <a:cubicBezTo>
                    <a:pt x="241" y="164"/>
                    <a:pt x="237" y="166"/>
                    <a:pt x="233" y="166"/>
                  </a:cubicBezTo>
                  <a:cubicBezTo>
                    <a:pt x="230" y="166"/>
                    <a:pt x="226" y="164"/>
                    <a:pt x="224" y="161"/>
                  </a:cubicBezTo>
                  <a:cubicBezTo>
                    <a:pt x="222" y="177"/>
                    <a:pt x="224" y="186"/>
                    <a:pt x="215" y="201"/>
                  </a:cubicBezTo>
                  <a:cubicBezTo>
                    <a:pt x="206" y="216"/>
                    <a:pt x="195" y="230"/>
                    <a:pt x="181" y="240"/>
                  </a:cubicBezTo>
                  <a:cubicBezTo>
                    <a:pt x="146" y="264"/>
                    <a:pt x="95" y="265"/>
                    <a:pt x="63" y="238"/>
                  </a:cubicBezTo>
                  <a:cubicBezTo>
                    <a:pt x="44" y="222"/>
                    <a:pt x="30" y="198"/>
                    <a:pt x="30" y="173"/>
                  </a:cubicBezTo>
                  <a:cubicBezTo>
                    <a:pt x="22" y="177"/>
                    <a:pt x="12" y="174"/>
                    <a:pt x="6" y="166"/>
                  </a:cubicBezTo>
                  <a:cubicBezTo>
                    <a:pt x="1" y="159"/>
                    <a:pt x="0" y="149"/>
                    <a:pt x="1" y="141"/>
                  </a:cubicBezTo>
                  <a:cubicBezTo>
                    <a:pt x="2" y="136"/>
                    <a:pt x="3" y="130"/>
                    <a:pt x="7" y="127"/>
                  </a:cubicBezTo>
                  <a:cubicBezTo>
                    <a:pt x="11" y="123"/>
                    <a:pt x="16" y="124"/>
                    <a:pt x="20" y="127"/>
                  </a:cubicBezTo>
                  <a:cubicBezTo>
                    <a:pt x="19" y="114"/>
                    <a:pt x="21" y="99"/>
                    <a:pt x="24" y="86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" name="Freeform 652"/>
            <p:cNvSpPr>
              <a:spLocks/>
            </p:cNvSpPr>
            <p:nvPr/>
          </p:nvSpPr>
          <p:spPr bwMode="auto">
            <a:xfrm>
              <a:off x="5181600" y="3622675"/>
              <a:ext cx="481013" cy="368300"/>
            </a:xfrm>
            <a:custGeom>
              <a:avLst/>
              <a:gdLst>
                <a:gd name="T0" fmla="*/ 43 w 274"/>
                <a:gd name="T1" fmla="*/ 156 h 210"/>
                <a:gd name="T2" fmla="*/ 38 w 274"/>
                <a:gd name="T3" fmla="*/ 210 h 210"/>
                <a:gd name="T4" fmla="*/ 33 w 274"/>
                <a:gd name="T5" fmla="*/ 199 h 210"/>
                <a:gd name="T6" fmla="*/ 33 w 274"/>
                <a:gd name="T7" fmla="*/ 187 h 210"/>
                <a:gd name="T8" fmla="*/ 27 w 274"/>
                <a:gd name="T9" fmla="*/ 165 h 210"/>
                <a:gd name="T10" fmla="*/ 6 w 274"/>
                <a:gd name="T11" fmla="*/ 153 h 210"/>
                <a:gd name="T12" fmla="*/ 7 w 274"/>
                <a:gd name="T13" fmla="*/ 139 h 210"/>
                <a:gd name="T14" fmla="*/ 16 w 274"/>
                <a:gd name="T15" fmla="*/ 128 h 210"/>
                <a:gd name="T16" fmla="*/ 1 w 274"/>
                <a:gd name="T17" fmla="*/ 102 h 210"/>
                <a:gd name="T18" fmla="*/ 6 w 274"/>
                <a:gd name="T19" fmla="*/ 72 h 210"/>
                <a:gd name="T20" fmla="*/ 27 w 274"/>
                <a:gd name="T21" fmla="*/ 35 h 210"/>
                <a:gd name="T22" fmla="*/ 65 w 274"/>
                <a:gd name="T23" fmla="*/ 17 h 210"/>
                <a:gd name="T24" fmla="*/ 99 w 274"/>
                <a:gd name="T25" fmla="*/ 40 h 210"/>
                <a:gd name="T26" fmla="*/ 118 w 274"/>
                <a:gd name="T27" fmla="*/ 34 h 210"/>
                <a:gd name="T28" fmla="*/ 175 w 274"/>
                <a:gd name="T29" fmla="*/ 6 h 210"/>
                <a:gd name="T30" fmla="*/ 209 w 274"/>
                <a:gd name="T31" fmla="*/ 60 h 210"/>
                <a:gd name="T32" fmla="*/ 226 w 274"/>
                <a:gd name="T33" fmla="*/ 58 h 210"/>
                <a:gd name="T34" fmla="*/ 228 w 274"/>
                <a:gd name="T35" fmla="*/ 75 h 210"/>
                <a:gd name="T36" fmla="*/ 253 w 274"/>
                <a:gd name="T37" fmla="*/ 71 h 210"/>
                <a:gd name="T38" fmla="*/ 270 w 274"/>
                <a:gd name="T39" fmla="*/ 91 h 210"/>
                <a:gd name="T40" fmla="*/ 269 w 274"/>
                <a:gd name="T41" fmla="*/ 121 h 210"/>
                <a:gd name="T42" fmla="*/ 244 w 274"/>
                <a:gd name="T43" fmla="*/ 137 h 210"/>
                <a:gd name="T44" fmla="*/ 248 w 274"/>
                <a:gd name="T45" fmla="*/ 152 h 210"/>
                <a:gd name="T46" fmla="*/ 237 w 274"/>
                <a:gd name="T47" fmla="*/ 162 h 210"/>
                <a:gd name="T48" fmla="*/ 229 w 274"/>
                <a:gd name="T49" fmla="*/ 176 h 210"/>
                <a:gd name="T50" fmla="*/ 222 w 274"/>
                <a:gd name="T51" fmla="*/ 199 h 210"/>
                <a:gd name="T52" fmla="*/ 221 w 274"/>
                <a:gd name="T53" fmla="*/ 170 h 210"/>
                <a:gd name="T54" fmla="*/ 208 w 274"/>
                <a:gd name="T55" fmla="*/ 160 h 210"/>
                <a:gd name="T56" fmla="*/ 210 w 274"/>
                <a:gd name="T57" fmla="*/ 144 h 210"/>
                <a:gd name="T58" fmla="*/ 198 w 274"/>
                <a:gd name="T59" fmla="*/ 133 h 210"/>
                <a:gd name="T60" fmla="*/ 178 w 274"/>
                <a:gd name="T61" fmla="*/ 139 h 210"/>
                <a:gd name="T62" fmla="*/ 164 w 274"/>
                <a:gd name="T63" fmla="*/ 125 h 210"/>
                <a:gd name="T64" fmla="*/ 142 w 274"/>
                <a:gd name="T65" fmla="*/ 126 h 210"/>
                <a:gd name="T66" fmla="*/ 112 w 274"/>
                <a:gd name="T67" fmla="*/ 153 h 210"/>
                <a:gd name="T68" fmla="*/ 72 w 274"/>
                <a:gd name="T69" fmla="*/ 150 h 210"/>
                <a:gd name="T70" fmla="*/ 43 w 274"/>
                <a:gd name="T71" fmla="*/ 15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4" h="210">
                  <a:moveTo>
                    <a:pt x="43" y="156"/>
                  </a:moveTo>
                  <a:cubicBezTo>
                    <a:pt x="40" y="175"/>
                    <a:pt x="37" y="192"/>
                    <a:pt x="38" y="210"/>
                  </a:cubicBezTo>
                  <a:cubicBezTo>
                    <a:pt x="38" y="207"/>
                    <a:pt x="34" y="202"/>
                    <a:pt x="33" y="199"/>
                  </a:cubicBezTo>
                  <a:cubicBezTo>
                    <a:pt x="32" y="195"/>
                    <a:pt x="33" y="191"/>
                    <a:pt x="33" y="187"/>
                  </a:cubicBezTo>
                  <a:cubicBezTo>
                    <a:pt x="33" y="180"/>
                    <a:pt x="33" y="171"/>
                    <a:pt x="27" y="165"/>
                  </a:cubicBezTo>
                  <a:cubicBezTo>
                    <a:pt x="21" y="160"/>
                    <a:pt x="11" y="160"/>
                    <a:pt x="6" y="153"/>
                  </a:cubicBezTo>
                  <a:cubicBezTo>
                    <a:pt x="4" y="148"/>
                    <a:pt x="5" y="143"/>
                    <a:pt x="7" y="139"/>
                  </a:cubicBezTo>
                  <a:cubicBezTo>
                    <a:pt x="9" y="134"/>
                    <a:pt x="13" y="131"/>
                    <a:pt x="16" y="128"/>
                  </a:cubicBezTo>
                  <a:cubicBezTo>
                    <a:pt x="7" y="122"/>
                    <a:pt x="2" y="112"/>
                    <a:pt x="1" y="102"/>
                  </a:cubicBezTo>
                  <a:cubicBezTo>
                    <a:pt x="0" y="92"/>
                    <a:pt x="3" y="82"/>
                    <a:pt x="6" y="72"/>
                  </a:cubicBezTo>
                  <a:cubicBezTo>
                    <a:pt x="11" y="59"/>
                    <a:pt x="17" y="45"/>
                    <a:pt x="27" y="35"/>
                  </a:cubicBezTo>
                  <a:cubicBezTo>
                    <a:pt x="37" y="24"/>
                    <a:pt x="51" y="17"/>
                    <a:pt x="65" y="17"/>
                  </a:cubicBezTo>
                  <a:cubicBezTo>
                    <a:pt x="80" y="17"/>
                    <a:pt x="95" y="26"/>
                    <a:pt x="99" y="40"/>
                  </a:cubicBezTo>
                  <a:cubicBezTo>
                    <a:pt x="102" y="33"/>
                    <a:pt x="112" y="30"/>
                    <a:pt x="118" y="34"/>
                  </a:cubicBezTo>
                  <a:cubicBezTo>
                    <a:pt x="127" y="12"/>
                    <a:pt x="153" y="0"/>
                    <a:pt x="175" y="6"/>
                  </a:cubicBezTo>
                  <a:cubicBezTo>
                    <a:pt x="198" y="12"/>
                    <a:pt x="213" y="37"/>
                    <a:pt x="209" y="60"/>
                  </a:cubicBezTo>
                  <a:cubicBezTo>
                    <a:pt x="213" y="55"/>
                    <a:pt x="221" y="55"/>
                    <a:pt x="226" y="58"/>
                  </a:cubicBezTo>
                  <a:cubicBezTo>
                    <a:pt x="231" y="62"/>
                    <a:pt x="232" y="70"/>
                    <a:pt x="228" y="75"/>
                  </a:cubicBezTo>
                  <a:cubicBezTo>
                    <a:pt x="234" y="68"/>
                    <a:pt x="245" y="67"/>
                    <a:pt x="253" y="71"/>
                  </a:cubicBezTo>
                  <a:cubicBezTo>
                    <a:pt x="261" y="75"/>
                    <a:pt x="267" y="83"/>
                    <a:pt x="270" y="91"/>
                  </a:cubicBezTo>
                  <a:cubicBezTo>
                    <a:pt x="274" y="101"/>
                    <a:pt x="274" y="112"/>
                    <a:pt x="269" y="121"/>
                  </a:cubicBezTo>
                  <a:cubicBezTo>
                    <a:pt x="265" y="131"/>
                    <a:pt x="255" y="138"/>
                    <a:pt x="244" y="137"/>
                  </a:cubicBezTo>
                  <a:cubicBezTo>
                    <a:pt x="248" y="141"/>
                    <a:pt x="250" y="147"/>
                    <a:pt x="248" y="152"/>
                  </a:cubicBezTo>
                  <a:cubicBezTo>
                    <a:pt x="246" y="159"/>
                    <a:pt x="241" y="159"/>
                    <a:pt x="237" y="162"/>
                  </a:cubicBezTo>
                  <a:cubicBezTo>
                    <a:pt x="232" y="165"/>
                    <a:pt x="230" y="170"/>
                    <a:pt x="229" y="176"/>
                  </a:cubicBezTo>
                  <a:cubicBezTo>
                    <a:pt x="228" y="184"/>
                    <a:pt x="228" y="193"/>
                    <a:pt x="222" y="199"/>
                  </a:cubicBezTo>
                  <a:cubicBezTo>
                    <a:pt x="221" y="189"/>
                    <a:pt x="223" y="180"/>
                    <a:pt x="221" y="170"/>
                  </a:cubicBezTo>
                  <a:cubicBezTo>
                    <a:pt x="215" y="169"/>
                    <a:pt x="210" y="165"/>
                    <a:pt x="208" y="160"/>
                  </a:cubicBezTo>
                  <a:cubicBezTo>
                    <a:pt x="206" y="155"/>
                    <a:pt x="207" y="149"/>
                    <a:pt x="210" y="144"/>
                  </a:cubicBezTo>
                  <a:cubicBezTo>
                    <a:pt x="204" y="147"/>
                    <a:pt x="196" y="140"/>
                    <a:pt x="198" y="133"/>
                  </a:cubicBezTo>
                  <a:cubicBezTo>
                    <a:pt x="192" y="136"/>
                    <a:pt x="185" y="139"/>
                    <a:pt x="178" y="139"/>
                  </a:cubicBezTo>
                  <a:cubicBezTo>
                    <a:pt x="170" y="138"/>
                    <a:pt x="163" y="133"/>
                    <a:pt x="164" y="125"/>
                  </a:cubicBezTo>
                  <a:cubicBezTo>
                    <a:pt x="158" y="131"/>
                    <a:pt x="148" y="131"/>
                    <a:pt x="142" y="126"/>
                  </a:cubicBezTo>
                  <a:cubicBezTo>
                    <a:pt x="137" y="139"/>
                    <a:pt x="125" y="149"/>
                    <a:pt x="112" y="153"/>
                  </a:cubicBezTo>
                  <a:cubicBezTo>
                    <a:pt x="99" y="158"/>
                    <a:pt x="84" y="156"/>
                    <a:pt x="72" y="150"/>
                  </a:cubicBezTo>
                  <a:cubicBezTo>
                    <a:pt x="67" y="160"/>
                    <a:pt x="52" y="163"/>
                    <a:pt x="43" y="156"/>
                  </a:cubicBezTo>
                  <a:close/>
                </a:path>
              </a:pathLst>
            </a:custGeom>
            <a:solidFill>
              <a:srgbClr val="4E2F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7" name="Oval 653"/>
            <p:cNvSpPr>
              <a:spLocks noChangeArrowheads="1"/>
            </p:cNvSpPr>
            <p:nvPr/>
          </p:nvSpPr>
          <p:spPr bwMode="auto">
            <a:xfrm>
              <a:off x="5316538" y="3983038"/>
              <a:ext cx="46038" cy="46038"/>
            </a:xfrm>
            <a:prstGeom prst="ellipse">
              <a:avLst/>
            </a:pr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8" name="Freeform 654"/>
            <p:cNvSpPr>
              <a:spLocks/>
            </p:cNvSpPr>
            <p:nvPr/>
          </p:nvSpPr>
          <p:spPr bwMode="auto">
            <a:xfrm>
              <a:off x="5268913" y="3930650"/>
              <a:ext cx="112713" cy="47625"/>
            </a:xfrm>
            <a:custGeom>
              <a:avLst/>
              <a:gdLst>
                <a:gd name="T0" fmla="*/ 57 w 64"/>
                <a:gd name="T1" fmla="*/ 10 h 27"/>
                <a:gd name="T2" fmla="*/ 7 w 64"/>
                <a:gd name="T3" fmla="*/ 12 h 27"/>
                <a:gd name="T4" fmla="*/ 13 w 64"/>
                <a:gd name="T5" fmla="*/ 22 h 27"/>
                <a:gd name="T6" fmla="*/ 51 w 64"/>
                <a:gd name="T7" fmla="*/ 20 h 27"/>
                <a:gd name="T8" fmla="*/ 57 w 64"/>
                <a:gd name="T9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7">
                  <a:moveTo>
                    <a:pt x="57" y="10"/>
                  </a:moveTo>
                  <a:cubicBezTo>
                    <a:pt x="41" y="0"/>
                    <a:pt x="22" y="1"/>
                    <a:pt x="7" y="12"/>
                  </a:cubicBezTo>
                  <a:cubicBezTo>
                    <a:pt x="0" y="16"/>
                    <a:pt x="6" y="27"/>
                    <a:pt x="13" y="22"/>
                  </a:cubicBezTo>
                  <a:cubicBezTo>
                    <a:pt x="24" y="14"/>
                    <a:pt x="39" y="13"/>
                    <a:pt x="51" y="20"/>
                  </a:cubicBezTo>
                  <a:cubicBezTo>
                    <a:pt x="58" y="24"/>
                    <a:pt x="64" y="14"/>
                    <a:pt x="57" y="10"/>
                  </a:cubicBezTo>
                  <a:close/>
                </a:path>
              </a:pathLst>
            </a:custGeom>
            <a:solidFill>
              <a:srgbClr val="4E2F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9" name="Oval 655"/>
            <p:cNvSpPr>
              <a:spLocks noChangeArrowheads="1"/>
            </p:cNvSpPr>
            <p:nvPr/>
          </p:nvSpPr>
          <p:spPr bwMode="auto">
            <a:xfrm>
              <a:off x="5459413" y="3984625"/>
              <a:ext cx="44450" cy="44450"/>
            </a:xfrm>
            <a:prstGeom prst="ellipse">
              <a:avLst/>
            </a:pr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0" name="Freeform 656"/>
            <p:cNvSpPr>
              <a:spLocks/>
            </p:cNvSpPr>
            <p:nvPr/>
          </p:nvSpPr>
          <p:spPr bwMode="auto">
            <a:xfrm>
              <a:off x="5440363" y="3932238"/>
              <a:ext cx="109538" cy="47625"/>
            </a:xfrm>
            <a:custGeom>
              <a:avLst/>
              <a:gdLst>
                <a:gd name="T0" fmla="*/ 7 w 63"/>
                <a:gd name="T1" fmla="*/ 10 h 27"/>
                <a:gd name="T2" fmla="*/ 57 w 63"/>
                <a:gd name="T3" fmla="*/ 12 h 27"/>
                <a:gd name="T4" fmla="*/ 51 w 63"/>
                <a:gd name="T5" fmla="*/ 22 h 27"/>
                <a:gd name="T6" fmla="*/ 13 w 63"/>
                <a:gd name="T7" fmla="*/ 20 h 27"/>
                <a:gd name="T8" fmla="*/ 7 w 63"/>
                <a:gd name="T9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27">
                  <a:moveTo>
                    <a:pt x="7" y="10"/>
                  </a:moveTo>
                  <a:cubicBezTo>
                    <a:pt x="22" y="0"/>
                    <a:pt x="42" y="1"/>
                    <a:pt x="57" y="12"/>
                  </a:cubicBezTo>
                  <a:cubicBezTo>
                    <a:pt x="63" y="16"/>
                    <a:pt x="57" y="27"/>
                    <a:pt x="51" y="22"/>
                  </a:cubicBezTo>
                  <a:cubicBezTo>
                    <a:pt x="39" y="14"/>
                    <a:pt x="25" y="13"/>
                    <a:pt x="13" y="20"/>
                  </a:cubicBezTo>
                  <a:cubicBezTo>
                    <a:pt x="6" y="24"/>
                    <a:pt x="0" y="14"/>
                    <a:pt x="7" y="10"/>
                  </a:cubicBezTo>
                  <a:close/>
                </a:path>
              </a:pathLst>
            </a:custGeom>
            <a:solidFill>
              <a:srgbClr val="4E2F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1" name="Freeform 657"/>
            <p:cNvSpPr>
              <a:spLocks/>
            </p:cNvSpPr>
            <p:nvPr/>
          </p:nvSpPr>
          <p:spPr bwMode="auto">
            <a:xfrm>
              <a:off x="5360988" y="4079875"/>
              <a:ext cx="103188" cy="38100"/>
            </a:xfrm>
            <a:custGeom>
              <a:avLst/>
              <a:gdLst>
                <a:gd name="T0" fmla="*/ 59 w 59"/>
                <a:gd name="T1" fmla="*/ 0 h 22"/>
                <a:gd name="T2" fmla="*/ 49 w 59"/>
                <a:gd name="T3" fmla="*/ 17 h 22"/>
                <a:gd name="T4" fmla="*/ 22 w 59"/>
                <a:gd name="T5" fmla="*/ 17 h 22"/>
                <a:gd name="T6" fmla="*/ 10 w 59"/>
                <a:gd name="T7" fmla="*/ 10 h 22"/>
                <a:gd name="T8" fmla="*/ 0 w 59"/>
                <a:gd name="T9" fmla="*/ 1 h 22"/>
                <a:gd name="T10" fmla="*/ 9 w 59"/>
                <a:gd name="T11" fmla="*/ 1 h 22"/>
                <a:gd name="T12" fmla="*/ 54 w 59"/>
                <a:gd name="T13" fmla="*/ 1 h 22"/>
                <a:gd name="T14" fmla="*/ 59 w 59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22">
                  <a:moveTo>
                    <a:pt x="59" y="0"/>
                  </a:moveTo>
                  <a:cubicBezTo>
                    <a:pt x="58" y="7"/>
                    <a:pt x="54" y="13"/>
                    <a:pt x="49" y="17"/>
                  </a:cubicBezTo>
                  <a:cubicBezTo>
                    <a:pt x="41" y="22"/>
                    <a:pt x="30" y="21"/>
                    <a:pt x="22" y="17"/>
                  </a:cubicBezTo>
                  <a:cubicBezTo>
                    <a:pt x="17" y="15"/>
                    <a:pt x="13" y="13"/>
                    <a:pt x="10" y="10"/>
                  </a:cubicBezTo>
                  <a:cubicBezTo>
                    <a:pt x="8" y="9"/>
                    <a:pt x="2" y="1"/>
                    <a:pt x="0" y="1"/>
                  </a:cubicBezTo>
                  <a:cubicBezTo>
                    <a:pt x="3" y="1"/>
                    <a:pt x="6" y="1"/>
                    <a:pt x="9" y="1"/>
                  </a:cubicBezTo>
                  <a:cubicBezTo>
                    <a:pt x="24" y="2"/>
                    <a:pt x="40" y="3"/>
                    <a:pt x="54" y="1"/>
                  </a:cubicBezTo>
                  <a:cubicBezTo>
                    <a:pt x="56" y="1"/>
                    <a:pt x="58" y="1"/>
                    <a:pt x="59" y="0"/>
                  </a:cubicBezTo>
                  <a:close/>
                </a:path>
              </a:pathLst>
            </a:custGeom>
            <a:solidFill>
              <a:srgbClr val="8F33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2" name="Freeform 658"/>
            <p:cNvSpPr>
              <a:spLocks/>
            </p:cNvSpPr>
            <p:nvPr/>
          </p:nvSpPr>
          <p:spPr bwMode="auto">
            <a:xfrm>
              <a:off x="5376863" y="4081463"/>
              <a:ext cx="79375" cy="22225"/>
            </a:xfrm>
            <a:custGeom>
              <a:avLst/>
              <a:gdLst>
                <a:gd name="T0" fmla="*/ 45 w 45"/>
                <a:gd name="T1" fmla="*/ 0 h 13"/>
                <a:gd name="T2" fmla="*/ 42 w 45"/>
                <a:gd name="T3" fmla="*/ 4 h 13"/>
                <a:gd name="T4" fmla="*/ 0 w 45"/>
                <a:gd name="T5" fmla="*/ 0 h 13"/>
                <a:gd name="T6" fmla="*/ 45 w 45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3">
                  <a:moveTo>
                    <a:pt x="45" y="0"/>
                  </a:moveTo>
                  <a:cubicBezTo>
                    <a:pt x="45" y="2"/>
                    <a:pt x="43" y="3"/>
                    <a:pt x="42" y="4"/>
                  </a:cubicBezTo>
                  <a:cubicBezTo>
                    <a:pt x="33" y="11"/>
                    <a:pt x="7" y="13"/>
                    <a:pt x="0" y="0"/>
                  </a:cubicBezTo>
                  <a:cubicBezTo>
                    <a:pt x="15" y="1"/>
                    <a:pt x="31" y="2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3" name="Freeform 659"/>
            <p:cNvSpPr>
              <a:spLocks/>
            </p:cNvSpPr>
            <p:nvPr/>
          </p:nvSpPr>
          <p:spPr bwMode="auto">
            <a:xfrm>
              <a:off x="5243513" y="4198938"/>
              <a:ext cx="84138" cy="407988"/>
            </a:xfrm>
            <a:custGeom>
              <a:avLst/>
              <a:gdLst>
                <a:gd name="T0" fmla="*/ 22 w 48"/>
                <a:gd name="T1" fmla="*/ 26 h 233"/>
                <a:gd name="T2" fmla="*/ 0 w 48"/>
                <a:gd name="T3" fmla="*/ 121 h 233"/>
                <a:gd name="T4" fmla="*/ 14 w 48"/>
                <a:gd name="T5" fmla="*/ 218 h 233"/>
                <a:gd name="T6" fmla="*/ 21 w 48"/>
                <a:gd name="T7" fmla="*/ 229 h 233"/>
                <a:gd name="T8" fmla="*/ 33 w 48"/>
                <a:gd name="T9" fmla="*/ 230 h 233"/>
                <a:gd name="T10" fmla="*/ 36 w 48"/>
                <a:gd name="T11" fmla="*/ 216 h 233"/>
                <a:gd name="T12" fmla="*/ 36 w 48"/>
                <a:gd name="T13" fmla="*/ 161 h 233"/>
                <a:gd name="T14" fmla="*/ 41 w 48"/>
                <a:gd name="T15" fmla="*/ 104 h 233"/>
                <a:gd name="T16" fmla="*/ 46 w 48"/>
                <a:gd name="T17" fmla="*/ 65 h 233"/>
                <a:gd name="T18" fmla="*/ 45 w 48"/>
                <a:gd name="T19" fmla="*/ 22 h 233"/>
                <a:gd name="T20" fmla="*/ 33 w 48"/>
                <a:gd name="T21" fmla="*/ 9 h 233"/>
                <a:gd name="T22" fmla="*/ 22 w 48"/>
                <a:gd name="T23" fmla="*/ 2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233">
                  <a:moveTo>
                    <a:pt x="22" y="26"/>
                  </a:moveTo>
                  <a:cubicBezTo>
                    <a:pt x="6" y="55"/>
                    <a:pt x="1" y="87"/>
                    <a:pt x="0" y="121"/>
                  </a:cubicBezTo>
                  <a:cubicBezTo>
                    <a:pt x="0" y="154"/>
                    <a:pt x="3" y="187"/>
                    <a:pt x="14" y="218"/>
                  </a:cubicBezTo>
                  <a:cubicBezTo>
                    <a:pt x="15" y="222"/>
                    <a:pt x="17" y="227"/>
                    <a:pt x="21" y="229"/>
                  </a:cubicBezTo>
                  <a:cubicBezTo>
                    <a:pt x="24" y="232"/>
                    <a:pt x="30" y="233"/>
                    <a:pt x="33" y="230"/>
                  </a:cubicBezTo>
                  <a:cubicBezTo>
                    <a:pt x="37" y="227"/>
                    <a:pt x="37" y="221"/>
                    <a:pt x="36" y="216"/>
                  </a:cubicBezTo>
                  <a:cubicBezTo>
                    <a:pt x="35" y="197"/>
                    <a:pt x="35" y="180"/>
                    <a:pt x="36" y="161"/>
                  </a:cubicBezTo>
                  <a:cubicBezTo>
                    <a:pt x="37" y="142"/>
                    <a:pt x="40" y="123"/>
                    <a:pt x="41" y="104"/>
                  </a:cubicBezTo>
                  <a:cubicBezTo>
                    <a:pt x="42" y="91"/>
                    <a:pt x="45" y="78"/>
                    <a:pt x="46" y="65"/>
                  </a:cubicBezTo>
                  <a:cubicBezTo>
                    <a:pt x="46" y="51"/>
                    <a:pt x="48" y="35"/>
                    <a:pt x="45" y="22"/>
                  </a:cubicBezTo>
                  <a:cubicBezTo>
                    <a:pt x="43" y="18"/>
                    <a:pt x="39" y="0"/>
                    <a:pt x="33" y="9"/>
                  </a:cubicBezTo>
                  <a:cubicBezTo>
                    <a:pt x="29" y="14"/>
                    <a:pt x="25" y="20"/>
                    <a:pt x="22" y="26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4" name="Freeform 660"/>
            <p:cNvSpPr>
              <a:spLocks/>
            </p:cNvSpPr>
            <p:nvPr/>
          </p:nvSpPr>
          <p:spPr bwMode="auto">
            <a:xfrm>
              <a:off x="5514975" y="4210050"/>
              <a:ext cx="87313" cy="393700"/>
            </a:xfrm>
            <a:custGeom>
              <a:avLst/>
              <a:gdLst>
                <a:gd name="T0" fmla="*/ 31 w 49"/>
                <a:gd name="T1" fmla="*/ 19 h 225"/>
                <a:gd name="T2" fmla="*/ 42 w 49"/>
                <a:gd name="T3" fmla="*/ 52 h 225"/>
                <a:gd name="T4" fmla="*/ 47 w 49"/>
                <a:gd name="T5" fmla="*/ 139 h 225"/>
                <a:gd name="T6" fmla="*/ 41 w 49"/>
                <a:gd name="T7" fmla="*/ 183 h 225"/>
                <a:gd name="T8" fmla="*/ 35 w 49"/>
                <a:gd name="T9" fmla="*/ 203 h 225"/>
                <a:gd name="T10" fmla="*/ 30 w 49"/>
                <a:gd name="T11" fmla="*/ 218 h 225"/>
                <a:gd name="T12" fmla="*/ 18 w 49"/>
                <a:gd name="T13" fmla="*/ 224 h 225"/>
                <a:gd name="T14" fmla="*/ 11 w 49"/>
                <a:gd name="T15" fmla="*/ 211 h 225"/>
                <a:gd name="T16" fmla="*/ 12 w 49"/>
                <a:gd name="T17" fmla="*/ 173 h 225"/>
                <a:gd name="T18" fmla="*/ 10 w 49"/>
                <a:gd name="T19" fmla="*/ 131 h 225"/>
                <a:gd name="T20" fmla="*/ 4 w 49"/>
                <a:gd name="T21" fmla="*/ 48 h 225"/>
                <a:gd name="T22" fmla="*/ 11 w 49"/>
                <a:gd name="T23" fmla="*/ 5 h 225"/>
                <a:gd name="T24" fmla="*/ 19 w 49"/>
                <a:gd name="T25" fmla="*/ 1 h 225"/>
                <a:gd name="T26" fmla="*/ 31 w 49"/>
                <a:gd name="T27" fmla="*/ 1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225">
                  <a:moveTo>
                    <a:pt x="31" y="19"/>
                  </a:moveTo>
                  <a:cubicBezTo>
                    <a:pt x="36" y="29"/>
                    <a:pt x="39" y="41"/>
                    <a:pt x="42" y="52"/>
                  </a:cubicBezTo>
                  <a:cubicBezTo>
                    <a:pt x="47" y="80"/>
                    <a:pt x="49" y="110"/>
                    <a:pt x="47" y="139"/>
                  </a:cubicBezTo>
                  <a:cubicBezTo>
                    <a:pt x="46" y="154"/>
                    <a:pt x="44" y="168"/>
                    <a:pt x="41" y="183"/>
                  </a:cubicBezTo>
                  <a:cubicBezTo>
                    <a:pt x="39" y="190"/>
                    <a:pt x="38" y="196"/>
                    <a:pt x="35" y="203"/>
                  </a:cubicBezTo>
                  <a:cubicBezTo>
                    <a:pt x="34" y="208"/>
                    <a:pt x="33" y="214"/>
                    <a:pt x="30" y="218"/>
                  </a:cubicBezTo>
                  <a:cubicBezTo>
                    <a:pt x="28" y="222"/>
                    <a:pt x="23" y="225"/>
                    <a:pt x="18" y="224"/>
                  </a:cubicBezTo>
                  <a:cubicBezTo>
                    <a:pt x="13" y="222"/>
                    <a:pt x="11" y="216"/>
                    <a:pt x="11" y="211"/>
                  </a:cubicBezTo>
                  <a:cubicBezTo>
                    <a:pt x="11" y="198"/>
                    <a:pt x="12" y="186"/>
                    <a:pt x="12" y="173"/>
                  </a:cubicBezTo>
                  <a:cubicBezTo>
                    <a:pt x="11" y="159"/>
                    <a:pt x="10" y="145"/>
                    <a:pt x="10" y="131"/>
                  </a:cubicBezTo>
                  <a:cubicBezTo>
                    <a:pt x="8" y="103"/>
                    <a:pt x="6" y="76"/>
                    <a:pt x="4" y="48"/>
                  </a:cubicBezTo>
                  <a:cubicBezTo>
                    <a:pt x="3" y="32"/>
                    <a:pt x="0" y="18"/>
                    <a:pt x="11" y="5"/>
                  </a:cubicBezTo>
                  <a:cubicBezTo>
                    <a:pt x="13" y="2"/>
                    <a:pt x="16" y="0"/>
                    <a:pt x="19" y="1"/>
                  </a:cubicBezTo>
                  <a:cubicBezTo>
                    <a:pt x="23" y="3"/>
                    <a:pt x="28" y="15"/>
                    <a:pt x="31" y="19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" name="Freeform 661"/>
            <p:cNvSpPr>
              <a:spLocks/>
            </p:cNvSpPr>
            <p:nvPr/>
          </p:nvSpPr>
          <p:spPr bwMode="auto">
            <a:xfrm>
              <a:off x="5235575" y="4181475"/>
              <a:ext cx="112713" cy="163513"/>
            </a:xfrm>
            <a:custGeom>
              <a:avLst/>
              <a:gdLst>
                <a:gd name="T0" fmla="*/ 5 w 64"/>
                <a:gd name="T1" fmla="*/ 56 h 93"/>
                <a:gd name="T2" fmla="*/ 1 w 64"/>
                <a:gd name="T3" fmla="*/ 64 h 93"/>
                <a:gd name="T4" fmla="*/ 53 w 64"/>
                <a:gd name="T5" fmla="*/ 91 h 93"/>
                <a:gd name="T6" fmla="*/ 62 w 64"/>
                <a:gd name="T7" fmla="*/ 65 h 93"/>
                <a:gd name="T8" fmla="*/ 61 w 64"/>
                <a:gd name="T9" fmla="*/ 32 h 93"/>
                <a:gd name="T10" fmla="*/ 54 w 64"/>
                <a:gd name="T11" fmla="*/ 18 h 93"/>
                <a:gd name="T12" fmla="*/ 5 w 64"/>
                <a:gd name="T13" fmla="*/ 5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3">
                  <a:moveTo>
                    <a:pt x="5" y="56"/>
                  </a:moveTo>
                  <a:cubicBezTo>
                    <a:pt x="4" y="60"/>
                    <a:pt x="2" y="62"/>
                    <a:pt x="1" y="64"/>
                  </a:cubicBezTo>
                  <a:cubicBezTo>
                    <a:pt x="0" y="66"/>
                    <a:pt x="46" y="93"/>
                    <a:pt x="53" y="91"/>
                  </a:cubicBezTo>
                  <a:cubicBezTo>
                    <a:pt x="60" y="89"/>
                    <a:pt x="62" y="71"/>
                    <a:pt x="62" y="65"/>
                  </a:cubicBezTo>
                  <a:cubicBezTo>
                    <a:pt x="64" y="54"/>
                    <a:pt x="63" y="43"/>
                    <a:pt x="61" y="32"/>
                  </a:cubicBezTo>
                  <a:cubicBezTo>
                    <a:pt x="59" y="27"/>
                    <a:pt x="58" y="22"/>
                    <a:pt x="54" y="18"/>
                  </a:cubicBezTo>
                  <a:cubicBezTo>
                    <a:pt x="40" y="0"/>
                    <a:pt x="16" y="38"/>
                    <a:pt x="5" y="56"/>
                  </a:cubicBezTo>
                  <a:close/>
                </a:path>
              </a:pathLst>
            </a:custGeom>
            <a:solidFill>
              <a:srgbClr val="2D6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" name="Freeform 662"/>
            <p:cNvSpPr>
              <a:spLocks/>
            </p:cNvSpPr>
            <p:nvPr/>
          </p:nvSpPr>
          <p:spPr bwMode="auto">
            <a:xfrm>
              <a:off x="5497513" y="4178300"/>
              <a:ext cx="112713" cy="161925"/>
            </a:xfrm>
            <a:custGeom>
              <a:avLst/>
              <a:gdLst>
                <a:gd name="T0" fmla="*/ 58 w 64"/>
                <a:gd name="T1" fmla="*/ 56 h 93"/>
                <a:gd name="T2" fmla="*/ 63 w 64"/>
                <a:gd name="T3" fmla="*/ 64 h 93"/>
                <a:gd name="T4" fmla="*/ 11 w 64"/>
                <a:gd name="T5" fmla="*/ 91 h 93"/>
                <a:gd name="T6" fmla="*/ 1 w 64"/>
                <a:gd name="T7" fmla="*/ 65 h 93"/>
                <a:gd name="T8" fmla="*/ 3 w 64"/>
                <a:gd name="T9" fmla="*/ 32 h 93"/>
                <a:gd name="T10" fmla="*/ 9 w 64"/>
                <a:gd name="T11" fmla="*/ 18 h 93"/>
                <a:gd name="T12" fmla="*/ 58 w 64"/>
                <a:gd name="T13" fmla="*/ 5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3">
                  <a:moveTo>
                    <a:pt x="58" y="56"/>
                  </a:moveTo>
                  <a:cubicBezTo>
                    <a:pt x="60" y="60"/>
                    <a:pt x="62" y="62"/>
                    <a:pt x="63" y="64"/>
                  </a:cubicBezTo>
                  <a:cubicBezTo>
                    <a:pt x="64" y="66"/>
                    <a:pt x="18" y="93"/>
                    <a:pt x="11" y="91"/>
                  </a:cubicBezTo>
                  <a:cubicBezTo>
                    <a:pt x="4" y="89"/>
                    <a:pt x="2" y="71"/>
                    <a:pt x="1" y="65"/>
                  </a:cubicBezTo>
                  <a:cubicBezTo>
                    <a:pt x="0" y="54"/>
                    <a:pt x="1" y="43"/>
                    <a:pt x="3" y="32"/>
                  </a:cubicBezTo>
                  <a:cubicBezTo>
                    <a:pt x="5" y="27"/>
                    <a:pt x="6" y="22"/>
                    <a:pt x="9" y="18"/>
                  </a:cubicBezTo>
                  <a:cubicBezTo>
                    <a:pt x="24" y="0"/>
                    <a:pt x="47" y="38"/>
                    <a:pt x="58" y="56"/>
                  </a:cubicBezTo>
                  <a:close/>
                </a:path>
              </a:pathLst>
            </a:custGeom>
            <a:solidFill>
              <a:srgbClr val="2D6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7" name="Freeform 663"/>
            <p:cNvSpPr>
              <a:spLocks/>
            </p:cNvSpPr>
            <p:nvPr/>
          </p:nvSpPr>
          <p:spPr bwMode="auto">
            <a:xfrm>
              <a:off x="5416550" y="4040188"/>
              <a:ext cx="20638" cy="22225"/>
            </a:xfrm>
            <a:custGeom>
              <a:avLst/>
              <a:gdLst>
                <a:gd name="T0" fmla="*/ 7 w 11"/>
                <a:gd name="T1" fmla="*/ 2 h 13"/>
                <a:gd name="T2" fmla="*/ 2 w 11"/>
                <a:gd name="T3" fmla="*/ 9 h 13"/>
                <a:gd name="T4" fmla="*/ 4 w 11"/>
                <a:gd name="T5" fmla="*/ 12 h 13"/>
                <a:gd name="T6" fmla="*/ 11 w 11"/>
                <a:gd name="T7" fmla="*/ 3 h 13"/>
                <a:gd name="T8" fmla="*/ 7 w 11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7" y="2"/>
                  </a:moveTo>
                  <a:cubicBezTo>
                    <a:pt x="7" y="5"/>
                    <a:pt x="5" y="7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8" y="10"/>
                    <a:pt x="11" y="7"/>
                    <a:pt x="11" y="3"/>
                  </a:cubicBezTo>
                  <a:cubicBezTo>
                    <a:pt x="11" y="1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8" name="Freeform 664"/>
            <p:cNvSpPr>
              <a:spLocks noEditPoints="1"/>
            </p:cNvSpPr>
            <p:nvPr/>
          </p:nvSpPr>
          <p:spPr bwMode="auto">
            <a:xfrm>
              <a:off x="5375275" y="4292600"/>
              <a:ext cx="122238" cy="144463"/>
            </a:xfrm>
            <a:custGeom>
              <a:avLst/>
              <a:gdLst>
                <a:gd name="T0" fmla="*/ 59 w 70"/>
                <a:gd name="T1" fmla="*/ 48 h 83"/>
                <a:gd name="T2" fmla="*/ 47 w 70"/>
                <a:gd name="T3" fmla="*/ 36 h 83"/>
                <a:gd name="T4" fmla="*/ 31 w 70"/>
                <a:gd name="T5" fmla="*/ 32 h 83"/>
                <a:gd name="T6" fmla="*/ 45 w 70"/>
                <a:gd name="T7" fmla="*/ 23 h 83"/>
                <a:gd name="T8" fmla="*/ 47 w 70"/>
                <a:gd name="T9" fmla="*/ 7 h 83"/>
                <a:gd name="T10" fmla="*/ 33 w 70"/>
                <a:gd name="T11" fmla="*/ 2 h 83"/>
                <a:gd name="T12" fmla="*/ 2 w 70"/>
                <a:gd name="T13" fmla="*/ 1 h 83"/>
                <a:gd name="T14" fmla="*/ 0 w 70"/>
                <a:gd name="T15" fmla="*/ 75 h 83"/>
                <a:gd name="T16" fmla="*/ 59 w 70"/>
                <a:gd name="T17" fmla="*/ 48 h 83"/>
                <a:gd name="T18" fmla="*/ 17 w 70"/>
                <a:gd name="T19" fmla="*/ 23 h 83"/>
                <a:gd name="T20" fmla="*/ 16 w 70"/>
                <a:gd name="T21" fmla="*/ 18 h 83"/>
                <a:gd name="T22" fmla="*/ 15 w 70"/>
                <a:gd name="T23" fmla="*/ 11 h 83"/>
                <a:gd name="T24" fmla="*/ 28 w 70"/>
                <a:gd name="T25" fmla="*/ 15 h 83"/>
                <a:gd name="T26" fmla="*/ 17 w 70"/>
                <a:gd name="T27" fmla="*/ 23 h 83"/>
                <a:gd name="T28" fmla="*/ 34 w 70"/>
                <a:gd name="T29" fmla="*/ 59 h 83"/>
                <a:gd name="T30" fmla="*/ 27 w 70"/>
                <a:gd name="T31" fmla="*/ 64 h 83"/>
                <a:gd name="T32" fmla="*/ 19 w 70"/>
                <a:gd name="T33" fmla="*/ 65 h 83"/>
                <a:gd name="T34" fmla="*/ 20 w 70"/>
                <a:gd name="T35" fmla="*/ 49 h 83"/>
                <a:gd name="T36" fmla="*/ 21 w 70"/>
                <a:gd name="T37" fmla="*/ 49 h 83"/>
                <a:gd name="T38" fmla="*/ 29 w 70"/>
                <a:gd name="T39" fmla="*/ 52 h 83"/>
                <a:gd name="T40" fmla="*/ 34 w 70"/>
                <a:gd name="T41" fmla="*/ 5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83">
                  <a:moveTo>
                    <a:pt x="59" y="48"/>
                  </a:moveTo>
                  <a:cubicBezTo>
                    <a:pt x="57" y="43"/>
                    <a:pt x="53" y="39"/>
                    <a:pt x="47" y="36"/>
                  </a:cubicBezTo>
                  <a:cubicBezTo>
                    <a:pt x="42" y="34"/>
                    <a:pt x="36" y="33"/>
                    <a:pt x="31" y="32"/>
                  </a:cubicBezTo>
                  <a:cubicBezTo>
                    <a:pt x="36" y="30"/>
                    <a:pt x="42" y="28"/>
                    <a:pt x="45" y="23"/>
                  </a:cubicBezTo>
                  <a:cubicBezTo>
                    <a:pt x="49" y="19"/>
                    <a:pt x="50" y="12"/>
                    <a:pt x="47" y="7"/>
                  </a:cubicBezTo>
                  <a:cubicBezTo>
                    <a:pt x="43" y="3"/>
                    <a:pt x="38" y="2"/>
                    <a:pt x="33" y="2"/>
                  </a:cubicBezTo>
                  <a:cubicBezTo>
                    <a:pt x="23" y="0"/>
                    <a:pt x="12" y="0"/>
                    <a:pt x="2" y="1"/>
                  </a:cubicBezTo>
                  <a:cubicBezTo>
                    <a:pt x="0" y="1"/>
                    <a:pt x="1" y="69"/>
                    <a:pt x="0" y="75"/>
                  </a:cubicBezTo>
                  <a:cubicBezTo>
                    <a:pt x="17" y="83"/>
                    <a:pt x="70" y="77"/>
                    <a:pt x="59" y="48"/>
                  </a:cubicBezTo>
                  <a:close/>
                  <a:moveTo>
                    <a:pt x="17" y="23"/>
                  </a:moveTo>
                  <a:cubicBezTo>
                    <a:pt x="16" y="21"/>
                    <a:pt x="16" y="19"/>
                    <a:pt x="16" y="18"/>
                  </a:cubicBezTo>
                  <a:cubicBezTo>
                    <a:pt x="16" y="15"/>
                    <a:pt x="15" y="13"/>
                    <a:pt x="15" y="11"/>
                  </a:cubicBezTo>
                  <a:cubicBezTo>
                    <a:pt x="17" y="11"/>
                    <a:pt x="27" y="12"/>
                    <a:pt x="28" y="15"/>
                  </a:cubicBezTo>
                  <a:cubicBezTo>
                    <a:pt x="30" y="19"/>
                    <a:pt x="20" y="23"/>
                    <a:pt x="17" y="23"/>
                  </a:cubicBezTo>
                  <a:close/>
                  <a:moveTo>
                    <a:pt x="34" y="59"/>
                  </a:moveTo>
                  <a:cubicBezTo>
                    <a:pt x="33" y="62"/>
                    <a:pt x="30" y="64"/>
                    <a:pt x="27" y="64"/>
                  </a:cubicBezTo>
                  <a:cubicBezTo>
                    <a:pt x="25" y="64"/>
                    <a:pt x="22" y="64"/>
                    <a:pt x="19" y="65"/>
                  </a:cubicBezTo>
                  <a:cubicBezTo>
                    <a:pt x="19" y="60"/>
                    <a:pt x="19" y="54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3" y="51"/>
                    <a:pt x="26" y="51"/>
                    <a:pt x="29" y="52"/>
                  </a:cubicBezTo>
                  <a:cubicBezTo>
                    <a:pt x="32" y="54"/>
                    <a:pt x="34" y="56"/>
                    <a:pt x="34" y="59"/>
                  </a:cubicBezTo>
                  <a:close/>
                </a:path>
              </a:pathLst>
            </a:custGeom>
            <a:solidFill>
              <a:srgbClr val="F9A2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9" name="Freeform 665"/>
            <p:cNvSpPr>
              <a:spLocks/>
            </p:cNvSpPr>
            <p:nvPr/>
          </p:nvSpPr>
          <p:spPr bwMode="auto">
            <a:xfrm>
              <a:off x="5915025" y="4246563"/>
              <a:ext cx="106363" cy="401638"/>
            </a:xfrm>
            <a:custGeom>
              <a:avLst/>
              <a:gdLst>
                <a:gd name="T0" fmla="*/ 53 w 61"/>
                <a:gd name="T1" fmla="*/ 85 h 229"/>
                <a:gd name="T2" fmla="*/ 56 w 61"/>
                <a:gd name="T3" fmla="*/ 4 h 229"/>
                <a:gd name="T4" fmla="*/ 37 w 61"/>
                <a:gd name="T5" fmla="*/ 3 h 229"/>
                <a:gd name="T6" fmla="*/ 1 w 61"/>
                <a:gd name="T7" fmla="*/ 0 h 229"/>
                <a:gd name="T8" fmla="*/ 6 w 61"/>
                <a:gd name="T9" fmla="*/ 80 h 229"/>
                <a:gd name="T10" fmla="*/ 11 w 61"/>
                <a:gd name="T11" fmla="*/ 181 h 229"/>
                <a:gd name="T12" fmla="*/ 14 w 61"/>
                <a:gd name="T13" fmla="*/ 227 h 229"/>
                <a:gd name="T14" fmla="*/ 44 w 61"/>
                <a:gd name="T15" fmla="*/ 229 h 229"/>
                <a:gd name="T16" fmla="*/ 48 w 61"/>
                <a:gd name="T17" fmla="*/ 163 h 229"/>
                <a:gd name="T18" fmla="*/ 53 w 61"/>
                <a:gd name="T19" fmla="*/ 8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229">
                  <a:moveTo>
                    <a:pt x="53" y="85"/>
                  </a:moveTo>
                  <a:cubicBezTo>
                    <a:pt x="55" y="78"/>
                    <a:pt x="61" y="5"/>
                    <a:pt x="56" y="4"/>
                  </a:cubicBezTo>
                  <a:cubicBezTo>
                    <a:pt x="50" y="4"/>
                    <a:pt x="44" y="3"/>
                    <a:pt x="37" y="3"/>
                  </a:cubicBezTo>
                  <a:cubicBezTo>
                    <a:pt x="25" y="2"/>
                    <a:pt x="13" y="1"/>
                    <a:pt x="1" y="0"/>
                  </a:cubicBezTo>
                  <a:cubicBezTo>
                    <a:pt x="0" y="27"/>
                    <a:pt x="5" y="53"/>
                    <a:pt x="6" y="80"/>
                  </a:cubicBezTo>
                  <a:cubicBezTo>
                    <a:pt x="8" y="113"/>
                    <a:pt x="10" y="147"/>
                    <a:pt x="11" y="181"/>
                  </a:cubicBezTo>
                  <a:cubicBezTo>
                    <a:pt x="12" y="184"/>
                    <a:pt x="13" y="206"/>
                    <a:pt x="14" y="227"/>
                  </a:cubicBezTo>
                  <a:cubicBezTo>
                    <a:pt x="24" y="227"/>
                    <a:pt x="34" y="228"/>
                    <a:pt x="44" y="229"/>
                  </a:cubicBezTo>
                  <a:cubicBezTo>
                    <a:pt x="46" y="207"/>
                    <a:pt x="47" y="185"/>
                    <a:pt x="48" y="163"/>
                  </a:cubicBezTo>
                  <a:cubicBezTo>
                    <a:pt x="49" y="137"/>
                    <a:pt x="48" y="110"/>
                    <a:pt x="53" y="85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0" name="Freeform 666"/>
            <p:cNvSpPr>
              <a:spLocks/>
            </p:cNvSpPr>
            <p:nvPr/>
          </p:nvSpPr>
          <p:spPr bwMode="auto">
            <a:xfrm>
              <a:off x="5938838" y="4643438"/>
              <a:ext cx="52388" cy="82550"/>
            </a:xfrm>
            <a:custGeom>
              <a:avLst/>
              <a:gdLst>
                <a:gd name="T0" fmla="*/ 0 w 30"/>
                <a:gd name="T1" fmla="*/ 41 h 47"/>
                <a:gd name="T2" fmla="*/ 29 w 30"/>
                <a:gd name="T3" fmla="*/ 47 h 47"/>
                <a:gd name="T4" fmla="*/ 30 w 30"/>
                <a:gd name="T5" fmla="*/ 2 h 47"/>
                <a:gd name="T6" fmla="*/ 0 w 30"/>
                <a:gd name="T7" fmla="*/ 0 h 47"/>
                <a:gd name="T8" fmla="*/ 0 w 30"/>
                <a:gd name="T9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7">
                  <a:moveTo>
                    <a:pt x="0" y="41"/>
                  </a:moveTo>
                  <a:cubicBezTo>
                    <a:pt x="10" y="43"/>
                    <a:pt x="19" y="45"/>
                    <a:pt x="29" y="47"/>
                  </a:cubicBezTo>
                  <a:cubicBezTo>
                    <a:pt x="29" y="32"/>
                    <a:pt x="30" y="17"/>
                    <a:pt x="30" y="2"/>
                  </a:cubicBezTo>
                  <a:cubicBezTo>
                    <a:pt x="20" y="1"/>
                    <a:pt x="10" y="0"/>
                    <a:pt x="0" y="0"/>
                  </a:cubicBezTo>
                  <a:cubicBezTo>
                    <a:pt x="1" y="21"/>
                    <a:pt x="1" y="41"/>
                    <a:pt x="0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1" name="Freeform 667"/>
            <p:cNvSpPr>
              <a:spLocks/>
            </p:cNvSpPr>
            <p:nvPr/>
          </p:nvSpPr>
          <p:spPr bwMode="auto">
            <a:xfrm>
              <a:off x="6035675" y="4246563"/>
              <a:ext cx="107950" cy="404813"/>
            </a:xfrm>
            <a:custGeom>
              <a:avLst/>
              <a:gdLst>
                <a:gd name="T0" fmla="*/ 47 w 61"/>
                <a:gd name="T1" fmla="*/ 229 h 231"/>
                <a:gd name="T2" fmla="*/ 50 w 61"/>
                <a:gd name="T3" fmla="*/ 181 h 231"/>
                <a:gd name="T4" fmla="*/ 55 w 61"/>
                <a:gd name="T5" fmla="*/ 80 h 231"/>
                <a:gd name="T6" fmla="*/ 60 w 61"/>
                <a:gd name="T7" fmla="*/ 0 h 231"/>
                <a:gd name="T8" fmla="*/ 24 w 61"/>
                <a:gd name="T9" fmla="*/ 3 h 231"/>
                <a:gd name="T10" fmla="*/ 5 w 61"/>
                <a:gd name="T11" fmla="*/ 4 h 231"/>
                <a:gd name="T12" fmla="*/ 8 w 61"/>
                <a:gd name="T13" fmla="*/ 85 h 231"/>
                <a:gd name="T14" fmla="*/ 13 w 61"/>
                <a:gd name="T15" fmla="*/ 163 h 231"/>
                <a:gd name="T16" fmla="*/ 17 w 61"/>
                <a:gd name="T17" fmla="*/ 231 h 231"/>
                <a:gd name="T18" fmla="*/ 47 w 61"/>
                <a:gd name="T19" fmla="*/ 229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231">
                  <a:moveTo>
                    <a:pt x="47" y="229"/>
                  </a:moveTo>
                  <a:cubicBezTo>
                    <a:pt x="48" y="208"/>
                    <a:pt x="49" y="184"/>
                    <a:pt x="50" y="181"/>
                  </a:cubicBezTo>
                  <a:cubicBezTo>
                    <a:pt x="51" y="147"/>
                    <a:pt x="53" y="113"/>
                    <a:pt x="55" y="80"/>
                  </a:cubicBezTo>
                  <a:cubicBezTo>
                    <a:pt x="56" y="53"/>
                    <a:pt x="61" y="27"/>
                    <a:pt x="60" y="0"/>
                  </a:cubicBezTo>
                  <a:cubicBezTo>
                    <a:pt x="48" y="1"/>
                    <a:pt x="36" y="2"/>
                    <a:pt x="24" y="3"/>
                  </a:cubicBezTo>
                  <a:cubicBezTo>
                    <a:pt x="17" y="3"/>
                    <a:pt x="11" y="4"/>
                    <a:pt x="5" y="4"/>
                  </a:cubicBezTo>
                  <a:cubicBezTo>
                    <a:pt x="0" y="5"/>
                    <a:pt x="6" y="78"/>
                    <a:pt x="8" y="85"/>
                  </a:cubicBezTo>
                  <a:cubicBezTo>
                    <a:pt x="13" y="110"/>
                    <a:pt x="12" y="137"/>
                    <a:pt x="13" y="163"/>
                  </a:cubicBezTo>
                  <a:cubicBezTo>
                    <a:pt x="14" y="186"/>
                    <a:pt x="15" y="208"/>
                    <a:pt x="17" y="231"/>
                  </a:cubicBezTo>
                  <a:cubicBezTo>
                    <a:pt x="27" y="231"/>
                    <a:pt x="37" y="230"/>
                    <a:pt x="47" y="229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2" name="Freeform 668"/>
            <p:cNvSpPr>
              <a:spLocks/>
            </p:cNvSpPr>
            <p:nvPr/>
          </p:nvSpPr>
          <p:spPr bwMode="auto">
            <a:xfrm>
              <a:off x="6065838" y="4648200"/>
              <a:ext cx="52388" cy="77788"/>
            </a:xfrm>
            <a:custGeom>
              <a:avLst/>
              <a:gdLst>
                <a:gd name="T0" fmla="*/ 30 w 30"/>
                <a:gd name="T1" fmla="*/ 0 h 45"/>
                <a:gd name="T2" fmla="*/ 0 w 30"/>
                <a:gd name="T3" fmla="*/ 2 h 45"/>
                <a:gd name="T4" fmla="*/ 1 w 30"/>
                <a:gd name="T5" fmla="*/ 45 h 45"/>
                <a:gd name="T6" fmla="*/ 30 w 30"/>
                <a:gd name="T7" fmla="*/ 39 h 45"/>
                <a:gd name="T8" fmla="*/ 30 w 3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5">
                  <a:moveTo>
                    <a:pt x="30" y="0"/>
                  </a:moveTo>
                  <a:cubicBezTo>
                    <a:pt x="20" y="1"/>
                    <a:pt x="10" y="2"/>
                    <a:pt x="0" y="2"/>
                  </a:cubicBezTo>
                  <a:cubicBezTo>
                    <a:pt x="0" y="16"/>
                    <a:pt x="1" y="31"/>
                    <a:pt x="1" y="45"/>
                  </a:cubicBezTo>
                  <a:cubicBezTo>
                    <a:pt x="11" y="43"/>
                    <a:pt x="21" y="41"/>
                    <a:pt x="30" y="39"/>
                  </a:cubicBezTo>
                  <a:cubicBezTo>
                    <a:pt x="29" y="39"/>
                    <a:pt x="29" y="2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3" name="Freeform 669"/>
            <p:cNvSpPr>
              <a:spLocks/>
            </p:cNvSpPr>
            <p:nvPr/>
          </p:nvSpPr>
          <p:spPr bwMode="auto">
            <a:xfrm>
              <a:off x="6062663" y="4670425"/>
              <a:ext cx="147638" cy="98425"/>
            </a:xfrm>
            <a:custGeom>
              <a:avLst/>
              <a:gdLst>
                <a:gd name="T0" fmla="*/ 80 w 84"/>
                <a:gd name="T1" fmla="*/ 52 h 56"/>
                <a:gd name="T2" fmla="*/ 46 w 84"/>
                <a:gd name="T3" fmla="*/ 52 h 56"/>
                <a:gd name="T4" fmla="*/ 10 w 84"/>
                <a:gd name="T5" fmla="*/ 47 h 56"/>
                <a:gd name="T6" fmla="*/ 5 w 84"/>
                <a:gd name="T7" fmla="*/ 45 h 56"/>
                <a:gd name="T8" fmla="*/ 4 w 84"/>
                <a:gd name="T9" fmla="*/ 42 h 56"/>
                <a:gd name="T10" fmla="*/ 0 w 84"/>
                <a:gd name="T11" fmla="*/ 0 h 56"/>
                <a:gd name="T12" fmla="*/ 29 w 84"/>
                <a:gd name="T13" fmla="*/ 1 h 56"/>
                <a:gd name="T14" fmla="*/ 33 w 84"/>
                <a:gd name="T15" fmla="*/ 3 h 56"/>
                <a:gd name="T16" fmla="*/ 34 w 84"/>
                <a:gd name="T17" fmla="*/ 10 h 56"/>
                <a:gd name="T18" fmla="*/ 51 w 84"/>
                <a:gd name="T19" fmla="*/ 27 h 56"/>
                <a:gd name="T20" fmla="*/ 76 w 84"/>
                <a:gd name="T21" fmla="*/ 39 h 56"/>
                <a:gd name="T22" fmla="*/ 82 w 84"/>
                <a:gd name="T23" fmla="*/ 44 h 56"/>
                <a:gd name="T24" fmla="*/ 80 w 84"/>
                <a:gd name="T25" fmla="*/ 5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56">
                  <a:moveTo>
                    <a:pt x="80" y="52"/>
                  </a:moveTo>
                  <a:cubicBezTo>
                    <a:pt x="70" y="56"/>
                    <a:pt x="56" y="53"/>
                    <a:pt x="46" y="52"/>
                  </a:cubicBezTo>
                  <a:cubicBezTo>
                    <a:pt x="34" y="50"/>
                    <a:pt x="22" y="49"/>
                    <a:pt x="10" y="47"/>
                  </a:cubicBezTo>
                  <a:cubicBezTo>
                    <a:pt x="8" y="47"/>
                    <a:pt x="6" y="47"/>
                    <a:pt x="5" y="45"/>
                  </a:cubicBezTo>
                  <a:cubicBezTo>
                    <a:pt x="4" y="44"/>
                    <a:pt x="4" y="43"/>
                    <a:pt x="4" y="42"/>
                  </a:cubicBezTo>
                  <a:cubicBezTo>
                    <a:pt x="3" y="28"/>
                    <a:pt x="0" y="14"/>
                    <a:pt x="0" y="0"/>
                  </a:cubicBezTo>
                  <a:cubicBezTo>
                    <a:pt x="10" y="1"/>
                    <a:pt x="19" y="1"/>
                    <a:pt x="29" y="1"/>
                  </a:cubicBezTo>
                  <a:cubicBezTo>
                    <a:pt x="30" y="1"/>
                    <a:pt x="32" y="2"/>
                    <a:pt x="33" y="3"/>
                  </a:cubicBezTo>
                  <a:cubicBezTo>
                    <a:pt x="35" y="4"/>
                    <a:pt x="34" y="7"/>
                    <a:pt x="34" y="10"/>
                  </a:cubicBezTo>
                  <a:cubicBezTo>
                    <a:pt x="32" y="22"/>
                    <a:pt x="43" y="24"/>
                    <a:pt x="51" y="27"/>
                  </a:cubicBezTo>
                  <a:cubicBezTo>
                    <a:pt x="59" y="31"/>
                    <a:pt x="68" y="35"/>
                    <a:pt x="76" y="39"/>
                  </a:cubicBezTo>
                  <a:cubicBezTo>
                    <a:pt x="78" y="40"/>
                    <a:pt x="81" y="42"/>
                    <a:pt x="82" y="44"/>
                  </a:cubicBezTo>
                  <a:cubicBezTo>
                    <a:pt x="84" y="48"/>
                    <a:pt x="83" y="50"/>
                    <a:pt x="80" y="52"/>
                  </a:cubicBezTo>
                  <a:close/>
                </a:path>
              </a:pathLst>
            </a:custGeom>
            <a:solidFill>
              <a:srgbClr val="B83B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4" name="Freeform 670"/>
            <p:cNvSpPr>
              <a:spLocks/>
            </p:cNvSpPr>
            <p:nvPr/>
          </p:nvSpPr>
          <p:spPr bwMode="auto">
            <a:xfrm>
              <a:off x="5848350" y="4670425"/>
              <a:ext cx="147638" cy="98425"/>
            </a:xfrm>
            <a:custGeom>
              <a:avLst/>
              <a:gdLst>
                <a:gd name="T0" fmla="*/ 5 w 84"/>
                <a:gd name="T1" fmla="*/ 52 h 56"/>
                <a:gd name="T2" fmla="*/ 38 w 84"/>
                <a:gd name="T3" fmla="*/ 52 h 56"/>
                <a:gd name="T4" fmla="*/ 74 w 84"/>
                <a:gd name="T5" fmla="*/ 47 h 56"/>
                <a:gd name="T6" fmla="*/ 79 w 84"/>
                <a:gd name="T7" fmla="*/ 45 h 56"/>
                <a:gd name="T8" fmla="*/ 80 w 84"/>
                <a:gd name="T9" fmla="*/ 42 h 56"/>
                <a:gd name="T10" fmla="*/ 84 w 84"/>
                <a:gd name="T11" fmla="*/ 0 h 56"/>
                <a:gd name="T12" fmla="*/ 56 w 84"/>
                <a:gd name="T13" fmla="*/ 1 h 56"/>
                <a:gd name="T14" fmla="*/ 51 w 84"/>
                <a:gd name="T15" fmla="*/ 3 h 56"/>
                <a:gd name="T16" fmla="*/ 51 w 84"/>
                <a:gd name="T17" fmla="*/ 10 h 56"/>
                <a:gd name="T18" fmla="*/ 34 w 84"/>
                <a:gd name="T19" fmla="*/ 27 h 56"/>
                <a:gd name="T20" fmla="*/ 9 w 84"/>
                <a:gd name="T21" fmla="*/ 39 h 56"/>
                <a:gd name="T22" fmla="*/ 3 w 84"/>
                <a:gd name="T23" fmla="*/ 44 h 56"/>
                <a:gd name="T24" fmla="*/ 5 w 84"/>
                <a:gd name="T25" fmla="*/ 5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56">
                  <a:moveTo>
                    <a:pt x="5" y="52"/>
                  </a:moveTo>
                  <a:cubicBezTo>
                    <a:pt x="14" y="56"/>
                    <a:pt x="28" y="53"/>
                    <a:pt x="38" y="52"/>
                  </a:cubicBezTo>
                  <a:cubicBezTo>
                    <a:pt x="50" y="50"/>
                    <a:pt x="62" y="49"/>
                    <a:pt x="74" y="47"/>
                  </a:cubicBezTo>
                  <a:cubicBezTo>
                    <a:pt x="76" y="47"/>
                    <a:pt x="78" y="47"/>
                    <a:pt x="79" y="45"/>
                  </a:cubicBezTo>
                  <a:cubicBezTo>
                    <a:pt x="80" y="44"/>
                    <a:pt x="80" y="43"/>
                    <a:pt x="80" y="42"/>
                  </a:cubicBezTo>
                  <a:cubicBezTo>
                    <a:pt x="82" y="28"/>
                    <a:pt x="84" y="14"/>
                    <a:pt x="84" y="0"/>
                  </a:cubicBezTo>
                  <a:cubicBezTo>
                    <a:pt x="75" y="1"/>
                    <a:pt x="65" y="1"/>
                    <a:pt x="56" y="1"/>
                  </a:cubicBezTo>
                  <a:cubicBezTo>
                    <a:pt x="54" y="1"/>
                    <a:pt x="53" y="2"/>
                    <a:pt x="51" y="3"/>
                  </a:cubicBezTo>
                  <a:cubicBezTo>
                    <a:pt x="50" y="4"/>
                    <a:pt x="51" y="7"/>
                    <a:pt x="51" y="10"/>
                  </a:cubicBezTo>
                  <a:cubicBezTo>
                    <a:pt x="53" y="22"/>
                    <a:pt x="42" y="24"/>
                    <a:pt x="34" y="27"/>
                  </a:cubicBezTo>
                  <a:cubicBezTo>
                    <a:pt x="25" y="31"/>
                    <a:pt x="17" y="35"/>
                    <a:pt x="9" y="39"/>
                  </a:cubicBezTo>
                  <a:cubicBezTo>
                    <a:pt x="6" y="40"/>
                    <a:pt x="4" y="42"/>
                    <a:pt x="3" y="44"/>
                  </a:cubicBezTo>
                  <a:cubicBezTo>
                    <a:pt x="0" y="48"/>
                    <a:pt x="2" y="50"/>
                    <a:pt x="5" y="52"/>
                  </a:cubicBezTo>
                  <a:close/>
                </a:path>
              </a:pathLst>
            </a:custGeom>
            <a:solidFill>
              <a:srgbClr val="B83B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" name="Freeform 671"/>
            <p:cNvSpPr>
              <a:spLocks/>
            </p:cNvSpPr>
            <p:nvPr/>
          </p:nvSpPr>
          <p:spPr bwMode="auto">
            <a:xfrm>
              <a:off x="5889625" y="4249738"/>
              <a:ext cx="268288" cy="338138"/>
            </a:xfrm>
            <a:custGeom>
              <a:avLst/>
              <a:gdLst>
                <a:gd name="T0" fmla="*/ 18 w 152"/>
                <a:gd name="T1" fmla="*/ 1 h 193"/>
                <a:gd name="T2" fmla="*/ 11 w 152"/>
                <a:gd name="T3" fmla="*/ 193 h 193"/>
                <a:gd name="T4" fmla="*/ 73 w 152"/>
                <a:gd name="T5" fmla="*/ 185 h 193"/>
                <a:gd name="T6" fmla="*/ 75 w 152"/>
                <a:gd name="T7" fmla="*/ 143 h 193"/>
                <a:gd name="T8" fmla="*/ 83 w 152"/>
                <a:gd name="T9" fmla="*/ 100 h 193"/>
                <a:gd name="T10" fmla="*/ 92 w 152"/>
                <a:gd name="T11" fmla="*/ 185 h 193"/>
                <a:gd name="T12" fmla="*/ 150 w 152"/>
                <a:gd name="T13" fmla="*/ 181 h 193"/>
                <a:gd name="T14" fmla="*/ 152 w 152"/>
                <a:gd name="T15" fmla="*/ 87 h 193"/>
                <a:gd name="T16" fmla="*/ 147 w 152"/>
                <a:gd name="T17" fmla="*/ 10 h 193"/>
                <a:gd name="T18" fmla="*/ 78 w 152"/>
                <a:gd name="T19" fmla="*/ 9 h 193"/>
                <a:gd name="T20" fmla="*/ 44 w 152"/>
                <a:gd name="T21" fmla="*/ 5 h 193"/>
                <a:gd name="T22" fmla="*/ 18 w 152"/>
                <a:gd name="T23" fmla="*/ 1 h 193"/>
                <a:gd name="T24" fmla="*/ 18 w 152"/>
                <a:gd name="T25" fmla="*/ 1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2" h="193">
                  <a:moveTo>
                    <a:pt x="18" y="1"/>
                  </a:moveTo>
                  <a:cubicBezTo>
                    <a:pt x="6" y="66"/>
                    <a:pt x="0" y="127"/>
                    <a:pt x="11" y="193"/>
                  </a:cubicBezTo>
                  <a:cubicBezTo>
                    <a:pt x="31" y="186"/>
                    <a:pt x="52" y="183"/>
                    <a:pt x="73" y="185"/>
                  </a:cubicBezTo>
                  <a:cubicBezTo>
                    <a:pt x="73" y="171"/>
                    <a:pt x="73" y="157"/>
                    <a:pt x="75" y="143"/>
                  </a:cubicBezTo>
                  <a:cubicBezTo>
                    <a:pt x="78" y="129"/>
                    <a:pt x="83" y="114"/>
                    <a:pt x="83" y="100"/>
                  </a:cubicBezTo>
                  <a:cubicBezTo>
                    <a:pt x="85" y="129"/>
                    <a:pt x="90" y="157"/>
                    <a:pt x="92" y="185"/>
                  </a:cubicBezTo>
                  <a:cubicBezTo>
                    <a:pt x="111" y="180"/>
                    <a:pt x="131" y="179"/>
                    <a:pt x="150" y="181"/>
                  </a:cubicBezTo>
                  <a:cubicBezTo>
                    <a:pt x="147" y="181"/>
                    <a:pt x="151" y="95"/>
                    <a:pt x="152" y="87"/>
                  </a:cubicBezTo>
                  <a:cubicBezTo>
                    <a:pt x="152" y="81"/>
                    <a:pt x="149" y="9"/>
                    <a:pt x="147" y="10"/>
                  </a:cubicBezTo>
                  <a:cubicBezTo>
                    <a:pt x="124" y="11"/>
                    <a:pt x="101" y="11"/>
                    <a:pt x="78" y="9"/>
                  </a:cubicBezTo>
                  <a:cubicBezTo>
                    <a:pt x="66" y="8"/>
                    <a:pt x="55" y="7"/>
                    <a:pt x="44" y="5"/>
                  </a:cubicBezTo>
                  <a:cubicBezTo>
                    <a:pt x="42" y="5"/>
                    <a:pt x="18" y="0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lose/>
                </a:path>
              </a:pathLst>
            </a:custGeom>
            <a:solidFill>
              <a:srgbClr val="F9A2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" name="Freeform 672"/>
            <p:cNvSpPr>
              <a:spLocks/>
            </p:cNvSpPr>
            <p:nvPr/>
          </p:nvSpPr>
          <p:spPr bwMode="auto">
            <a:xfrm>
              <a:off x="5926138" y="3862388"/>
              <a:ext cx="193675" cy="87313"/>
            </a:xfrm>
            <a:custGeom>
              <a:avLst/>
              <a:gdLst>
                <a:gd name="T0" fmla="*/ 110 w 110"/>
                <a:gd name="T1" fmla="*/ 4 h 50"/>
                <a:gd name="T2" fmla="*/ 98 w 110"/>
                <a:gd name="T3" fmla="*/ 3 h 50"/>
                <a:gd name="T4" fmla="*/ 98 w 110"/>
                <a:gd name="T5" fmla="*/ 3 h 50"/>
                <a:gd name="T6" fmla="*/ 97 w 110"/>
                <a:gd name="T7" fmla="*/ 3 h 50"/>
                <a:gd name="T8" fmla="*/ 27 w 110"/>
                <a:gd name="T9" fmla="*/ 2 h 50"/>
                <a:gd name="T10" fmla="*/ 11 w 110"/>
                <a:gd name="T11" fmla="*/ 4 h 50"/>
                <a:gd name="T12" fmla="*/ 8 w 110"/>
                <a:gd name="T13" fmla="*/ 4 h 50"/>
                <a:gd name="T14" fmla="*/ 0 w 110"/>
                <a:gd name="T15" fmla="*/ 6 h 50"/>
                <a:gd name="T16" fmla="*/ 110 w 110"/>
                <a:gd name="T17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0" h="50">
                  <a:moveTo>
                    <a:pt x="110" y="4"/>
                  </a:moveTo>
                  <a:cubicBezTo>
                    <a:pt x="106" y="3"/>
                    <a:pt x="102" y="3"/>
                    <a:pt x="98" y="3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97" y="3"/>
                    <a:pt x="97" y="3"/>
                    <a:pt x="97" y="3"/>
                  </a:cubicBezTo>
                  <a:cubicBezTo>
                    <a:pt x="74" y="2"/>
                    <a:pt x="51" y="0"/>
                    <a:pt x="27" y="2"/>
                  </a:cubicBezTo>
                  <a:cubicBezTo>
                    <a:pt x="22" y="2"/>
                    <a:pt x="16" y="3"/>
                    <a:pt x="11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5" y="5"/>
                    <a:pt x="3" y="6"/>
                    <a:pt x="0" y="6"/>
                  </a:cubicBezTo>
                  <a:cubicBezTo>
                    <a:pt x="33" y="50"/>
                    <a:pt x="76" y="32"/>
                    <a:pt x="110" y="4"/>
                  </a:cubicBezTo>
                  <a:close/>
                </a:path>
              </a:pathLst>
            </a:custGeom>
            <a:solidFill>
              <a:srgbClr val="8D43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7" name="Freeform 673"/>
            <p:cNvSpPr>
              <a:spLocks/>
            </p:cNvSpPr>
            <p:nvPr/>
          </p:nvSpPr>
          <p:spPr bwMode="auto">
            <a:xfrm>
              <a:off x="5867400" y="3870325"/>
              <a:ext cx="342900" cy="434975"/>
            </a:xfrm>
            <a:custGeom>
              <a:avLst/>
              <a:gdLst>
                <a:gd name="T0" fmla="*/ 195 w 195"/>
                <a:gd name="T1" fmla="*/ 85 h 249"/>
                <a:gd name="T2" fmla="*/ 194 w 195"/>
                <a:gd name="T3" fmla="*/ 95 h 249"/>
                <a:gd name="T4" fmla="*/ 192 w 195"/>
                <a:gd name="T5" fmla="*/ 108 h 249"/>
                <a:gd name="T6" fmla="*/ 190 w 195"/>
                <a:gd name="T7" fmla="*/ 116 h 249"/>
                <a:gd name="T8" fmla="*/ 187 w 195"/>
                <a:gd name="T9" fmla="*/ 131 h 249"/>
                <a:gd name="T10" fmla="*/ 179 w 195"/>
                <a:gd name="T11" fmla="*/ 166 h 249"/>
                <a:gd name="T12" fmla="*/ 176 w 195"/>
                <a:gd name="T13" fmla="*/ 180 h 249"/>
                <a:gd name="T14" fmla="*/ 168 w 195"/>
                <a:gd name="T15" fmla="*/ 209 h 249"/>
                <a:gd name="T16" fmla="*/ 167 w 195"/>
                <a:gd name="T17" fmla="*/ 212 h 249"/>
                <a:gd name="T18" fmla="*/ 160 w 195"/>
                <a:gd name="T19" fmla="*/ 229 h 249"/>
                <a:gd name="T20" fmla="*/ 128 w 195"/>
                <a:gd name="T21" fmla="*/ 245 h 249"/>
                <a:gd name="T22" fmla="*/ 51 w 195"/>
                <a:gd name="T23" fmla="*/ 245 h 249"/>
                <a:gd name="T24" fmla="*/ 28 w 195"/>
                <a:gd name="T25" fmla="*/ 236 h 249"/>
                <a:gd name="T26" fmla="*/ 26 w 195"/>
                <a:gd name="T27" fmla="*/ 234 h 249"/>
                <a:gd name="T28" fmla="*/ 19 w 195"/>
                <a:gd name="T29" fmla="*/ 215 h 249"/>
                <a:gd name="T30" fmla="*/ 19 w 195"/>
                <a:gd name="T31" fmla="*/ 213 h 249"/>
                <a:gd name="T32" fmla="*/ 13 w 195"/>
                <a:gd name="T33" fmla="*/ 188 h 249"/>
                <a:gd name="T34" fmla="*/ 10 w 195"/>
                <a:gd name="T35" fmla="*/ 171 h 249"/>
                <a:gd name="T36" fmla="*/ 6 w 195"/>
                <a:gd name="T37" fmla="*/ 146 h 249"/>
                <a:gd name="T38" fmla="*/ 3 w 195"/>
                <a:gd name="T39" fmla="*/ 121 h 249"/>
                <a:gd name="T40" fmla="*/ 1 w 195"/>
                <a:gd name="T41" fmla="*/ 96 h 249"/>
                <a:gd name="T42" fmla="*/ 0 w 195"/>
                <a:gd name="T43" fmla="*/ 72 h 249"/>
                <a:gd name="T44" fmla="*/ 0 w 195"/>
                <a:gd name="T45" fmla="*/ 45 h 249"/>
                <a:gd name="T46" fmla="*/ 1 w 195"/>
                <a:gd name="T47" fmla="*/ 42 h 249"/>
                <a:gd name="T48" fmla="*/ 34 w 195"/>
                <a:gd name="T49" fmla="*/ 2 h 249"/>
                <a:gd name="T50" fmla="*/ 144 w 195"/>
                <a:gd name="T51" fmla="*/ 0 h 249"/>
                <a:gd name="T52" fmla="*/ 179 w 195"/>
                <a:gd name="T53" fmla="*/ 20 h 249"/>
                <a:gd name="T54" fmla="*/ 185 w 195"/>
                <a:gd name="T55" fmla="*/ 30 h 249"/>
                <a:gd name="T56" fmla="*/ 194 w 195"/>
                <a:gd name="T57" fmla="*/ 63 h 249"/>
                <a:gd name="T58" fmla="*/ 195 w 195"/>
                <a:gd name="T59" fmla="*/ 8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49">
                  <a:moveTo>
                    <a:pt x="195" y="85"/>
                  </a:moveTo>
                  <a:cubicBezTo>
                    <a:pt x="194" y="89"/>
                    <a:pt x="194" y="92"/>
                    <a:pt x="194" y="95"/>
                  </a:cubicBezTo>
                  <a:cubicBezTo>
                    <a:pt x="193" y="100"/>
                    <a:pt x="193" y="104"/>
                    <a:pt x="192" y="108"/>
                  </a:cubicBezTo>
                  <a:cubicBezTo>
                    <a:pt x="191" y="111"/>
                    <a:pt x="191" y="113"/>
                    <a:pt x="190" y="116"/>
                  </a:cubicBezTo>
                  <a:cubicBezTo>
                    <a:pt x="189" y="121"/>
                    <a:pt x="188" y="126"/>
                    <a:pt x="187" y="131"/>
                  </a:cubicBezTo>
                  <a:cubicBezTo>
                    <a:pt x="184" y="143"/>
                    <a:pt x="182" y="154"/>
                    <a:pt x="179" y="166"/>
                  </a:cubicBezTo>
                  <a:cubicBezTo>
                    <a:pt x="178" y="171"/>
                    <a:pt x="177" y="175"/>
                    <a:pt x="176" y="180"/>
                  </a:cubicBezTo>
                  <a:cubicBezTo>
                    <a:pt x="173" y="190"/>
                    <a:pt x="170" y="199"/>
                    <a:pt x="168" y="209"/>
                  </a:cubicBezTo>
                  <a:cubicBezTo>
                    <a:pt x="167" y="210"/>
                    <a:pt x="167" y="211"/>
                    <a:pt x="167" y="212"/>
                  </a:cubicBezTo>
                  <a:cubicBezTo>
                    <a:pt x="165" y="219"/>
                    <a:pt x="163" y="224"/>
                    <a:pt x="160" y="229"/>
                  </a:cubicBezTo>
                  <a:cubicBezTo>
                    <a:pt x="153" y="239"/>
                    <a:pt x="144" y="243"/>
                    <a:pt x="128" y="245"/>
                  </a:cubicBezTo>
                  <a:cubicBezTo>
                    <a:pt x="103" y="249"/>
                    <a:pt x="77" y="249"/>
                    <a:pt x="51" y="245"/>
                  </a:cubicBezTo>
                  <a:cubicBezTo>
                    <a:pt x="43" y="244"/>
                    <a:pt x="34" y="241"/>
                    <a:pt x="28" y="236"/>
                  </a:cubicBezTo>
                  <a:cubicBezTo>
                    <a:pt x="27" y="235"/>
                    <a:pt x="27" y="234"/>
                    <a:pt x="26" y="234"/>
                  </a:cubicBezTo>
                  <a:cubicBezTo>
                    <a:pt x="22" y="229"/>
                    <a:pt x="21" y="222"/>
                    <a:pt x="19" y="215"/>
                  </a:cubicBezTo>
                  <a:cubicBezTo>
                    <a:pt x="19" y="214"/>
                    <a:pt x="19" y="214"/>
                    <a:pt x="19" y="213"/>
                  </a:cubicBezTo>
                  <a:cubicBezTo>
                    <a:pt x="17" y="204"/>
                    <a:pt x="15" y="196"/>
                    <a:pt x="13" y="188"/>
                  </a:cubicBezTo>
                  <a:cubicBezTo>
                    <a:pt x="12" y="182"/>
                    <a:pt x="11" y="177"/>
                    <a:pt x="10" y="171"/>
                  </a:cubicBezTo>
                  <a:cubicBezTo>
                    <a:pt x="9" y="163"/>
                    <a:pt x="7" y="154"/>
                    <a:pt x="6" y="146"/>
                  </a:cubicBezTo>
                  <a:cubicBezTo>
                    <a:pt x="5" y="138"/>
                    <a:pt x="4" y="130"/>
                    <a:pt x="3" y="121"/>
                  </a:cubicBezTo>
                  <a:cubicBezTo>
                    <a:pt x="2" y="113"/>
                    <a:pt x="1" y="105"/>
                    <a:pt x="1" y="96"/>
                  </a:cubicBezTo>
                  <a:cubicBezTo>
                    <a:pt x="0" y="88"/>
                    <a:pt x="0" y="80"/>
                    <a:pt x="0" y="72"/>
                  </a:cubicBezTo>
                  <a:cubicBezTo>
                    <a:pt x="0" y="63"/>
                    <a:pt x="0" y="54"/>
                    <a:pt x="0" y="45"/>
                  </a:cubicBezTo>
                  <a:cubicBezTo>
                    <a:pt x="0" y="44"/>
                    <a:pt x="1" y="43"/>
                    <a:pt x="1" y="42"/>
                  </a:cubicBezTo>
                  <a:cubicBezTo>
                    <a:pt x="2" y="19"/>
                    <a:pt x="14" y="8"/>
                    <a:pt x="34" y="2"/>
                  </a:cubicBezTo>
                  <a:cubicBezTo>
                    <a:pt x="67" y="46"/>
                    <a:pt x="110" y="28"/>
                    <a:pt x="144" y="0"/>
                  </a:cubicBezTo>
                  <a:cubicBezTo>
                    <a:pt x="158" y="2"/>
                    <a:pt x="170" y="8"/>
                    <a:pt x="179" y="20"/>
                  </a:cubicBezTo>
                  <a:cubicBezTo>
                    <a:pt x="181" y="23"/>
                    <a:pt x="184" y="27"/>
                    <a:pt x="185" y="30"/>
                  </a:cubicBezTo>
                  <a:cubicBezTo>
                    <a:pt x="190" y="40"/>
                    <a:pt x="193" y="52"/>
                    <a:pt x="194" y="63"/>
                  </a:cubicBezTo>
                  <a:cubicBezTo>
                    <a:pt x="195" y="71"/>
                    <a:pt x="195" y="78"/>
                    <a:pt x="195" y="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8" name="Freeform 674"/>
            <p:cNvSpPr>
              <a:spLocks/>
            </p:cNvSpPr>
            <p:nvPr/>
          </p:nvSpPr>
          <p:spPr bwMode="auto">
            <a:xfrm>
              <a:off x="5995988" y="3830638"/>
              <a:ext cx="60325" cy="63500"/>
            </a:xfrm>
            <a:custGeom>
              <a:avLst/>
              <a:gdLst>
                <a:gd name="T0" fmla="*/ 17 w 35"/>
                <a:gd name="T1" fmla="*/ 36 h 36"/>
                <a:gd name="T2" fmla="*/ 17 w 35"/>
                <a:gd name="T3" fmla="*/ 36 h 36"/>
                <a:gd name="T4" fmla="*/ 0 w 35"/>
                <a:gd name="T5" fmla="*/ 18 h 36"/>
                <a:gd name="T6" fmla="*/ 0 w 35"/>
                <a:gd name="T7" fmla="*/ 0 h 36"/>
                <a:gd name="T8" fmla="*/ 35 w 35"/>
                <a:gd name="T9" fmla="*/ 0 h 36"/>
                <a:gd name="T10" fmla="*/ 35 w 35"/>
                <a:gd name="T11" fmla="*/ 18 h 36"/>
                <a:gd name="T12" fmla="*/ 17 w 35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36">
                  <a:moveTo>
                    <a:pt x="17" y="36"/>
                  </a:moveTo>
                  <a:cubicBezTo>
                    <a:pt x="17" y="36"/>
                    <a:pt x="17" y="36"/>
                    <a:pt x="17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28"/>
                    <a:pt x="27" y="36"/>
                    <a:pt x="17" y="36"/>
                  </a:cubicBezTo>
                  <a:close/>
                </a:path>
              </a:pathLst>
            </a:custGeom>
            <a:solidFill>
              <a:srgbClr val="8D43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9" name="Freeform 675"/>
            <p:cNvSpPr>
              <a:spLocks/>
            </p:cNvSpPr>
            <p:nvPr/>
          </p:nvSpPr>
          <p:spPr bwMode="auto">
            <a:xfrm>
              <a:off x="5800725" y="3400425"/>
              <a:ext cx="457200" cy="463550"/>
            </a:xfrm>
            <a:custGeom>
              <a:avLst/>
              <a:gdLst>
                <a:gd name="T0" fmla="*/ 24 w 260"/>
                <a:gd name="T1" fmla="*/ 85 h 265"/>
                <a:gd name="T2" fmla="*/ 41 w 260"/>
                <a:gd name="T3" fmla="*/ 43 h 265"/>
                <a:gd name="T4" fmla="*/ 174 w 260"/>
                <a:gd name="T5" fmla="*/ 17 h 265"/>
                <a:gd name="T6" fmla="*/ 231 w 260"/>
                <a:gd name="T7" fmla="*/ 110 h 265"/>
                <a:gd name="T8" fmla="*/ 247 w 260"/>
                <a:gd name="T9" fmla="*/ 104 h 265"/>
                <a:gd name="T10" fmla="*/ 257 w 260"/>
                <a:gd name="T11" fmla="*/ 122 h 265"/>
                <a:gd name="T12" fmla="*/ 244 w 260"/>
                <a:gd name="T13" fmla="*/ 162 h 265"/>
                <a:gd name="T14" fmla="*/ 234 w 260"/>
                <a:gd name="T15" fmla="*/ 166 h 265"/>
                <a:gd name="T16" fmla="*/ 225 w 260"/>
                <a:gd name="T17" fmla="*/ 161 h 265"/>
                <a:gd name="T18" fmla="*/ 215 w 260"/>
                <a:gd name="T19" fmla="*/ 201 h 265"/>
                <a:gd name="T20" fmla="*/ 181 w 260"/>
                <a:gd name="T21" fmla="*/ 239 h 265"/>
                <a:gd name="T22" fmla="*/ 63 w 260"/>
                <a:gd name="T23" fmla="*/ 238 h 265"/>
                <a:gd name="T24" fmla="*/ 30 w 260"/>
                <a:gd name="T25" fmla="*/ 173 h 265"/>
                <a:gd name="T26" fmla="*/ 7 w 260"/>
                <a:gd name="T27" fmla="*/ 166 h 265"/>
                <a:gd name="T28" fmla="*/ 1 w 260"/>
                <a:gd name="T29" fmla="*/ 140 h 265"/>
                <a:gd name="T30" fmla="*/ 7 w 260"/>
                <a:gd name="T31" fmla="*/ 127 h 265"/>
                <a:gd name="T32" fmla="*/ 20 w 260"/>
                <a:gd name="T33" fmla="*/ 127 h 265"/>
                <a:gd name="T34" fmla="*/ 24 w 260"/>
                <a:gd name="T35" fmla="*/ 8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0" h="265">
                  <a:moveTo>
                    <a:pt x="24" y="85"/>
                  </a:moveTo>
                  <a:cubicBezTo>
                    <a:pt x="27" y="70"/>
                    <a:pt x="32" y="56"/>
                    <a:pt x="41" y="43"/>
                  </a:cubicBezTo>
                  <a:cubicBezTo>
                    <a:pt x="72" y="0"/>
                    <a:pt x="128" y="0"/>
                    <a:pt x="174" y="17"/>
                  </a:cubicBezTo>
                  <a:cubicBezTo>
                    <a:pt x="215" y="31"/>
                    <a:pt x="223" y="73"/>
                    <a:pt x="231" y="110"/>
                  </a:cubicBezTo>
                  <a:cubicBezTo>
                    <a:pt x="233" y="103"/>
                    <a:pt x="241" y="100"/>
                    <a:pt x="247" y="104"/>
                  </a:cubicBezTo>
                  <a:cubicBezTo>
                    <a:pt x="254" y="107"/>
                    <a:pt x="256" y="115"/>
                    <a:pt x="257" y="122"/>
                  </a:cubicBezTo>
                  <a:cubicBezTo>
                    <a:pt x="260" y="136"/>
                    <a:pt x="256" y="153"/>
                    <a:pt x="244" y="162"/>
                  </a:cubicBezTo>
                  <a:cubicBezTo>
                    <a:pt x="241" y="164"/>
                    <a:pt x="238" y="166"/>
                    <a:pt x="234" y="166"/>
                  </a:cubicBezTo>
                  <a:cubicBezTo>
                    <a:pt x="230" y="166"/>
                    <a:pt x="227" y="164"/>
                    <a:pt x="225" y="161"/>
                  </a:cubicBezTo>
                  <a:cubicBezTo>
                    <a:pt x="223" y="177"/>
                    <a:pt x="224" y="186"/>
                    <a:pt x="215" y="201"/>
                  </a:cubicBezTo>
                  <a:cubicBezTo>
                    <a:pt x="207" y="216"/>
                    <a:pt x="195" y="230"/>
                    <a:pt x="181" y="239"/>
                  </a:cubicBezTo>
                  <a:cubicBezTo>
                    <a:pt x="146" y="264"/>
                    <a:pt x="96" y="265"/>
                    <a:pt x="63" y="238"/>
                  </a:cubicBezTo>
                  <a:cubicBezTo>
                    <a:pt x="44" y="222"/>
                    <a:pt x="30" y="198"/>
                    <a:pt x="30" y="173"/>
                  </a:cubicBezTo>
                  <a:cubicBezTo>
                    <a:pt x="22" y="176"/>
                    <a:pt x="12" y="173"/>
                    <a:pt x="7" y="166"/>
                  </a:cubicBezTo>
                  <a:cubicBezTo>
                    <a:pt x="1" y="159"/>
                    <a:pt x="0" y="149"/>
                    <a:pt x="1" y="140"/>
                  </a:cubicBezTo>
                  <a:cubicBezTo>
                    <a:pt x="2" y="135"/>
                    <a:pt x="3" y="130"/>
                    <a:pt x="7" y="127"/>
                  </a:cubicBezTo>
                  <a:cubicBezTo>
                    <a:pt x="11" y="123"/>
                    <a:pt x="16" y="124"/>
                    <a:pt x="20" y="127"/>
                  </a:cubicBezTo>
                  <a:cubicBezTo>
                    <a:pt x="20" y="114"/>
                    <a:pt x="22" y="99"/>
                    <a:pt x="24" y="85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0" name="Freeform 676"/>
            <p:cNvSpPr>
              <a:spLocks/>
            </p:cNvSpPr>
            <p:nvPr/>
          </p:nvSpPr>
          <p:spPr bwMode="auto">
            <a:xfrm>
              <a:off x="5765800" y="3278188"/>
              <a:ext cx="508000" cy="388938"/>
            </a:xfrm>
            <a:custGeom>
              <a:avLst/>
              <a:gdLst>
                <a:gd name="T0" fmla="*/ 253 w 289"/>
                <a:gd name="T1" fmla="*/ 174 h 222"/>
                <a:gd name="T2" fmla="*/ 266 w 289"/>
                <a:gd name="T3" fmla="*/ 172 h 222"/>
                <a:gd name="T4" fmla="*/ 271 w 289"/>
                <a:gd name="T5" fmla="*/ 161 h 222"/>
                <a:gd name="T6" fmla="*/ 261 w 289"/>
                <a:gd name="T7" fmla="*/ 160 h 222"/>
                <a:gd name="T8" fmla="*/ 284 w 289"/>
                <a:gd name="T9" fmla="*/ 137 h 222"/>
                <a:gd name="T10" fmla="*/ 283 w 289"/>
                <a:gd name="T11" fmla="*/ 105 h 222"/>
                <a:gd name="T12" fmla="*/ 255 w 289"/>
                <a:gd name="T13" fmla="*/ 94 h 222"/>
                <a:gd name="T14" fmla="*/ 249 w 289"/>
                <a:gd name="T15" fmla="*/ 63 h 222"/>
                <a:gd name="T16" fmla="*/ 219 w 289"/>
                <a:gd name="T17" fmla="*/ 74 h 222"/>
                <a:gd name="T18" fmla="*/ 200 w 289"/>
                <a:gd name="T19" fmla="*/ 17 h 222"/>
                <a:gd name="T20" fmla="*/ 141 w 289"/>
                <a:gd name="T21" fmla="*/ 8 h 222"/>
                <a:gd name="T22" fmla="*/ 106 w 289"/>
                <a:gd name="T23" fmla="*/ 57 h 222"/>
                <a:gd name="T24" fmla="*/ 77 w 289"/>
                <a:gd name="T25" fmla="*/ 33 h 222"/>
                <a:gd name="T26" fmla="*/ 12 w 289"/>
                <a:gd name="T27" fmla="*/ 52 h 222"/>
                <a:gd name="T28" fmla="*/ 12 w 289"/>
                <a:gd name="T29" fmla="*/ 89 h 222"/>
                <a:gd name="T30" fmla="*/ 31 w 289"/>
                <a:gd name="T31" fmla="*/ 108 h 222"/>
                <a:gd name="T32" fmla="*/ 7 w 289"/>
                <a:gd name="T33" fmla="*/ 120 h 222"/>
                <a:gd name="T34" fmla="*/ 2 w 289"/>
                <a:gd name="T35" fmla="*/ 150 h 222"/>
                <a:gd name="T36" fmla="*/ 42 w 289"/>
                <a:gd name="T37" fmla="*/ 175 h 222"/>
                <a:gd name="T38" fmla="*/ 34 w 289"/>
                <a:gd name="T39" fmla="*/ 192 h 222"/>
                <a:gd name="T40" fmla="*/ 44 w 289"/>
                <a:gd name="T41" fmla="*/ 208 h 222"/>
                <a:gd name="T42" fmla="*/ 49 w 289"/>
                <a:gd name="T43" fmla="*/ 222 h 222"/>
                <a:gd name="T44" fmla="*/ 53 w 289"/>
                <a:gd name="T45" fmla="*/ 190 h 222"/>
                <a:gd name="T46" fmla="*/ 72 w 289"/>
                <a:gd name="T47" fmla="*/ 170 h 222"/>
                <a:gd name="T48" fmla="*/ 153 w 289"/>
                <a:gd name="T49" fmla="*/ 134 h 222"/>
                <a:gd name="T50" fmla="*/ 169 w 289"/>
                <a:gd name="T51" fmla="*/ 152 h 222"/>
                <a:gd name="T52" fmla="*/ 195 w 289"/>
                <a:gd name="T53" fmla="*/ 147 h 222"/>
                <a:gd name="T54" fmla="*/ 198 w 289"/>
                <a:gd name="T55" fmla="*/ 159 h 222"/>
                <a:gd name="T56" fmla="*/ 210 w 289"/>
                <a:gd name="T57" fmla="*/ 162 h 222"/>
                <a:gd name="T58" fmla="*/ 230 w 289"/>
                <a:gd name="T59" fmla="*/ 162 h 222"/>
                <a:gd name="T60" fmla="*/ 233 w 289"/>
                <a:gd name="T61" fmla="*/ 170 h 222"/>
                <a:gd name="T62" fmla="*/ 241 w 289"/>
                <a:gd name="T63" fmla="*/ 217 h 222"/>
                <a:gd name="T64" fmla="*/ 252 w 289"/>
                <a:gd name="T65" fmla="*/ 183 h 222"/>
                <a:gd name="T66" fmla="*/ 253 w 289"/>
                <a:gd name="T67" fmla="*/ 175 h 222"/>
                <a:gd name="T68" fmla="*/ 253 w 289"/>
                <a:gd name="T69" fmla="*/ 17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9" h="222">
                  <a:moveTo>
                    <a:pt x="253" y="174"/>
                  </a:moveTo>
                  <a:cubicBezTo>
                    <a:pt x="258" y="174"/>
                    <a:pt x="262" y="174"/>
                    <a:pt x="266" y="172"/>
                  </a:cubicBezTo>
                  <a:cubicBezTo>
                    <a:pt x="270" y="170"/>
                    <a:pt x="272" y="165"/>
                    <a:pt x="271" y="161"/>
                  </a:cubicBezTo>
                  <a:cubicBezTo>
                    <a:pt x="269" y="157"/>
                    <a:pt x="263" y="156"/>
                    <a:pt x="261" y="160"/>
                  </a:cubicBezTo>
                  <a:cubicBezTo>
                    <a:pt x="271" y="154"/>
                    <a:pt x="279" y="147"/>
                    <a:pt x="284" y="137"/>
                  </a:cubicBezTo>
                  <a:cubicBezTo>
                    <a:pt x="289" y="127"/>
                    <a:pt x="289" y="114"/>
                    <a:pt x="283" y="105"/>
                  </a:cubicBezTo>
                  <a:cubicBezTo>
                    <a:pt x="277" y="96"/>
                    <a:pt x="265" y="90"/>
                    <a:pt x="255" y="94"/>
                  </a:cubicBezTo>
                  <a:cubicBezTo>
                    <a:pt x="262" y="85"/>
                    <a:pt x="259" y="69"/>
                    <a:pt x="249" y="63"/>
                  </a:cubicBezTo>
                  <a:cubicBezTo>
                    <a:pt x="238" y="57"/>
                    <a:pt x="223" y="63"/>
                    <a:pt x="219" y="74"/>
                  </a:cubicBezTo>
                  <a:cubicBezTo>
                    <a:pt x="224" y="53"/>
                    <a:pt x="216" y="30"/>
                    <a:pt x="200" y="17"/>
                  </a:cubicBezTo>
                  <a:cubicBezTo>
                    <a:pt x="184" y="3"/>
                    <a:pt x="160" y="0"/>
                    <a:pt x="141" y="8"/>
                  </a:cubicBezTo>
                  <a:cubicBezTo>
                    <a:pt x="121" y="16"/>
                    <a:pt x="107" y="36"/>
                    <a:pt x="106" y="57"/>
                  </a:cubicBezTo>
                  <a:cubicBezTo>
                    <a:pt x="98" y="48"/>
                    <a:pt x="88" y="39"/>
                    <a:pt x="77" y="33"/>
                  </a:cubicBezTo>
                  <a:cubicBezTo>
                    <a:pt x="57" y="24"/>
                    <a:pt x="23" y="31"/>
                    <a:pt x="12" y="52"/>
                  </a:cubicBezTo>
                  <a:cubicBezTo>
                    <a:pt x="6" y="63"/>
                    <a:pt x="6" y="78"/>
                    <a:pt x="12" y="89"/>
                  </a:cubicBezTo>
                  <a:cubicBezTo>
                    <a:pt x="16" y="97"/>
                    <a:pt x="22" y="104"/>
                    <a:pt x="31" y="108"/>
                  </a:cubicBezTo>
                  <a:cubicBezTo>
                    <a:pt x="23" y="104"/>
                    <a:pt x="11" y="114"/>
                    <a:pt x="7" y="120"/>
                  </a:cubicBezTo>
                  <a:cubicBezTo>
                    <a:pt x="3" y="128"/>
                    <a:pt x="0" y="141"/>
                    <a:pt x="2" y="150"/>
                  </a:cubicBezTo>
                  <a:cubicBezTo>
                    <a:pt x="5" y="167"/>
                    <a:pt x="25" y="179"/>
                    <a:pt x="42" y="175"/>
                  </a:cubicBezTo>
                  <a:cubicBezTo>
                    <a:pt x="37" y="178"/>
                    <a:pt x="32" y="186"/>
                    <a:pt x="34" y="192"/>
                  </a:cubicBezTo>
                  <a:cubicBezTo>
                    <a:pt x="36" y="198"/>
                    <a:pt x="43" y="200"/>
                    <a:pt x="44" y="208"/>
                  </a:cubicBezTo>
                  <a:cubicBezTo>
                    <a:pt x="44" y="214"/>
                    <a:pt x="47" y="216"/>
                    <a:pt x="49" y="222"/>
                  </a:cubicBezTo>
                  <a:cubicBezTo>
                    <a:pt x="53" y="212"/>
                    <a:pt x="55" y="201"/>
                    <a:pt x="53" y="190"/>
                  </a:cubicBezTo>
                  <a:cubicBezTo>
                    <a:pt x="63" y="188"/>
                    <a:pt x="70" y="180"/>
                    <a:pt x="72" y="170"/>
                  </a:cubicBezTo>
                  <a:cubicBezTo>
                    <a:pt x="102" y="170"/>
                    <a:pt x="132" y="156"/>
                    <a:pt x="153" y="134"/>
                  </a:cubicBezTo>
                  <a:cubicBezTo>
                    <a:pt x="152" y="143"/>
                    <a:pt x="161" y="151"/>
                    <a:pt x="169" y="152"/>
                  </a:cubicBezTo>
                  <a:cubicBezTo>
                    <a:pt x="178" y="154"/>
                    <a:pt x="187" y="150"/>
                    <a:pt x="195" y="147"/>
                  </a:cubicBezTo>
                  <a:cubicBezTo>
                    <a:pt x="193" y="151"/>
                    <a:pt x="194" y="156"/>
                    <a:pt x="198" y="159"/>
                  </a:cubicBezTo>
                  <a:cubicBezTo>
                    <a:pt x="201" y="162"/>
                    <a:pt x="206" y="163"/>
                    <a:pt x="210" y="162"/>
                  </a:cubicBezTo>
                  <a:cubicBezTo>
                    <a:pt x="217" y="161"/>
                    <a:pt x="225" y="157"/>
                    <a:pt x="230" y="162"/>
                  </a:cubicBezTo>
                  <a:cubicBezTo>
                    <a:pt x="232" y="164"/>
                    <a:pt x="232" y="167"/>
                    <a:pt x="233" y="170"/>
                  </a:cubicBezTo>
                  <a:cubicBezTo>
                    <a:pt x="236" y="186"/>
                    <a:pt x="238" y="201"/>
                    <a:pt x="241" y="217"/>
                  </a:cubicBezTo>
                  <a:cubicBezTo>
                    <a:pt x="249" y="208"/>
                    <a:pt x="253" y="195"/>
                    <a:pt x="252" y="183"/>
                  </a:cubicBezTo>
                  <a:cubicBezTo>
                    <a:pt x="252" y="180"/>
                    <a:pt x="252" y="177"/>
                    <a:pt x="253" y="175"/>
                  </a:cubicBezTo>
                  <a:cubicBezTo>
                    <a:pt x="254" y="172"/>
                    <a:pt x="251" y="173"/>
                    <a:pt x="253" y="174"/>
                  </a:cubicBezTo>
                  <a:close/>
                </a:path>
              </a:pathLst>
            </a:custGeom>
            <a:solidFill>
              <a:srgbClr val="4E2F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1" name="Oval 677"/>
            <p:cNvSpPr>
              <a:spLocks noChangeArrowheads="1"/>
            </p:cNvSpPr>
            <p:nvPr/>
          </p:nvSpPr>
          <p:spPr bwMode="auto">
            <a:xfrm>
              <a:off x="5922963" y="3643313"/>
              <a:ext cx="44450" cy="44450"/>
            </a:xfrm>
            <a:prstGeom prst="ellipse">
              <a:avLst/>
            </a:pr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2" name="Freeform 678"/>
            <p:cNvSpPr>
              <a:spLocks/>
            </p:cNvSpPr>
            <p:nvPr/>
          </p:nvSpPr>
          <p:spPr bwMode="auto">
            <a:xfrm>
              <a:off x="5875338" y="3590925"/>
              <a:ext cx="111125" cy="47625"/>
            </a:xfrm>
            <a:custGeom>
              <a:avLst/>
              <a:gdLst>
                <a:gd name="T0" fmla="*/ 57 w 63"/>
                <a:gd name="T1" fmla="*/ 10 h 27"/>
                <a:gd name="T2" fmla="*/ 6 w 63"/>
                <a:gd name="T3" fmla="*/ 12 h 27"/>
                <a:gd name="T4" fmla="*/ 12 w 63"/>
                <a:gd name="T5" fmla="*/ 22 h 27"/>
                <a:gd name="T6" fmla="*/ 51 w 63"/>
                <a:gd name="T7" fmla="*/ 20 h 27"/>
                <a:gd name="T8" fmla="*/ 57 w 63"/>
                <a:gd name="T9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27">
                  <a:moveTo>
                    <a:pt x="57" y="10"/>
                  </a:moveTo>
                  <a:cubicBezTo>
                    <a:pt x="41" y="0"/>
                    <a:pt x="21" y="1"/>
                    <a:pt x="6" y="12"/>
                  </a:cubicBezTo>
                  <a:cubicBezTo>
                    <a:pt x="0" y="16"/>
                    <a:pt x="6" y="27"/>
                    <a:pt x="12" y="22"/>
                  </a:cubicBezTo>
                  <a:cubicBezTo>
                    <a:pt x="24" y="14"/>
                    <a:pt x="38" y="13"/>
                    <a:pt x="51" y="20"/>
                  </a:cubicBezTo>
                  <a:cubicBezTo>
                    <a:pt x="57" y="24"/>
                    <a:pt x="63" y="14"/>
                    <a:pt x="57" y="10"/>
                  </a:cubicBezTo>
                  <a:close/>
                </a:path>
              </a:pathLst>
            </a:custGeom>
            <a:solidFill>
              <a:srgbClr val="4E2F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3" name="Oval 679"/>
            <p:cNvSpPr>
              <a:spLocks noChangeArrowheads="1"/>
            </p:cNvSpPr>
            <p:nvPr/>
          </p:nvSpPr>
          <p:spPr bwMode="auto">
            <a:xfrm>
              <a:off x="6065838" y="3644900"/>
              <a:ext cx="44450" cy="44450"/>
            </a:xfrm>
            <a:prstGeom prst="ellipse">
              <a:avLst/>
            </a:pr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4" name="Freeform 680"/>
            <p:cNvSpPr>
              <a:spLocks/>
            </p:cNvSpPr>
            <p:nvPr/>
          </p:nvSpPr>
          <p:spPr bwMode="auto">
            <a:xfrm>
              <a:off x="6045200" y="3592513"/>
              <a:ext cx="112713" cy="46038"/>
            </a:xfrm>
            <a:custGeom>
              <a:avLst/>
              <a:gdLst>
                <a:gd name="T0" fmla="*/ 7 w 64"/>
                <a:gd name="T1" fmla="*/ 10 h 26"/>
                <a:gd name="T2" fmla="*/ 58 w 64"/>
                <a:gd name="T3" fmla="*/ 12 h 26"/>
                <a:gd name="T4" fmla="*/ 52 w 64"/>
                <a:gd name="T5" fmla="*/ 22 h 26"/>
                <a:gd name="T6" fmla="*/ 13 w 64"/>
                <a:gd name="T7" fmla="*/ 20 h 26"/>
                <a:gd name="T8" fmla="*/ 7 w 64"/>
                <a:gd name="T9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6">
                  <a:moveTo>
                    <a:pt x="7" y="10"/>
                  </a:moveTo>
                  <a:cubicBezTo>
                    <a:pt x="23" y="0"/>
                    <a:pt x="43" y="1"/>
                    <a:pt x="58" y="12"/>
                  </a:cubicBezTo>
                  <a:cubicBezTo>
                    <a:pt x="64" y="16"/>
                    <a:pt x="58" y="26"/>
                    <a:pt x="52" y="22"/>
                  </a:cubicBezTo>
                  <a:cubicBezTo>
                    <a:pt x="40" y="13"/>
                    <a:pt x="26" y="13"/>
                    <a:pt x="13" y="20"/>
                  </a:cubicBezTo>
                  <a:cubicBezTo>
                    <a:pt x="6" y="24"/>
                    <a:pt x="0" y="14"/>
                    <a:pt x="7" y="10"/>
                  </a:cubicBezTo>
                  <a:close/>
                </a:path>
              </a:pathLst>
            </a:custGeom>
            <a:solidFill>
              <a:srgbClr val="4E2F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5" name="Freeform 681"/>
            <p:cNvSpPr>
              <a:spLocks/>
            </p:cNvSpPr>
            <p:nvPr/>
          </p:nvSpPr>
          <p:spPr bwMode="auto">
            <a:xfrm>
              <a:off x="6022975" y="3714750"/>
              <a:ext cx="25400" cy="31750"/>
            </a:xfrm>
            <a:custGeom>
              <a:avLst/>
              <a:gdLst>
                <a:gd name="T0" fmla="*/ 9 w 14"/>
                <a:gd name="T1" fmla="*/ 1 h 18"/>
                <a:gd name="T2" fmla="*/ 7 w 14"/>
                <a:gd name="T3" fmla="*/ 5 h 18"/>
                <a:gd name="T4" fmla="*/ 3 w 14"/>
                <a:gd name="T5" fmla="*/ 14 h 18"/>
                <a:gd name="T6" fmla="*/ 2 w 14"/>
                <a:gd name="T7" fmla="*/ 18 h 18"/>
                <a:gd name="T8" fmla="*/ 12 w 14"/>
                <a:gd name="T9" fmla="*/ 12 h 18"/>
                <a:gd name="T10" fmla="*/ 9 w 14"/>
                <a:gd name="T11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8">
                  <a:moveTo>
                    <a:pt x="9" y="1"/>
                  </a:moveTo>
                  <a:cubicBezTo>
                    <a:pt x="7" y="0"/>
                    <a:pt x="5" y="3"/>
                    <a:pt x="7" y="5"/>
                  </a:cubicBezTo>
                  <a:cubicBezTo>
                    <a:pt x="11" y="8"/>
                    <a:pt x="8" y="15"/>
                    <a:pt x="3" y="14"/>
                  </a:cubicBezTo>
                  <a:cubicBezTo>
                    <a:pt x="1" y="14"/>
                    <a:pt x="0" y="17"/>
                    <a:pt x="2" y="18"/>
                  </a:cubicBezTo>
                  <a:cubicBezTo>
                    <a:pt x="6" y="18"/>
                    <a:pt x="11" y="17"/>
                    <a:pt x="12" y="12"/>
                  </a:cubicBezTo>
                  <a:cubicBezTo>
                    <a:pt x="14" y="8"/>
                    <a:pt x="12" y="4"/>
                    <a:pt x="9" y="1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" name="Freeform 682"/>
            <p:cNvSpPr>
              <a:spLocks/>
            </p:cNvSpPr>
            <p:nvPr/>
          </p:nvSpPr>
          <p:spPr bwMode="auto">
            <a:xfrm>
              <a:off x="5819775" y="3886200"/>
              <a:ext cx="93663" cy="485775"/>
            </a:xfrm>
            <a:custGeom>
              <a:avLst/>
              <a:gdLst>
                <a:gd name="T0" fmla="*/ 21 w 53"/>
                <a:gd name="T1" fmla="*/ 32 h 278"/>
                <a:gd name="T2" fmla="*/ 1 w 53"/>
                <a:gd name="T3" fmla="*/ 149 h 278"/>
                <a:gd name="T4" fmla="*/ 26 w 53"/>
                <a:gd name="T5" fmla="*/ 276 h 278"/>
                <a:gd name="T6" fmla="*/ 43 w 53"/>
                <a:gd name="T7" fmla="*/ 268 h 278"/>
                <a:gd name="T8" fmla="*/ 47 w 53"/>
                <a:gd name="T9" fmla="*/ 250 h 278"/>
                <a:gd name="T10" fmla="*/ 49 w 53"/>
                <a:gd name="T11" fmla="*/ 126 h 278"/>
                <a:gd name="T12" fmla="*/ 52 w 53"/>
                <a:gd name="T13" fmla="*/ 78 h 278"/>
                <a:gd name="T14" fmla="*/ 48 w 53"/>
                <a:gd name="T15" fmla="*/ 26 h 278"/>
                <a:gd name="T16" fmla="*/ 32 w 53"/>
                <a:gd name="T17" fmla="*/ 11 h 278"/>
                <a:gd name="T18" fmla="*/ 21 w 53"/>
                <a:gd name="T19" fmla="*/ 3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78">
                  <a:moveTo>
                    <a:pt x="21" y="32"/>
                  </a:moveTo>
                  <a:cubicBezTo>
                    <a:pt x="4" y="69"/>
                    <a:pt x="0" y="107"/>
                    <a:pt x="1" y="149"/>
                  </a:cubicBezTo>
                  <a:cubicBezTo>
                    <a:pt x="2" y="192"/>
                    <a:pt x="10" y="236"/>
                    <a:pt x="26" y="276"/>
                  </a:cubicBezTo>
                  <a:cubicBezTo>
                    <a:pt x="32" y="278"/>
                    <a:pt x="39" y="274"/>
                    <a:pt x="43" y="268"/>
                  </a:cubicBezTo>
                  <a:cubicBezTo>
                    <a:pt x="46" y="263"/>
                    <a:pt x="47" y="256"/>
                    <a:pt x="47" y="250"/>
                  </a:cubicBezTo>
                  <a:cubicBezTo>
                    <a:pt x="46" y="208"/>
                    <a:pt x="48" y="167"/>
                    <a:pt x="49" y="126"/>
                  </a:cubicBezTo>
                  <a:cubicBezTo>
                    <a:pt x="50" y="110"/>
                    <a:pt x="52" y="94"/>
                    <a:pt x="52" y="78"/>
                  </a:cubicBezTo>
                  <a:cubicBezTo>
                    <a:pt x="52" y="61"/>
                    <a:pt x="53" y="42"/>
                    <a:pt x="48" y="26"/>
                  </a:cubicBezTo>
                  <a:cubicBezTo>
                    <a:pt x="46" y="21"/>
                    <a:pt x="39" y="0"/>
                    <a:pt x="32" y="11"/>
                  </a:cubicBezTo>
                  <a:cubicBezTo>
                    <a:pt x="28" y="18"/>
                    <a:pt x="24" y="25"/>
                    <a:pt x="21" y="32"/>
                  </a:cubicBezTo>
                  <a:close/>
                </a:path>
              </a:pathLst>
            </a:custGeom>
            <a:solidFill>
              <a:srgbClr val="2D6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" name="Freeform 683"/>
            <p:cNvSpPr>
              <a:spLocks/>
            </p:cNvSpPr>
            <p:nvPr/>
          </p:nvSpPr>
          <p:spPr bwMode="auto">
            <a:xfrm>
              <a:off x="5864225" y="4343400"/>
              <a:ext cx="42863" cy="50800"/>
            </a:xfrm>
            <a:custGeom>
              <a:avLst/>
              <a:gdLst>
                <a:gd name="T0" fmla="*/ 18 w 25"/>
                <a:gd name="T1" fmla="*/ 1 h 29"/>
                <a:gd name="T2" fmla="*/ 1 w 25"/>
                <a:gd name="T3" fmla="*/ 16 h 29"/>
                <a:gd name="T4" fmla="*/ 20 w 25"/>
                <a:gd name="T5" fmla="*/ 23 h 29"/>
                <a:gd name="T6" fmla="*/ 24 w 25"/>
                <a:gd name="T7" fmla="*/ 8 h 29"/>
                <a:gd name="T8" fmla="*/ 18 w 25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9">
                  <a:moveTo>
                    <a:pt x="18" y="1"/>
                  </a:moveTo>
                  <a:cubicBezTo>
                    <a:pt x="10" y="0"/>
                    <a:pt x="0" y="8"/>
                    <a:pt x="1" y="16"/>
                  </a:cubicBezTo>
                  <a:cubicBezTo>
                    <a:pt x="1" y="26"/>
                    <a:pt x="13" y="29"/>
                    <a:pt x="20" y="23"/>
                  </a:cubicBezTo>
                  <a:cubicBezTo>
                    <a:pt x="24" y="19"/>
                    <a:pt x="25" y="13"/>
                    <a:pt x="24" y="8"/>
                  </a:cubicBezTo>
                  <a:cubicBezTo>
                    <a:pt x="24" y="4"/>
                    <a:pt x="21" y="1"/>
                    <a:pt x="18" y="1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" name="Freeform 684"/>
            <p:cNvSpPr>
              <a:spLocks/>
            </p:cNvSpPr>
            <p:nvPr/>
          </p:nvSpPr>
          <p:spPr bwMode="auto">
            <a:xfrm>
              <a:off x="6138863" y="3898900"/>
              <a:ext cx="106363" cy="473075"/>
            </a:xfrm>
            <a:custGeom>
              <a:avLst/>
              <a:gdLst>
                <a:gd name="T0" fmla="*/ 37 w 60"/>
                <a:gd name="T1" fmla="*/ 24 h 270"/>
                <a:gd name="T2" fmla="*/ 49 w 60"/>
                <a:gd name="T3" fmla="*/ 64 h 270"/>
                <a:gd name="T4" fmla="*/ 29 w 60"/>
                <a:gd name="T5" fmla="*/ 268 h 270"/>
                <a:gd name="T6" fmla="*/ 12 w 60"/>
                <a:gd name="T7" fmla="*/ 260 h 270"/>
                <a:gd name="T8" fmla="*/ 8 w 60"/>
                <a:gd name="T9" fmla="*/ 242 h 270"/>
                <a:gd name="T10" fmla="*/ 4 w 60"/>
                <a:gd name="T11" fmla="*/ 57 h 270"/>
                <a:gd name="T12" fmla="*/ 14 w 60"/>
                <a:gd name="T13" fmla="*/ 5 h 270"/>
                <a:gd name="T14" fmla="*/ 24 w 60"/>
                <a:gd name="T15" fmla="*/ 1 h 270"/>
                <a:gd name="T16" fmla="*/ 37 w 60"/>
                <a:gd name="T17" fmla="*/ 2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270">
                  <a:moveTo>
                    <a:pt x="37" y="24"/>
                  </a:moveTo>
                  <a:cubicBezTo>
                    <a:pt x="44" y="36"/>
                    <a:pt x="47" y="50"/>
                    <a:pt x="49" y="64"/>
                  </a:cubicBezTo>
                  <a:cubicBezTo>
                    <a:pt x="60" y="129"/>
                    <a:pt x="54" y="206"/>
                    <a:pt x="29" y="268"/>
                  </a:cubicBezTo>
                  <a:cubicBezTo>
                    <a:pt x="23" y="270"/>
                    <a:pt x="16" y="266"/>
                    <a:pt x="12" y="260"/>
                  </a:cubicBezTo>
                  <a:cubicBezTo>
                    <a:pt x="9" y="255"/>
                    <a:pt x="8" y="248"/>
                    <a:pt x="8" y="242"/>
                  </a:cubicBezTo>
                  <a:cubicBezTo>
                    <a:pt x="9" y="180"/>
                    <a:pt x="6" y="119"/>
                    <a:pt x="4" y="57"/>
                  </a:cubicBezTo>
                  <a:cubicBezTo>
                    <a:pt x="3" y="38"/>
                    <a:pt x="0" y="20"/>
                    <a:pt x="14" y="5"/>
                  </a:cubicBezTo>
                  <a:cubicBezTo>
                    <a:pt x="17" y="2"/>
                    <a:pt x="21" y="0"/>
                    <a:pt x="24" y="1"/>
                  </a:cubicBezTo>
                  <a:cubicBezTo>
                    <a:pt x="29" y="3"/>
                    <a:pt x="35" y="19"/>
                    <a:pt x="37" y="24"/>
                  </a:cubicBezTo>
                  <a:close/>
                </a:path>
              </a:pathLst>
            </a:custGeom>
            <a:solidFill>
              <a:srgbClr val="2D6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9" name="Freeform 685"/>
            <p:cNvSpPr>
              <a:spLocks/>
            </p:cNvSpPr>
            <p:nvPr/>
          </p:nvSpPr>
          <p:spPr bwMode="auto">
            <a:xfrm>
              <a:off x="6148388" y="4343400"/>
              <a:ext cx="44450" cy="50800"/>
            </a:xfrm>
            <a:custGeom>
              <a:avLst/>
              <a:gdLst>
                <a:gd name="T0" fmla="*/ 7 w 25"/>
                <a:gd name="T1" fmla="*/ 1 h 29"/>
                <a:gd name="T2" fmla="*/ 25 w 25"/>
                <a:gd name="T3" fmla="*/ 16 h 29"/>
                <a:gd name="T4" fmla="*/ 5 w 25"/>
                <a:gd name="T5" fmla="*/ 23 h 29"/>
                <a:gd name="T6" fmla="*/ 1 w 25"/>
                <a:gd name="T7" fmla="*/ 8 h 29"/>
                <a:gd name="T8" fmla="*/ 7 w 25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9">
                  <a:moveTo>
                    <a:pt x="7" y="1"/>
                  </a:moveTo>
                  <a:cubicBezTo>
                    <a:pt x="15" y="0"/>
                    <a:pt x="25" y="8"/>
                    <a:pt x="25" y="16"/>
                  </a:cubicBezTo>
                  <a:cubicBezTo>
                    <a:pt x="24" y="26"/>
                    <a:pt x="12" y="29"/>
                    <a:pt x="5" y="23"/>
                  </a:cubicBezTo>
                  <a:cubicBezTo>
                    <a:pt x="2" y="19"/>
                    <a:pt x="0" y="13"/>
                    <a:pt x="1" y="8"/>
                  </a:cubicBezTo>
                  <a:cubicBezTo>
                    <a:pt x="1" y="4"/>
                    <a:pt x="4" y="1"/>
                    <a:pt x="7" y="1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0" name="Freeform 686"/>
            <p:cNvSpPr>
              <a:spLocks/>
            </p:cNvSpPr>
            <p:nvPr/>
          </p:nvSpPr>
          <p:spPr bwMode="auto">
            <a:xfrm>
              <a:off x="5965825" y="3748088"/>
              <a:ext cx="111125" cy="39688"/>
            </a:xfrm>
            <a:custGeom>
              <a:avLst/>
              <a:gdLst>
                <a:gd name="T0" fmla="*/ 58 w 63"/>
                <a:gd name="T1" fmla="*/ 6 h 22"/>
                <a:gd name="T2" fmla="*/ 30 w 63"/>
                <a:gd name="T3" fmla="*/ 15 h 22"/>
                <a:gd name="T4" fmla="*/ 8 w 63"/>
                <a:gd name="T5" fmla="*/ 9 h 22"/>
                <a:gd name="T6" fmla="*/ 11 w 63"/>
                <a:gd name="T7" fmla="*/ 5 h 22"/>
                <a:gd name="T8" fmla="*/ 7 w 63"/>
                <a:gd name="T9" fmla="*/ 3 h 22"/>
                <a:gd name="T10" fmla="*/ 1 w 63"/>
                <a:gd name="T11" fmla="*/ 14 h 22"/>
                <a:gd name="T12" fmla="*/ 5 w 63"/>
                <a:gd name="T13" fmla="*/ 16 h 22"/>
                <a:gd name="T14" fmla="*/ 6 w 63"/>
                <a:gd name="T15" fmla="*/ 13 h 22"/>
                <a:gd name="T16" fmla="*/ 7 w 63"/>
                <a:gd name="T17" fmla="*/ 13 h 22"/>
                <a:gd name="T18" fmla="*/ 61 w 63"/>
                <a:gd name="T19" fmla="*/ 8 h 22"/>
                <a:gd name="T20" fmla="*/ 58 w 63"/>
                <a:gd name="T21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" h="22">
                  <a:moveTo>
                    <a:pt x="58" y="6"/>
                  </a:moveTo>
                  <a:cubicBezTo>
                    <a:pt x="49" y="13"/>
                    <a:pt x="41" y="16"/>
                    <a:pt x="30" y="15"/>
                  </a:cubicBezTo>
                  <a:cubicBezTo>
                    <a:pt x="22" y="14"/>
                    <a:pt x="15" y="12"/>
                    <a:pt x="8" y="9"/>
                  </a:cubicBezTo>
                  <a:cubicBezTo>
                    <a:pt x="9" y="8"/>
                    <a:pt x="10" y="6"/>
                    <a:pt x="11" y="5"/>
                  </a:cubicBezTo>
                  <a:cubicBezTo>
                    <a:pt x="12" y="2"/>
                    <a:pt x="8" y="0"/>
                    <a:pt x="7" y="3"/>
                  </a:cubicBezTo>
                  <a:cubicBezTo>
                    <a:pt x="5" y="6"/>
                    <a:pt x="3" y="10"/>
                    <a:pt x="1" y="14"/>
                  </a:cubicBezTo>
                  <a:cubicBezTo>
                    <a:pt x="0" y="16"/>
                    <a:pt x="4" y="18"/>
                    <a:pt x="5" y="16"/>
                  </a:cubicBezTo>
                  <a:cubicBezTo>
                    <a:pt x="5" y="15"/>
                    <a:pt x="6" y="14"/>
                    <a:pt x="6" y="13"/>
                  </a:cubicBezTo>
                  <a:cubicBezTo>
                    <a:pt x="6" y="13"/>
                    <a:pt x="6" y="13"/>
                    <a:pt x="7" y="13"/>
                  </a:cubicBezTo>
                  <a:cubicBezTo>
                    <a:pt x="27" y="20"/>
                    <a:pt x="43" y="22"/>
                    <a:pt x="61" y="8"/>
                  </a:cubicBezTo>
                  <a:cubicBezTo>
                    <a:pt x="63" y="7"/>
                    <a:pt x="60" y="4"/>
                    <a:pt x="58" y="6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1" name="Freeform 687"/>
            <p:cNvSpPr>
              <a:spLocks/>
            </p:cNvSpPr>
            <p:nvPr/>
          </p:nvSpPr>
          <p:spPr bwMode="auto">
            <a:xfrm>
              <a:off x="6024563" y="3983038"/>
              <a:ext cx="104775" cy="112713"/>
            </a:xfrm>
            <a:custGeom>
              <a:avLst/>
              <a:gdLst>
                <a:gd name="T0" fmla="*/ 50 w 59"/>
                <a:gd name="T1" fmla="*/ 1 h 64"/>
                <a:gd name="T2" fmla="*/ 58 w 59"/>
                <a:gd name="T3" fmla="*/ 0 h 64"/>
                <a:gd name="T4" fmla="*/ 57 w 59"/>
                <a:gd name="T5" fmla="*/ 32 h 64"/>
                <a:gd name="T6" fmla="*/ 48 w 59"/>
                <a:gd name="T7" fmla="*/ 55 h 64"/>
                <a:gd name="T8" fmla="*/ 26 w 59"/>
                <a:gd name="T9" fmla="*/ 63 h 64"/>
                <a:gd name="T10" fmla="*/ 4 w 59"/>
                <a:gd name="T11" fmla="*/ 5 h 64"/>
                <a:gd name="T12" fmla="*/ 50 w 59"/>
                <a:gd name="T13" fmla="*/ 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64">
                  <a:moveTo>
                    <a:pt x="50" y="1"/>
                  </a:moveTo>
                  <a:cubicBezTo>
                    <a:pt x="54" y="1"/>
                    <a:pt x="57" y="1"/>
                    <a:pt x="58" y="0"/>
                  </a:cubicBezTo>
                  <a:cubicBezTo>
                    <a:pt x="58" y="11"/>
                    <a:pt x="59" y="22"/>
                    <a:pt x="57" y="32"/>
                  </a:cubicBezTo>
                  <a:cubicBezTo>
                    <a:pt x="56" y="40"/>
                    <a:pt x="54" y="49"/>
                    <a:pt x="48" y="55"/>
                  </a:cubicBezTo>
                  <a:cubicBezTo>
                    <a:pt x="42" y="61"/>
                    <a:pt x="34" y="64"/>
                    <a:pt x="26" y="63"/>
                  </a:cubicBezTo>
                  <a:cubicBezTo>
                    <a:pt x="0" y="58"/>
                    <a:pt x="4" y="23"/>
                    <a:pt x="4" y="5"/>
                  </a:cubicBezTo>
                  <a:cubicBezTo>
                    <a:pt x="4" y="0"/>
                    <a:pt x="34" y="1"/>
                    <a:pt x="50" y="1"/>
                  </a:cubicBezTo>
                  <a:close/>
                </a:path>
              </a:pathLst>
            </a:custGeom>
            <a:solidFill>
              <a:srgbClr val="F9A2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2" name="Freeform 688"/>
            <p:cNvSpPr>
              <a:spLocks/>
            </p:cNvSpPr>
            <p:nvPr/>
          </p:nvSpPr>
          <p:spPr bwMode="auto">
            <a:xfrm>
              <a:off x="6513513" y="4619625"/>
              <a:ext cx="147638" cy="101600"/>
            </a:xfrm>
            <a:custGeom>
              <a:avLst/>
              <a:gdLst>
                <a:gd name="T0" fmla="*/ 5 w 84"/>
                <a:gd name="T1" fmla="*/ 53 h 58"/>
                <a:gd name="T2" fmla="*/ 54 w 84"/>
                <a:gd name="T3" fmla="*/ 51 h 58"/>
                <a:gd name="T4" fmla="*/ 68 w 84"/>
                <a:gd name="T5" fmla="*/ 47 h 58"/>
                <a:gd name="T6" fmla="*/ 77 w 84"/>
                <a:gd name="T7" fmla="*/ 37 h 58"/>
                <a:gd name="T8" fmla="*/ 9 w 84"/>
                <a:gd name="T9" fmla="*/ 41 h 58"/>
                <a:gd name="T10" fmla="*/ 2 w 84"/>
                <a:gd name="T11" fmla="*/ 46 h 58"/>
                <a:gd name="T12" fmla="*/ 5 w 84"/>
                <a:gd name="T13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58">
                  <a:moveTo>
                    <a:pt x="5" y="53"/>
                  </a:moveTo>
                  <a:cubicBezTo>
                    <a:pt x="15" y="58"/>
                    <a:pt x="50" y="51"/>
                    <a:pt x="54" y="51"/>
                  </a:cubicBezTo>
                  <a:cubicBezTo>
                    <a:pt x="59" y="50"/>
                    <a:pt x="64" y="49"/>
                    <a:pt x="68" y="47"/>
                  </a:cubicBezTo>
                  <a:cubicBezTo>
                    <a:pt x="72" y="45"/>
                    <a:pt x="76" y="42"/>
                    <a:pt x="77" y="37"/>
                  </a:cubicBezTo>
                  <a:cubicBezTo>
                    <a:pt x="84" y="0"/>
                    <a:pt x="16" y="37"/>
                    <a:pt x="9" y="41"/>
                  </a:cubicBezTo>
                  <a:cubicBezTo>
                    <a:pt x="6" y="42"/>
                    <a:pt x="4" y="43"/>
                    <a:pt x="2" y="46"/>
                  </a:cubicBezTo>
                  <a:cubicBezTo>
                    <a:pt x="0" y="49"/>
                    <a:pt x="1" y="52"/>
                    <a:pt x="5" y="53"/>
                  </a:cubicBezTo>
                  <a:close/>
                </a:path>
              </a:pathLst>
            </a:custGeom>
            <a:solidFill>
              <a:srgbClr val="F9A2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3" name="Freeform 689"/>
            <p:cNvSpPr>
              <a:spLocks/>
            </p:cNvSpPr>
            <p:nvPr/>
          </p:nvSpPr>
          <p:spPr bwMode="auto">
            <a:xfrm>
              <a:off x="6688138" y="4619625"/>
              <a:ext cx="147638" cy="101600"/>
            </a:xfrm>
            <a:custGeom>
              <a:avLst/>
              <a:gdLst>
                <a:gd name="T0" fmla="*/ 80 w 84"/>
                <a:gd name="T1" fmla="*/ 53 h 58"/>
                <a:gd name="T2" fmla="*/ 30 w 84"/>
                <a:gd name="T3" fmla="*/ 51 h 58"/>
                <a:gd name="T4" fmla="*/ 16 w 84"/>
                <a:gd name="T5" fmla="*/ 47 h 58"/>
                <a:gd name="T6" fmla="*/ 7 w 84"/>
                <a:gd name="T7" fmla="*/ 37 h 58"/>
                <a:gd name="T8" fmla="*/ 75 w 84"/>
                <a:gd name="T9" fmla="*/ 41 h 58"/>
                <a:gd name="T10" fmla="*/ 82 w 84"/>
                <a:gd name="T11" fmla="*/ 46 h 58"/>
                <a:gd name="T12" fmla="*/ 80 w 84"/>
                <a:gd name="T13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58">
                  <a:moveTo>
                    <a:pt x="80" y="53"/>
                  </a:moveTo>
                  <a:cubicBezTo>
                    <a:pt x="69" y="58"/>
                    <a:pt x="34" y="51"/>
                    <a:pt x="30" y="51"/>
                  </a:cubicBezTo>
                  <a:cubicBezTo>
                    <a:pt x="25" y="50"/>
                    <a:pt x="20" y="49"/>
                    <a:pt x="16" y="47"/>
                  </a:cubicBezTo>
                  <a:cubicBezTo>
                    <a:pt x="12" y="45"/>
                    <a:pt x="8" y="42"/>
                    <a:pt x="7" y="37"/>
                  </a:cubicBezTo>
                  <a:cubicBezTo>
                    <a:pt x="0" y="0"/>
                    <a:pt x="68" y="37"/>
                    <a:pt x="75" y="41"/>
                  </a:cubicBezTo>
                  <a:cubicBezTo>
                    <a:pt x="78" y="42"/>
                    <a:pt x="80" y="43"/>
                    <a:pt x="82" y="46"/>
                  </a:cubicBezTo>
                  <a:cubicBezTo>
                    <a:pt x="84" y="49"/>
                    <a:pt x="83" y="52"/>
                    <a:pt x="80" y="53"/>
                  </a:cubicBezTo>
                  <a:close/>
                </a:path>
              </a:pathLst>
            </a:custGeom>
            <a:solidFill>
              <a:srgbClr val="F9A2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4" name="Freeform 690"/>
            <p:cNvSpPr>
              <a:spLocks/>
            </p:cNvSpPr>
            <p:nvPr/>
          </p:nvSpPr>
          <p:spPr bwMode="auto">
            <a:xfrm>
              <a:off x="6548438" y="4033838"/>
              <a:ext cx="146050" cy="652463"/>
            </a:xfrm>
            <a:custGeom>
              <a:avLst/>
              <a:gdLst>
                <a:gd name="T0" fmla="*/ 50 w 83"/>
                <a:gd name="T1" fmla="*/ 4 h 372"/>
                <a:gd name="T2" fmla="*/ 2 w 83"/>
                <a:gd name="T3" fmla="*/ 0 h 372"/>
                <a:gd name="T4" fmla="*/ 8 w 83"/>
                <a:gd name="T5" fmla="*/ 108 h 372"/>
                <a:gd name="T6" fmla="*/ 15 w 83"/>
                <a:gd name="T7" fmla="*/ 245 h 372"/>
                <a:gd name="T8" fmla="*/ 19 w 83"/>
                <a:gd name="T9" fmla="*/ 363 h 372"/>
                <a:gd name="T10" fmla="*/ 58 w 83"/>
                <a:gd name="T11" fmla="*/ 372 h 372"/>
                <a:gd name="T12" fmla="*/ 65 w 83"/>
                <a:gd name="T13" fmla="*/ 221 h 372"/>
                <a:gd name="T14" fmla="*/ 72 w 83"/>
                <a:gd name="T15" fmla="*/ 115 h 372"/>
                <a:gd name="T16" fmla="*/ 76 w 83"/>
                <a:gd name="T17" fmla="*/ 6 h 372"/>
                <a:gd name="T18" fmla="*/ 50 w 83"/>
                <a:gd name="T19" fmla="*/ 4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372">
                  <a:moveTo>
                    <a:pt x="50" y="4"/>
                  </a:moveTo>
                  <a:cubicBezTo>
                    <a:pt x="34" y="2"/>
                    <a:pt x="18" y="1"/>
                    <a:pt x="2" y="0"/>
                  </a:cubicBezTo>
                  <a:cubicBezTo>
                    <a:pt x="0" y="36"/>
                    <a:pt x="6" y="71"/>
                    <a:pt x="8" y="108"/>
                  </a:cubicBezTo>
                  <a:cubicBezTo>
                    <a:pt x="10" y="153"/>
                    <a:pt x="13" y="199"/>
                    <a:pt x="15" y="245"/>
                  </a:cubicBezTo>
                  <a:cubicBezTo>
                    <a:pt x="16" y="254"/>
                    <a:pt x="22" y="364"/>
                    <a:pt x="19" y="363"/>
                  </a:cubicBezTo>
                  <a:cubicBezTo>
                    <a:pt x="32" y="366"/>
                    <a:pt x="45" y="369"/>
                    <a:pt x="58" y="372"/>
                  </a:cubicBezTo>
                  <a:cubicBezTo>
                    <a:pt x="59" y="321"/>
                    <a:pt x="63" y="271"/>
                    <a:pt x="65" y="221"/>
                  </a:cubicBezTo>
                  <a:cubicBezTo>
                    <a:pt x="67" y="186"/>
                    <a:pt x="65" y="149"/>
                    <a:pt x="72" y="115"/>
                  </a:cubicBezTo>
                  <a:cubicBezTo>
                    <a:pt x="74" y="106"/>
                    <a:pt x="83" y="6"/>
                    <a:pt x="76" y="6"/>
                  </a:cubicBezTo>
                  <a:cubicBezTo>
                    <a:pt x="68" y="5"/>
                    <a:pt x="59" y="4"/>
                    <a:pt x="50" y="4"/>
                  </a:cubicBezTo>
                  <a:close/>
                </a:path>
              </a:pathLst>
            </a:custGeom>
            <a:solidFill>
              <a:srgbClr val="3B6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5" name="Freeform 691"/>
            <p:cNvSpPr>
              <a:spLocks/>
            </p:cNvSpPr>
            <p:nvPr/>
          </p:nvSpPr>
          <p:spPr bwMode="auto">
            <a:xfrm>
              <a:off x="6656388" y="4033838"/>
              <a:ext cx="144463" cy="652463"/>
            </a:xfrm>
            <a:custGeom>
              <a:avLst/>
              <a:gdLst>
                <a:gd name="T0" fmla="*/ 32 w 82"/>
                <a:gd name="T1" fmla="*/ 4 h 372"/>
                <a:gd name="T2" fmla="*/ 81 w 82"/>
                <a:gd name="T3" fmla="*/ 0 h 372"/>
                <a:gd name="T4" fmla="*/ 74 w 82"/>
                <a:gd name="T5" fmla="*/ 108 h 372"/>
                <a:gd name="T6" fmla="*/ 67 w 82"/>
                <a:gd name="T7" fmla="*/ 245 h 372"/>
                <a:gd name="T8" fmla="*/ 64 w 82"/>
                <a:gd name="T9" fmla="*/ 363 h 372"/>
                <a:gd name="T10" fmla="*/ 25 w 82"/>
                <a:gd name="T11" fmla="*/ 372 h 372"/>
                <a:gd name="T12" fmla="*/ 17 w 82"/>
                <a:gd name="T13" fmla="*/ 221 h 372"/>
                <a:gd name="T14" fmla="*/ 10 w 82"/>
                <a:gd name="T15" fmla="*/ 115 h 372"/>
                <a:gd name="T16" fmla="*/ 6 w 82"/>
                <a:gd name="T17" fmla="*/ 6 h 372"/>
                <a:gd name="T18" fmla="*/ 32 w 82"/>
                <a:gd name="T19" fmla="*/ 4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372">
                  <a:moveTo>
                    <a:pt x="32" y="4"/>
                  </a:moveTo>
                  <a:cubicBezTo>
                    <a:pt x="48" y="2"/>
                    <a:pt x="64" y="1"/>
                    <a:pt x="81" y="0"/>
                  </a:cubicBezTo>
                  <a:cubicBezTo>
                    <a:pt x="82" y="36"/>
                    <a:pt x="76" y="71"/>
                    <a:pt x="74" y="108"/>
                  </a:cubicBezTo>
                  <a:cubicBezTo>
                    <a:pt x="72" y="153"/>
                    <a:pt x="70" y="199"/>
                    <a:pt x="67" y="245"/>
                  </a:cubicBezTo>
                  <a:cubicBezTo>
                    <a:pt x="67" y="254"/>
                    <a:pt x="61" y="364"/>
                    <a:pt x="64" y="363"/>
                  </a:cubicBezTo>
                  <a:cubicBezTo>
                    <a:pt x="51" y="366"/>
                    <a:pt x="38" y="369"/>
                    <a:pt x="25" y="372"/>
                  </a:cubicBezTo>
                  <a:cubicBezTo>
                    <a:pt x="24" y="321"/>
                    <a:pt x="20" y="271"/>
                    <a:pt x="17" y="221"/>
                  </a:cubicBezTo>
                  <a:cubicBezTo>
                    <a:pt x="16" y="186"/>
                    <a:pt x="17" y="149"/>
                    <a:pt x="10" y="115"/>
                  </a:cubicBezTo>
                  <a:cubicBezTo>
                    <a:pt x="8" y="106"/>
                    <a:pt x="0" y="6"/>
                    <a:pt x="6" y="6"/>
                  </a:cubicBezTo>
                  <a:cubicBezTo>
                    <a:pt x="15" y="5"/>
                    <a:pt x="23" y="4"/>
                    <a:pt x="32" y="4"/>
                  </a:cubicBezTo>
                  <a:close/>
                </a:path>
              </a:pathLst>
            </a:custGeom>
            <a:solidFill>
              <a:srgbClr val="3B6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6" name="Freeform 692"/>
            <p:cNvSpPr>
              <a:spLocks/>
            </p:cNvSpPr>
            <p:nvPr/>
          </p:nvSpPr>
          <p:spPr bwMode="auto">
            <a:xfrm>
              <a:off x="6478588" y="3587750"/>
              <a:ext cx="412750" cy="523875"/>
            </a:xfrm>
            <a:custGeom>
              <a:avLst/>
              <a:gdLst>
                <a:gd name="T0" fmla="*/ 232 w 235"/>
                <a:gd name="T1" fmla="*/ 117 h 299"/>
                <a:gd name="T2" fmla="*/ 229 w 235"/>
                <a:gd name="T3" fmla="*/ 133 h 299"/>
                <a:gd name="T4" fmla="*/ 200 w 235"/>
                <a:gd name="T5" fmla="*/ 255 h 299"/>
                <a:gd name="T6" fmla="*/ 154 w 235"/>
                <a:gd name="T7" fmla="*/ 294 h 299"/>
                <a:gd name="T8" fmla="*/ 64 w 235"/>
                <a:gd name="T9" fmla="*/ 294 h 299"/>
                <a:gd name="T10" fmla="*/ 34 w 235"/>
                <a:gd name="T11" fmla="*/ 280 h 299"/>
                <a:gd name="T12" fmla="*/ 26 w 235"/>
                <a:gd name="T13" fmla="*/ 259 h 299"/>
                <a:gd name="T14" fmla="*/ 4 w 235"/>
                <a:gd name="T15" fmla="*/ 55 h 299"/>
                <a:gd name="T16" fmla="*/ 53 w 235"/>
                <a:gd name="T17" fmla="*/ 6 h 299"/>
                <a:gd name="T18" fmla="*/ 56 w 235"/>
                <a:gd name="T19" fmla="*/ 5 h 299"/>
                <a:gd name="T20" fmla="*/ 75 w 235"/>
                <a:gd name="T21" fmla="*/ 3 h 299"/>
                <a:gd name="T22" fmla="*/ 158 w 235"/>
                <a:gd name="T23" fmla="*/ 4 h 299"/>
                <a:gd name="T24" fmla="*/ 158 w 235"/>
                <a:gd name="T25" fmla="*/ 4 h 299"/>
                <a:gd name="T26" fmla="*/ 159 w 235"/>
                <a:gd name="T27" fmla="*/ 4 h 299"/>
                <a:gd name="T28" fmla="*/ 214 w 235"/>
                <a:gd name="T29" fmla="*/ 29 h 299"/>
                <a:gd name="T30" fmla="*/ 232 w 235"/>
                <a:gd name="T31" fmla="*/ 117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5" h="299">
                  <a:moveTo>
                    <a:pt x="232" y="117"/>
                  </a:moveTo>
                  <a:cubicBezTo>
                    <a:pt x="231" y="123"/>
                    <a:pt x="230" y="128"/>
                    <a:pt x="229" y="133"/>
                  </a:cubicBezTo>
                  <a:cubicBezTo>
                    <a:pt x="221" y="173"/>
                    <a:pt x="212" y="215"/>
                    <a:pt x="200" y="255"/>
                  </a:cubicBezTo>
                  <a:cubicBezTo>
                    <a:pt x="192" y="281"/>
                    <a:pt x="181" y="290"/>
                    <a:pt x="154" y="294"/>
                  </a:cubicBezTo>
                  <a:cubicBezTo>
                    <a:pt x="124" y="299"/>
                    <a:pt x="94" y="299"/>
                    <a:pt x="64" y="294"/>
                  </a:cubicBezTo>
                  <a:cubicBezTo>
                    <a:pt x="53" y="292"/>
                    <a:pt x="41" y="289"/>
                    <a:pt x="34" y="280"/>
                  </a:cubicBezTo>
                  <a:cubicBezTo>
                    <a:pt x="29" y="274"/>
                    <a:pt x="28" y="267"/>
                    <a:pt x="26" y="259"/>
                  </a:cubicBezTo>
                  <a:cubicBezTo>
                    <a:pt x="11" y="191"/>
                    <a:pt x="0" y="124"/>
                    <a:pt x="4" y="55"/>
                  </a:cubicBezTo>
                  <a:cubicBezTo>
                    <a:pt x="6" y="24"/>
                    <a:pt x="24" y="12"/>
                    <a:pt x="53" y="6"/>
                  </a:cubicBezTo>
                  <a:cubicBezTo>
                    <a:pt x="54" y="6"/>
                    <a:pt x="55" y="5"/>
                    <a:pt x="56" y="5"/>
                  </a:cubicBezTo>
                  <a:cubicBezTo>
                    <a:pt x="62" y="4"/>
                    <a:pt x="69" y="3"/>
                    <a:pt x="75" y="3"/>
                  </a:cubicBezTo>
                  <a:cubicBezTo>
                    <a:pt x="103" y="0"/>
                    <a:pt x="130" y="2"/>
                    <a:pt x="158" y="4"/>
                  </a:cubicBezTo>
                  <a:cubicBezTo>
                    <a:pt x="158" y="4"/>
                    <a:pt x="158" y="4"/>
                    <a:pt x="158" y="4"/>
                  </a:cubicBezTo>
                  <a:cubicBezTo>
                    <a:pt x="159" y="4"/>
                    <a:pt x="159" y="4"/>
                    <a:pt x="159" y="4"/>
                  </a:cubicBezTo>
                  <a:cubicBezTo>
                    <a:pt x="181" y="5"/>
                    <a:pt x="200" y="11"/>
                    <a:pt x="214" y="29"/>
                  </a:cubicBezTo>
                  <a:cubicBezTo>
                    <a:pt x="232" y="52"/>
                    <a:pt x="235" y="88"/>
                    <a:pt x="232" y="117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7" name="Freeform 693"/>
            <p:cNvSpPr>
              <a:spLocks/>
            </p:cNvSpPr>
            <p:nvPr/>
          </p:nvSpPr>
          <p:spPr bwMode="auto">
            <a:xfrm>
              <a:off x="6556375" y="3587750"/>
              <a:ext cx="231775" cy="327025"/>
            </a:xfrm>
            <a:custGeom>
              <a:avLst/>
              <a:gdLst>
                <a:gd name="T0" fmla="*/ 129 w 132"/>
                <a:gd name="T1" fmla="*/ 64 h 187"/>
                <a:gd name="T2" fmla="*/ 100 w 132"/>
                <a:gd name="T3" fmla="*/ 74 h 187"/>
                <a:gd name="T4" fmla="*/ 110 w 132"/>
                <a:gd name="T5" fmla="*/ 91 h 187"/>
                <a:gd name="T6" fmla="*/ 118 w 132"/>
                <a:gd name="T7" fmla="*/ 96 h 187"/>
                <a:gd name="T8" fmla="*/ 104 w 132"/>
                <a:gd name="T9" fmla="*/ 125 h 187"/>
                <a:gd name="T10" fmla="*/ 65 w 132"/>
                <a:gd name="T11" fmla="*/ 187 h 187"/>
                <a:gd name="T12" fmla="*/ 35 w 132"/>
                <a:gd name="T13" fmla="*/ 134 h 187"/>
                <a:gd name="T14" fmla="*/ 5 w 132"/>
                <a:gd name="T15" fmla="*/ 94 h 187"/>
                <a:gd name="T16" fmla="*/ 25 w 132"/>
                <a:gd name="T17" fmla="*/ 74 h 187"/>
                <a:gd name="T18" fmla="*/ 0 w 132"/>
                <a:gd name="T19" fmla="*/ 65 h 187"/>
                <a:gd name="T20" fmla="*/ 8 w 132"/>
                <a:gd name="T21" fmla="*/ 8 h 187"/>
                <a:gd name="T22" fmla="*/ 9 w 132"/>
                <a:gd name="T23" fmla="*/ 6 h 187"/>
                <a:gd name="T24" fmla="*/ 12 w 132"/>
                <a:gd name="T25" fmla="*/ 5 h 187"/>
                <a:gd name="T26" fmla="*/ 31 w 132"/>
                <a:gd name="T27" fmla="*/ 3 h 187"/>
                <a:gd name="T28" fmla="*/ 114 w 132"/>
                <a:gd name="T29" fmla="*/ 4 h 187"/>
                <a:gd name="T30" fmla="*/ 115 w 132"/>
                <a:gd name="T31" fmla="*/ 4 h 187"/>
                <a:gd name="T32" fmla="*/ 125 w 132"/>
                <a:gd name="T33" fmla="*/ 37 h 187"/>
                <a:gd name="T34" fmla="*/ 129 w 132"/>
                <a:gd name="T35" fmla="*/ 6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2" h="187">
                  <a:moveTo>
                    <a:pt x="129" y="64"/>
                  </a:moveTo>
                  <a:cubicBezTo>
                    <a:pt x="119" y="67"/>
                    <a:pt x="109" y="70"/>
                    <a:pt x="100" y="74"/>
                  </a:cubicBezTo>
                  <a:cubicBezTo>
                    <a:pt x="104" y="80"/>
                    <a:pt x="106" y="87"/>
                    <a:pt x="110" y="91"/>
                  </a:cubicBezTo>
                  <a:cubicBezTo>
                    <a:pt x="112" y="93"/>
                    <a:pt x="118" y="95"/>
                    <a:pt x="118" y="96"/>
                  </a:cubicBezTo>
                  <a:cubicBezTo>
                    <a:pt x="120" y="102"/>
                    <a:pt x="108" y="119"/>
                    <a:pt x="104" y="125"/>
                  </a:cubicBezTo>
                  <a:cubicBezTo>
                    <a:pt x="93" y="147"/>
                    <a:pt x="80" y="167"/>
                    <a:pt x="65" y="187"/>
                  </a:cubicBezTo>
                  <a:cubicBezTo>
                    <a:pt x="56" y="169"/>
                    <a:pt x="46" y="151"/>
                    <a:pt x="35" y="134"/>
                  </a:cubicBezTo>
                  <a:cubicBezTo>
                    <a:pt x="32" y="130"/>
                    <a:pt x="5" y="96"/>
                    <a:pt x="5" y="94"/>
                  </a:cubicBezTo>
                  <a:cubicBezTo>
                    <a:pt x="10" y="86"/>
                    <a:pt x="17" y="79"/>
                    <a:pt x="25" y="74"/>
                  </a:cubicBezTo>
                  <a:cubicBezTo>
                    <a:pt x="17" y="71"/>
                    <a:pt x="8" y="68"/>
                    <a:pt x="0" y="65"/>
                  </a:cubicBezTo>
                  <a:cubicBezTo>
                    <a:pt x="3" y="47"/>
                    <a:pt x="3" y="26"/>
                    <a:pt x="8" y="8"/>
                  </a:cubicBezTo>
                  <a:cubicBezTo>
                    <a:pt x="8" y="7"/>
                    <a:pt x="9" y="7"/>
                    <a:pt x="9" y="6"/>
                  </a:cubicBezTo>
                  <a:cubicBezTo>
                    <a:pt x="10" y="6"/>
                    <a:pt x="11" y="5"/>
                    <a:pt x="12" y="5"/>
                  </a:cubicBezTo>
                  <a:cubicBezTo>
                    <a:pt x="18" y="4"/>
                    <a:pt x="25" y="3"/>
                    <a:pt x="31" y="3"/>
                  </a:cubicBezTo>
                  <a:cubicBezTo>
                    <a:pt x="59" y="0"/>
                    <a:pt x="86" y="2"/>
                    <a:pt x="114" y="4"/>
                  </a:cubicBezTo>
                  <a:cubicBezTo>
                    <a:pt x="114" y="4"/>
                    <a:pt x="115" y="4"/>
                    <a:pt x="115" y="4"/>
                  </a:cubicBezTo>
                  <a:cubicBezTo>
                    <a:pt x="127" y="13"/>
                    <a:pt x="124" y="24"/>
                    <a:pt x="125" y="37"/>
                  </a:cubicBezTo>
                  <a:cubicBezTo>
                    <a:pt x="126" y="39"/>
                    <a:pt x="132" y="64"/>
                    <a:pt x="129" y="64"/>
                  </a:cubicBezTo>
                  <a:close/>
                </a:path>
              </a:pathLst>
            </a:custGeom>
            <a:solidFill>
              <a:srgbClr val="3B6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8" name="Freeform 694"/>
            <p:cNvSpPr>
              <a:spLocks/>
            </p:cNvSpPr>
            <p:nvPr/>
          </p:nvSpPr>
          <p:spPr bwMode="auto">
            <a:xfrm>
              <a:off x="6418263" y="3608388"/>
              <a:ext cx="123825" cy="579438"/>
            </a:xfrm>
            <a:custGeom>
              <a:avLst/>
              <a:gdLst>
                <a:gd name="T0" fmla="*/ 26 w 70"/>
                <a:gd name="T1" fmla="*/ 41 h 331"/>
                <a:gd name="T2" fmla="*/ 12 w 70"/>
                <a:gd name="T3" fmla="*/ 88 h 331"/>
                <a:gd name="T4" fmla="*/ 36 w 70"/>
                <a:gd name="T5" fmla="*/ 329 h 331"/>
                <a:gd name="T6" fmla="*/ 56 w 70"/>
                <a:gd name="T7" fmla="*/ 320 h 331"/>
                <a:gd name="T8" fmla="*/ 61 w 70"/>
                <a:gd name="T9" fmla="*/ 298 h 331"/>
                <a:gd name="T10" fmla="*/ 66 w 70"/>
                <a:gd name="T11" fmla="*/ 81 h 331"/>
                <a:gd name="T12" fmla="*/ 67 w 70"/>
                <a:gd name="T13" fmla="*/ 47 h 331"/>
                <a:gd name="T14" fmla="*/ 65 w 70"/>
                <a:gd name="T15" fmla="*/ 14 h 331"/>
                <a:gd name="T16" fmla="*/ 26 w 70"/>
                <a:gd name="T17" fmla="*/ 41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331">
                  <a:moveTo>
                    <a:pt x="26" y="41"/>
                  </a:moveTo>
                  <a:cubicBezTo>
                    <a:pt x="19" y="56"/>
                    <a:pt x="15" y="72"/>
                    <a:pt x="12" y="88"/>
                  </a:cubicBezTo>
                  <a:cubicBezTo>
                    <a:pt x="0" y="166"/>
                    <a:pt x="7" y="256"/>
                    <a:pt x="36" y="329"/>
                  </a:cubicBezTo>
                  <a:cubicBezTo>
                    <a:pt x="44" y="331"/>
                    <a:pt x="52" y="327"/>
                    <a:pt x="56" y="320"/>
                  </a:cubicBezTo>
                  <a:cubicBezTo>
                    <a:pt x="60" y="314"/>
                    <a:pt x="61" y="306"/>
                    <a:pt x="61" y="298"/>
                  </a:cubicBezTo>
                  <a:cubicBezTo>
                    <a:pt x="60" y="226"/>
                    <a:pt x="64" y="153"/>
                    <a:pt x="66" y="81"/>
                  </a:cubicBezTo>
                  <a:cubicBezTo>
                    <a:pt x="67" y="70"/>
                    <a:pt x="67" y="58"/>
                    <a:pt x="67" y="47"/>
                  </a:cubicBezTo>
                  <a:cubicBezTo>
                    <a:pt x="67" y="40"/>
                    <a:pt x="70" y="20"/>
                    <a:pt x="65" y="14"/>
                  </a:cubicBezTo>
                  <a:cubicBezTo>
                    <a:pt x="54" y="0"/>
                    <a:pt x="31" y="32"/>
                    <a:pt x="26" y="41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9" name="Freeform 695"/>
            <p:cNvSpPr>
              <a:spLocks/>
            </p:cNvSpPr>
            <p:nvPr/>
          </p:nvSpPr>
          <p:spPr bwMode="auto">
            <a:xfrm>
              <a:off x="6577013" y="3589338"/>
              <a:ext cx="180975" cy="304800"/>
            </a:xfrm>
            <a:custGeom>
              <a:avLst/>
              <a:gdLst>
                <a:gd name="T0" fmla="*/ 103 w 103"/>
                <a:gd name="T1" fmla="*/ 3 h 174"/>
                <a:gd name="T2" fmla="*/ 73 w 103"/>
                <a:gd name="T3" fmla="*/ 114 h 174"/>
                <a:gd name="T4" fmla="*/ 51 w 103"/>
                <a:gd name="T5" fmla="*/ 173 h 174"/>
                <a:gd name="T6" fmla="*/ 51 w 103"/>
                <a:gd name="T7" fmla="*/ 174 h 174"/>
                <a:gd name="T8" fmla="*/ 48 w 103"/>
                <a:gd name="T9" fmla="*/ 163 h 174"/>
                <a:gd name="T10" fmla="*/ 33 w 103"/>
                <a:gd name="T11" fmla="*/ 106 h 174"/>
                <a:gd name="T12" fmla="*/ 0 w 103"/>
                <a:gd name="T13" fmla="*/ 4 h 174"/>
                <a:gd name="T14" fmla="*/ 19 w 103"/>
                <a:gd name="T15" fmla="*/ 2 h 174"/>
                <a:gd name="T16" fmla="*/ 21 w 103"/>
                <a:gd name="T17" fmla="*/ 1 h 174"/>
                <a:gd name="T18" fmla="*/ 30 w 103"/>
                <a:gd name="T19" fmla="*/ 1 h 174"/>
                <a:gd name="T20" fmla="*/ 79 w 103"/>
                <a:gd name="T21" fmla="*/ 1 h 174"/>
                <a:gd name="T22" fmla="*/ 86 w 103"/>
                <a:gd name="T23" fmla="*/ 2 h 174"/>
                <a:gd name="T24" fmla="*/ 102 w 103"/>
                <a:gd name="T25" fmla="*/ 3 h 174"/>
                <a:gd name="T26" fmla="*/ 103 w 103"/>
                <a:gd name="T27" fmla="*/ 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174">
                  <a:moveTo>
                    <a:pt x="103" y="3"/>
                  </a:moveTo>
                  <a:cubicBezTo>
                    <a:pt x="96" y="34"/>
                    <a:pt x="86" y="75"/>
                    <a:pt x="73" y="114"/>
                  </a:cubicBezTo>
                  <a:cubicBezTo>
                    <a:pt x="67" y="135"/>
                    <a:pt x="59" y="156"/>
                    <a:pt x="51" y="173"/>
                  </a:cubicBezTo>
                  <a:cubicBezTo>
                    <a:pt x="51" y="174"/>
                    <a:pt x="51" y="174"/>
                    <a:pt x="51" y="174"/>
                  </a:cubicBezTo>
                  <a:cubicBezTo>
                    <a:pt x="50" y="171"/>
                    <a:pt x="49" y="167"/>
                    <a:pt x="48" y="163"/>
                  </a:cubicBezTo>
                  <a:cubicBezTo>
                    <a:pt x="43" y="145"/>
                    <a:pt x="38" y="126"/>
                    <a:pt x="33" y="106"/>
                  </a:cubicBezTo>
                  <a:cubicBezTo>
                    <a:pt x="22" y="69"/>
                    <a:pt x="11" y="32"/>
                    <a:pt x="0" y="4"/>
                  </a:cubicBezTo>
                  <a:cubicBezTo>
                    <a:pt x="6" y="3"/>
                    <a:pt x="13" y="2"/>
                    <a:pt x="19" y="2"/>
                  </a:cubicBezTo>
                  <a:cubicBezTo>
                    <a:pt x="20" y="1"/>
                    <a:pt x="20" y="1"/>
                    <a:pt x="21" y="1"/>
                  </a:cubicBezTo>
                  <a:cubicBezTo>
                    <a:pt x="24" y="1"/>
                    <a:pt x="27" y="1"/>
                    <a:pt x="30" y="1"/>
                  </a:cubicBezTo>
                  <a:cubicBezTo>
                    <a:pt x="47" y="0"/>
                    <a:pt x="63" y="1"/>
                    <a:pt x="79" y="1"/>
                  </a:cubicBezTo>
                  <a:cubicBezTo>
                    <a:pt x="81" y="2"/>
                    <a:pt x="84" y="2"/>
                    <a:pt x="86" y="2"/>
                  </a:cubicBezTo>
                  <a:cubicBezTo>
                    <a:pt x="91" y="2"/>
                    <a:pt x="97" y="2"/>
                    <a:pt x="102" y="3"/>
                  </a:cubicBezTo>
                  <a:cubicBezTo>
                    <a:pt x="103" y="3"/>
                    <a:pt x="103" y="3"/>
                    <a:pt x="103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0" name="Freeform 696"/>
            <p:cNvSpPr>
              <a:spLocks/>
            </p:cNvSpPr>
            <p:nvPr/>
          </p:nvSpPr>
          <p:spPr bwMode="auto">
            <a:xfrm>
              <a:off x="6456363" y="3114675"/>
              <a:ext cx="455613" cy="461963"/>
            </a:xfrm>
            <a:custGeom>
              <a:avLst/>
              <a:gdLst>
                <a:gd name="T0" fmla="*/ 23 w 259"/>
                <a:gd name="T1" fmla="*/ 85 h 264"/>
                <a:gd name="T2" fmla="*/ 40 w 259"/>
                <a:gd name="T3" fmla="*/ 43 h 264"/>
                <a:gd name="T4" fmla="*/ 173 w 259"/>
                <a:gd name="T5" fmla="*/ 16 h 264"/>
                <a:gd name="T6" fmla="*/ 230 w 259"/>
                <a:gd name="T7" fmla="*/ 109 h 264"/>
                <a:gd name="T8" fmla="*/ 247 w 259"/>
                <a:gd name="T9" fmla="*/ 104 h 264"/>
                <a:gd name="T10" fmla="*/ 257 w 259"/>
                <a:gd name="T11" fmla="*/ 122 h 264"/>
                <a:gd name="T12" fmla="*/ 244 w 259"/>
                <a:gd name="T13" fmla="*/ 161 h 264"/>
                <a:gd name="T14" fmla="*/ 233 w 259"/>
                <a:gd name="T15" fmla="*/ 166 h 264"/>
                <a:gd name="T16" fmla="*/ 224 w 259"/>
                <a:gd name="T17" fmla="*/ 160 h 264"/>
                <a:gd name="T18" fmla="*/ 215 w 259"/>
                <a:gd name="T19" fmla="*/ 201 h 264"/>
                <a:gd name="T20" fmla="*/ 180 w 259"/>
                <a:gd name="T21" fmla="*/ 239 h 264"/>
                <a:gd name="T22" fmla="*/ 62 w 259"/>
                <a:gd name="T23" fmla="*/ 237 h 264"/>
                <a:gd name="T24" fmla="*/ 30 w 259"/>
                <a:gd name="T25" fmla="*/ 172 h 264"/>
                <a:gd name="T26" fmla="*/ 6 w 259"/>
                <a:gd name="T27" fmla="*/ 166 h 264"/>
                <a:gd name="T28" fmla="*/ 1 w 259"/>
                <a:gd name="T29" fmla="*/ 140 h 264"/>
                <a:gd name="T30" fmla="*/ 6 w 259"/>
                <a:gd name="T31" fmla="*/ 126 h 264"/>
                <a:gd name="T32" fmla="*/ 19 w 259"/>
                <a:gd name="T33" fmla="*/ 127 h 264"/>
                <a:gd name="T34" fmla="*/ 23 w 259"/>
                <a:gd name="T35" fmla="*/ 85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9" h="264">
                  <a:moveTo>
                    <a:pt x="23" y="85"/>
                  </a:moveTo>
                  <a:cubicBezTo>
                    <a:pt x="26" y="70"/>
                    <a:pt x="31" y="55"/>
                    <a:pt x="40" y="43"/>
                  </a:cubicBezTo>
                  <a:cubicBezTo>
                    <a:pt x="71" y="0"/>
                    <a:pt x="127" y="0"/>
                    <a:pt x="173" y="16"/>
                  </a:cubicBezTo>
                  <a:cubicBezTo>
                    <a:pt x="214" y="31"/>
                    <a:pt x="223" y="73"/>
                    <a:pt x="230" y="109"/>
                  </a:cubicBezTo>
                  <a:cubicBezTo>
                    <a:pt x="232" y="103"/>
                    <a:pt x="240" y="100"/>
                    <a:pt x="247" y="104"/>
                  </a:cubicBezTo>
                  <a:cubicBezTo>
                    <a:pt x="253" y="107"/>
                    <a:pt x="255" y="115"/>
                    <a:pt x="257" y="122"/>
                  </a:cubicBezTo>
                  <a:cubicBezTo>
                    <a:pt x="259" y="136"/>
                    <a:pt x="255" y="152"/>
                    <a:pt x="244" y="161"/>
                  </a:cubicBezTo>
                  <a:cubicBezTo>
                    <a:pt x="241" y="164"/>
                    <a:pt x="237" y="166"/>
                    <a:pt x="233" y="166"/>
                  </a:cubicBezTo>
                  <a:cubicBezTo>
                    <a:pt x="229" y="166"/>
                    <a:pt x="226" y="164"/>
                    <a:pt x="224" y="160"/>
                  </a:cubicBezTo>
                  <a:cubicBezTo>
                    <a:pt x="222" y="176"/>
                    <a:pt x="223" y="186"/>
                    <a:pt x="215" y="201"/>
                  </a:cubicBezTo>
                  <a:cubicBezTo>
                    <a:pt x="206" y="216"/>
                    <a:pt x="194" y="229"/>
                    <a:pt x="180" y="239"/>
                  </a:cubicBezTo>
                  <a:cubicBezTo>
                    <a:pt x="146" y="263"/>
                    <a:pt x="95" y="264"/>
                    <a:pt x="62" y="237"/>
                  </a:cubicBezTo>
                  <a:cubicBezTo>
                    <a:pt x="43" y="222"/>
                    <a:pt x="29" y="197"/>
                    <a:pt x="30" y="172"/>
                  </a:cubicBezTo>
                  <a:cubicBezTo>
                    <a:pt x="21" y="176"/>
                    <a:pt x="11" y="173"/>
                    <a:pt x="6" y="166"/>
                  </a:cubicBezTo>
                  <a:cubicBezTo>
                    <a:pt x="1" y="159"/>
                    <a:pt x="0" y="149"/>
                    <a:pt x="1" y="140"/>
                  </a:cubicBezTo>
                  <a:cubicBezTo>
                    <a:pt x="1" y="135"/>
                    <a:pt x="3" y="130"/>
                    <a:pt x="6" y="126"/>
                  </a:cubicBezTo>
                  <a:cubicBezTo>
                    <a:pt x="10" y="123"/>
                    <a:pt x="16" y="123"/>
                    <a:pt x="19" y="127"/>
                  </a:cubicBezTo>
                  <a:cubicBezTo>
                    <a:pt x="19" y="113"/>
                    <a:pt x="21" y="98"/>
                    <a:pt x="23" y="85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1" name="Freeform 697"/>
            <p:cNvSpPr>
              <a:spLocks/>
            </p:cNvSpPr>
            <p:nvPr/>
          </p:nvSpPr>
          <p:spPr bwMode="auto">
            <a:xfrm>
              <a:off x="6442075" y="3041650"/>
              <a:ext cx="450850" cy="347663"/>
            </a:xfrm>
            <a:custGeom>
              <a:avLst/>
              <a:gdLst>
                <a:gd name="T0" fmla="*/ 41 w 257"/>
                <a:gd name="T1" fmla="*/ 128 h 199"/>
                <a:gd name="T2" fmla="*/ 46 w 257"/>
                <a:gd name="T3" fmla="*/ 139 h 199"/>
                <a:gd name="T4" fmla="*/ 41 w 257"/>
                <a:gd name="T5" fmla="*/ 147 h 199"/>
                <a:gd name="T6" fmla="*/ 38 w 257"/>
                <a:gd name="T7" fmla="*/ 161 h 199"/>
                <a:gd name="T8" fmla="*/ 38 w 257"/>
                <a:gd name="T9" fmla="*/ 199 h 199"/>
                <a:gd name="T10" fmla="*/ 32 w 257"/>
                <a:gd name="T11" fmla="*/ 183 h 199"/>
                <a:gd name="T12" fmla="*/ 28 w 257"/>
                <a:gd name="T13" fmla="*/ 171 h 199"/>
                <a:gd name="T14" fmla="*/ 29 w 257"/>
                <a:gd name="T15" fmla="*/ 146 h 199"/>
                <a:gd name="T16" fmla="*/ 4 w 257"/>
                <a:gd name="T17" fmla="*/ 132 h 199"/>
                <a:gd name="T18" fmla="*/ 12 w 257"/>
                <a:gd name="T19" fmla="*/ 103 h 199"/>
                <a:gd name="T20" fmla="*/ 13 w 257"/>
                <a:gd name="T21" fmla="*/ 62 h 199"/>
                <a:gd name="T22" fmla="*/ 46 w 257"/>
                <a:gd name="T23" fmla="*/ 43 h 199"/>
                <a:gd name="T24" fmla="*/ 76 w 257"/>
                <a:gd name="T25" fmla="*/ 5 h 199"/>
                <a:gd name="T26" fmla="*/ 123 w 257"/>
                <a:gd name="T27" fmla="*/ 18 h 199"/>
                <a:gd name="T28" fmla="*/ 173 w 257"/>
                <a:gd name="T29" fmla="*/ 9 h 199"/>
                <a:gd name="T30" fmla="*/ 193 w 257"/>
                <a:gd name="T31" fmla="*/ 55 h 199"/>
                <a:gd name="T32" fmla="*/ 220 w 257"/>
                <a:gd name="T33" fmla="*/ 47 h 199"/>
                <a:gd name="T34" fmla="*/ 229 w 257"/>
                <a:gd name="T35" fmla="*/ 83 h 199"/>
                <a:gd name="T36" fmla="*/ 255 w 257"/>
                <a:gd name="T37" fmla="*/ 102 h 199"/>
                <a:gd name="T38" fmla="*/ 240 w 257"/>
                <a:gd name="T39" fmla="*/ 131 h 199"/>
                <a:gd name="T40" fmla="*/ 246 w 257"/>
                <a:gd name="T41" fmla="*/ 141 h 199"/>
                <a:gd name="T42" fmla="*/ 236 w 257"/>
                <a:gd name="T43" fmla="*/ 150 h 199"/>
                <a:gd name="T44" fmla="*/ 229 w 257"/>
                <a:gd name="T45" fmla="*/ 164 h 199"/>
                <a:gd name="T46" fmla="*/ 222 w 257"/>
                <a:gd name="T47" fmla="*/ 188 h 199"/>
                <a:gd name="T48" fmla="*/ 218 w 257"/>
                <a:gd name="T49" fmla="*/ 153 h 199"/>
                <a:gd name="T50" fmla="*/ 217 w 257"/>
                <a:gd name="T51" fmla="*/ 129 h 199"/>
                <a:gd name="T52" fmla="*/ 201 w 257"/>
                <a:gd name="T53" fmla="*/ 125 h 199"/>
                <a:gd name="T54" fmla="*/ 198 w 257"/>
                <a:gd name="T55" fmla="*/ 108 h 199"/>
                <a:gd name="T56" fmla="*/ 180 w 257"/>
                <a:gd name="T57" fmla="*/ 102 h 199"/>
                <a:gd name="T58" fmla="*/ 174 w 257"/>
                <a:gd name="T59" fmla="*/ 86 h 199"/>
                <a:gd name="T60" fmla="*/ 140 w 257"/>
                <a:gd name="T61" fmla="*/ 114 h 199"/>
                <a:gd name="T62" fmla="*/ 120 w 257"/>
                <a:gd name="T63" fmla="*/ 116 h 199"/>
                <a:gd name="T64" fmla="*/ 101 w 257"/>
                <a:gd name="T65" fmla="*/ 110 h 199"/>
                <a:gd name="T66" fmla="*/ 76 w 257"/>
                <a:gd name="T67" fmla="*/ 131 h 199"/>
                <a:gd name="T68" fmla="*/ 40 w 257"/>
                <a:gd name="T69" fmla="*/ 127 h 199"/>
                <a:gd name="T70" fmla="*/ 41 w 257"/>
                <a:gd name="T71" fmla="*/ 128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7" h="199">
                  <a:moveTo>
                    <a:pt x="41" y="128"/>
                  </a:moveTo>
                  <a:cubicBezTo>
                    <a:pt x="43" y="131"/>
                    <a:pt x="46" y="135"/>
                    <a:pt x="46" y="139"/>
                  </a:cubicBezTo>
                  <a:cubicBezTo>
                    <a:pt x="46" y="144"/>
                    <a:pt x="43" y="144"/>
                    <a:pt x="41" y="147"/>
                  </a:cubicBezTo>
                  <a:cubicBezTo>
                    <a:pt x="38" y="151"/>
                    <a:pt x="38" y="156"/>
                    <a:pt x="38" y="161"/>
                  </a:cubicBezTo>
                  <a:cubicBezTo>
                    <a:pt x="37" y="173"/>
                    <a:pt x="37" y="186"/>
                    <a:pt x="38" y="199"/>
                  </a:cubicBezTo>
                  <a:cubicBezTo>
                    <a:pt x="37" y="194"/>
                    <a:pt x="33" y="188"/>
                    <a:pt x="32" y="183"/>
                  </a:cubicBezTo>
                  <a:cubicBezTo>
                    <a:pt x="31" y="178"/>
                    <a:pt x="30" y="176"/>
                    <a:pt x="28" y="171"/>
                  </a:cubicBezTo>
                  <a:cubicBezTo>
                    <a:pt x="24" y="163"/>
                    <a:pt x="21" y="153"/>
                    <a:pt x="29" y="146"/>
                  </a:cubicBezTo>
                  <a:cubicBezTo>
                    <a:pt x="19" y="148"/>
                    <a:pt x="8" y="141"/>
                    <a:pt x="4" y="132"/>
                  </a:cubicBezTo>
                  <a:cubicBezTo>
                    <a:pt x="0" y="122"/>
                    <a:pt x="4" y="109"/>
                    <a:pt x="12" y="103"/>
                  </a:cubicBezTo>
                  <a:cubicBezTo>
                    <a:pt x="9" y="90"/>
                    <a:pt x="7" y="75"/>
                    <a:pt x="13" y="62"/>
                  </a:cubicBezTo>
                  <a:cubicBezTo>
                    <a:pt x="18" y="50"/>
                    <a:pt x="32" y="40"/>
                    <a:pt x="46" y="43"/>
                  </a:cubicBezTo>
                  <a:cubicBezTo>
                    <a:pt x="47" y="26"/>
                    <a:pt x="60" y="11"/>
                    <a:pt x="76" y="5"/>
                  </a:cubicBezTo>
                  <a:cubicBezTo>
                    <a:pt x="93" y="0"/>
                    <a:pt x="112" y="5"/>
                    <a:pt x="123" y="18"/>
                  </a:cubicBezTo>
                  <a:cubicBezTo>
                    <a:pt x="135" y="4"/>
                    <a:pt x="157" y="1"/>
                    <a:pt x="173" y="9"/>
                  </a:cubicBezTo>
                  <a:cubicBezTo>
                    <a:pt x="189" y="17"/>
                    <a:pt x="197" y="37"/>
                    <a:pt x="193" y="55"/>
                  </a:cubicBezTo>
                  <a:cubicBezTo>
                    <a:pt x="196" y="45"/>
                    <a:pt x="212" y="43"/>
                    <a:pt x="220" y="47"/>
                  </a:cubicBezTo>
                  <a:cubicBezTo>
                    <a:pt x="231" y="53"/>
                    <a:pt x="235" y="72"/>
                    <a:pt x="229" y="83"/>
                  </a:cubicBezTo>
                  <a:cubicBezTo>
                    <a:pt x="240" y="82"/>
                    <a:pt x="252" y="91"/>
                    <a:pt x="255" y="102"/>
                  </a:cubicBezTo>
                  <a:cubicBezTo>
                    <a:pt x="257" y="113"/>
                    <a:pt x="251" y="126"/>
                    <a:pt x="240" y="131"/>
                  </a:cubicBezTo>
                  <a:cubicBezTo>
                    <a:pt x="244" y="132"/>
                    <a:pt x="247" y="137"/>
                    <a:pt x="246" y="141"/>
                  </a:cubicBezTo>
                  <a:cubicBezTo>
                    <a:pt x="245" y="148"/>
                    <a:pt x="240" y="147"/>
                    <a:pt x="236" y="150"/>
                  </a:cubicBezTo>
                  <a:cubicBezTo>
                    <a:pt x="232" y="153"/>
                    <a:pt x="230" y="159"/>
                    <a:pt x="229" y="164"/>
                  </a:cubicBezTo>
                  <a:cubicBezTo>
                    <a:pt x="227" y="172"/>
                    <a:pt x="227" y="182"/>
                    <a:pt x="222" y="188"/>
                  </a:cubicBezTo>
                  <a:cubicBezTo>
                    <a:pt x="221" y="176"/>
                    <a:pt x="220" y="165"/>
                    <a:pt x="218" y="153"/>
                  </a:cubicBezTo>
                  <a:cubicBezTo>
                    <a:pt x="217" y="147"/>
                    <a:pt x="211" y="134"/>
                    <a:pt x="217" y="129"/>
                  </a:cubicBezTo>
                  <a:cubicBezTo>
                    <a:pt x="212" y="133"/>
                    <a:pt x="205" y="130"/>
                    <a:pt x="201" y="125"/>
                  </a:cubicBezTo>
                  <a:cubicBezTo>
                    <a:pt x="197" y="120"/>
                    <a:pt x="197" y="114"/>
                    <a:pt x="198" y="108"/>
                  </a:cubicBezTo>
                  <a:cubicBezTo>
                    <a:pt x="192" y="115"/>
                    <a:pt x="183" y="108"/>
                    <a:pt x="180" y="102"/>
                  </a:cubicBezTo>
                  <a:cubicBezTo>
                    <a:pt x="178" y="97"/>
                    <a:pt x="176" y="91"/>
                    <a:pt x="174" y="86"/>
                  </a:cubicBezTo>
                  <a:cubicBezTo>
                    <a:pt x="165" y="96"/>
                    <a:pt x="153" y="109"/>
                    <a:pt x="140" y="114"/>
                  </a:cubicBezTo>
                  <a:cubicBezTo>
                    <a:pt x="134" y="116"/>
                    <a:pt x="126" y="117"/>
                    <a:pt x="120" y="116"/>
                  </a:cubicBezTo>
                  <a:cubicBezTo>
                    <a:pt x="118" y="116"/>
                    <a:pt x="101" y="112"/>
                    <a:pt x="101" y="110"/>
                  </a:cubicBezTo>
                  <a:cubicBezTo>
                    <a:pt x="98" y="121"/>
                    <a:pt x="87" y="128"/>
                    <a:pt x="76" y="131"/>
                  </a:cubicBezTo>
                  <a:cubicBezTo>
                    <a:pt x="64" y="134"/>
                    <a:pt x="53" y="128"/>
                    <a:pt x="40" y="127"/>
                  </a:cubicBezTo>
                  <a:cubicBezTo>
                    <a:pt x="41" y="128"/>
                    <a:pt x="41" y="128"/>
                    <a:pt x="41" y="128"/>
                  </a:cubicBezTo>
                  <a:close/>
                </a:path>
              </a:pathLst>
            </a:custGeom>
            <a:solidFill>
              <a:srgbClr val="4E2F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2" name="Oval 698"/>
            <p:cNvSpPr>
              <a:spLocks noChangeArrowheads="1"/>
            </p:cNvSpPr>
            <p:nvPr/>
          </p:nvSpPr>
          <p:spPr bwMode="auto">
            <a:xfrm>
              <a:off x="6575425" y="3363913"/>
              <a:ext cx="46038" cy="42863"/>
            </a:xfrm>
            <a:prstGeom prst="ellipse">
              <a:avLst/>
            </a:pr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3" name="Freeform 699"/>
            <p:cNvSpPr>
              <a:spLocks/>
            </p:cNvSpPr>
            <p:nvPr/>
          </p:nvSpPr>
          <p:spPr bwMode="auto">
            <a:xfrm>
              <a:off x="6529388" y="3311525"/>
              <a:ext cx="111125" cy="44450"/>
            </a:xfrm>
            <a:custGeom>
              <a:avLst/>
              <a:gdLst>
                <a:gd name="T0" fmla="*/ 56 w 63"/>
                <a:gd name="T1" fmla="*/ 9 h 26"/>
                <a:gd name="T2" fmla="*/ 6 w 63"/>
                <a:gd name="T3" fmla="*/ 11 h 26"/>
                <a:gd name="T4" fmla="*/ 12 w 63"/>
                <a:gd name="T5" fmla="*/ 22 h 26"/>
                <a:gd name="T6" fmla="*/ 50 w 63"/>
                <a:gd name="T7" fmla="*/ 20 h 26"/>
                <a:gd name="T8" fmla="*/ 56 w 63"/>
                <a:gd name="T9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26">
                  <a:moveTo>
                    <a:pt x="56" y="9"/>
                  </a:moveTo>
                  <a:cubicBezTo>
                    <a:pt x="41" y="0"/>
                    <a:pt x="21" y="0"/>
                    <a:pt x="6" y="11"/>
                  </a:cubicBezTo>
                  <a:cubicBezTo>
                    <a:pt x="0" y="16"/>
                    <a:pt x="5" y="26"/>
                    <a:pt x="12" y="22"/>
                  </a:cubicBezTo>
                  <a:cubicBezTo>
                    <a:pt x="23" y="13"/>
                    <a:pt x="38" y="12"/>
                    <a:pt x="50" y="20"/>
                  </a:cubicBezTo>
                  <a:cubicBezTo>
                    <a:pt x="57" y="24"/>
                    <a:pt x="63" y="13"/>
                    <a:pt x="56" y="9"/>
                  </a:cubicBezTo>
                  <a:close/>
                </a:path>
              </a:pathLst>
            </a:custGeom>
            <a:solidFill>
              <a:srgbClr val="4E2F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4" name="Oval 700"/>
            <p:cNvSpPr>
              <a:spLocks noChangeArrowheads="1"/>
            </p:cNvSpPr>
            <p:nvPr/>
          </p:nvSpPr>
          <p:spPr bwMode="auto">
            <a:xfrm>
              <a:off x="6718300" y="3365500"/>
              <a:ext cx="46038" cy="42863"/>
            </a:xfrm>
            <a:prstGeom prst="ellipse">
              <a:avLst/>
            </a:pr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5" name="Freeform 701"/>
            <p:cNvSpPr>
              <a:spLocks/>
            </p:cNvSpPr>
            <p:nvPr/>
          </p:nvSpPr>
          <p:spPr bwMode="auto">
            <a:xfrm>
              <a:off x="6699250" y="3313113"/>
              <a:ext cx="109538" cy="44450"/>
            </a:xfrm>
            <a:custGeom>
              <a:avLst/>
              <a:gdLst>
                <a:gd name="T0" fmla="*/ 7 w 63"/>
                <a:gd name="T1" fmla="*/ 9 h 26"/>
                <a:gd name="T2" fmla="*/ 57 w 63"/>
                <a:gd name="T3" fmla="*/ 11 h 26"/>
                <a:gd name="T4" fmla="*/ 51 w 63"/>
                <a:gd name="T5" fmla="*/ 21 h 26"/>
                <a:gd name="T6" fmla="*/ 13 w 63"/>
                <a:gd name="T7" fmla="*/ 20 h 26"/>
                <a:gd name="T8" fmla="*/ 7 w 63"/>
                <a:gd name="T9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26">
                  <a:moveTo>
                    <a:pt x="7" y="9"/>
                  </a:moveTo>
                  <a:cubicBezTo>
                    <a:pt x="22" y="0"/>
                    <a:pt x="42" y="0"/>
                    <a:pt x="57" y="11"/>
                  </a:cubicBezTo>
                  <a:cubicBezTo>
                    <a:pt x="63" y="16"/>
                    <a:pt x="57" y="26"/>
                    <a:pt x="51" y="21"/>
                  </a:cubicBezTo>
                  <a:cubicBezTo>
                    <a:pt x="40" y="13"/>
                    <a:pt x="25" y="12"/>
                    <a:pt x="13" y="20"/>
                  </a:cubicBezTo>
                  <a:cubicBezTo>
                    <a:pt x="6" y="24"/>
                    <a:pt x="0" y="13"/>
                    <a:pt x="7" y="9"/>
                  </a:cubicBezTo>
                  <a:close/>
                </a:path>
              </a:pathLst>
            </a:custGeom>
            <a:solidFill>
              <a:srgbClr val="4E2F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" name="Freeform 702"/>
            <p:cNvSpPr>
              <a:spLocks/>
            </p:cNvSpPr>
            <p:nvPr/>
          </p:nvSpPr>
          <p:spPr bwMode="auto">
            <a:xfrm>
              <a:off x="6673850" y="3394075"/>
              <a:ext cx="33338" cy="69850"/>
            </a:xfrm>
            <a:custGeom>
              <a:avLst/>
              <a:gdLst>
                <a:gd name="T0" fmla="*/ 15 w 19"/>
                <a:gd name="T1" fmla="*/ 19 h 39"/>
                <a:gd name="T2" fmla="*/ 8 w 19"/>
                <a:gd name="T3" fmla="*/ 3 h 39"/>
                <a:gd name="T4" fmla="*/ 4 w 19"/>
                <a:gd name="T5" fmla="*/ 5 h 39"/>
                <a:gd name="T6" fmla="*/ 11 w 19"/>
                <a:gd name="T7" fmla="*/ 20 h 39"/>
                <a:gd name="T8" fmla="*/ 14 w 19"/>
                <a:gd name="T9" fmla="*/ 27 h 39"/>
                <a:gd name="T10" fmla="*/ 3 w 19"/>
                <a:gd name="T11" fmla="*/ 35 h 39"/>
                <a:gd name="T12" fmla="*/ 3 w 19"/>
                <a:gd name="T13" fmla="*/ 39 h 39"/>
                <a:gd name="T14" fmla="*/ 19 w 19"/>
                <a:gd name="T15" fmla="*/ 30 h 39"/>
                <a:gd name="T16" fmla="*/ 15 w 19"/>
                <a:gd name="T1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39">
                  <a:moveTo>
                    <a:pt x="15" y="19"/>
                  </a:moveTo>
                  <a:cubicBezTo>
                    <a:pt x="13" y="14"/>
                    <a:pt x="10" y="8"/>
                    <a:pt x="8" y="3"/>
                  </a:cubicBezTo>
                  <a:cubicBezTo>
                    <a:pt x="6" y="0"/>
                    <a:pt x="3" y="2"/>
                    <a:pt x="4" y="5"/>
                  </a:cubicBezTo>
                  <a:cubicBezTo>
                    <a:pt x="6" y="10"/>
                    <a:pt x="9" y="15"/>
                    <a:pt x="11" y="20"/>
                  </a:cubicBezTo>
                  <a:cubicBezTo>
                    <a:pt x="12" y="22"/>
                    <a:pt x="14" y="25"/>
                    <a:pt x="14" y="27"/>
                  </a:cubicBezTo>
                  <a:cubicBezTo>
                    <a:pt x="16" y="36"/>
                    <a:pt x="8" y="35"/>
                    <a:pt x="3" y="35"/>
                  </a:cubicBezTo>
                  <a:cubicBezTo>
                    <a:pt x="0" y="34"/>
                    <a:pt x="0" y="38"/>
                    <a:pt x="3" y="39"/>
                  </a:cubicBezTo>
                  <a:cubicBezTo>
                    <a:pt x="9" y="39"/>
                    <a:pt x="19" y="39"/>
                    <a:pt x="19" y="30"/>
                  </a:cubicBezTo>
                  <a:cubicBezTo>
                    <a:pt x="19" y="26"/>
                    <a:pt x="17" y="23"/>
                    <a:pt x="15" y="19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" name="Freeform 703"/>
            <p:cNvSpPr>
              <a:spLocks/>
            </p:cNvSpPr>
            <p:nvPr/>
          </p:nvSpPr>
          <p:spPr bwMode="auto">
            <a:xfrm>
              <a:off x="6619875" y="3484563"/>
              <a:ext cx="103188" cy="38100"/>
            </a:xfrm>
            <a:custGeom>
              <a:avLst/>
              <a:gdLst>
                <a:gd name="T0" fmla="*/ 59 w 59"/>
                <a:gd name="T1" fmla="*/ 0 h 22"/>
                <a:gd name="T2" fmla="*/ 49 w 59"/>
                <a:gd name="T3" fmla="*/ 16 h 22"/>
                <a:gd name="T4" fmla="*/ 22 w 59"/>
                <a:gd name="T5" fmla="*/ 17 h 22"/>
                <a:gd name="T6" fmla="*/ 10 w 59"/>
                <a:gd name="T7" fmla="*/ 9 h 22"/>
                <a:gd name="T8" fmla="*/ 0 w 59"/>
                <a:gd name="T9" fmla="*/ 0 h 22"/>
                <a:gd name="T10" fmla="*/ 9 w 59"/>
                <a:gd name="T11" fmla="*/ 1 h 22"/>
                <a:gd name="T12" fmla="*/ 54 w 59"/>
                <a:gd name="T13" fmla="*/ 1 h 22"/>
                <a:gd name="T14" fmla="*/ 59 w 59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22">
                  <a:moveTo>
                    <a:pt x="59" y="0"/>
                  </a:moveTo>
                  <a:cubicBezTo>
                    <a:pt x="58" y="6"/>
                    <a:pt x="54" y="13"/>
                    <a:pt x="49" y="16"/>
                  </a:cubicBezTo>
                  <a:cubicBezTo>
                    <a:pt x="41" y="22"/>
                    <a:pt x="30" y="20"/>
                    <a:pt x="22" y="17"/>
                  </a:cubicBezTo>
                  <a:cubicBezTo>
                    <a:pt x="17" y="15"/>
                    <a:pt x="13" y="12"/>
                    <a:pt x="10" y="9"/>
                  </a:cubicBezTo>
                  <a:cubicBezTo>
                    <a:pt x="8" y="8"/>
                    <a:pt x="2" y="0"/>
                    <a:pt x="0" y="0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24" y="1"/>
                    <a:pt x="40" y="2"/>
                    <a:pt x="54" y="1"/>
                  </a:cubicBezTo>
                  <a:cubicBezTo>
                    <a:pt x="56" y="0"/>
                    <a:pt x="58" y="0"/>
                    <a:pt x="59" y="0"/>
                  </a:cubicBezTo>
                  <a:close/>
                </a:path>
              </a:pathLst>
            </a:custGeom>
            <a:solidFill>
              <a:srgbClr val="8F33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8" name="Freeform 704"/>
            <p:cNvSpPr>
              <a:spLocks/>
            </p:cNvSpPr>
            <p:nvPr/>
          </p:nvSpPr>
          <p:spPr bwMode="auto">
            <a:xfrm>
              <a:off x="6635750" y="3486150"/>
              <a:ext cx="79375" cy="20638"/>
            </a:xfrm>
            <a:custGeom>
              <a:avLst/>
              <a:gdLst>
                <a:gd name="T0" fmla="*/ 45 w 45"/>
                <a:gd name="T1" fmla="*/ 0 h 12"/>
                <a:gd name="T2" fmla="*/ 42 w 45"/>
                <a:gd name="T3" fmla="*/ 3 h 12"/>
                <a:gd name="T4" fmla="*/ 0 w 45"/>
                <a:gd name="T5" fmla="*/ 0 h 12"/>
                <a:gd name="T6" fmla="*/ 45 w 45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2">
                  <a:moveTo>
                    <a:pt x="45" y="0"/>
                  </a:moveTo>
                  <a:cubicBezTo>
                    <a:pt x="45" y="1"/>
                    <a:pt x="44" y="2"/>
                    <a:pt x="42" y="3"/>
                  </a:cubicBezTo>
                  <a:cubicBezTo>
                    <a:pt x="33" y="11"/>
                    <a:pt x="7" y="12"/>
                    <a:pt x="0" y="0"/>
                  </a:cubicBezTo>
                  <a:cubicBezTo>
                    <a:pt x="15" y="0"/>
                    <a:pt x="31" y="1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9" name="Freeform 705"/>
            <p:cNvSpPr>
              <a:spLocks/>
            </p:cNvSpPr>
            <p:nvPr/>
          </p:nvSpPr>
          <p:spPr bwMode="auto">
            <a:xfrm>
              <a:off x="6635750" y="3551238"/>
              <a:ext cx="73025" cy="73025"/>
            </a:xfrm>
            <a:custGeom>
              <a:avLst/>
              <a:gdLst>
                <a:gd name="T0" fmla="*/ 21 w 42"/>
                <a:gd name="T1" fmla="*/ 42 h 42"/>
                <a:gd name="T2" fmla="*/ 21 w 42"/>
                <a:gd name="T3" fmla="*/ 42 h 42"/>
                <a:gd name="T4" fmla="*/ 0 w 42"/>
                <a:gd name="T5" fmla="*/ 21 h 42"/>
                <a:gd name="T6" fmla="*/ 0 w 42"/>
                <a:gd name="T7" fmla="*/ 0 h 42"/>
                <a:gd name="T8" fmla="*/ 42 w 42"/>
                <a:gd name="T9" fmla="*/ 0 h 42"/>
                <a:gd name="T10" fmla="*/ 42 w 42"/>
                <a:gd name="T11" fmla="*/ 21 h 42"/>
                <a:gd name="T12" fmla="*/ 21 w 42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2">
                  <a:moveTo>
                    <a:pt x="21" y="42"/>
                  </a:moveTo>
                  <a:cubicBezTo>
                    <a:pt x="21" y="42"/>
                    <a:pt x="21" y="42"/>
                    <a:pt x="21" y="42"/>
                  </a:cubicBezTo>
                  <a:cubicBezTo>
                    <a:pt x="9" y="42"/>
                    <a:pt x="0" y="33"/>
                    <a:pt x="0" y="2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33"/>
                    <a:pt x="32" y="42"/>
                    <a:pt x="21" y="42"/>
                  </a:cubicBezTo>
                  <a:close/>
                </a:path>
              </a:pathLst>
            </a:custGeom>
            <a:solidFill>
              <a:srgbClr val="8D43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0" name="Freeform 706"/>
            <p:cNvSpPr>
              <a:spLocks/>
            </p:cNvSpPr>
            <p:nvPr/>
          </p:nvSpPr>
          <p:spPr bwMode="auto">
            <a:xfrm>
              <a:off x="6480175" y="4154488"/>
              <a:ext cx="52388" cy="60325"/>
            </a:xfrm>
            <a:custGeom>
              <a:avLst/>
              <a:gdLst>
                <a:gd name="T0" fmla="*/ 21 w 30"/>
                <a:gd name="T1" fmla="*/ 1 h 34"/>
                <a:gd name="T2" fmla="*/ 1 w 30"/>
                <a:gd name="T3" fmla="*/ 19 h 34"/>
                <a:gd name="T4" fmla="*/ 23 w 30"/>
                <a:gd name="T5" fmla="*/ 26 h 34"/>
                <a:gd name="T6" fmla="*/ 29 w 30"/>
                <a:gd name="T7" fmla="*/ 9 h 34"/>
                <a:gd name="T8" fmla="*/ 21 w 30"/>
                <a:gd name="T9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4">
                  <a:moveTo>
                    <a:pt x="21" y="1"/>
                  </a:moveTo>
                  <a:cubicBezTo>
                    <a:pt x="12" y="0"/>
                    <a:pt x="0" y="9"/>
                    <a:pt x="1" y="19"/>
                  </a:cubicBezTo>
                  <a:cubicBezTo>
                    <a:pt x="2" y="30"/>
                    <a:pt x="15" y="34"/>
                    <a:pt x="23" y="26"/>
                  </a:cubicBezTo>
                  <a:cubicBezTo>
                    <a:pt x="28" y="22"/>
                    <a:pt x="30" y="15"/>
                    <a:pt x="29" y="9"/>
                  </a:cubicBezTo>
                  <a:cubicBezTo>
                    <a:pt x="28" y="3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1" name="Freeform 707"/>
            <p:cNvSpPr>
              <a:spLocks/>
            </p:cNvSpPr>
            <p:nvPr/>
          </p:nvSpPr>
          <p:spPr bwMode="auto">
            <a:xfrm>
              <a:off x="6807200" y="3608388"/>
              <a:ext cx="122238" cy="579438"/>
            </a:xfrm>
            <a:custGeom>
              <a:avLst/>
              <a:gdLst>
                <a:gd name="T0" fmla="*/ 43 w 69"/>
                <a:gd name="T1" fmla="*/ 41 h 331"/>
                <a:gd name="T2" fmla="*/ 57 w 69"/>
                <a:gd name="T3" fmla="*/ 88 h 331"/>
                <a:gd name="T4" fmla="*/ 33 w 69"/>
                <a:gd name="T5" fmla="*/ 329 h 331"/>
                <a:gd name="T6" fmla="*/ 14 w 69"/>
                <a:gd name="T7" fmla="*/ 320 h 331"/>
                <a:gd name="T8" fmla="*/ 9 w 69"/>
                <a:gd name="T9" fmla="*/ 298 h 331"/>
                <a:gd name="T10" fmla="*/ 3 w 69"/>
                <a:gd name="T11" fmla="*/ 81 h 331"/>
                <a:gd name="T12" fmla="*/ 3 w 69"/>
                <a:gd name="T13" fmla="*/ 47 h 331"/>
                <a:gd name="T14" fmla="*/ 5 w 69"/>
                <a:gd name="T15" fmla="*/ 14 h 331"/>
                <a:gd name="T16" fmla="*/ 43 w 69"/>
                <a:gd name="T17" fmla="*/ 41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331">
                  <a:moveTo>
                    <a:pt x="43" y="41"/>
                  </a:moveTo>
                  <a:cubicBezTo>
                    <a:pt x="51" y="56"/>
                    <a:pt x="54" y="72"/>
                    <a:pt x="57" y="88"/>
                  </a:cubicBezTo>
                  <a:cubicBezTo>
                    <a:pt x="69" y="166"/>
                    <a:pt x="62" y="256"/>
                    <a:pt x="33" y="329"/>
                  </a:cubicBezTo>
                  <a:cubicBezTo>
                    <a:pt x="26" y="331"/>
                    <a:pt x="18" y="327"/>
                    <a:pt x="14" y="320"/>
                  </a:cubicBezTo>
                  <a:cubicBezTo>
                    <a:pt x="9" y="314"/>
                    <a:pt x="9" y="306"/>
                    <a:pt x="9" y="298"/>
                  </a:cubicBezTo>
                  <a:cubicBezTo>
                    <a:pt x="10" y="226"/>
                    <a:pt x="6" y="153"/>
                    <a:pt x="3" y="81"/>
                  </a:cubicBezTo>
                  <a:cubicBezTo>
                    <a:pt x="3" y="70"/>
                    <a:pt x="3" y="58"/>
                    <a:pt x="3" y="47"/>
                  </a:cubicBezTo>
                  <a:cubicBezTo>
                    <a:pt x="3" y="40"/>
                    <a:pt x="0" y="20"/>
                    <a:pt x="5" y="14"/>
                  </a:cubicBezTo>
                  <a:cubicBezTo>
                    <a:pt x="16" y="0"/>
                    <a:pt x="38" y="32"/>
                    <a:pt x="43" y="41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2" name="Freeform 708"/>
            <p:cNvSpPr>
              <a:spLocks/>
            </p:cNvSpPr>
            <p:nvPr/>
          </p:nvSpPr>
          <p:spPr bwMode="auto">
            <a:xfrm>
              <a:off x="6816725" y="4154488"/>
              <a:ext cx="52388" cy="60325"/>
            </a:xfrm>
            <a:custGeom>
              <a:avLst/>
              <a:gdLst>
                <a:gd name="T0" fmla="*/ 9 w 30"/>
                <a:gd name="T1" fmla="*/ 1 h 34"/>
                <a:gd name="T2" fmla="*/ 29 w 30"/>
                <a:gd name="T3" fmla="*/ 19 h 34"/>
                <a:gd name="T4" fmla="*/ 6 w 30"/>
                <a:gd name="T5" fmla="*/ 26 h 34"/>
                <a:gd name="T6" fmla="*/ 1 w 30"/>
                <a:gd name="T7" fmla="*/ 9 h 34"/>
                <a:gd name="T8" fmla="*/ 9 w 30"/>
                <a:gd name="T9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4">
                  <a:moveTo>
                    <a:pt x="9" y="1"/>
                  </a:moveTo>
                  <a:cubicBezTo>
                    <a:pt x="17" y="0"/>
                    <a:pt x="30" y="9"/>
                    <a:pt x="29" y="19"/>
                  </a:cubicBezTo>
                  <a:cubicBezTo>
                    <a:pt x="28" y="30"/>
                    <a:pt x="14" y="34"/>
                    <a:pt x="6" y="26"/>
                  </a:cubicBezTo>
                  <a:cubicBezTo>
                    <a:pt x="2" y="22"/>
                    <a:pt x="0" y="15"/>
                    <a:pt x="1" y="9"/>
                  </a:cubicBezTo>
                  <a:cubicBezTo>
                    <a:pt x="1" y="3"/>
                    <a:pt x="5" y="1"/>
                    <a:pt x="9" y="1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3" name="Freeform 709"/>
            <p:cNvSpPr>
              <a:spLocks/>
            </p:cNvSpPr>
            <p:nvPr/>
          </p:nvSpPr>
          <p:spPr bwMode="auto">
            <a:xfrm>
              <a:off x="6553200" y="3514725"/>
              <a:ext cx="234950" cy="88900"/>
            </a:xfrm>
            <a:custGeom>
              <a:avLst/>
              <a:gdLst>
                <a:gd name="T0" fmla="*/ 118 w 134"/>
                <a:gd name="T1" fmla="*/ 22 h 51"/>
                <a:gd name="T2" fmla="*/ 112 w 134"/>
                <a:gd name="T3" fmla="*/ 25 h 51"/>
                <a:gd name="T4" fmla="*/ 104 w 134"/>
                <a:gd name="T5" fmla="*/ 35 h 51"/>
                <a:gd name="T6" fmla="*/ 90 w 134"/>
                <a:gd name="T7" fmla="*/ 33 h 51"/>
                <a:gd name="T8" fmla="*/ 71 w 134"/>
                <a:gd name="T9" fmla="*/ 51 h 51"/>
                <a:gd name="T10" fmla="*/ 55 w 134"/>
                <a:gd name="T11" fmla="*/ 42 h 51"/>
                <a:gd name="T12" fmla="*/ 29 w 134"/>
                <a:gd name="T13" fmla="*/ 33 h 51"/>
                <a:gd name="T14" fmla="*/ 26 w 134"/>
                <a:gd name="T15" fmla="*/ 25 h 51"/>
                <a:gd name="T16" fmla="*/ 17 w 134"/>
                <a:gd name="T17" fmla="*/ 21 h 51"/>
                <a:gd name="T18" fmla="*/ 11 w 134"/>
                <a:gd name="T19" fmla="*/ 14 h 51"/>
                <a:gd name="T20" fmla="*/ 0 w 134"/>
                <a:gd name="T21" fmla="*/ 0 h 51"/>
                <a:gd name="T22" fmla="*/ 42 w 134"/>
                <a:gd name="T23" fmla="*/ 18 h 51"/>
                <a:gd name="T24" fmla="*/ 48 w 134"/>
                <a:gd name="T25" fmla="*/ 11 h 51"/>
                <a:gd name="T26" fmla="*/ 56 w 134"/>
                <a:gd name="T27" fmla="*/ 17 h 51"/>
                <a:gd name="T28" fmla="*/ 64 w 134"/>
                <a:gd name="T29" fmla="*/ 23 h 51"/>
                <a:gd name="T30" fmla="*/ 72 w 134"/>
                <a:gd name="T31" fmla="*/ 14 h 51"/>
                <a:gd name="T32" fmla="*/ 78 w 134"/>
                <a:gd name="T33" fmla="*/ 24 h 51"/>
                <a:gd name="T34" fmla="*/ 79 w 134"/>
                <a:gd name="T35" fmla="*/ 22 h 51"/>
                <a:gd name="T36" fmla="*/ 99 w 134"/>
                <a:gd name="T37" fmla="*/ 20 h 51"/>
                <a:gd name="T38" fmla="*/ 131 w 134"/>
                <a:gd name="T39" fmla="*/ 7 h 51"/>
                <a:gd name="T40" fmla="*/ 118 w 134"/>
                <a:gd name="T41" fmla="*/ 2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4" h="51">
                  <a:moveTo>
                    <a:pt x="118" y="22"/>
                  </a:moveTo>
                  <a:cubicBezTo>
                    <a:pt x="115" y="24"/>
                    <a:pt x="112" y="26"/>
                    <a:pt x="112" y="25"/>
                  </a:cubicBezTo>
                  <a:cubicBezTo>
                    <a:pt x="111" y="29"/>
                    <a:pt x="108" y="33"/>
                    <a:pt x="104" y="35"/>
                  </a:cubicBezTo>
                  <a:cubicBezTo>
                    <a:pt x="99" y="37"/>
                    <a:pt x="94" y="36"/>
                    <a:pt x="90" y="33"/>
                  </a:cubicBezTo>
                  <a:cubicBezTo>
                    <a:pt x="90" y="43"/>
                    <a:pt x="80" y="51"/>
                    <a:pt x="71" y="51"/>
                  </a:cubicBezTo>
                  <a:cubicBezTo>
                    <a:pt x="65" y="50"/>
                    <a:pt x="59" y="47"/>
                    <a:pt x="55" y="42"/>
                  </a:cubicBezTo>
                  <a:cubicBezTo>
                    <a:pt x="46" y="47"/>
                    <a:pt x="33" y="42"/>
                    <a:pt x="29" y="33"/>
                  </a:cubicBezTo>
                  <a:cubicBezTo>
                    <a:pt x="28" y="30"/>
                    <a:pt x="28" y="27"/>
                    <a:pt x="26" y="25"/>
                  </a:cubicBezTo>
                  <a:cubicBezTo>
                    <a:pt x="23" y="23"/>
                    <a:pt x="20" y="23"/>
                    <a:pt x="17" y="21"/>
                  </a:cubicBezTo>
                  <a:cubicBezTo>
                    <a:pt x="14" y="19"/>
                    <a:pt x="13" y="16"/>
                    <a:pt x="11" y="14"/>
                  </a:cubicBezTo>
                  <a:cubicBezTo>
                    <a:pt x="9" y="11"/>
                    <a:pt x="4" y="0"/>
                    <a:pt x="0" y="0"/>
                  </a:cubicBezTo>
                  <a:cubicBezTo>
                    <a:pt x="15" y="2"/>
                    <a:pt x="30" y="8"/>
                    <a:pt x="42" y="18"/>
                  </a:cubicBezTo>
                  <a:cubicBezTo>
                    <a:pt x="40" y="15"/>
                    <a:pt x="44" y="11"/>
                    <a:pt x="48" y="11"/>
                  </a:cubicBezTo>
                  <a:cubicBezTo>
                    <a:pt x="51" y="12"/>
                    <a:pt x="53" y="15"/>
                    <a:pt x="56" y="17"/>
                  </a:cubicBezTo>
                  <a:cubicBezTo>
                    <a:pt x="58" y="20"/>
                    <a:pt x="60" y="23"/>
                    <a:pt x="64" y="23"/>
                  </a:cubicBezTo>
                  <a:cubicBezTo>
                    <a:pt x="63" y="19"/>
                    <a:pt x="67" y="14"/>
                    <a:pt x="72" y="14"/>
                  </a:cubicBezTo>
                  <a:cubicBezTo>
                    <a:pt x="76" y="15"/>
                    <a:pt x="80" y="20"/>
                    <a:pt x="78" y="24"/>
                  </a:cubicBezTo>
                  <a:cubicBezTo>
                    <a:pt x="79" y="24"/>
                    <a:pt x="79" y="23"/>
                    <a:pt x="79" y="22"/>
                  </a:cubicBezTo>
                  <a:cubicBezTo>
                    <a:pt x="83" y="11"/>
                    <a:pt x="102" y="3"/>
                    <a:pt x="99" y="20"/>
                  </a:cubicBezTo>
                  <a:cubicBezTo>
                    <a:pt x="107" y="12"/>
                    <a:pt x="119" y="7"/>
                    <a:pt x="131" y="7"/>
                  </a:cubicBezTo>
                  <a:cubicBezTo>
                    <a:pt x="134" y="7"/>
                    <a:pt x="125" y="16"/>
                    <a:pt x="118" y="22"/>
                  </a:cubicBezTo>
                  <a:close/>
                </a:path>
              </a:pathLst>
            </a:custGeom>
            <a:solidFill>
              <a:srgbClr val="4E2F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4" name="Freeform 710"/>
            <p:cNvSpPr>
              <a:spLocks/>
            </p:cNvSpPr>
            <p:nvPr/>
          </p:nvSpPr>
          <p:spPr bwMode="auto">
            <a:xfrm>
              <a:off x="6634163" y="3629025"/>
              <a:ext cx="71438" cy="263525"/>
            </a:xfrm>
            <a:custGeom>
              <a:avLst/>
              <a:gdLst>
                <a:gd name="T0" fmla="*/ 41 w 41"/>
                <a:gd name="T1" fmla="*/ 91 h 150"/>
                <a:gd name="T2" fmla="*/ 19 w 41"/>
                <a:gd name="T3" fmla="*/ 150 h 150"/>
                <a:gd name="T4" fmla="*/ 16 w 41"/>
                <a:gd name="T5" fmla="*/ 140 h 150"/>
                <a:gd name="T6" fmla="*/ 1 w 41"/>
                <a:gd name="T7" fmla="*/ 83 h 150"/>
                <a:gd name="T8" fmla="*/ 3 w 41"/>
                <a:gd name="T9" fmla="*/ 71 h 150"/>
                <a:gd name="T10" fmla="*/ 15 w 41"/>
                <a:gd name="T11" fmla="*/ 22 h 150"/>
                <a:gd name="T12" fmla="*/ 18 w 41"/>
                <a:gd name="T13" fmla="*/ 1 h 150"/>
                <a:gd name="T14" fmla="*/ 33 w 41"/>
                <a:gd name="T15" fmla="*/ 9 h 150"/>
                <a:gd name="T16" fmla="*/ 33 w 41"/>
                <a:gd name="T17" fmla="*/ 17 h 150"/>
                <a:gd name="T18" fmla="*/ 27 w 41"/>
                <a:gd name="T19" fmla="*/ 21 h 150"/>
                <a:gd name="T20" fmla="*/ 39 w 41"/>
                <a:gd name="T21" fmla="*/ 76 h 150"/>
                <a:gd name="T22" fmla="*/ 41 w 41"/>
                <a:gd name="T23" fmla="*/ 91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150">
                  <a:moveTo>
                    <a:pt x="41" y="91"/>
                  </a:moveTo>
                  <a:cubicBezTo>
                    <a:pt x="35" y="112"/>
                    <a:pt x="27" y="133"/>
                    <a:pt x="19" y="150"/>
                  </a:cubicBezTo>
                  <a:cubicBezTo>
                    <a:pt x="19" y="147"/>
                    <a:pt x="17" y="143"/>
                    <a:pt x="16" y="140"/>
                  </a:cubicBezTo>
                  <a:cubicBezTo>
                    <a:pt x="11" y="122"/>
                    <a:pt x="6" y="103"/>
                    <a:pt x="1" y="83"/>
                  </a:cubicBezTo>
                  <a:cubicBezTo>
                    <a:pt x="1" y="79"/>
                    <a:pt x="2" y="75"/>
                    <a:pt x="3" y="71"/>
                  </a:cubicBezTo>
                  <a:cubicBezTo>
                    <a:pt x="7" y="54"/>
                    <a:pt x="12" y="38"/>
                    <a:pt x="15" y="22"/>
                  </a:cubicBezTo>
                  <a:cubicBezTo>
                    <a:pt x="0" y="18"/>
                    <a:pt x="7" y="2"/>
                    <a:pt x="18" y="1"/>
                  </a:cubicBezTo>
                  <a:cubicBezTo>
                    <a:pt x="24" y="0"/>
                    <a:pt x="32" y="3"/>
                    <a:pt x="33" y="9"/>
                  </a:cubicBezTo>
                  <a:cubicBezTo>
                    <a:pt x="34" y="11"/>
                    <a:pt x="34" y="14"/>
                    <a:pt x="33" y="17"/>
                  </a:cubicBezTo>
                  <a:cubicBezTo>
                    <a:pt x="32" y="17"/>
                    <a:pt x="28" y="22"/>
                    <a:pt x="27" y="21"/>
                  </a:cubicBezTo>
                  <a:cubicBezTo>
                    <a:pt x="31" y="40"/>
                    <a:pt x="35" y="58"/>
                    <a:pt x="39" y="76"/>
                  </a:cubicBezTo>
                  <a:cubicBezTo>
                    <a:pt x="40" y="81"/>
                    <a:pt x="41" y="86"/>
                    <a:pt x="41" y="91"/>
                  </a:cubicBezTo>
                  <a:close/>
                </a:path>
              </a:pathLst>
            </a:custGeom>
            <a:solidFill>
              <a:srgbClr val="F9A2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5" name="Freeform 711"/>
            <p:cNvSpPr>
              <a:spLocks/>
            </p:cNvSpPr>
            <p:nvPr/>
          </p:nvSpPr>
          <p:spPr bwMode="auto">
            <a:xfrm>
              <a:off x="6613525" y="3590925"/>
              <a:ext cx="114300" cy="69850"/>
            </a:xfrm>
            <a:custGeom>
              <a:avLst/>
              <a:gdLst>
                <a:gd name="T0" fmla="*/ 65 w 65"/>
                <a:gd name="T1" fmla="*/ 1 h 40"/>
                <a:gd name="T2" fmla="*/ 47 w 65"/>
                <a:gd name="T3" fmla="*/ 40 h 40"/>
                <a:gd name="T4" fmla="*/ 31 w 65"/>
                <a:gd name="T5" fmla="*/ 21 h 40"/>
                <a:gd name="T6" fmla="*/ 12 w 65"/>
                <a:gd name="T7" fmla="*/ 40 h 40"/>
                <a:gd name="T8" fmla="*/ 1 w 65"/>
                <a:gd name="T9" fmla="*/ 5 h 40"/>
                <a:gd name="T10" fmla="*/ 0 w 65"/>
                <a:gd name="T11" fmla="*/ 0 h 40"/>
                <a:gd name="T12" fmla="*/ 9 w 65"/>
                <a:gd name="T13" fmla="*/ 0 h 40"/>
                <a:gd name="T14" fmla="*/ 24 w 65"/>
                <a:gd name="T15" fmla="*/ 14 h 40"/>
                <a:gd name="T16" fmla="*/ 29 w 65"/>
                <a:gd name="T17" fmla="*/ 17 h 40"/>
                <a:gd name="T18" fmla="*/ 34 w 65"/>
                <a:gd name="T19" fmla="*/ 16 h 40"/>
                <a:gd name="T20" fmla="*/ 58 w 65"/>
                <a:gd name="T21" fmla="*/ 0 h 40"/>
                <a:gd name="T22" fmla="*/ 65 w 65"/>
                <a:gd name="T23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" h="40">
                  <a:moveTo>
                    <a:pt x="65" y="1"/>
                  </a:moveTo>
                  <a:cubicBezTo>
                    <a:pt x="59" y="14"/>
                    <a:pt x="53" y="27"/>
                    <a:pt x="47" y="40"/>
                  </a:cubicBezTo>
                  <a:cubicBezTo>
                    <a:pt x="42" y="34"/>
                    <a:pt x="37" y="27"/>
                    <a:pt x="31" y="21"/>
                  </a:cubicBezTo>
                  <a:cubicBezTo>
                    <a:pt x="25" y="27"/>
                    <a:pt x="18" y="34"/>
                    <a:pt x="12" y="40"/>
                  </a:cubicBezTo>
                  <a:cubicBezTo>
                    <a:pt x="8" y="28"/>
                    <a:pt x="3" y="18"/>
                    <a:pt x="1" y="5"/>
                  </a:cubicBezTo>
                  <a:cubicBezTo>
                    <a:pt x="1" y="4"/>
                    <a:pt x="0" y="2"/>
                    <a:pt x="0" y="0"/>
                  </a:cubicBezTo>
                  <a:cubicBezTo>
                    <a:pt x="3" y="0"/>
                    <a:pt x="6" y="0"/>
                    <a:pt x="9" y="0"/>
                  </a:cubicBezTo>
                  <a:cubicBezTo>
                    <a:pt x="14" y="4"/>
                    <a:pt x="19" y="9"/>
                    <a:pt x="24" y="14"/>
                  </a:cubicBezTo>
                  <a:cubicBezTo>
                    <a:pt x="25" y="15"/>
                    <a:pt x="27" y="17"/>
                    <a:pt x="29" y="17"/>
                  </a:cubicBezTo>
                  <a:cubicBezTo>
                    <a:pt x="31" y="17"/>
                    <a:pt x="32" y="16"/>
                    <a:pt x="34" y="16"/>
                  </a:cubicBezTo>
                  <a:cubicBezTo>
                    <a:pt x="42" y="11"/>
                    <a:pt x="50" y="6"/>
                    <a:pt x="58" y="0"/>
                  </a:cubicBezTo>
                  <a:cubicBezTo>
                    <a:pt x="60" y="1"/>
                    <a:pt x="63" y="1"/>
                    <a:pt x="65" y="1"/>
                  </a:cubicBezTo>
                  <a:close/>
                </a:path>
              </a:pathLst>
            </a:custGeom>
            <a:solidFill>
              <a:srgbClr val="E0E1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6" name="Freeform 712"/>
            <p:cNvSpPr>
              <a:spLocks/>
            </p:cNvSpPr>
            <p:nvPr/>
          </p:nvSpPr>
          <p:spPr bwMode="auto">
            <a:xfrm>
              <a:off x="7135813" y="4654550"/>
              <a:ext cx="146050" cy="101600"/>
            </a:xfrm>
            <a:custGeom>
              <a:avLst/>
              <a:gdLst>
                <a:gd name="T0" fmla="*/ 4 w 83"/>
                <a:gd name="T1" fmla="*/ 53 h 58"/>
                <a:gd name="T2" fmla="*/ 54 w 83"/>
                <a:gd name="T3" fmla="*/ 50 h 58"/>
                <a:gd name="T4" fmla="*/ 68 w 83"/>
                <a:gd name="T5" fmla="*/ 47 h 58"/>
                <a:gd name="T6" fmla="*/ 77 w 83"/>
                <a:gd name="T7" fmla="*/ 37 h 58"/>
                <a:gd name="T8" fmla="*/ 8 w 83"/>
                <a:gd name="T9" fmla="*/ 40 h 58"/>
                <a:gd name="T10" fmla="*/ 2 w 83"/>
                <a:gd name="T11" fmla="*/ 45 h 58"/>
                <a:gd name="T12" fmla="*/ 4 w 83"/>
                <a:gd name="T13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58">
                  <a:moveTo>
                    <a:pt x="4" y="53"/>
                  </a:moveTo>
                  <a:cubicBezTo>
                    <a:pt x="15" y="58"/>
                    <a:pt x="50" y="51"/>
                    <a:pt x="54" y="50"/>
                  </a:cubicBezTo>
                  <a:cubicBezTo>
                    <a:pt x="58" y="50"/>
                    <a:pt x="63" y="49"/>
                    <a:pt x="68" y="47"/>
                  </a:cubicBezTo>
                  <a:cubicBezTo>
                    <a:pt x="72" y="45"/>
                    <a:pt x="76" y="41"/>
                    <a:pt x="77" y="37"/>
                  </a:cubicBezTo>
                  <a:cubicBezTo>
                    <a:pt x="83" y="0"/>
                    <a:pt x="16" y="37"/>
                    <a:pt x="8" y="40"/>
                  </a:cubicBezTo>
                  <a:cubicBezTo>
                    <a:pt x="6" y="42"/>
                    <a:pt x="3" y="43"/>
                    <a:pt x="2" y="45"/>
                  </a:cubicBezTo>
                  <a:cubicBezTo>
                    <a:pt x="0" y="49"/>
                    <a:pt x="1" y="52"/>
                    <a:pt x="4" y="53"/>
                  </a:cubicBezTo>
                  <a:close/>
                </a:path>
              </a:pathLst>
            </a:custGeom>
            <a:solidFill>
              <a:srgbClr val="5C56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7" name="Freeform 713"/>
            <p:cNvSpPr>
              <a:spLocks/>
            </p:cNvSpPr>
            <p:nvPr/>
          </p:nvSpPr>
          <p:spPr bwMode="auto">
            <a:xfrm>
              <a:off x="7310438" y="4654550"/>
              <a:ext cx="146050" cy="101600"/>
            </a:xfrm>
            <a:custGeom>
              <a:avLst/>
              <a:gdLst>
                <a:gd name="T0" fmla="*/ 79 w 83"/>
                <a:gd name="T1" fmla="*/ 53 h 58"/>
                <a:gd name="T2" fmla="*/ 29 w 83"/>
                <a:gd name="T3" fmla="*/ 50 h 58"/>
                <a:gd name="T4" fmla="*/ 15 w 83"/>
                <a:gd name="T5" fmla="*/ 47 h 58"/>
                <a:gd name="T6" fmla="*/ 6 w 83"/>
                <a:gd name="T7" fmla="*/ 37 h 58"/>
                <a:gd name="T8" fmla="*/ 75 w 83"/>
                <a:gd name="T9" fmla="*/ 40 h 58"/>
                <a:gd name="T10" fmla="*/ 81 w 83"/>
                <a:gd name="T11" fmla="*/ 45 h 58"/>
                <a:gd name="T12" fmla="*/ 79 w 83"/>
                <a:gd name="T13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58">
                  <a:moveTo>
                    <a:pt x="79" y="53"/>
                  </a:moveTo>
                  <a:cubicBezTo>
                    <a:pt x="68" y="58"/>
                    <a:pt x="33" y="51"/>
                    <a:pt x="29" y="50"/>
                  </a:cubicBezTo>
                  <a:cubicBezTo>
                    <a:pt x="25" y="50"/>
                    <a:pt x="20" y="49"/>
                    <a:pt x="15" y="47"/>
                  </a:cubicBezTo>
                  <a:cubicBezTo>
                    <a:pt x="11" y="45"/>
                    <a:pt x="7" y="41"/>
                    <a:pt x="6" y="37"/>
                  </a:cubicBezTo>
                  <a:cubicBezTo>
                    <a:pt x="0" y="0"/>
                    <a:pt x="67" y="37"/>
                    <a:pt x="75" y="40"/>
                  </a:cubicBezTo>
                  <a:cubicBezTo>
                    <a:pt x="77" y="42"/>
                    <a:pt x="80" y="43"/>
                    <a:pt x="81" y="45"/>
                  </a:cubicBezTo>
                  <a:cubicBezTo>
                    <a:pt x="83" y="49"/>
                    <a:pt x="82" y="52"/>
                    <a:pt x="79" y="53"/>
                  </a:cubicBezTo>
                  <a:close/>
                </a:path>
              </a:pathLst>
            </a:custGeom>
            <a:solidFill>
              <a:srgbClr val="5C56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8" name="Freeform 714"/>
            <p:cNvSpPr>
              <a:spLocks/>
            </p:cNvSpPr>
            <p:nvPr/>
          </p:nvSpPr>
          <p:spPr bwMode="auto">
            <a:xfrm>
              <a:off x="7102475" y="3622675"/>
              <a:ext cx="390525" cy="463550"/>
            </a:xfrm>
            <a:custGeom>
              <a:avLst/>
              <a:gdLst>
                <a:gd name="T0" fmla="*/ 213 w 222"/>
                <a:gd name="T1" fmla="*/ 114 h 265"/>
                <a:gd name="T2" fmla="*/ 190 w 222"/>
                <a:gd name="T3" fmla="*/ 240 h 265"/>
                <a:gd name="T4" fmla="*/ 184 w 222"/>
                <a:gd name="T5" fmla="*/ 255 h 265"/>
                <a:gd name="T6" fmla="*/ 170 w 222"/>
                <a:gd name="T7" fmla="*/ 260 h 265"/>
                <a:gd name="T8" fmla="*/ 53 w 222"/>
                <a:gd name="T9" fmla="*/ 261 h 265"/>
                <a:gd name="T10" fmla="*/ 27 w 222"/>
                <a:gd name="T11" fmla="*/ 250 h 265"/>
                <a:gd name="T12" fmla="*/ 24 w 222"/>
                <a:gd name="T13" fmla="*/ 206 h 265"/>
                <a:gd name="T14" fmla="*/ 11 w 222"/>
                <a:gd name="T15" fmla="*/ 156 h 265"/>
                <a:gd name="T16" fmla="*/ 3 w 222"/>
                <a:gd name="T17" fmla="*/ 117 h 265"/>
                <a:gd name="T18" fmla="*/ 2 w 222"/>
                <a:gd name="T19" fmla="*/ 54 h 265"/>
                <a:gd name="T20" fmla="*/ 51 w 222"/>
                <a:gd name="T21" fmla="*/ 6 h 265"/>
                <a:gd name="T22" fmla="*/ 55 w 222"/>
                <a:gd name="T23" fmla="*/ 5 h 265"/>
                <a:gd name="T24" fmla="*/ 74 w 222"/>
                <a:gd name="T25" fmla="*/ 2 h 265"/>
                <a:gd name="T26" fmla="*/ 157 w 222"/>
                <a:gd name="T27" fmla="*/ 3 h 265"/>
                <a:gd name="T28" fmla="*/ 157 w 222"/>
                <a:gd name="T29" fmla="*/ 3 h 265"/>
                <a:gd name="T30" fmla="*/ 158 w 222"/>
                <a:gd name="T31" fmla="*/ 3 h 265"/>
                <a:gd name="T32" fmla="*/ 213 w 222"/>
                <a:gd name="T33" fmla="*/ 31 h 265"/>
                <a:gd name="T34" fmla="*/ 216 w 222"/>
                <a:gd name="T35" fmla="*/ 93 h 265"/>
                <a:gd name="T36" fmla="*/ 213 w 222"/>
                <a:gd name="T37" fmla="*/ 114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2" h="265">
                  <a:moveTo>
                    <a:pt x="213" y="114"/>
                  </a:moveTo>
                  <a:cubicBezTo>
                    <a:pt x="206" y="156"/>
                    <a:pt x="196" y="197"/>
                    <a:pt x="190" y="240"/>
                  </a:cubicBezTo>
                  <a:cubicBezTo>
                    <a:pt x="189" y="245"/>
                    <a:pt x="188" y="251"/>
                    <a:pt x="184" y="255"/>
                  </a:cubicBezTo>
                  <a:cubicBezTo>
                    <a:pt x="180" y="258"/>
                    <a:pt x="175" y="259"/>
                    <a:pt x="170" y="260"/>
                  </a:cubicBezTo>
                  <a:cubicBezTo>
                    <a:pt x="131" y="264"/>
                    <a:pt x="92" y="265"/>
                    <a:pt x="53" y="261"/>
                  </a:cubicBezTo>
                  <a:cubicBezTo>
                    <a:pt x="43" y="261"/>
                    <a:pt x="32" y="259"/>
                    <a:pt x="27" y="250"/>
                  </a:cubicBezTo>
                  <a:cubicBezTo>
                    <a:pt x="20" y="238"/>
                    <a:pt x="28" y="219"/>
                    <a:pt x="24" y="206"/>
                  </a:cubicBezTo>
                  <a:cubicBezTo>
                    <a:pt x="21" y="189"/>
                    <a:pt x="13" y="173"/>
                    <a:pt x="11" y="156"/>
                  </a:cubicBezTo>
                  <a:cubicBezTo>
                    <a:pt x="9" y="142"/>
                    <a:pt x="4" y="130"/>
                    <a:pt x="3" y="117"/>
                  </a:cubicBezTo>
                  <a:cubicBezTo>
                    <a:pt x="0" y="96"/>
                    <a:pt x="1" y="75"/>
                    <a:pt x="2" y="54"/>
                  </a:cubicBezTo>
                  <a:cubicBezTo>
                    <a:pt x="4" y="24"/>
                    <a:pt x="23" y="12"/>
                    <a:pt x="51" y="6"/>
                  </a:cubicBezTo>
                  <a:cubicBezTo>
                    <a:pt x="52" y="5"/>
                    <a:pt x="54" y="5"/>
                    <a:pt x="55" y="5"/>
                  </a:cubicBezTo>
                  <a:cubicBezTo>
                    <a:pt x="61" y="4"/>
                    <a:pt x="67" y="3"/>
                    <a:pt x="74" y="2"/>
                  </a:cubicBezTo>
                  <a:cubicBezTo>
                    <a:pt x="102" y="0"/>
                    <a:pt x="129" y="2"/>
                    <a:pt x="157" y="3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57" y="3"/>
                    <a:pt x="157" y="3"/>
                    <a:pt x="158" y="3"/>
                  </a:cubicBezTo>
                  <a:cubicBezTo>
                    <a:pt x="178" y="4"/>
                    <a:pt x="203" y="11"/>
                    <a:pt x="213" y="31"/>
                  </a:cubicBezTo>
                  <a:cubicBezTo>
                    <a:pt x="222" y="49"/>
                    <a:pt x="219" y="73"/>
                    <a:pt x="216" y="93"/>
                  </a:cubicBezTo>
                  <a:cubicBezTo>
                    <a:pt x="215" y="100"/>
                    <a:pt x="214" y="107"/>
                    <a:pt x="213" y="1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9" name="Freeform 715"/>
            <p:cNvSpPr>
              <a:spLocks/>
            </p:cNvSpPr>
            <p:nvPr/>
          </p:nvSpPr>
          <p:spPr bwMode="auto">
            <a:xfrm>
              <a:off x="7048500" y="3641725"/>
              <a:ext cx="114300" cy="601663"/>
            </a:xfrm>
            <a:custGeom>
              <a:avLst/>
              <a:gdLst>
                <a:gd name="T0" fmla="*/ 22 w 65"/>
                <a:gd name="T1" fmla="*/ 42 h 343"/>
                <a:gd name="T2" fmla="*/ 8 w 65"/>
                <a:gd name="T3" fmla="*/ 89 h 343"/>
                <a:gd name="T4" fmla="*/ 6 w 65"/>
                <a:gd name="T5" fmla="*/ 224 h 343"/>
                <a:gd name="T6" fmla="*/ 18 w 65"/>
                <a:gd name="T7" fmla="*/ 290 h 343"/>
                <a:gd name="T8" fmla="*/ 40 w 65"/>
                <a:gd name="T9" fmla="*/ 341 h 343"/>
                <a:gd name="T10" fmla="*/ 57 w 65"/>
                <a:gd name="T11" fmla="*/ 331 h 343"/>
                <a:gd name="T12" fmla="*/ 58 w 65"/>
                <a:gd name="T13" fmla="*/ 310 h 343"/>
                <a:gd name="T14" fmla="*/ 57 w 65"/>
                <a:gd name="T15" fmla="*/ 200 h 343"/>
                <a:gd name="T16" fmla="*/ 62 w 65"/>
                <a:gd name="T17" fmla="*/ 82 h 343"/>
                <a:gd name="T18" fmla="*/ 62 w 65"/>
                <a:gd name="T19" fmla="*/ 48 h 343"/>
                <a:gd name="T20" fmla="*/ 60 w 65"/>
                <a:gd name="T21" fmla="*/ 15 h 343"/>
                <a:gd name="T22" fmla="*/ 22 w 65"/>
                <a:gd name="T23" fmla="*/ 4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" h="343">
                  <a:moveTo>
                    <a:pt x="22" y="42"/>
                  </a:moveTo>
                  <a:cubicBezTo>
                    <a:pt x="14" y="56"/>
                    <a:pt x="10" y="73"/>
                    <a:pt x="8" y="89"/>
                  </a:cubicBezTo>
                  <a:cubicBezTo>
                    <a:pt x="1" y="134"/>
                    <a:pt x="0" y="179"/>
                    <a:pt x="6" y="224"/>
                  </a:cubicBezTo>
                  <a:cubicBezTo>
                    <a:pt x="8" y="246"/>
                    <a:pt x="12" y="268"/>
                    <a:pt x="18" y="290"/>
                  </a:cubicBezTo>
                  <a:cubicBezTo>
                    <a:pt x="22" y="302"/>
                    <a:pt x="25" y="338"/>
                    <a:pt x="40" y="341"/>
                  </a:cubicBezTo>
                  <a:cubicBezTo>
                    <a:pt x="47" y="343"/>
                    <a:pt x="54" y="338"/>
                    <a:pt x="57" y="331"/>
                  </a:cubicBezTo>
                  <a:cubicBezTo>
                    <a:pt x="60" y="325"/>
                    <a:pt x="59" y="317"/>
                    <a:pt x="58" y="310"/>
                  </a:cubicBezTo>
                  <a:cubicBezTo>
                    <a:pt x="52" y="275"/>
                    <a:pt x="56" y="236"/>
                    <a:pt x="57" y="200"/>
                  </a:cubicBezTo>
                  <a:cubicBezTo>
                    <a:pt x="58" y="161"/>
                    <a:pt x="60" y="121"/>
                    <a:pt x="62" y="82"/>
                  </a:cubicBezTo>
                  <a:cubicBezTo>
                    <a:pt x="62" y="70"/>
                    <a:pt x="62" y="59"/>
                    <a:pt x="62" y="48"/>
                  </a:cubicBezTo>
                  <a:cubicBezTo>
                    <a:pt x="62" y="40"/>
                    <a:pt x="65" y="21"/>
                    <a:pt x="60" y="15"/>
                  </a:cubicBezTo>
                  <a:cubicBezTo>
                    <a:pt x="49" y="0"/>
                    <a:pt x="27" y="33"/>
                    <a:pt x="22" y="42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0" name="Freeform 716"/>
            <p:cNvSpPr>
              <a:spLocks/>
            </p:cNvSpPr>
            <p:nvPr/>
          </p:nvSpPr>
          <p:spPr bwMode="auto">
            <a:xfrm>
              <a:off x="7427913" y="3641725"/>
              <a:ext cx="114300" cy="601663"/>
            </a:xfrm>
            <a:custGeom>
              <a:avLst/>
              <a:gdLst>
                <a:gd name="T0" fmla="*/ 58 w 65"/>
                <a:gd name="T1" fmla="*/ 91 h 343"/>
                <a:gd name="T2" fmla="*/ 44 w 65"/>
                <a:gd name="T3" fmla="*/ 42 h 343"/>
                <a:gd name="T4" fmla="*/ 5 w 65"/>
                <a:gd name="T5" fmla="*/ 15 h 343"/>
                <a:gd name="T6" fmla="*/ 3 w 65"/>
                <a:gd name="T7" fmla="*/ 49 h 343"/>
                <a:gd name="T8" fmla="*/ 4 w 65"/>
                <a:gd name="T9" fmla="*/ 83 h 343"/>
                <a:gd name="T10" fmla="*/ 8 w 65"/>
                <a:gd name="T11" fmla="*/ 211 h 343"/>
                <a:gd name="T12" fmla="*/ 12 w 65"/>
                <a:gd name="T13" fmla="*/ 330 h 343"/>
                <a:gd name="T14" fmla="*/ 16 w 65"/>
                <a:gd name="T15" fmla="*/ 339 h 343"/>
                <a:gd name="T16" fmla="*/ 33 w 65"/>
                <a:gd name="T17" fmla="*/ 336 h 343"/>
                <a:gd name="T18" fmla="*/ 61 w 65"/>
                <a:gd name="T19" fmla="*/ 221 h 343"/>
                <a:gd name="T20" fmla="*/ 58 w 65"/>
                <a:gd name="T21" fmla="*/ 91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" h="343">
                  <a:moveTo>
                    <a:pt x="58" y="91"/>
                  </a:moveTo>
                  <a:cubicBezTo>
                    <a:pt x="55" y="74"/>
                    <a:pt x="51" y="57"/>
                    <a:pt x="44" y="42"/>
                  </a:cubicBezTo>
                  <a:cubicBezTo>
                    <a:pt x="39" y="33"/>
                    <a:pt x="16" y="0"/>
                    <a:pt x="5" y="15"/>
                  </a:cubicBezTo>
                  <a:cubicBezTo>
                    <a:pt x="0" y="21"/>
                    <a:pt x="3" y="41"/>
                    <a:pt x="3" y="49"/>
                  </a:cubicBezTo>
                  <a:cubicBezTo>
                    <a:pt x="3" y="60"/>
                    <a:pt x="3" y="72"/>
                    <a:pt x="4" y="83"/>
                  </a:cubicBezTo>
                  <a:cubicBezTo>
                    <a:pt x="5" y="126"/>
                    <a:pt x="7" y="168"/>
                    <a:pt x="8" y="211"/>
                  </a:cubicBezTo>
                  <a:cubicBezTo>
                    <a:pt x="9" y="249"/>
                    <a:pt x="3" y="293"/>
                    <a:pt x="12" y="330"/>
                  </a:cubicBezTo>
                  <a:cubicBezTo>
                    <a:pt x="13" y="334"/>
                    <a:pt x="14" y="337"/>
                    <a:pt x="16" y="339"/>
                  </a:cubicBezTo>
                  <a:cubicBezTo>
                    <a:pt x="21" y="343"/>
                    <a:pt x="29" y="341"/>
                    <a:pt x="33" y="336"/>
                  </a:cubicBezTo>
                  <a:cubicBezTo>
                    <a:pt x="54" y="309"/>
                    <a:pt x="57" y="255"/>
                    <a:pt x="61" y="221"/>
                  </a:cubicBezTo>
                  <a:cubicBezTo>
                    <a:pt x="65" y="178"/>
                    <a:pt x="64" y="134"/>
                    <a:pt x="58" y="91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1" name="Freeform 717"/>
            <p:cNvSpPr>
              <a:spLocks/>
            </p:cNvSpPr>
            <p:nvPr/>
          </p:nvSpPr>
          <p:spPr bwMode="auto">
            <a:xfrm>
              <a:off x="7424738" y="3652838"/>
              <a:ext cx="120650" cy="207963"/>
            </a:xfrm>
            <a:custGeom>
              <a:avLst/>
              <a:gdLst>
                <a:gd name="T0" fmla="*/ 58 w 69"/>
                <a:gd name="T1" fmla="*/ 40 h 119"/>
                <a:gd name="T2" fmla="*/ 58 w 69"/>
                <a:gd name="T3" fmla="*/ 40 h 119"/>
                <a:gd name="T4" fmla="*/ 69 w 69"/>
                <a:gd name="T5" fmla="*/ 100 h 119"/>
                <a:gd name="T6" fmla="*/ 68 w 69"/>
                <a:gd name="T7" fmla="*/ 108 h 119"/>
                <a:gd name="T8" fmla="*/ 58 w 69"/>
                <a:gd name="T9" fmla="*/ 113 h 119"/>
                <a:gd name="T10" fmla="*/ 11 w 69"/>
                <a:gd name="T11" fmla="*/ 119 h 119"/>
                <a:gd name="T12" fmla="*/ 4 w 69"/>
                <a:gd name="T13" fmla="*/ 117 h 119"/>
                <a:gd name="T14" fmla="*/ 3 w 69"/>
                <a:gd name="T15" fmla="*/ 112 h 119"/>
                <a:gd name="T16" fmla="*/ 1 w 69"/>
                <a:gd name="T17" fmla="*/ 28 h 119"/>
                <a:gd name="T18" fmla="*/ 9 w 69"/>
                <a:gd name="T19" fmla="*/ 5 h 119"/>
                <a:gd name="T20" fmla="*/ 37 w 69"/>
                <a:gd name="T21" fmla="*/ 8 h 119"/>
                <a:gd name="T22" fmla="*/ 58 w 69"/>
                <a:gd name="T23" fmla="*/ 4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9" h="119">
                  <a:moveTo>
                    <a:pt x="58" y="40"/>
                  </a:moveTo>
                  <a:cubicBezTo>
                    <a:pt x="58" y="40"/>
                    <a:pt x="58" y="40"/>
                    <a:pt x="58" y="40"/>
                  </a:cubicBezTo>
                  <a:cubicBezTo>
                    <a:pt x="64" y="60"/>
                    <a:pt x="68" y="80"/>
                    <a:pt x="69" y="100"/>
                  </a:cubicBezTo>
                  <a:cubicBezTo>
                    <a:pt x="69" y="103"/>
                    <a:pt x="69" y="106"/>
                    <a:pt x="68" y="108"/>
                  </a:cubicBezTo>
                  <a:cubicBezTo>
                    <a:pt x="66" y="111"/>
                    <a:pt x="62" y="112"/>
                    <a:pt x="58" y="113"/>
                  </a:cubicBezTo>
                  <a:cubicBezTo>
                    <a:pt x="42" y="115"/>
                    <a:pt x="27" y="117"/>
                    <a:pt x="11" y="119"/>
                  </a:cubicBezTo>
                  <a:cubicBezTo>
                    <a:pt x="9" y="119"/>
                    <a:pt x="6" y="119"/>
                    <a:pt x="4" y="117"/>
                  </a:cubicBezTo>
                  <a:cubicBezTo>
                    <a:pt x="3" y="116"/>
                    <a:pt x="3" y="114"/>
                    <a:pt x="3" y="112"/>
                  </a:cubicBezTo>
                  <a:cubicBezTo>
                    <a:pt x="3" y="84"/>
                    <a:pt x="2" y="56"/>
                    <a:pt x="1" y="28"/>
                  </a:cubicBezTo>
                  <a:cubicBezTo>
                    <a:pt x="1" y="18"/>
                    <a:pt x="0" y="10"/>
                    <a:pt x="9" y="5"/>
                  </a:cubicBezTo>
                  <a:cubicBezTo>
                    <a:pt x="17" y="0"/>
                    <a:pt x="29" y="3"/>
                    <a:pt x="37" y="8"/>
                  </a:cubicBezTo>
                  <a:cubicBezTo>
                    <a:pt x="48" y="15"/>
                    <a:pt x="54" y="27"/>
                    <a:pt x="58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2" name="Freeform 718"/>
            <p:cNvSpPr>
              <a:spLocks/>
            </p:cNvSpPr>
            <p:nvPr/>
          </p:nvSpPr>
          <p:spPr bwMode="auto">
            <a:xfrm>
              <a:off x="7045325" y="3652838"/>
              <a:ext cx="120650" cy="207963"/>
            </a:xfrm>
            <a:custGeom>
              <a:avLst/>
              <a:gdLst>
                <a:gd name="T0" fmla="*/ 11 w 69"/>
                <a:gd name="T1" fmla="*/ 40 h 119"/>
                <a:gd name="T2" fmla="*/ 11 w 69"/>
                <a:gd name="T3" fmla="*/ 40 h 119"/>
                <a:gd name="T4" fmla="*/ 0 w 69"/>
                <a:gd name="T5" fmla="*/ 100 h 119"/>
                <a:gd name="T6" fmla="*/ 1 w 69"/>
                <a:gd name="T7" fmla="*/ 108 h 119"/>
                <a:gd name="T8" fmla="*/ 11 w 69"/>
                <a:gd name="T9" fmla="*/ 113 h 119"/>
                <a:gd name="T10" fmla="*/ 58 w 69"/>
                <a:gd name="T11" fmla="*/ 119 h 119"/>
                <a:gd name="T12" fmla="*/ 65 w 69"/>
                <a:gd name="T13" fmla="*/ 117 h 119"/>
                <a:gd name="T14" fmla="*/ 66 w 69"/>
                <a:gd name="T15" fmla="*/ 112 h 119"/>
                <a:gd name="T16" fmla="*/ 68 w 69"/>
                <a:gd name="T17" fmla="*/ 28 h 119"/>
                <a:gd name="T18" fmla="*/ 61 w 69"/>
                <a:gd name="T19" fmla="*/ 5 h 119"/>
                <a:gd name="T20" fmla="*/ 32 w 69"/>
                <a:gd name="T21" fmla="*/ 8 h 119"/>
                <a:gd name="T22" fmla="*/ 11 w 69"/>
                <a:gd name="T23" fmla="*/ 4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9" h="119">
                  <a:moveTo>
                    <a:pt x="11" y="40"/>
                  </a:moveTo>
                  <a:cubicBezTo>
                    <a:pt x="11" y="40"/>
                    <a:pt x="11" y="40"/>
                    <a:pt x="11" y="40"/>
                  </a:cubicBezTo>
                  <a:cubicBezTo>
                    <a:pt x="6" y="60"/>
                    <a:pt x="1" y="80"/>
                    <a:pt x="0" y="100"/>
                  </a:cubicBezTo>
                  <a:cubicBezTo>
                    <a:pt x="0" y="103"/>
                    <a:pt x="0" y="106"/>
                    <a:pt x="1" y="108"/>
                  </a:cubicBezTo>
                  <a:cubicBezTo>
                    <a:pt x="3" y="111"/>
                    <a:pt x="8" y="112"/>
                    <a:pt x="11" y="113"/>
                  </a:cubicBezTo>
                  <a:cubicBezTo>
                    <a:pt x="27" y="115"/>
                    <a:pt x="42" y="117"/>
                    <a:pt x="58" y="119"/>
                  </a:cubicBezTo>
                  <a:cubicBezTo>
                    <a:pt x="60" y="119"/>
                    <a:pt x="63" y="119"/>
                    <a:pt x="65" y="117"/>
                  </a:cubicBezTo>
                  <a:cubicBezTo>
                    <a:pt x="66" y="116"/>
                    <a:pt x="66" y="114"/>
                    <a:pt x="66" y="112"/>
                  </a:cubicBezTo>
                  <a:cubicBezTo>
                    <a:pt x="66" y="84"/>
                    <a:pt x="67" y="56"/>
                    <a:pt x="68" y="28"/>
                  </a:cubicBezTo>
                  <a:cubicBezTo>
                    <a:pt x="69" y="18"/>
                    <a:pt x="69" y="10"/>
                    <a:pt x="61" y="5"/>
                  </a:cubicBezTo>
                  <a:cubicBezTo>
                    <a:pt x="52" y="0"/>
                    <a:pt x="40" y="3"/>
                    <a:pt x="32" y="8"/>
                  </a:cubicBezTo>
                  <a:cubicBezTo>
                    <a:pt x="21" y="15"/>
                    <a:pt x="15" y="27"/>
                    <a:pt x="1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3" name="Freeform 719"/>
            <p:cNvSpPr>
              <a:spLocks/>
            </p:cNvSpPr>
            <p:nvPr/>
          </p:nvSpPr>
          <p:spPr bwMode="auto">
            <a:xfrm>
              <a:off x="7148513" y="4041775"/>
              <a:ext cx="287338" cy="55563"/>
            </a:xfrm>
            <a:custGeom>
              <a:avLst/>
              <a:gdLst>
                <a:gd name="T0" fmla="*/ 162 w 163"/>
                <a:gd name="T1" fmla="*/ 18 h 32"/>
                <a:gd name="T2" fmla="*/ 162 w 163"/>
                <a:gd name="T3" fmla="*/ 16 h 32"/>
                <a:gd name="T4" fmla="*/ 163 w 163"/>
                <a:gd name="T5" fmla="*/ 3 h 32"/>
                <a:gd name="T6" fmla="*/ 0 w 163"/>
                <a:gd name="T7" fmla="*/ 0 h 32"/>
                <a:gd name="T8" fmla="*/ 1 w 163"/>
                <a:gd name="T9" fmla="*/ 10 h 32"/>
                <a:gd name="T10" fmla="*/ 162 w 163"/>
                <a:gd name="T11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3" h="32">
                  <a:moveTo>
                    <a:pt x="162" y="18"/>
                  </a:moveTo>
                  <a:cubicBezTo>
                    <a:pt x="162" y="17"/>
                    <a:pt x="162" y="16"/>
                    <a:pt x="162" y="16"/>
                  </a:cubicBezTo>
                  <a:cubicBezTo>
                    <a:pt x="162" y="11"/>
                    <a:pt x="163" y="7"/>
                    <a:pt x="163" y="3"/>
                  </a:cubicBezTo>
                  <a:cubicBezTo>
                    <a:pt x="109" y="11"/>
                    <a:pt x="54" y="10"/>
                    <a:pt x="0" y="0"/>
                  </a:cubicBezTo>
                  <a:cubicBezTo>
                    <a:pt x="1" y="4"/>
                    <a:pt x="1" y="7"/>
                    <a:pt x="1" y="10"/>
                  </a:cubicBezTo>
                  <a:cubicBezTo>
                    <a:pt x="53" y="19"/>
                    <a:pt x="112" y="32"/>
                    <a:pt x="162" y="18"/>
                  </a:cubicBezTo>
                  <a:close/>
                </a:path>
              </a:pathLst>
            </a:custGeom>
            <a:solidFill>
              <a:srgbClr val="F9A2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4" name="Freeform 720"/>
            <p:cNvSpPr>
              <a:spLocks/>
            </p:cNvSpPr>
            <p:nvPr/>
          </p:nvSpPr>
          <p:spPr bwMode="auto">
            <a:xfrm>
              <a:off x="7150100" y="4059238"/>
              <a:ext cx="282575" cy="661988"/>
            </a:xfrm>
            <a:custGeom>
              <a:avLst/>
              <a:gdLst>
                <a:gd name="T0" fmla="*/ 0 w 161"/>
                <a:gd name="T1" fmla="*/ 0 h 378"/>
                <a:gd name="T2" fmla="*/ 2 w 161"/>
                <a:gd name="T3" fmla="*/ 60 h 378"/>
                <a:gd name="T4" fmla="*/ 30 w 161"/>
                <a:gd name="T5" fmla="*/ 313 h 378"/>
                <a:gd name="T6" fmla="*/ 30 w 161"/>
                <a:gd name="T7" fmla="*/ 369 h 378"/>
                <a:gd name="T8" fmla="*/ 69 w 161"/>
                <a:gd name="T9" fmla="*/ 378 h 378"/>
                <a:gd name="T10" fmla="*/ 77 w 161"/>
                <a:gd name="T11" fmla="*/ 227 h 378"/>
                <a:gd name="T12" fmla="*/ 83 w 161"/>
                <a:gd name="T13" fmla="*/ 123 h 378"/>
                <a:gd name="T14" fmla="*/ 90 w 161"/>
                <a:gd name="T15" fmla="*/ 227 h 378"/>
                <a:gd name="T16" fmla="*/ 97 w 161"/>
                <a:gd name="T17" fmla="*/ 378 h 378"/>
                <a:gd name="T18" fmla="*/ 130 w 161"/>
                <a:gd name="T19" fmla="*/ 370 h 378"/>
                <a:gd name="T20" fmla="*/ 140 w 161"/>
                <a:gd name="T21" fmla="*/ 352 h 378"/>
                <a:gd name="T22" fmla="*/ 142 w 161"/>
                <a:gd name="T23" fmla="*/ 293 h 378"/>
                <a:gd name="T24" fmla="*/ 155 w 161"/>
                <a:gd name="T25" fmla="*/ 145 h 378"/>
                <a:gd name="T26" fmla="*/ 161 w 161"/>
                <a:gd name="T27" fmla="*/ 8 h 378"/>
                <a:gd name="T28" fmla="*/ 0 w 161"/>
                <a:gd name="T29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1" h="378">
                  <a:moveTo>
                    <a:pt x="0" y="0"/>
                  </a:moveTo>
                  <a:cubicBezTo>
                    <a:pt x="1" y="20"/>
                    <a:pt x="1" y="39"/>
                    <a:pt x="2" y="60"/>
                  </a:cubicBezTo>
                  <a:cubicBezTo>
                    <a:pt x="4" y="145"/>
                    <a:pt x="26" y="228"/>
                    <a:pt x="30" y="313"/>
                  </a:cubicBezTo>
                  <a:cubicBezTo>
                    <a:pt x="30" y="317"/>
                    <a:pt x="31" y="369"/>
                    <a:pt x="30" y="369"/>
                  </a:cubicBezTo>
                  <a:cubicBezTo>
                    <a:pt x="43" y="372"/>
                    <a:pt x="56" y="375"/>
                    <a:pt x="69" y="378"/>
                  </a:cubicBezTo>
                  <a:cubicBezTo>
                    <a:pt x="70" y="327"/>
                    <a:pt x="74" y="277"/>
                    <a:pt x="77" y="227"/>
                  </a:cubicBezTo>
                  <a:cubicBezTo>
                    <a:pt x="78" y="192"/>
                    <a:pt x="77" y="156"/>
                    <a:pt x="83" y="123"/>
                  </a:cubicBezTo>
                  <a:cubicBezTo>
                    <a:pt x="90" y="156"/>
                    <a:pt x="88" y="192"/>
                    <a:pt x="90" y="227"/>
                  </a:cubicBezTo>
                  <a:cubicBezTo>
                    <a:pt x="92" y="277"/>
                    <a:pt x="96" y="327"/>
                    <a:pt x="97" y="378"/>
                  </a:cubicBezTo>
                  <a:cubicBezTo>
                    <a:pt x="97" y="376"/>
                    <a:pt x="127" y="372"/>
                    <a:pt x="130" y="370"/>
                  </a:cubicBezTo>
                  <a:cubicBezTo>
                    <a:pt x="140" y="366"/>
                    <a:pt x="140" y="364"/>
                    <a:pt x="140" y="352"/>
                  </a:cubicBezTo>
                  <a:cubicBezTo>
                    <a:pt x="139" y="332"/>
                    <a:pt x="140" y="314"/>
                    <a:pt x="142" y="293"/>
                  </a:cubicBezTo>
                  <a:cubicBezTo>
                    <a:pt x="148" y="244"/>
                    <a:pt x="152" y="195"/>
                    <a:pt x="155" y="145"/>
                  </a:cubicBezTo>
                  <a:cubicBezTo>
                    <a:pt x="157" y="99"/>
                    <a:pt x="157" y="53"/>
                    <a:pt x="161" y="8"/>
                  </a:cubicBezTo>
                  <a:cubicBezTo>
                    <a:pt x="111" y="22"/>
                    <a:pt x="52" y="9"/>
                    <a:pt x="0" y="0"/>
                  </a:cubicBezTo>
                  <a:close/>
                </a:path>
              </a:pathLst>
            </a:custGeom>
            <a:solidFill>
              <a:srgbClr val="3B6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5" name="Freeform 721"/>
            <p:cNvSpPr>
              <a:spLocks/>
            </p:cNvSpPr>
            <p:nvPr/>
          </p:nvSpPr>
          <p:spPr bwMode="auto">
            <a:xfrm>
              <a:off x="7077075" y="3203575"/>
              <a:ext cx="454025" cy="465138"/>
            </a:xfrm>
            <a:custGeom>
              <a:avLst/>
              <a:gdLst>
                <a:gd name="T0" fmla="*/ 24 w 259"/>
                <a:gd name="T1" fmla="*/ 86 h 265"/>
                <a:gd name="T2" fmla="*/ 41 w 259"/>
                <a:gd name="T3" fmla="*/ 43 h 265"/>
                <a:gd name="T4" fmla="*/ 174 w 259"/>
                <a:gd name="T5" fmla="*/ 17 h 265"/>
                <a:gd name="T6" fmla="*/ 230 w 259"/>
                <a:gd name="T7" fmla="*/ 110 h 265"/>
                <a:gd name="T8" fmla="*/ 247 w 259"/>
                <a:gd name="T9" fmla="*/ 104 h 265"/>
                <a:gd name="T10" fmla="*/ 257 w 259"/>
                <a:gd name="T11" fmla="*/ 122 h 265"/>
                <a:gd name="T12" fmla="*/ 244 w 259"/>
                <a:gd name="T13" fmla="*/ 162 h 265"/>
                <a:gd name="T14" fmla="*/ 234 w 259"/>
                <a:gd name="T15" fmla="*/ 166 h 265"/>
                <a:gd name="T16" fmla="*/ 224 w 259"/>
                <a:gd name="T17" fmla="*/ 161 h 265"/>
                <a:gd name="T18" fmla="*/ 215 w 259"/>
                <a:gd name="T19" fmla="*/ 202 h 265"/>
                <a:gd name="T20" fmla="*/ 181 w 259"/>
                <a:gd name="T21" fmla="*/ 240 h 265"/>
                <a:gd name="T22" fmla="*/ 63 w 259"/>
                <a:gd name="T23" fmla="*/ 238 h 265"/>
                <a:gd name="T24" fmla="*/ 30 w 259"/>
                <a:gd name="T25" fmla="*/ 173 h 265"/>
                <a:gd name="T26" fmla="*/ 7 w 259"/>
                <a:gd name="T27" fmla="*/ 167 h 265"/>
                <a:gd name="T28" fmla="*/ 1 w 259"/>
                <a:gd name="T29" fmla="*/ 141 h 265"/>
                <a:gd name="T30" fmla="*/ 7 w 259"/>
                <a:gd name="T31" fmla="*/ 127 h 265"/>
                <a:gd name="T32" fmla="*/ 20 w 259"/>
                <a:gd name="T33" fmla="*/ 127 h 265"/>
                <a:gd name="T34" fmla="*/ 24 w 259"/>
                <a:gd name="T35" fmla="*/ 86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9" h="265">
                  <a:moveTo>
                    <a:pt x="24" y="86"/>
                  </a:moveTo>
                  <a:cubicBezTo>
                    <a:pt x="26" y="71"/>
                    <a:pt x="31" y="56"/>
                    <a:pt x="41" y="43"/>
                  </a:cubicBezTo>
                  <a:cubicBezTo>
                    <a:pt x="72" y="0"/>
                    <a:pt x="127" y="1"/>
                    <a:pt x="174" y="17"/>
                  </a:cubicBezTo>
                  <a:cubicBezTo>
                    <a:pt x="215" y="32"/>
                    <a:pt x="223" y="73"/>
                    <a:pt x="230" y="110"/>
                  </a:cubicBezTo>
                  <a:cubicBezTo>
                    <a:pt x="233" y="104"/>
                    <a:pt x="241" y="101"/>
                    <a:pt x="247" y="104"/>
                  </a:cubicBezTo>
                  <a:cubicBezTo>
                    <a:pt x="253" y="108"/>
                    <a:pt x="256" y="115"/>
                    <a:pt x="257" y="122"/>
                  </a:cubicBezTo>
                  <a:cubicBezTo>
                    <a:pt x="259" y="137"/>
                    <a:pt x="256" y="153"/>
                    <a:pt x="244" y="162"/>
                  </a:cubicBezTo>
                  <a:cubicBezTo>
                    <a:pt x="241" y="165"/>
                    <a:pt x="237" y="166"/>
                    <a:pt x="234" y="166"/>
                  </a:cubicBezTo>
                  <a:cubicBezTo>
                    <a:pt x="230" y="166"/>
                    <a:pt x="226" y="164"/>
                    <a:pt x="224" y="161"/>
                  </a:cubicBezTo>
                  <a:cubicBezTo>
                    <a:pt x="222" y="177"/>
                    <a:pt x="224" y="187"/>
                    <a:pt x="215" y="202"/>
                  </a:cubicBezTo>
                  <a:cubicBezTo>
                    <a:pt x="207" y="217"/>
                    <a:pt x="195" y="230"/>
                    <a:pt x="181" y="240"/>
                  </a:cubicBezTo>
                  <a:cubicBezTo>
                    <a:pt x="146" y="264"/>
                    <a:pt x="95" y="265"/>
                    <a:pt x="63" y="238"/>
                  </a:cubicBezTo>
                  <a:cubicBezTo>
                    <a:pt x="44" y="222"/>
                    <a:pt x="30" y="198"/>
                    <a:pt x="30" y="173"/>
                  </a:cubicBezTo>
                  <a:cubicBezTo>
                    <a:pt x="22" y="177"/>
                    <a:pt x="12" y="174"/>
                    <a:pt x="7" y="167"/>
                  </a:cubicBezTo>
                  <a:cubicBezTo>
                    <a:pt x="1" y="159"/>
                    <a:pt x="0" y="150"/>
                    <a:pt x="1" y="141"/>
                  </a:cubicBezTo>
                  <a:cubicBezTo>
                    <a:pt x="2" y="136"/>
                    <a:pt x="3" y="131"/>
                    <a:pt x="7" y="127"/>
                  </a:cubicBezTo>
                  <a:cubicBezTo>
                    <a:pt x="11" y="124"/>
                    <a:pt x="16" y="124"/>
                    <a:pt x="20" y="127"/>
                  </a:cubicBezTo>
                  <a:cubicBezTo>
                    <a:pt x="20" y="114"/>
                    <a:pt x="21" y="99"/>
                    <a:pt x="24" y="86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6" name="Freeform 722"/>
            <p:cNvSpPr>
              <a:spLocks/>
            </p:cNvSpPr>
            <p:nvPr/>
          </p:nvSpPr>
          <p:spPr bwMode="auto">
            <a:xfrm>
              <a:off x="7072313" y="3159125"/>
              <a:ext cx="425450" cy="322263"/>
            </a:xfrm>
            <a:custGeom>
              <a:avLst/>
              <a:gdLst>
                <a:gd name="T0" fmla="*/ 17 w 242"/>
                <a:gd name="T1" fmla="*/ 120 h 184"/>
                <a:gd name="T2" fmla="*/ 17 w 242"/>
                <a:gd name="T3" fmla="*/ 119 h 184"/>
                <a:gd name="T4" fmla="*/ 3 w 242"/>
                <a:gd name="T5" fmla="*/ 122 h 184"/>
                <a:gd name="T6" fmla="*/ 1 w 242"/>
                <a:gd name="T7" fmla="*/ 105 h 184"/>
                <a:gd name="T8" fmla="*/ 17 w 242"/>
                <a:gd name="T9" fmla="*/ 85 h 184"/>
                <a:gd name="T10" fmla="*/ 40 w 242"/>
                <a:gd name="T11" fmla="*/ 33 h 184"/>
                <a:gd name="T12" fmla="*/ 96 w 242"/>
                <a:gd name="T13" fmla="*/ 24 h 184"/>
                <a:gd name="T14" fmla="*/ 144 w 242"/>
                <a:gd name="T15" fmla="*/ 3 h 184"/>
                <a:gd name="T16" fmla="*/ 183 w 242"/>
                <a:gd name="T17" fmla="*/ 38 h 184"/>
                <a:gd name="T18" fmla="*/ 205 w 242"/>
                <a:gd name="T19" fmla="*/ 33 h 184"/>
                <a:gd name="T20" fmla="*/ 227 w 242"/>
                <a:gd name="T21" fmla="*/ 75 h 184"/>
                <a:gd name="T22" fmla="*/ 226 w 242"/>
                <a:gd name="T23" fmla="*/ 80 h 184"/>
                <a:gd name="T24" fmla="*/ 230 w 242"/>
                <a:gd name="T25" fmla="*/ 82 h 184"/>
                <a:gd name="T26" fmla="*/ 239 w 242"/>
                <a:gd name="T27" fmla="*/ 91 h 184"/>
                <a:gd name="T28" fmla="*/ 241 w 242"/>
                <a:gd name="T29" fmla="*/ 103 h 184"/>
                <a:gd name="T30" fmla="*/ 237 w 242"/>
                <a:gd name="T31" fmla="*/ 128 h 184"/>
                <a:gd name="T32" fmla="*/ 223 w 242"/>
                <a:gd name="T33" fmla="*/ 149 h 184"/>
                <a:gd name="T34" fmla="*/ 216 w 242"/>
                <a:gd name="T35" fmla="*/ 173 h 184"/>
                <a:gd name="T36" fmla="*/ 214 w 242"/>
                <a:gd name="T37" fmla="*/ 143 h 184"/>
                <a:gd name="T38" fmla="*/ 211 w 242"/>
                <a:gd name="T39" fmla="*/ 114 h 184"/>
                <a:gd name="T40" fmla="*/ 203 w 242"/>
                <a:gd name="T41" fmla="*/ 112 h 184"/>
                <a:gd name="T42" fmla="*/ 200 w 242"/>
                <a:gd name="T43" fmla="*/ 103 h 184"/>
                <a:gd name="T44" fmla="*/ 198 w 242"/>
                <a:gd name="T45" fmla="*/ 91 h 184"/>
                <a:gd name="T46" fmla="*/ 188 w 242"/>
                <a:gd name="T47" fmla="*/ 97 h 184"/>
                <a:gd name="T48" fmla="*/ 175 w 242"/>
                <a:gd name="T49" fmla="*/ 87 h 184"/>
                <a:gd name="T50" fmla="*/ 172 w 242"/>
                <a:gd name="T51" fmla="*/ 70 h 184"/>
                <a:gd name="T52" fmla="*/ 153 w 242"/>
                <a:gd name="T53" fmla="*/ 88 h 184"/>
                <a:gd name="T54" fmla="*/ 128 w 242"/>
                <a:gd name="T55" fmla="*/ 86 h 184"/>
                <a:gd name="T56" fmla="*/ 38 w 242"/>
                <a:gd name="T57" fmla="*/ 120 h 184"/>
                <a:gd name="T58" fmla="*/ 32 w 242"/>
                <a:gd name="T59" fmla="*/ 184 h 184"/>
                <a:gd name="T60" fmla="*/ 17 w 242"/>
                <a:gd name="T61" fmla="*/ 12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42" h="184">
                  <a:moveTo>
                    <a:pt x="17" y="120"/>
                  </a:moveTo>
                  <a:cubicBezTo>
                    <a:pt x="17" y="119"/>
                    <a:pt x="17" y="119"/>
                    <a:pt x="17" y="119"/>
                  </a:cubicBezTo>
                  <a:cubicBezTo>
                    <a:pt x="16" y="124"/>
                    <a:pt x="7" y="126"/>
                    <a:pt x="3" y="122"/>
                  </a:cubicBezTo>
                  <a:cubicBezTo>
                    <a:pt x="0" y="117"/>
                    <a:pt x="0" y="111"/>
                    <a:pt x="1" y="105"/>
                  </a:cubicBezTo>
                  <a:cubicBezTo>
                    <a:pt x="4" y="97"/>
                    <a:pt x="10" y="89"/>
                    <a:pt x="17" y="85"/>
                  </a:cubicBezTo>
                  <a:cubicBezTo>
                    <a:pt x="15" y="65"/>
                    <a:pt x="24" y="45"/>
                    <a:pt x="40" y="33"/>
                  </a:cubicBezTo>
                  <a:cubicBezTo>
                    <a:pt x="55" y="21"/>
                    <a:pt x="77" y="17"/>
                    <a:pt x="96" y="24"/>
                  </a:cubicBezTo>
                  <a:cubicBezTo>
                    <a:pt x="106" y="8"/>
                    <a:pt x="125" y="0"/>
                    <a:pt x="144" y="3"/>
                  </a:cubicBezTo>
                  <a:cubicBezTo>
                    <a:pt x="162" y="6"/>
                    <a:pt x="178" y="20"/>
                    <a:pt x="183" y="38"/>
                  </a:cubicBezTo>
                  <a:cubicBezTo>
                    <a:pt x="181" y="32"/>
                    <a:pt x="202" y="32"/>
                    <a:pt x="205" y="33"/>
                  </a:cubicBezTo>
                  <a:cubicBezTo>
                    <a:pt x="220" y="36"/>
                    <a:pt x="235" y="60"/>
                    <a:pt x="227" y="75"/>
                  </a:cubicBezTo>
                  <a:cubicBezTo>
                    <a:pt x="226" y="76"/>
                    <a:pt x="225" y="79"/>
                    <a:pt x="226" y="80"/>
                  </a:cubicBezTo>
                  <a:cubicBezTo>
                    <a:pt x="227" y="82"/>
                    <a:pt x="228" y="82"/>
                    <a:pt x="230" y="82"/>
                  </a:cubicBezTo>
                  <a:cubicBezTo>
                    <a:pt x="234" y="84"/>
                    <a:pt x="237" y="87"/>
                    <a:pt x="239" y="91"/>
                  </a:cubicBezTo>
                  <a:cubicBezTo>
                    <a:pt x="240" y="95"/>
                    <a:pt x="241" y="99"/>
                    <a:pt x="241" y="103"/>
                  </a:cubicBezTo>
                  <a:cubicBezTo>
                    <a:pt x="242" y="111"/>
                    <a:pt x="241" y="121"/>
                    <a:pt x="237" y="128"/>
                  </a:cubicBezTo>
                  <a:cubicBezTo>
                    <a:pt x="232" y="136"/>
                    <a:pt x="225" y="138"/>
                    <a:pt x="223" y="149"/>
                  </a:cubicBezTo>
                  <a:cubicBezTo>
                    <a:pt x="222" y="157"/>
                    <a:pt x="222" y="166"/>
                    <a:pt x="216" y="173"/>
                  </a:cubicBezTo>
                  <a:cubicBezTo>
                    <a:pt x="215" y="163"/>
                    <a:pt x="216" y="152"/>
                    <a:pt x="214" y="143"/>
                  </a:cubicBezTo>
                  <a:cubicBezTo>
                    <a:pt x="211" y="133"/>
                    <a:pt x="204" y="124"/>
                    <a:pt x="211" y="114"/>
                  </a:cubicBezTo>
                  <a:cubicBezTo>
                    <a:pt x="209" y="116"/>
                    <a:pt x="205" y="115"/>
                    <a:pt x="203" y="112"/>
                  </a:cubicBezTo>
                  <a:cubicBezTo>
                    <a:pt x="201" y="110"/>
                    <a:pt x="201" y="106"/>
                    <a:pt x="200" y="103"/>
                  </a:cubicBezTo>
                  <a:cubicBezTo>
                    <a:pt x="200" y="99"/>
                    <a:pt x="199" y="95"/>
                    <a:pt x="198" y="91"/>
                  </a:cubicBezTo>
                  <a:cubicBezTo>
                    <a:pt x="195" y="95"/>
                    <a:pt x="193" y="98"/>
                    <a:pt x="188" y="97"/>
                  </a:cubicBezTo>
                  <a:cubicBezTo>
                    <a:pt x="182" y="97"/>
                    <a:pt x="177" y="92"/>
                    <a:pt x="175" y="87"/>
                  </a:cubicBezTo>
                  <a:cubicBezTo>
                    <a:pt x="173" y="81"/>
                    <a:pt x="175" y="75"/>
                    <a:pt x="172" y="70"/>
                  </a:cubicBezTo>
                  <a:cubicBezTo>
                    <a:pt x="167" y="77"/>
                    <a:pt x="161" y="84"/>
                    <a:pt x="153" y="88"/>
                  </a:cubicBezTo>
                  <a:cubicBezTo>
                    <a:pt x="145" y="93"/>
                    <a:pt x="134" y="93"/>
                    <a:pt x="128" y="86"/>
                  </a:cubicBezTo>
                  <a:cubicBezTo>
                    <a:pt x="104" y="109"/>
                    <a:pt x="71" y="121"/>
                    <a:pt x="38" y="120"/>
                  </a:cubicBezTo>
                  <a:cubicBezTo>
                    <a:pt x="33" y="141"/>
                    <a:pt x="31" y="161"/>
                    <a:pt x="32" y="184"/>
                  </a:cubicBezTo>
                  <a:cubicBezTo>
                    <a:pt x="21" y="164"/>
                    <a:pt x="19" y="142"/>
                    <a:pt x="17" y="120"/>
                  </a:cubicBezTo>
                  <a:close/>
                </a:path>
              </a:pathLst>
            </a:custGeom>
            <a:solidFill>
              <a:srgbClr val="AA9E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7" name="Oval 723"/>
            <p:cNvSpPr>
              <a:spLocks noChangeArrowheads="1"/>
            </p:cNvSpPr>
            <p:nvPr/>
          </p:nvSpPr>
          <p:spPr bwMode="auto">
            <a:xfrm>
              <a:off x="7197725" y="3452813"/>
              <a:ext cx="44450" cy="46038"/>
            </a:xfrm>
            <a:prstGeom prst="ellipse">
              <a:avLst/>
            </a:pr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8" name="Freeform 724"/>
            <p:cNvSpPr>
              <a:spLocks/>
            </p:cNvSpPr>
            <p:nvPr/>
          </p:nvSpPr>
          <p:spPr bwMode="auto">
            <a:xfrm>
              <a:off x="7150100" y="3402013"/>
              <a:ext cx="111125" cy="46038"/>
            </a:xfrm>
            <a:custGeom>
              <a:avLst/>
              <a:gdLst>
                <a:gd name="T0" fmla="*/ 57 w 63"/>
                <a:gd name="T1" fmla="*/ 9 h 26"/>
                <a:gd name="T2" fmla="*/ 6 w 63"/>
                <a:gd name="T3" fmla="*/ 11 h 26"/>
                <a:gd name="T4" fmla="*/ 12 w 63"/>
                <a:gd name="T5" fmla="*/ 21 h 26"/>
                <a:gd name="T6" fmla="*/ 51 w 63"/>
                <a:gd name="T7" fmla="*/ 19 h 26"/>
                <a:gd name="T8" fmla="*/ 57 w 63"/>
                <a:gd name="T9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26">
                  <a:moveTo>
                    <a:pt x="57" y="9"/>
                  </a:moveTo>
                  <a:cubicBezTo>
                    <a:pt x="41" y="0"/>
                    <a:pt x="21" y="0"/>
                    <a:pt x="6" y="11"/>
                  </a:cubicBezTo>
                  <a:cubicBezTo>
                    <a:pt x="0" y="15"/>
                    <a:pt x="6" y="26"/>
                    <a:pt x="12" y="21"/>
                  </a:cubicBezTo>
                  <a:cubicBezTo>
                    <a:pt x="24" y="13"/>
                    <a:pt x="38" y="12"/>
                    <a:pt x="51" y="19"/>
                  </a:cubicBezTo>
                  <a:cubicBezTo>
                    <a:pt x="57" y="23"/>
                    <a:pt x="63" y="13"/>
                    <a:pt x="57" y="9"/>
                  </a:cubicBezTo>
                  <a:close/>
                </a:path>
              </a:pathLst>
            </a:custGeom>
            <a:solidFill>
              <a:srgbClr val="AA9E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9" name="Oval 725"/>
            <p:cNvSpPr>
              <a:spLocks noChangeArrowheads="1"/>
            </p:cNvSpPr>
            <p:nvPr/>
          </p:nvSpPr>
          <p:spPr bwMode="auto">
            <a:xfrm>
              <a:off x="7340600" y="3454400"/>
              <a:ext cx="42863" cy="46038"/>
            </a:xfrm>
            <a:prstGeom prst="ellipse">
              <a:avLst/>
            </a:pr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0" name="Freeform 726"/>
            <p:cNvSpPr>
              <a:spLocks/>
            </p:cNvSpPr>
            <p:nvPr/>
          </p:nvSpPr>
          <p:spPr bwMode="auto">
            <a:xfrm>
              <a:off x="7318375" y="3403600"/>
              <a:ext cx="112713" cy="46038"/>
            </a:xfrm>
            <a:custGeom>
              <a:avLst/>
              <a:gdLst>
                <a:gd name="T0" fmla="*/ 7 w 64"/>
                <a:gd name="T1" fmla="*/ 9 h 26"/>
                <a:gd name="T2" fmla="*/ 58 w 64"/>
                <a:gd name="T3" fmla="*/ 11 h 26"/>
                <a:gd name="T4" fmla="*/ 52 w 64"/>
                <a:gd name="T5" fmla="*/ 21 h 26"/>
                <a:gd name="T6" fmla="*/ 13 w 64"/>
                <a:gd name="T7" fmla="*/ 19 h 26"/>
                <a:gd name="T8" fmla="*/ 7 w 64"/>
                <a:gd name="T9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6">
                  <a:moveTo>
                    <a:pt x="7" y="9"/>
                  </a:moveTo>
                  <a:cubicBezTo>
                    <a:pt x="23" y="0"/>
                    <a:pt x="43" y="0"/>
                    <a:pt x="58" y="11"/>
                  </a:cubicBezTo>
                  <a:cubicBezTo>
                    <a:pt x="64" y="15"/>
                    <a:pt x="58" y="26"/>
                    <a:pt x="52" y="21"/>
                  </a:cubicBezTo>
                  <a:cubicBezTo>
                    <a:pt x="40" y="13"/>
                    <a:pt x="26" y="12"/>
                    <a:pt x="13" y="19"/>
                  </a:cubicBezTo>
                  <a:cubicBezTo>
                    <a:pt x="7" y="23"/>
                    <a:pt x="0" y="13"/>
                    <a:pt x="7" y="9"/>
                  </a:cubicBezTo>
                  <a:close/>
                </a:path>
              </a:pathLst>
            </a:custGeom>
            <a:solidFill>
              <a:srgbClr val="AA9E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1" name="Freeform 727"/>
            <p:cNvSpPr>
              <a:spLocks/>
            </p:cNvSpPr>
            <p:nvPr/>
          </p:nvSpPr>
          <p:spPr bwMode="auto">
            <a:xfrm>
              <a:off x="7294563" y="3486150"/>
              <a:ext cx="34925" cy="68263"/>
            </a:xfrm>
            <a:custGeom>
              <a:avLst/>
              <a:gdLst>
                <a:gd name="T0" fmla="*/ 16 w 20"/>
                <a:gd name="T1" fmla="*/ 19 h 39"/>
                <a:gd name="T2" fmla="*/ 8 w 20"/>
                <a:gd name="T3" fmla="*/ 2 h 39"/>
                <a:gd name="T4" fmla="*/ 5 w 20"/>
                <a:gd name="T5" fmla="*/ 4 h 39"/>
                <a:gd name="T6" fmla="*/ 12 w 20"/>
                <a:gd name="T7" fmla="*/ 20 h 39"/>
                <a:gd name="T8" fmla="*/ 15 w 20"/>
                <a:gd name="T9" fmla="*/ 27 h 39"/>
                <a:gd name="T10" fmla="*/ 3 w 20"/>
                <a:gd name="T11" fmla="*/ 35 h 39"/>
                <a:gd name="T12" fmla="*/ 3 w 20"/>
                <a:gd name="T13" fmla="*/ 39 h 39"/>
                <a:gd name="T14" fmla="*/ 20 w 20"/>
                <a:gd name="T15" fmla="*/ 30 h 39"/>
                <a:gd name="T16" fmla="*/ 16 w 20"/>
                <a:gd name="T1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39">
                  <a:moveTo>
                    <a:pt x="16" y="19"/>
                  </a:moveTo>
                  <a:cubicBezTo>
                    <a:pt x="13" y="14"/>
                    <a:pt x="11" y="8"/>
                    <a:pt x="8" y="2"/>
                  </a:cubicBezTo>
                  <a:cubicBezTo>
                    <a:pt x="7" y="0"/>
                    <a:pt x="3" y="2"/>
                    <a:pt x="5" y="4"/>
                  </a:cubicBezTo>
                  <a:cubicBezTo>
                    <a:pt x="7" y="10"/>
                    <a:pt x="9" y="15"/>
                    <a:pt x="12" y="20"/>
                  </a:cubicBezTo>
                  <a:cubicBezTo>
                    <a:pt x="13" y="22"/>
                    <a:pt x="14" y="25"/>
                    <a:pt x="15" y="27"/>
                  </a:cubicBezTo>
                  <a:cubicBezTo>
                    <a:pt x="17" y="35"/>
                    <a:pt x="9" y="35"/>
                    <a:pt x="3" y="35"/>
                  </a:cubicBezTo>
                  <a:cubicBezTo>
                    <a:pt x="0" y="34"/>
                    <a:pt x="0" y="38"/>
                    <a:pt x="3" y="39"/>
                  </a:cubicBezTo>
                  <a:cubicBezTo>
                    <a:pt x="9" y="39"/>
                    <a:pt x="19" y="39"/>
                    <a:pt x="20" y="30"/>
                  </a:cubicBezTo>
                  <a:cubicBezTo>
                    <a:pt x="20" y="26"/>
                    <a:pt x="17" y="23"/>
                    <a:pt x="16" y="19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2" name="Freeform 728"/>
            <p:cNvSpPr>
              <a:spLocks/>
            </p:cNvSpPr>
            <p:nvPr/>
          </p:nvSpPr>
          <p:spPr bwMode="auto">
            <a:xfrm>
              <a:off x="7245350" y="3575050"/>
              <a:ext cx="100013" cy="25400"/>
            </a:xfrm>
            <a:custGeom>
              <a:avLst/>
              <a:gdLst>
                <a:gd name="T0" fmla="*/ 52 w 57"/>
                <a:gd name="T1" fmla="*/ 3 h 14"/>
                <a:gd name="T2" fmla="*/ 4 w 57"/>
                <a:gd name="T3" fmla="*/ 1 h 14"/>
                <a:gd name="T4" fmla="*/ 2 w 57"/>
                <a:gd name="T5" fmla="*/ 4 h 14"/>
                <a:gd name="T6" fmla="*/ 55 w 57"/>
                <a:gd name="T7" fmla="*/ 7 h 14"/>
                <a:gd name="T8" fmla="*/ 52 w 57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14">
                  <a:moveTo>
                    <a:pt x="52" y="3"/>
                  </a:moveTo>
                  <a:cubicBezTo>
                    <a:pt x="37" y="10"/>
                    <a:pt x="19" y="9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19" y="13"/>
                    <a:pt x="37" y="14"/>
                    <a:pt x="55" y="7"/>
                  </a:cubicBezTo>
                  <a:cubicBezTo>
                    <a:pt x="57" y="6"/>
                    <a:pt x="55" y="2"/>
                    <a:pt x="52" y="3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3" name="Freeform 729"/>
            <p:cNvSpPr>
              <a:spLocks/>
            </p:cNvSpPr>
            <p:nvPr/>
          </p:nvSpPr>
          <p:spPr bwMode="auto">
            <a:xfrm>
              <a:off x="7178675" y="3508375"/>
              <a:ext cx="47625" cy="19050"/>
            </a:xfrm>
            <a:custGeom>
              <a:avLst/>
              <a:gdLst>
                <a:gd name="T0" fmla="*/ 23 w 27"/>
                <a:gd name="T1" fmla="*/ 2 h 11"/>
                <a:gd name="T2" fmla="*/ 4 w 27"/>
                <a:gd name="T3" fmla="*/ 6 h 11"/>
                <a:gd name="T4" fmla="*/ 3 w 27"/>
                <a:gd name="T5" fmla="*/ 10 h 11"/>
                <a:gd name="T6" fmla="*/ 25 w 27"/>
                <a:gd name="T7" fmla="*/ 5 h 11"/>
                <a:gd name="T8" fmla="*/ 23 w 2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">
                  <a:moveTo>
                    <a:pt x="23" y="2"/>
                  </a:moveTo>
                  <a:cubicBezTo>
                    <a:pt x="17" y="6"/>
                    <a:pt x="11" y="7"/>
                    <a:pt x="4" y="6"/>
                  </a:cubicBezTo>
                  <a:cubicBezTo>
                    <a:pt x="1" y="5"/>
                    <a:pt x="0" y="9"/>
                    <a:pt x="3" y="10"/>
                  </a:cubicBezTo>
                  <a:cubicBezTo>
                    <a:pt x="11" y="11"/>
                    <a:pt x="19" y="10"/>
                    <a:pt x="25" y="5"/>
                  </a:cubicBezTo>
                  <a:cubicBezTo>
                    <a:pt x="27" y="4"/>
                    <a:pt x="25" y="0"/>
                    <a:pt x="23" y="2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4" name="Freeform 730"/>
            <p:cNvSpPr>
              <a:spLocks/>
            </p:cNvSpPr>
            <p:nvPr/>
          </p:nvSpPr>
          <p:spPr bwMode="auto">
            <a:xfrm>
              <a:off x="7356475" y="3516313"/>
              <a:ext cx="38100" cy="15875"/>
            </a:xfrm>
            <a:custGeom>
              <a:avLst/>
              <a:gdLst>
                <a:gd name="T0" fmla="*/ 20 w 22"/>
                <a:gd name="T1" fmla="*/ 5 h 9"/>
                <a:gd name="T2" fmla="*/ 4 w 22"/>
                <a:gd name="T3" fmla="*/ 1 h 9"/>
                <a:gd name="T4" fmla="*/ 2 w 22"/>
                <a:gd name="T5" fmla="*/ 5 h 9"/>
                <a:gd name="T6" fmla="*/ 20 w 22"/>
                <a:gd name="T7" fmla="*/ 9 h 9"/>
                <a:gd name="T8" fmla="*/ 20 w 22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9">
                  <a:moveTo>
                    <a:pt x="20" y="5"/>
                  </a:moveTo>
                  <a:cubicBezTo>
                    <a:pt x="14" y="5"/>
                    <a:pt x="9" y="4"/>
                    <a:pt x="4" y="1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8" y="8"/>
                    <a:pt x="14" y="9"/>
                    <a:pt x="20" y="9"/>
                  </a:cubicBezTo>
                  <a:cubicBezTo>
                    <a:pt x="22" y="8"/>
                    <a:pt x="22" y="4"/>
                    <a:pt x="20" y="5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5" name="Freeform 731"/>
            <p:cNvSpPr>
              <a:spLocks/>
            </p:cNvSpPr>
            <p:nvPr/>
          </p:nvSpPr>
          <p:spPr bwMode="auto">
            <a:xfrm>
              <a:off x="7164388" y="3602038"/>
              <a:ext cx="234950" cy="88900"/>
            </a:xfrm>
            <a:custGeom>
              <a:avLst/>
              <a:gdLst>
                <a:gd name="T0" fmla="*/ 119 w 134"/>
                <a:gd name="T1" fmla="*/ 22 h 51"/>
                <a:gd name="T2" fmla="*/ 113 w 134"/>
                <a:gd name="T3" fmla="*/ 25 h 51"/>
                <a:gd name="T4" fmla="*/ 104 w 134"/>
                <a:gd name="T5" fmla="*/ 35 h 51"/>
                <a:gd name="T6" fmla="*/ 91 w 134"/>
                <a:gd name="T7" fmla="*/ 34 h 51"/>
                <a:gd name="T8" fmla="*/ 71 w 134"/>
                <a:gd name="T9" fmla="*/ 51 h 51"/>
                <a:gd name="T10" fmla="*/ 55 w 134"/>
                <a:gd name="T11" fmla="*/ 42 h 51"/>
                <a:gd name="T12" fmla="*/ 30 w 134"/>
                <a:gd name="T13" fmla="*/ 33 h 51"/>
                <a:gd name="T14" fmla="*/ 26 w 134"/>
                <a:gd name="T15" fmla="*/ 26 h 51"/>
                <a:gd name="T16" fmla="*/ 17 w 134"/>
                <a:gd name="T17" fmla="*/ 21 h 51"/>
                <a:gd name="T18" fmla="*/ 11 w 134"/>
                <a:gd name="T19" fmla="*/ 14 h 51"/>
                <a:gd name="T20" fmla="*/ 0 w 134"/>
                <a:gd name="T21" fmla="*/ 0 h 51"/>
                <a:gd name="T22" fmla="*/ 42 w 134"/>
                <a:gd name="T23" fmla="*/ 18 h 51"/>
                <a:gd name="T24" fmla="*/ 48 w 134"/>
                <a:gd name="T25" fmla="*/ 11 h 51"/>
                <a:gd name="T26" fmla="*/ 56 w 134"/>
                <a:gd name="T27" fmla="*/ 18 h 51"/>
                <a:gd name="T28" fmla="*/ 64 w 134"/>
                <a:gd name="T29" fmla="*/ 23 h 51"/>
                <a:gd name="T30" fmla="*/ 72 w 134"/>
                <a:gd name="T31" fmla="*/ 15 h 51"/>
                <a:gd name="T32" fmla="*/ 79 w 134"/>
                <a:gd name="T33" fmla="*/ 25 h 51"/>
                <a:gd name="T34" fmla="*/ 79 w 134"/>
                <a:gd name="T35" fmla="*/ 22 h 51"/>
                <a:gd name="T36" fmla="*/ 99 w 134"/>
                <a:gd name="T37" fmla="*/ 20 h 51"/>
                <a:gd name="T38" fmla="*/ 131 w 134"/>
                <a:gd name="T39" fmla="*/ 7 h 51"/>
                <a:gd name="T40" fmla="*/ 119 w 134"/>
                <a:gd name="T41" fmla="*/ 2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4" h="51">
                  <a:moveTo>
                    <a:pt x="119" y="22"/>
                  </a:moveTo>
                  <a:cubicBezTo>
                    <a:pt x="115" y="24"/>
                    <a:pt x="112" y="26"/>
                    <a:pt x="113" y="25"/>
                  </a:cubicBezTo>
                  <a:cubicBezTo>
                    <a:pt x="112" y="30"/>
                    <a:pt x="108" y="33"/>
                    <a:pt x="104" y="35"/>
                  </a:cubicBezTo>
                  <a:cubicBezTo>
                    <a:pt x="100" y="37"/>
                    <a:pt x="95" y="36"/>
                    <a:pt x="91" y="34"/>
                  </a:cubicBezTo>
                  <a:cubicBezTo>
                    <a:pt x="90" y="43"/>
                    <a:pt x="80" y="51"/>
                    <a:pt x="71" y="51"/>
                  </a:cubicBezTo>
                  <a:cubicBezTo>
                    <a:pt x="65" y="50"/>
                    <a:pt x="59" y="47"/>
                    <a:pt x="55" y="42"/>
                  </a:cubicBezTo>
                  <a:cubicBezTo>
                    <a:pt x="46" y="47"/>
                    <a:pt x="34" y="42"/>
                    <a:pt x="30" y="33"/>
                  </a:cubicBezTo>
                  <a:cubicBezTo>
                    <a:pt x="29" y="30"/>
                    <a:pt x="28" y="27"/>
                    <a:pt x="26" y="26"/>
                  </a:cubicBezTo>
                  <a:cubicBezTo>
                    <a:pt x="24" y="23"/>
                    <a:pt x="20" y="23"/>
                    <a:pt x="17" y="21"/>
                  </a:cubicBezTo>
                  <a:cubicBezTo>
                    <a:pt x="15" y="19"/>
                    <a:pt x="13" y="16"/>
                    <a:pt x="11" y="14"/>
                  </a:cubicBezTo>
                  <a:cubicBezTo>
                    <a:pt x="9" y="11"/>
                    <a:pt x="4" y="1"/>
                    <a:pt x="0" y="0"/>
                  </a:cubicBezTo>
                  <a:cubicBezTo>
                    <a:pt x="16" y="2"/>
                    <a:pt x="30" y="8"/>
                    <a:pt x="42" y="18"/>
                  </a:cubicBezTo>
                  <a:cubicBezTo>
                    <a:pt x="41" y="15"/>
                    <a:pt x="44" y="11"/>
                    <a:pt x="48" y="11"/>
                  </a:cubicBezTo>
                  <a:cubicBezTo>
                    <a:pt x="51" y="12"/>
                    <a:pt x="54" y="15"/>
                    <a:pt x="56" y="18"/>
                  </a:cubicBezTo>
                  <a:cubicBezTo>
                    <a:pt x="58" y="20"/>
                    <a:pt x="61" y="23"/>
                    <a:pt x="64" y="23"/>
                  </a:cubicBezTo>
                  <a:cubicBezTo>
                    <a:pt x="63" y="19"/>
                    <a:pt x="67" y="14"/>
                    <a:pt x="72" y="15"/>
                  </a:cubicBezTo>
                  <a:cubicBezTo>
                    <a:pt x="77" y="15"/>
                    <a:pt x="80" y="20"/>
                    <a:pt x="79" y="25"/>
                  </a:cubicBezTo>
                  <a:cubicBezTo>
                    <a:pt x="79" y="24"/>
                    <a:pt x="79" y="23"/>
                    <a:pt x="79" y="22"/>
                  </a:cubicBezTo>
                  <a:cubicBezTo>
                    <a:pt x="83" y="11"/>
                    <a:pt x="103" y="3"/>
                    <a:pt x="99" y="20"/>
                  </a:cubicBezTo>
                  <a:cubicBezTo>
                    <a:pt x="108" y="12"/>
                    <a:pt x="119" y="8"/>
                    <a:pt x="131" y="7"/>
                  </a:cubicBezTo>
                  <a:cubicBezTo>
                    <a:pt x="134" y="7"/>
                    <a:pt x="125" y="16"/>
                    <a:pt x="119" y="22"/>
                  </a:cubicBezTo>
                  <a:close/>
                </a:path>
              </a:pathLst>
            </a:custGeom>
            <a:solidFill>
              <a:srgbClr val="AA9E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6" name="Freeform 732"/>
            <p:cNvSpPr>
              <a:spLocks/>
            </p:cNvSpPr>
            <p:nvPr/>
          </p:nvSpPr>
          <p:spPr bwMode="auto">
            <a:xfrm>
              <a:off x="7321550" y="3752850"/>
              <a:ext cx="77788" cy="85725"/>
            </a:xfrm>
            <a:custGeom>
              <a:avLst/>
              <a:gdLst>
                <a:gd name="T0" fmla="*/ 38 w 45"/>
                <a:gd name="T1" fmla="*/ 0 h 49"/>
                <a:gd name="T2" fmla="*/ 44 w 45"/>
                <a:gd name="T3" fmla="*/ 0 h 49"/>
                <a:gd name="T4" fmla="*/ 44 w 45"/>
                <a:gd name="T5" fmla="*/ 25 h 49"/>
                <a:gd name="T6" fmla="*/ 36 w 45"/>
                <a:gd name="T7" fmla="*/ 42 h 49"/>
                <a:gd name="T8" fmla="*/ 19 w 45"/>
                <a:gd name="T9" fmla="*/ 48 h 49"/>
                <a:gd name="T10" fmla="*/ 3 w 45"/>
                <a:gd name="T11" fmla="*/ 3 h 49"/>
                <a:gd name="T12" fmla="*/ 38 w 45"/>
                <a:gd name="T1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49">
                  <a:moveTo>
                    <a:pt x="38" y="0"/>
                  </a:moveTo>
                  <a:cubicBezTo>
                    <a:pt x="41" y="0"/>
                    <a:pt x="43" y="0"/>
                    <a:pt x="44" y="0"/>
                  </a:cubicBezTo>
                  <a:cubicBezTo>
                    <a:pt x="44" y="8"/>
                    <a:pt x="45" y="17"/>
                    <a:pt x="44" y="25"/>
                  </a:cubicBezTo>
                  <a:cubicBezTo>
                    <a:pt x="43" y="31"/>
                    <a:pt x="41" y="37"/>
                    <a:pt x="36" y="42"/>
                  </a:cubicBezTo>
                  <a:cubicBezTo>
                    <a:pt x="32" y="47"/>
                    <a:pt x="25" y="49"/>
                    <a:pt x="19" y="48"/>
                  </a:cubicBezTo>
                  <a:cubicBezTo>
                    <a:pt x="0" y="44"/>
                    <a:pt x="3" y="18"/>
                    <a:pt x="3" y="3"/>
                  </a:cubicBezTo>
                  <a:cubicBezTo>
                    <a:pt x="3" y="0"/>
                    <a:pt x="26" y="0"/>
                    <a:pt x="38" y="0"/>
                  </a:cubicBezTo>
                  <a:close/>
                </a:path>
              </a:pathLst>
            </a:custGeom>
            <a:solidFill>
              <a:srgbClr val="E0E1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7" name="Freeform 733"/>
            <p:cNvSpPr>
              <a:spLocks/>
            </p:cNvSpPr>
            <p:nvPr/>
          </p:nvSpPr>
          <p:spPr bwMode="auto">
            <a:xfrm>
              <a:off x="7264400" y="4056063"/>
              <a:ext cx="57150" cy="38100"/>
            </a:xfrm>
            <a:custGeom>
              <a:avLst/>
              <a:gdLst>
                <a:gd name="T0" fmla="*/ 1 w 32"/>
                <a:gd name="T1" fmla="*/ 12 h 22"/>
                <a:gd name="T2" fmla="*/ 5 w 32"/>
                <a:gd name="T3" fmla="*/ 21 h 22"/>
                <a:gd name="T4" fmla="*/ 13 w 32"/>
                <a:gd name="T5" fmla="*/ 22 h 22"/>
                <a:gd name="T6" fmla="*/ 26 w 32"/>
                <a:gd name="T7" fmla="*/ 21 h 22"/>
                <a:gd name="T8" fmla="*/ 30 w 32"/>
                <a:gd name="T9" fmla="*/ 21 h 22"/>
                <a:gd name="T10" fmla="*/ 31 w 32"/>
                <a:gd name="T11" fmla="*/ 16 h 22"/>
                <a:gd name="T12" fmla="*/ 32 w 32"/>
                <a:gd name="T13" fmla="*/ 5 h 22"/>
                <a:gd name="T14" fmla="*/ 30 w 32"/>
                <a:gd name="T15" fmla="*/ 0 h 22"/>
                <a:gd name="T16" fmla="*/ 27 w 32"/>
                <a:gd name="T17" fmla="*/ 0 h 22"/>
                <a:gd name="T18" fmla="*/ 0 w 32"/>
                <a:gd name="T19" fmla="*/ 0 h 22"/>
                <a:gd name="T20" fmla="*/ 1 w 32"/>
                <a:gd name="T21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2">
                  <a:moveTo>
                    <a:pt x="1" y="12"/>
                  </a:moveTo>
                  <a:cubicBezTo>
                    <a:pt x="1" y="16"/>
                    <a:pt x="2" y="19"/>
                    <a:pt x="5" y="21"/>
                  </a:cubicBezTo>
                  <a:cubicBezTo>
                    <a:pt x="8" y="22"/>
                    <a:pt x="11" y="22"/>
                    <a:pt x="13" y="22"/>
                  </a:cubicBezTo>
                  <a:cubicBezTo>
                    <a:pt x="18" y="22"/>
                    <a:pt x="22" y="21"/>
                    <a:pt x="26" y="21"/>
                  </a:cubicBezTo>
                  <a:cubicBezTo>
                    <a:pt x="27" y="21"/>
                    <a:pt x="29" y="21"/>
                    <a:pt x="30" y="21"/>
                  </a:cubicBezTo>
                  <a:cubicBezTo>
                    <a:pt x="31" y="19"/>
                    <a:pt x="31" y="17"/>
                    <a:pt x="31" y="16"/>
                  </a:cubicBezTo>
                  <a:cubicBezTo>
                    <a:pt x="31" y="12"/>
                    <a:pt x="32" y="8"/>
                    <a:pt x="32" y="5"/>
                  </a:cubicBezTo>
                  <a:cubicBezTo>
                    <a:pt x="32" y="3"/>
                    <a:pt x="32" y="1"/>
                    <a:pt x="30" y="0"/>
                  </a:cubicBezTo>
                  <a:cubicBezTo>
                    <a:pt x="29" y="0"/>
                    <a:pt x="28" y="0"/>
                    <a:pt x="27" y="0"/>
                  </a:cubicBezTo>
                  <a:cubicBezTo>
                    <a:pt x="18" y="1"/>
                    <a:pt x="9" y="0"/>
                    <a:pt x="0" y="0"/>
                  </a:cubicBezTo>
                  <a:cubicBezTo>
                    <a:pt x="0" y="3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B83B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8" name="Freeform 734"/>
            <p:cNvSpPr>
              <a:spLocks/>
            </p:cNvSpPr>
            <p:nvPr/>
          </p:nvSpPr>
          <p:spPr bwMode="auto">
            <a:xfrm>
              <a:off x="7783513" y="4718050"/>
              <a:ext cx="146050" cy="101600"/>
            </a:xfrm>
            <a:custGeom>
              <a:avLst/>
              <a:gdLst>
                <a:gd name="T0" fmla="*/ 4 w 83"/>
                <a:gd name="T1" fmla="*/ 53 h 58"/>
                <a:gd name="T2" fmla="*/ 54 w 83"/>
                <a:gd name="T3" fmla="*/ 51 h 58"/>
                <a:gd name="T4" fmla="*/ 68 w 83"/>
                <a:gd name="T5" fmla="*/ 47 h 58"/>
                <a:gd name="T6" fmla="*/ 77 w 83"/>
                <a:gd name="T7" fmla="*/ 37 h 58"/>
                <a:gd name="T8" fmla="*/ 8 w 83"/>
                <a:gd name="T9" fmla="*/ 41 h 58"/>
                <a:gd name="T10" fmla="*/ 2 w 83"/>
                <a:gd name="T11" fmla="*/ 46 h 58"/>
                <a:gd name="T12" fmla="*/ 4 w 83"/>
                <a:gd name="T13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58">
                  <a:moveTo>
                    <a:pt x="4" y="53"/>
                  </a:moveTo>
                  <a:cubicBezTo>
                    <a:pt x="15" y="58"/>
                    <a:pt x="50" y="51"/>
                    <a:pt x="54" y="51"/>
                  </a:cubicBezTo>
                  <a:cubicBezTo>
                    <a:pt x="59" y="50"/>
                    <a:pt x="63" y="49"/>
                    <a:pt x="68" y="47"/>
                  </a:cubicBezTo>
                  <a:cubicBezTo>
                    <a:pt x="72" y="45"/>
                    <a:pt x="76" y="42"/>
                    <a:pt x="77" y="37"/>
                  </a:cubicBezTo>
                  <a:cubicBezTo>
                    <a:pt x="83" y="0"/>
                    <a:pt x="16" y="37"/>
                    <a:pt x="8" y="41"/>
                  </a:cubicBezTo>
                  <a:cubicBezTo>
                    <a:pt x="6" y="42"/>
                    <a:pt x="4" y="43"/>
                    <a:pt x="2" y="46"/>
                  </a:cubicBezTo>
                  <a:cubicBezTo>
                    <a:pt x="0" y="49"/>
                    <a:pt x="1" y="52"/>
                    <a:pt x="4" y="53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9" name="Freeform 735"/>
            <p:cNvSpPr>
              <a:spLocks/>
            </p:cNvSpPr>
            <p:nvPr/>
          </p:nvSpPr>
          <p:spPr bwMode="auto">
            <a:xfrm>
              <a:off x="7970838" y="4718050"/>
              <a:ext cx="146050" cy="101600"/>
            </a:xfrm>
            <a:custGeom>
              <a:avLst/>
              <a:gdLst>
                <a:gd name="T0" fmla="*/ 79 w 83"/>
                <a:gd name="T1" fmla="*/ 53 h 58"/>
                <a:gd name="T2" fmla="*/ 30 w 83"/>
                <a:gd name="T3" fmla="*/ 51 h 58"/>
                <a:gd name="T4" fmla="*/ 16 w 83"/>
                <a:gd name="T5" fmla="*/ 47 h 58"/>
                <a:gd name="T6" fmla="*/ 7 w 83"/>
                <a:gd name="T7" fmla="*/ 37 h 58"/>
                <a:gd name="T8" fmla="*/ 75 w 83"/>
                <a:gd name="T9" fmla="*/ 41 h 58"/>
                <a:gd name="T10" fmla="*/ 81 w 83"/>
                <a:gd name="T11" fmla="*/ 46 h 58"/>
                <a:gd name="T12" fmla="*/ 79 w 83"/>
                <a:gd name="T13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58">
                  <a:moveTo>
                    <a:pt x="79" y="53"/>
                  </a:moveTo>
                  <a:cubicBezTo>
                    <a:pt x="68" y="58"/>
                    <a:pt x="33" y="51"/>
                    <a:pt x="30" y="51"/>
                  </a:cubicBezTo>
                  <a:cubicBezTo>
                    <a:pt x="25" y="50"/>
                    <a:pt x="20" y="49"/>
                    <a:pt x="16" y="47"/>
                  </a:cubicBezTo>
                  <a:cubicBezTo>
                    <a:pt x="11" y="45"/>
                    <a:pt x="8" y="42"/>
                    <a:pt x="7" y="37"/>
                  </a:cubicBezTo>
                  <a:cubicBezTo>
                    <a:pt x="0" y="0"/>
                    <a:pt x="67" y="37"/>
                    <a:pt x="75" y="41"/>
                  </a:cubicBezTo>
                  <a:cubicBezTo>
                    <a:pt x="78" y="42"/>
                    <a:pt x="80" y="43"/>
                    <a:pt x="81" y="46"/>
                  </a:cubicBezTo>
                  <a:cubicBezTo>
                    <a:pt x="83" y="49"/>
                    <a:pt x="82" y="52"/>
                    <a:pt x="79" y="53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0" name="Freeform 736"/>
            <p:cNvSpPr>
              <a:spLocks/>
            </p:cNvSpPr>
            <p:nvPr/>
          </p:nvSpPr>
          <p:spPr bwMode="auto">
            <a:xfrm>
              <a:off x="7807325" y="4183063"/>
              <a:ext cx="165100" cy="601663"/>
            </a:xfrm>
            <a:custGeom>
              <a:avLst/>
              <a:gdLst>
                <a:gd name="T0" fmla="*/ 57 w 94"/>
                <a:gd name="T1" fmla="*/ 4 h 343"/>
                <a:gd name="T2" fmla="*/ 2 w 94"/>
                <a:gd name="T3" fmla="*/ 0 h 343"/>
                <a:gd name="T4" fmla="*/ 9 w 94"/>
                <a:gd name="T5" fmla="*/ 100 h 343"/>
                <a:gd name="T6" fmla="*/ 17 w 94"/>
                <a:gd name="T7" fmla="*/ 226 h 343"/>
                <a:gd name="T8" fmla="*/ 21 w 94"/>
                <a:gd name="T9" fmla="*/ 335 h 343"/>
                <a:gd name="T10" fmla="*/ 65 w 94"/>
                <a:gd name="T11" fmla="*/ 343 h 343"/>
                <a:gd name="T12" fmla="*/ 74 w 94"/>
                <a:gd name="T13" fmla="*/ 204 h 343"/>
                <a:gd name="T14" fmla="*/ 82 w 94"/>
                <a:gd name="T15" fmla="*/ 107 h 343"/>
                <a:gd name="T16" fmla="*/ 87 w 94"/>
                <a:gd name="T17" fmla="*/ 6 h 343"/>
                <a:gd name="T18" fmla="*/ 57 w 94"/>
                <a:gd name="T19" fmla="*/ 4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343">
                  <a:moveTo>
                    <a:pt x="57" y="4"/>
                  </a:moveTo>
                  <a:cubicBezTo>
                    <a:pt x="39" y="3"/>
                    <a:pt x="20" y="2"/>
                    <a:pt x="2" y="0"/>
                  </a:cubicBezTo>
                  <a:cubicBezTo>
                    <a:pt x="0" y="34"/>
                    <a:pt x="7" y="67"/>
                    <a:pt x="9" y="100"/>
                  </a:cubicBezTo>
                  <a:cubicBezTo>
                    <a:pt x="12" y="142"/>
                    <a:pt x="15" y="184"/>
                    <a:pt x="17" y="226"/>
                  </a:cubicBezTo>
                  <a:cubicBezTo>
                    <a:pt x="18" y="235"/>
                    <a:pt x="25" y="335"/>
                    <a:pt x="21" y="335"/>
                  </a:cubicBezTo>
                  <a:cubicBezTo>
                    <a:pt x="36" y="337"/>
                    <a:pt x="51" y="340"/>
                    <a:pt x="65" y="343"/>
                  </a:cubicBezTo>
                  <a:cubicBezTo>
                    <a:pt x="67" y="296"/>
                    <a:pt x="71" y="250"/>
                    <a:pt x="74" y="204"/>
                  </a:cubicBezTo>
                  <a:cubicBezTo>
                    <a:pt x="76" y="172"/>
                    <a:pt x="74" y="138"/>
                    <a:pt x="82" y="107"/>
                  </a:cubicBezTo>
                  <a:cubicBezTo>
                    <a:pt x="84" y="98"/>
                    <a:pt x="94" y="7"/>
                    <a:pt x="87" y="6"/>
                  </a:cubicBezTo>
                  <a:cubicBezTo>
                    <a:pt x="77" y="5"/>
                    <a:pt x="67" y="5"/>
                    <a:pt x="57" y="4"/>
                  </a:cubicBezTo>
                  <a:close/>
                </a:path>
              </a:pathLst>
            </a:custGeom>
            <a:solidFill>
              <a:srgbClr val="605A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1" name="Freeform 737"/>
            <p:cNvSpPr>
              <a:spLocks/>
            </p:cNvSpPr>
            <p:nvPr/>
          </p:nvSpPr>
          <p:spPr bwMode="auto">
            <a:xfrm>
              <a:off x="7929563" y="4183063"/>
              <a:ext cx="165100" cy="601663"/>
            </a:xfrm>
            <a:custGeom>
              <a:avLst/>
              <a:gdLst>
                <a:gd name="T0" fmla="*/ 37 w 94"/>
                <a:gd name="T1" fmla="*/ 4 h 343"/>
                <a:gd name="T2" fmla="*/ 92 w 94"/>
                <a:gd name="T3" fmla="*/ 0 h 343"/>
                <a:gd name="T4" fmla="*/ 85 w 94"/>
                <a:gd name="T5" fmla="*/ 100 h 343"/>
                <a:gd name="T6" fmla="*/ 77 w 94"/>
                <a:gd name="T7" fmla="*/ 226 h 343"/>
                <a:gd name="T8" fmla="*/ 73 w 94"/>
                <a:gd name="T9" fmla="*/ 335 h 343"/>
                <a:gd name="T10" fmla="*/ 29 w 94"/>
                <a:gd name="T11" fmla="*/ 343 h 343"/>
                <a:gd name="T12" fmla="*/ 20 w 94"/>
                <a:gd name="T13" fmla="*/ 204 h 343"/>
                <a:gd name="T14" fmla="*/ 12 w 94"/>
                <a:gd name="T15" fmla="*/ 107 h 343"/>
                <a:gd name="T16" fmla="*/ 7 w 94"/>
                <a:gd name="T17" fmla="*/ 6 h 343"/>
                <a:gd name="T18" fmla="*/ 37 w 94"/>
                <a:gd name="T19" fmla="*/ 4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343">
                  <a:moveTo>
                    <a:pt x="37" y="4"/>
                  </a:moveTo>
                  <a:cubicBezTo>
                    <a:pt x="55" y="3"/>
                    <a:pt x="74" y="2"/>
                    <a:pt x="92" y="0"/>
                  </a:cubicBezTo>
                  <a:cubicBezTo>
                    <a:pt x="94" y="34"/>
                    <a:pt x="87" y="67"/>
                    <a:pt x="85" y="100"/>
                  </a:cubicBezTo>
                  <a:cubicBezTo>
                    <a:pt x="82" y="142"/>
                    <a:pt x="79" y="184"/>
                    <a:pt x="77" y="226"/>
                  </a:cubicBezTo>
                  <a:cubicBezTo>
                    <a:pt x="76" y="235"/>
                    <a:pt x="69" y="335"/>
                    <a:pt x="73" y="335"/>
                  </a:cubicBezTo>
                  <a:cubicBezTo>
                    <a:pt x="58" y="337"/>
                    <a:pt x="43" y="340"/>
                    <a:pt x="29" y="343"/>
                  </a:cubicBezTo>
                  <a:cubicBezTo>
                    <a:pt x="27" y="296"/>
                    <a:pt x="23" y="250"/>
                    <a:pt x="20" y="204"/>
                  </a:cubicBezTo>
                  <a:cubicBezTo>
                    <a:pt x="18" y="172"/>
                    <a:pt x="20" y="138"/>
                    <a:pt x="12" y="107"/>
                  </a:cubicBezTo>
                  <a:cubicBezTo>
                    <a:pt x="10" y="98"/>
                    <a:pt x="0" y="7"/>
                    <a:pt x="7" y="6"/>
                  </a:cubicBezTo>
                  <a:cubicBezTo>
                    <a:pt x="17" y="5"/>
                    <a:pt x="27" y="5"/>
                    <a:pt x="37" y="4"/>
                  </a:cubicBezTo>
                  <a:close/>
                </a:path>
              </a:pathLst>
            </a:custGeom>
            <a:solidFill>
              <a:srgbClr val="605A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2" name="Freeform 738"/>
            <p:cNvSpPr>
              <a:spLocks/>
            </p:cNvSpPr>
            <p:nvPr/>
          </p:nvSpPr>
          <p:spPr bwMode="auto">
            <a:xfrm>
              <a:off x="7726363" y="3686175"/>
              <a:ext cx="471488" cy="569913"/>
            </a:xfrm>
            <a:custGeom>
              <a:avLst/>
              <a:gdLst>
                <a:gd name="T0" fmla="*/ 264 w 268"/>
                <a:gd name="T1" fmla="*/ 128 h 326"/>
                <a:gd name="T2" fmla="*/ 261 w 268"/>
                <a:gd name="T3" fmla="*/ 145 h 326"/>
                <a:gd name="T4" fmla="*/ 228 w 268"/>
                <a:gd name="T5" fmla="*/ 278 h 326"/>
                <a:gd name="T6" fmla="*/ 176 w 268"/>
                <a:gd name="T7" fmla="*/ 321 h 326"/>
                <a:gd name="T8" fmla="*/ 73 w 268"/>
                <a:gd name="T9" fmla="*/ 320 h 326"/>
                <a:gd name="T10" fmla="*/ 40 w 268"/>
                <a:gd name="T11" fmla="*/ 306 h 326"/>
                <a:gd name="T12" fmla="*/ 30 w 268"/>
                <a:gd name="T13" fmla="*/ 282 h 326"/>
                <a:gd name="T14" fmla="*/ 5 w 268"/>
                <a:gd name="T15" fmla="*/ 59 h 326"/>
                <a:gd name="T16" fmla="*/ 61 w 268"/>
                <a:gd name="T17" fmla="*/ 6 h 326"/>
                <a:gd name="T18" fmla="*/ 64 w 268"/>
                <a:gd name="T19" fmla="*/ 5 h 326"/>
                <a:gd name="T20" fmla="*/ 86 w 268"/>
                <a:gd name="T21" fmla="*/ 3 h 326"/>
                <a:gd name="T22" fmla="*/ 180 w 268"/>
                <a:gd name="T23" fmla="*/ 4 h 326"/>
                <a:gd name="T24" fmla="*/ 180 w 268"/>
                <a:gd name="T25" fmla="*/ 4 h 326"/>
                <a:gd name="T26" fmla="*/ 182 w 268"/>
                <a:gd name="T27" fmla="*/ 4 h 326"/>
                <a:gd name="T28" fmla="*/ 244 w 268"/>
                <a:gd name="T29" fmla="*/ 32 h 326"/>
                <a:gd name="T30" fmla="*/ 264 w 268"/>
                <a:gd name="T31" fmla="*/ 128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8" h="326">
                  <a:moveTo>
                    <a:pt x="264" y="128"/>
                  </a:moveTo>
                  <a:cubicBezTo>
                    <a:pt x="263" y="134"/>
                    <a:pt x="262" y="139"/>
                    <a:pt x="261" y="145"/>
                  </a:cubicBezTo>
                  <a:cubicBezTo>
                    <a:pt x="252" y="189"/>
                    <a:pt x="241" y="234"/>
                    <a:pt x="228" y="278"/>
                  </a:cubicBezTo>
                  <a:cubicBezTo>
                    <a:pt x="219" y="307"/>
                    <a:pt x="206" y="317"/>
                    <a:pt x="176" y="321"/>
                  </a:cubicBezTo>
                  <a:cubicBezTo>
                    <a:pt x="142" y="326"/>
                    <a:pt x="107" y="326"/>
                    <a:pt x="73" y="320"/>
                  </a:cubicBezTo>
                  <a:cubicBezTo>
                    <a:pt x="61" y="318"/>
                    <a:pt x="48" y="315"/>
                    <a:pt x="40" y="306"/>
                  </a:cubicBezTo>
                  <a:cubicBezTo>
                    <a:pt x="34" y="299"/>
                    <a:pt x="32" y="291"/>
                    <a:pt x="30" y="282"/>
                  </a:cubicBezTo>
                  <a:cubicBezTo>
                    <a:pt x="13" y="208"/>
                    <a:pt x="0" y="135"/>
                    <a:pt x="5" y="59"/>
                  </a:cubicBezTo>
                  <a:cubicBezTo>
                    <a:pt x="7" y="26"/>
                    <a:pt x="28" y="13"/>
                    <a:pt x="61" y="6"/>
                  </a:cubicBezTo>
                  <a:cubicBezTo>
                    <a:pt x="62" y="6"/>
                    <a:pt x="63" y="6"/>
                    <a:pt x="64" y="5"/>
                  </a:cubicBezTo>
                  <a:cubicBezTo>
                    <a:pt x="72" y="4"/>
                    <a:pt x="79" y="3"/>
                    <a:pt x="86" y="3"/>
                  </a:cubicBezTo>
                  <a:cubicBezTo>
                    <a:pt x="118" y="0"/>
                    <a:pt x="148" y="3"/>
                    <a:pt x="180" y="4"/>
                  </a:cubicBezTo>
                  <a:cubicBezTo>
                    <a:pt x="180" y="4"/>
                    <a:pt x="180" y="4"/>
                    <a:pt x="180" y="4"/>
                  </a:cubicBezTo>
                  <a:cubicBezTo>
                    <a:pt x="181" y="4"/>
                    <a:pt x="181" y="4"/>
                    <a:pt x="182" y="4"/>
                  </a:cubicBezTo>
                  <a:cubicBezTo>
                    <a:pt x="206" y="5"/>
                    <a:pt x="228" y="11"/>
                    <a:pt x="244" y="32"/>
                  </a:cubicBezTo>
                  <a:cubicBezTo>
                    <a:pt x="264" y="57"/>
                    <a:pt x="268" y="95"/>
                    <a:pt x="264" y="128"/>
                  </a:cubicBezTo>
                  <a:close/>
                </a:path>
              </a:pathLst>
            </a:custGeom>
            <a:solidFill>
              <a:srgbClr val="A86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3" name="Freeform 739"/>
            <p:cNvSpPr>
              <a:spLocks/>
            </p:cNvSpPr>
            <p:nvPr/>
          </p:nvSpPr>
          <p:spPr bwMode="auto">
            <a:xfrm>
              <a:off x="7659688" y="3706813"/>
              <a:ext cx="139700" cy="579438"/>
            </a:xfrm>
            <a:custGeom>
              <a:avLst/>
              <a:gdLst>
                <a:gd name="T0" fmla="*/ 30 w 79"/>
                <a:gd name="T1" fmla="*/ 41 h 331"/>
                <a:gd name="T2" fmla="*/ 14 w 79"/>
                <a:gd name="T3" fmla="*/ 88 h 331"/>
                <a:gd name="T4" fmla="*/ 41 w 79"/>
                <a:gd name="T5" fmla="*/ 329 h 331"/>
                <a:gd name="T6" fmla="*/ 63 w 79"/>
                <a:gd name="T7" fmla="*/ 320 h 331"/>
                <a:gd name="T8" fmla="*/ 69 w 79"/>
                <a:gd name="T9" fmla="*/ 298 h 331"/>
                <a:gd name="T10" fmla="*/ 75 w 79"/>
                <a:gd name="T11" fmla="*/ 81 h 331"/>
                <a:gd name="T12" fmla="*/ 76 w 79"/>
                <a:gd name="T13" fmla="*/ 47 h 331"/>
                <a:gd name="T14" fmla="*/ 74 w 79"/>
                <a:gd name="T15" fmla="*/ 14 h 331"/>
                <a:gd name="T16" fmla="*/ 30 w 79"/>
                <a:gd name="T17" fmla="*/ 41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331">
                  <a:moveTo>
                    <a:pt x="30" y="41"/>
                  </a:moveTo>
                  <a:cubicBezTo>
                    <a:pt x="21" y="56"/>
                    <a:pt x="17" y="72"/>
                    <a:pt x="14" y="88"/>
                  </a:cubicBezTo>
                  <a:cubicBezTo>
                    <a:pt x="0" y="166"/>
                    <a:pt x="8" y="256"/>
                    <a:pt x="41" y="329"/>
                  </a:cubicBezTo>
                  <a:cubicBezTo>
                    <a:pt x="49" y="331"/>
                    <a:pt x="59" y="327"/>
                    <a:pt x="63" y="320"/>
                  </a:cubicBezTo>
                  <a:cubicBezTo>
                    <a:pt x="68" y="314"/>
                    <a:pt x="69" y="306"/>
                    <a:pt x="69" y="298"/>
                  </a:cubicBezTo>
                  <a:cubicBezTo>
                    <a:pt x="68" y="226"/>
                    <a:pt x="72" y="153"/>
                    <a:pt x="75" y="81"/>
                  </a:cubicBezTo>
                  <a:cubicBezTo>
                    <a:pt x="76" y="70"/>
                    <a:pt x="76" y="58"/>
                    <a:pt x="76" y="47"/>
                  </a:cubicBezTo>
                  <a:cubicBezTo>
                    <a:pt x="76" y="40"/>
                    <a:pt x="79" y="20"/>
                    <a:pt x="74" y="14"/>
                  </a:cubicBezTo>
                  <a:cubicBezTo>
                    <a:pt x="61" y="0"/>
                    <a:pt x="35" y="32"/>
                    <a:pt x="30" y="41"/>
                  </a:cubicBezTo>
                  <a:close/>
                </a:path>
              </a:pathLst>
            </a:custGeom>
            <a:solidFill>
              <a:srgbClr val="A86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4" name="Freeform 740"/>
            <p:cNvSpPr>
              <a:spLocks/>
            </p:cNvSpPr>
            <p:nvPr/>
          </p:nvSpPr>
          <p:spPr bwMode="auto">
            <a:xfrm>
              <a:off x="7853363" y="3686175"/>
              <a:ext cx="180975" cy="306388"/>
            </a:xfrm>
            <a:custGeom>
              <a:avLst/>
              <a:gdLst>
                <a:gd name="T0" fmla="*/ 103 w 103"/>
                <a:gd name="T1" fmla="*/ 4 h 175"/>
                <a:gd name="T2" fmla="*/ 51 w 103"/>
                <a:gd name="T3" fmla="*/ 175 h 175"/>
                <a:gd name="T4" fmla="*/ 0 w 103"/>
                <a:gd name="T5" fmla="*/ 5 h 175"/>
                <a:gd name="T6" fmla="*/ 19 w 103"/>
                <a:gd name="T7" fmla="*/ 3 h 175"/>
                <a:gd name="T8" fmla="*/ 102 w 103"/>
                <a:gd name="T9" fmla="*/ 4 h 175"/>
                <a:gd name="T10" fmla="*/ 103 w 103"/>
                <a:gd name="T11" fmla="*/ 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" h="175">
                  <a:moveTo>
                    <a:pt x="103" y="4"/>
                  </a:moveTo>
                  <a:cubicBezTo>
                    <a:pt x="91" y="52"/>
                    <a:pt x="73" y="126"/>
                    <a:pt x="51" y="175"/>
                  </a:cubicBezTo>
                  <a:cubicBezTo>
                    <a:pt x="38" y="126"/>
                    <a:pt x="17" y="51"/>
                    <a:pt x="0" y="5"/>
                  </a:cubicBezTo>
                  <a:cubicBezTo>
                    <a:pt x="6" y="4"/>
                    <a:pt x="13" y="3"/>
                    <a:pt x="19" y="3"/>
                  </a:cubicBezTo>
                  <a:cubicBezTo>
                    <a:pt x="47" y="0"/>
                    <a:pt x="74" y="2"/>
                    <a:pt x="102" y="4"/>
                  </a:cubicBezTo>
                  <a:cubicBezTo>
                    <a:pt x="102" y="4"/>
                    <a:pt x="103" y="4"/>
                    <a:pt x="103" y="4"/>
                  </a:cubicBezTo>
                  <a:close/>
                </a:path>
              </a:pathLst>
            </a:custGeom>
            <a:solidFill>
              <a:srgbClr val="F9A2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5" name="Freeform 741"/>
            <p:cNvSpPr>
              <a:spLocks/>
            </p:cNvSpPr>
            <p:nvPr/>
          </p:nvSpPr>
          <p:spPr bwMode="auto">
            <a:xfrm>
              <a:off x="7731125" y="4252913"/>
              <a:ext cx="50800" cy="60325"/>
            </a:xfrm>
            <a:custGeom>
              <a:avLst/>
              <a:gdLst>
                <a:gd name="T0" fmla="*/ 21 w 29"/>
                <a:gd name="T1" fmla="*/ 1 h 34"/>
                <a:gd name="T2" fmla="*/ 0 w 29"/>
                <a:gd name="T3" fmla="*/ 19 h 34"/>
                <a:gd name="T4" fmla="*/ 23 w 29"/>
                <a:gd name="T5" fmla="*/ 26 h 34"/>
                <a:gd name="T6" fmla="*/ 29 w 29"/>
                <a:gd name="T7" fmla="*/ 9 h 34"/>
                <a:gd name="T8" fmla="*/ 21 w 29"/>
                <a:gd name="T9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4">
                  <a:moveTo>
                    <a:pt x="21" y="1"/>
                  </a:moveTo>
                  <a:cubicBezTo>
                    <a:pt x="12" y="0"/>
                    <a:pt x="0" y="9"/>
                    <a:pt x="0" y="19"/>
                  </a:cubicBezTo>
                  <a:cubicBezTo>
                    <a:pt x="1" y="30"/>
                    <a:pt x="15" y="34"/>
                    <a:pt x="23" y="26"/>
                  </a:cubicBezTo>
                  <a:cubicBezTo>
                    <a:pt x="28" y="22"/>
                    <a:pt x="29" y="15"/>
                    <a:pt x="29" y="9"/>
                  </a:cubicBezTo>
                  <a:cubicBezTo>
                    <a:pt x="28" y="4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6" name="Freeform 742"/>
            <p:cNvSpPr>
              <a:spLocks/>
            </p:cNvSpPr>
            <p:nvPr/>
          </p:nvSpPr>
          <p:spPr bwMode="auto">
            <a:xfrm>
              <a:off x="8101013" y="3706813"/>
              <a:ext cx="139700" cy="579438"/>
            </a:xfrm>
            <a:custGeom>
              <a:avLst/>
              <a:gdLst>
                <a:gd name="T0" fmla="*/ 49 w 79"/>
                <a:gd name="T1" fmla="*/ 41 h 331"/>
                <a:gd name="T2" fmla="*/ 65 w 79"/>
                <a:gd name="T3" fmla="*/ 88 h 331"/>
                <a:gd name="T4" fmla="*/ 38 w 79"/>
                <a:gd name="T5" fmla="*/ 329 h 331"/>
                <a:gd name="T6" fmla="*/ 16 w 79"/>
                <a:gd name="T7" fmla="*/ 320 h 331"/>
                <a:gd name="T8" fmla="*/ 10 w 79"/>
                <a:gd name="T9" fmla="*/ 298 h 331"/>
                <a:gd name="T10" fmla="*/ 4 w 79"/>
                <a:gd name="T11" fmla="*/ 81 h 331"/>
                <a:gd name="T12" fmla="*/ 3 w 79"/>
                <a:gd name="T13" fmla="*/ 47 h 331"/>
                <a:gd name="T14" fmla="*/ 5 w 79"/>
                <a:gd name="T15" fmla="*/ 14 h 331"/>
                <a:gd name="T16" fmla="*/ 49 w 79"/>
                <a:gd name="T17" fmla="*/ 41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331">
                  <a:moveTo>
                    <a:pt x="49" y="41"/>
                  </a:moveTo>
                  <a:cubicBezTo>
                    <a:pt x="58" y="56"/>
                    <a:pt x="62" y="72"/>
                    <a:pt x="65" y="88"/>
                  </a:cubicBezTo>
                  <a:cubicBezTo>
                    <a:pt x="79" y="166"/>
                    <a:pt x="71" y="256"/>
                    <a:pt x="38" y="329"/>
                  </a:cubicBezTo>
                  <a:cubicBezTo>
                    <a:pt x="30" y="331"/>
                    <a:pt x="20" y="327"/>
                    <a:pt x="16" y="320"/>
                  </a:cubicBezTo>
                  <a:cubicBezTo>
                    <a:pt x="11" y="314"/>
                    <a:pt x="10" y="306"/>
                    <a:pt x="10" y="298"/>
                  </a:cubicBezTo>
                  <a:cubicBezTo>
                    <a:pt x="11" y="226"/>
                    <a:pt x="7" y="153"/>
                    <a:pt x="4" y="81"/>
                  </a:cubicBezTo>
                  <a:cubicBezTo>
                    <a:pt x="3" y="70"/>
                    <a:pt x="3" y="58"/>
                    <a:pt x="3" y="47"/>
                  </a:cubicBezTo>
                  <a:cubicBezTo>
                    <a:pt x="3" y="40"/>
                    <a:pt x="0" y="20"/>
                    <a:pt x="5" y="14"/>
                  </a:cubicBezTo>
                  <a:cubicBezTo>
                    <a:pt x="18" y="0"/>
                    <a:pt x="44" y="32"/>
                    <a:pt x="49" y="41"/>
                  </a:cubicBezTo>
                  <a:close/>
                </a:path>
              </a:pathLst>
            </a:custGeom>
            <a:solidFill>
              <a:srgbClr val="A86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7" name="Freeform 743"/>
            <p:cNvSpPr>
              <a:spLocks/>
            </p:cNvSpPr>
            <p:nvPr/>
          </p:nvSpPr>
          <p:spPr bwMode="auto">
            <a:xfrm>
              <a:off x="8116888" y="4252913"/>
              <a:ext cx="52388" cy="60325"/>
            </a:xfrm>
            <a:custGeom>
              <a:avLst/>
              <a:gdLst>
                <a:gd name="T0" fmla="*/ 9 w 30"/>
                <a:gd name="T1" fmla="*/ 1 h 34"/>
                <a:gd name="T2" fmla="*/ 29 w 30"/>
                <a:gd name="T3" fmla="*/ 19 h 34"/>
                <a:gd name="T4" fmla="*/ 6 w 30"/>
                <a:gd name="T5" fmla="*/ 26 h 34"/>
                <a:gd name="T6" fmla="*/ 1 w 30"/>
                <a:gd name="T7" fmla="*/ 9 h 34"/>
                <a:gd name="T8" fmla="*/ 9 w 30"/>
                <a:gd name="T9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4">
                  <a:moveTo>
                    <a:pt x="9" y="1"/>
                  </a:moveTo>
                  <a:cubicBezTo>
                    <a:pt x="17" y="0"/>
                    <a:pt x="30" y="9"/>
                    <a:pt x="29" y="19"/>
                  </a:cubicBezTo>
                  <a:cubicBezTo>
                    <a:pt x="28" y="30"/>
                    <a:pt x="14" y="34"/>
                    <a:pt x="6" y="26"/>
                  </a:cubicBezTo>
                  <a:cubicBezTo>
                    <a:pt x="2" y="22"/>
                    <a:pt x="0" y="15"/>
                    <a:pt x="1" y="9"/>
                  </a:cubicBezTo>
                  <a:cubicBezTo>
                    <a:pt x="2" y="4"/>
                    <a:pt x="5" y="1"/>
                    <a:pt x="9" y="1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8" name="Freeform 744"/>
            <p:cNvSpPr>
              <a:spLocks/>
            </p:cNvSpPr>
            <p:nvPr/>
          </p:nvSpPr>
          <p:spPr bwMode="auto">
            <a:xfrm>
              <a:off x="7734300" y="3338513"/>
              <a:ext cx="455613" cy="465138"/>
            </a:xfrm>
            <a:custGeom>
              <a:avLst/>
              <a:gdLst>
                <a:gd name="T0" fmla="*/ 23 w 259"/>
                <a:gd name="T1" fmla="*/ 86 h 265"/>
                <a:gd name="T2" fmla="*/ 40 w 259"/>
                <a:gd name="T3" fmla="*/ 43 h 265"/>
                <a:gd name="T4" fmla="*/ 174 w 259"/>
                <a:gd name="T5" fmla="*/ 17 h 265"/>
                <a:gd name="T6" fmla="*/ 230 w 259"/>
                <a:gd name="T7" fmla="*/ 110 h 265"/>
                <a:gd name="T8" fmla="*/ 247 w 259"/>
                <a:gd name="T9" fmla="*/ 104 h 265"/>
                <a:gd name="T10" fmla="*/ 257 w 259"/>
                <a:gd name="T11" fmla="*/ 122 h 265"/>
                <a:gd name="T12" fmla="*/ 244 w 259"/>
                <a:gd name="T13" fmla="*/ 162 h 265"/>
                <a:gd name="T14" fmla="*/ 233 w 259"/>
                <a:gd name="T15" fmla="*/ 166 h 265"/>
                <a:gd name="T16" fmla="*/ 224 w 259"/>
                <a:gd name="T17" fmla="*/ 161 h 265"/>
                <a:gd name="T18" fmla="*/ 215 w 259"/>
                <a:gd name="T19" fmla="*/ 202 h 265"/>
                <a:gd name="T20" fmla="*/ 180 w 259"/>
                <a:gd name="T21" fmla="*/ 240 h 265"/>
                <a:gd name="T22" fmla="*/ 62 w 259"/>
                <a:gd name="T23" fmla="*/ 238 h 265"/>
                <a:gd name="T24" fmla="*/ 30 w 259"/>
                <a:gd name="T25" fmla="*/ 173 h 265"/>
                <a:gd name="T26" fmla="*/ 6 w 259"/>
                <a:gd name="T27" fmla="*/ 166 h 265"/>
                <a:gd name="T28" fmla="*/ 1 w 259"/>
                <a:gd name="T29" fmla="*/ 141 h 265"/>
                <a:gd name="T30" fmla="*/ 6 w 259"/>
                <a:gd name="T31" fmla="*/ 127 h 265"/>
                <a:gd name="T32" fmla="*/ 19 w 259"/>
                <a:gd name="T33" fmla="*/ 127 h 265"/>
                <a:gd name="T34" fmla="*/ 23 w 259"/>
                <a:gd name="T35" fmla="*/ 86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9" h="265">
                  <a:moveTo>
                    <a:pt x="23" y="86"/>
                  </a:moveTo>
                  <a:cubicBezTo>
                    <a:pt x="26" y="71"/>
                    <a:pt x="31" y="56"/>
                    <a:pt x="40" y="43"/>
                  </a:cubicBezTo>
                  <a:cubicBezTo>
                    <a:pt x="72" y="0"/>
                    <a:pt x="127" y="1"/>
                    <a:pt x="174" y="17"/>
                  </a:cubicBezTo>
                  <a:cubicBezTo>
                    <a:pt x="214" y="31"/>
                    <a:pt x="223" y="73"/>
                    <a:pt x="230" y="110"/>
                  </a:cubicBezTo>
                  <a:cubicBezTo>
                    <a:pt x="232" y="104"/>
                    <a:pt x="240" y="101"/>
                    <a:pt x="247" y="104"/>
                  </a:cubicBezTo>
                  <a:cubicBezTo>
                    <a:pt x="253" y="108"/>
                    <a:pt x="256" y="115"/>
                    <a:pt x="257" y="122"/>
                  </a:cubicBezTo>
                  <a:cubicBezTo>
                    <a:pt x="259" y="137"/>
                    <a:pt x="255" y="153"/>
                    <a:pt x="244" y="162"/>
                  </a:cubicBezTo>
                  <a:cubicBezTo>
                    <a:pt x="241" y="164"/>
                    <a:pt x="237" y="166"/>
                    <a:pt x="233" y="166"/>
                  </a:cubicBezTo>
                  <a:cubicBezTo>
                    <a:pt x="229" y="166"/>
                    <a:pt x="226" y="164"/>
                    <a:pt x="224" y="161"/>
                  </a:cubicBezTo>
                  <a:cubicBezTo>
                    <a:pt x="222" y="177"/>
                    <a:pt x="223" y="186"/>
                    <a:pt x="215" y="202"/>
                  </a:cubicBezTo>
                  <a:cubicBezTo>
                    <a:pt x="206" y="217"/>
                    <a:pt x="195" y="230"/>
                    <a:pt x="180" y="240"/>
                  </a:cubicBezTo>
                  <a:cubicBezTo>
                    <a:pt x="146" y="264"/>
                    <a:pt x="95" y="265"/>
                    <a:pt x="62" y="238"/>
                  </a:cubicBezTo>
                  <a:cubicBezTo>
                    <a:pt x="43" y="222"/>
                    <a:pt x="29" y="198"/>
                    <a:pt x="30" y="173"/>
                  </a:cubicBezTo>
                  <a:cubicBezTo>
                    <a:pt x="21" y="177"/>
                    <a:pt x="12" y="174"/>
                    <a:pt x="6" y="166"/>
                  </a:cubicBezTo>
                  <a:cubicBezTo>
                    <a:pt x="1" y="159"/>
                    <a:pt x="0" y="150"/>
                    <a:pt x="1" y="141"/>
                  </a:cubicBezTo>
                  <a:cubicBezTo>
                    <a:pt x="1" y="136"/>
                    <a:pt x="3" y="130"/>
                    <a:pt x="6" y="127"/>
                  </a:cubicBezTo>
                  <a:cubicBezTo>
                    <a:pt x="10" y="124"/>
                    <a:pt x="16" y="124"/>
                    <a:pt x="19" y="127"/>
                  </a:cubicBezTo>
                  <a:cubicBezTo>
                    <a:pt x="19" y="114"/>
                    <a:pt x="21" y="99"/>
                    <a:pt x="23" y="86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9" name="Freeform 745"/>
            <p:cNvSpPr>
              <a:spLocks/>
            </p:cNvSpPr>
            <p:nvPr/>
          </p:nvSpPr>
          <p:spPr bwMode="auto">
            <a:xfrm>
              <a:off x="7740650" y="3352800"/>
              <a:ext cx="144463" cy="206375"/>
            </a:xfrm>
            <a:custGeom>
              <a:avLst/>
              <a:gdLst>
                <a:gd name="T0" fmla="*/ 66 w 82"/>
                <a:gd name="T1" fmla="*/ 73 h 118"/>
                <a:gd name="T2" fmla="*/ 38 w 82"/>
                <a:gd name="T3" fmla="*/ 110 h 118"/>
                <a:gd name="T4" fmla="*/ 23 w 82"/>
                <a:gd name="T5" fmla="*/ 115 h 118"/>
                <a:gd name="T6" fmla="*/ 15 w 82"/>
                <a:gd name="T7" fmla="*/ 106 h 118"/>
                <a:gd name="T8" fmla="*/ 14 w 82"/>
                <a:gd name="T9" fmla="*/ 94 h 118"/>
                <a:gd name="T10" fmla="*/ 2 w 82"/>
                <a:gd name="T11" fmla="*/ 72 h 118"/>
                <a:gd name="T12" fmla="*/ 22 w 82"/>
                <a:gd name="T13" fmla="*/ 55 h 118"/>
                <a:gd name="T14" fmla="*/ 73 w 82"/>
                <a:gd name="T15" fmla="*/ 27 h 118"/>
                <a:gd name="T16" fmla="*/ 66 w 82"/>
                <a:gd name="T17" fmla="*/ 73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18">
                  <a:moveTo>
                    <a:pt x="66" y="73"/>
                  </a:moveTo>
                  <a:cubicBezTo>
                    <a:pt x="57" y="86"/>
                    <a:pt x="50" y="100"/>
                    <a:pt x="38" y="110"/>
                  </a:cubicBezTo>
                  <a:cubicBezTo>
                    <a:pt x="34" y="114"/>
                    <a:pt x="29" y="118"/>
                    <a:pt x="23" y="115"/>
                  </a:cubicBezTo>
                  <a:cubicBezTo>
                    <a:pt x="20" y="114"/>
                    <a:pt x="16" y="108"/>
                    <a:pt x="15" y="106"/>
                  </a:cubicBezTo>
                  <a:cubicBezTo>
                    <a:pt x="15" y="105"/>
                    <a:pt x="13" y="94"/>
                    <a:pt x="14" y="94"/>
                  </a:cubicBezTo>
                  <a:cubicBezTo>
                    <a:pt x="5" y="90"/>
                    <a:pt x="0" y="81"/>
                    <a:pt x="2" y="72"/>
                  </a:cubicBezTo>
                  <a:cubicBezTo>
                    <a:pt x="4" y="63"/>
                    <a:pt x="12" y="56"/>
                    <a:pt x="22" y="55"/>
                  </a:cubicBezTo>
                  <a:cubicBezTo>
                    <a:pt x="5" y="24"/>
                    <a:pt x="55" y="0"/>
                    <a:pt x="73" y="27"/>
                  </a:cubicBezTo>
                  <a:cubicBezTo>
                    <a:pt x="82" y="41"/>
                    <a:pt x="76" y="60"/>
                    <a:pt x="66" y="73"/>
                  </a:cubicBezTo>
                  <a:close/>
                </a:path>
              </a:pathLst>
            </a:custGeom>
            <a:solidFill>
              <a:srgbClr val="AA9E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0" name="Freeform 746"/>
            <p:cNvSpPr>
              <a:spLocks/>
            </p:cNvSpPr>
            <p:nvPr/>
          </p:nvSpPr>
          <p:spPr bwMode="auto">
            <a:xfrm>
              <a:off x="8021638" y="3370263"/>
              <a:ext cx="131763" cy="188913"/>
            </a:xfrm>
            <a:custGeom>
              <a:avLst/>
              <a:gdLst>
                <a:gd name="T0" fmla="*/ 16 w 75"/>
                <a:gd name="T1" fmla="*/ 63 h 108"/>
                <a:gd name="T2" fmla="*/ 49 w 75"/>
                <a:gd name="T3" fmla="*/ 104 h 108"/>
                <a:gd name="T4" fmla="*/ 63 w 75"/>
                <a:gd name="T5" fmla="*/ 98 h 108"/>
                <a:gd name="T6" fmla="*/ 68 w 75"/>
                <a:gd name="T7" fmla="*/ 83 h 108"/>
                <a:gd name="T8" fmla="*/ 70 w 75"/>
                <a:gd name="T9" fmla="*/ 73 h 108"/>
                <a:gd name="T10" fmla="*/ 66 w 75"/>
                <a:gd name="T11" fmla="*/ 65 h 108"/>
                <a:gd name="T12" fmla="*/ 67 w 75"/>
                <a:gd name="T13" fmla="*/ 30 h 108"/>
                <a:gd name="T14" fmla="*/ 61 w 75"/>
                <a:gd name="T15" fmla="*/ 25 h 108"/>
                <a:gd name="T16" fmla="*/ 54 w 75"/>
                <a:gd name="T17" fmla="*/ 29 h 108"/>
                <a:gd name="T18" fmla="*/ 45 w 75"/>
                <a:gd name="T19" fmla="*/ 7 h 108"/>
                <a:gd name="T20" fmla="*/ 9 w 75"/>
                <a:gd name="T21" fmla="*/ 17 h 108"/>
                <a:gd name="T22" fmla="*/ 16 w 75"/>
                <a:gd name="T23" fmla="*/ 6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5" h="108">
                  <a:moveTo>
                    <a:pt x="16" y="63"/>
                  </a:moveTo>
                  <a:cubicBezTo>
                    <a:pt x="25" y="76"/>
                    <a:pt x="34" y="97"/>
                    <a:pt x="49" y="104"/>
                  </a:cubicBezTo>
                  <a:cubicBezTo>
                    <a:pt x="56" y="108"/>
                    <a:pt x="60" y="105"/>
                    <a:pt x="63" y="98"/>
                  </a:cubicBezTo>
                  <a:cubicBezTo>
                    <a:pt x="66" y="94"/>
                    <a:pt x="66" y="88"/>
                    <a:pt x="68" y="83"/>
                  </a:cubicBezTo>
                  <a:cubicBezTo>
                    <a:pt x="68" y="80"/>
                    <a:pt x="70" y="77"/>
                    <a:pt x="70" y="73"/>
                  </a:cubicBezTo>
                  <a:cubicBezTo>
                    <a:pt x="69" y="73"/>
                    <a:pt x="67" y="65"/>
                    <a:pt x="66" y="65"/>
                  </a:cubicBezTo>
                  <a:cubicBezTo>
                    <a:pt x="74" y="56"/>
                    <a:pt x="75" y="41"/>
                    <a:pt x="67" y="30"/>
                  </a:cubicBezTo>
                  <a:cubicBezTo>
                    <a:pt x="66" y="28"/>
                    <a:pt x="64" y="26"/>
                    <a:pt x="61" y="25"/>
                  </a:cubicBezTo>
                  <a:cubicBezTo>
                    <a:pt x="58" y="25"/>
                    <a:pt x="55" y="26"/>
                    <a:pt x="54" y="29"/>
                  </a:cubicBezTo>
                  <a:cubicBezTo>
                    <a:pt x="56" y="21"/>
                    <a:pt x="52" y="12"/>
                    <a:pt x="45" y="7"/>
                  </a:cubicBezTo>
                  <a:cubicBezTo>
                    <a:pt x="34" y="0"/>
                    <a:pt x="16" y="7"/>
                    <a:pt x="9" y="17"/>
                  </a:cubicBezTo>
                  <a:cubicBezTo>
                    <a:pt x="0" y="31"/>
                    <a:pt x="6" y="50"/>
                    <a:pt x="16" y="63"/>
                  </a:cubicBezTo>
                  <a:close/>
                </a:path>
              </a:pathLst>
            </a:custGeom>
            <a:solidFill>
              <a:srgbClr val="AA9E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1" name="Oval 747"/>
            <p:cNvSpPr>
              <a:spLocks noChangeArrowheads="1"/>
            </p:cNvSpPr>
            <p:nvPr/>
          </p:nvSpPr>
          <p:spPr bwMode="auto">
            <a:xfrm>
              <a:off x="7853363" y="3587750"/>
              <a:ext cx="46038" cy="46038"/>
            </a:xfrm>
            <a:prstGeom prst="ellipse">
              <a:avLst/>
            </a:pr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2" name="Freeform 748"/>
            <p:cNvSpPr>
              <a:spLocks/>
            </p:cNvSpPr>
            <p:nvPr/>
          </p:nvSpPr>
          <p:spPr bwMode="auto">
            <a:xfrm>
              <a:off x="7807325" y="3535363"/>
              <a:ext cx="111125" cy="47625"/>
            </a:xfrm>
            <a:custGeom>
              <a:avLst/>
              <a:gdLst>
                <a:gd name="T0" fmla="*/ 56 w 63"/>
                <a:gd name="T1" fmla="*/ 10 h 27"/>
                <a:gd name="T2" fmla="*/ 6 w 63"/>
                <a:gd name="T3" fmla="*/ 12 h 27"/>
                <a:gd name="T4" fmla="*/ 12 w 63"/>
                <a:gd name="T5" fmla="*/ 22 h 27"/>
                <a:gd name="T6" fmla="*/ 50 w 63"/>
                <a:gd name="T7" fmla="*/ 20 h 27"/>
                <a:gd name="T8" fmla="*/ 56 w 63"/>
                <a:gd name="T9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27">
                  <a:moveTo>
                    <a:pt x="56" y="10"/>
                  </a:moveTo>
                  <a:cubicBezTo>
                    <a:pt x="41" y="0"/>
                    <a:pt x="21" y="1"/>
                    <a:pt x="6" y="12"/>
                  </a:cubicBezTo>
                  <a:cubicBezTo>
                    <a:pt x="0" y="16"/>
                    <a:pt x="6" y="27"/>
                    <a:pt x="12" y="22"/>
                  </a:cubicBezTo>
                  <a:cubicBezTo>
                    <a:pt x="23" y="14"/>
                    <a:pt x="38" y="13"/>
                    <a:pt x="50" y="20"/>
                  </a:cubicBezTo>
                  <a:cubicBezTo>
                    <a:pt x="57" y="24"/>
                    <a:pt x="63" y="14"/>
                    <a:pt x="56" y="10"/>
                  </a:cubicBezTo>
                  <a:close/>
                </a:path>
              </a:pathLst>
            </a:custGeom>
            <a:solidFill>
              <a:srgbClr val="AA9E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3" name="Oval 749"/>
            <p:cNvSpPr>
              <a:spLocks noChangeArrowheads="1"/>
            </p:cNvSpPr>
            <p:nvPr/>
          </p:nvSpPr>
          <p:spPr bwMode="auto">
            <a:xfrm>
              <a:off x="7996238" y="3589338"/>
              <a:ext cx="46038" cy="44450"/>
            </a:xfrm>
            <a:prstGeom prst="ellipse">
              <a:avLst/>
            </a:pr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4" name="Freeform 750"/>
            <p:cNvSpPr>
              <a:spLocks/>
            </p:cNvSpPr>
            <p:nvPr/>
          </p:nvSpPr>
          <p:spPr bwMode="auto">
            <a:xfrm>
              <a:off x="7977188" y="3536950"/>
              <a:ext cx="109538" cy="47625"/>
            </a:xfrm>
            <a:custGeom>
              <a:avLst/>
              <a:gdLst>
                <a:gd name="T0" fmla="*/ 7 w 63"/>
                <a:gd name="T1" fmla="*/ 10 h 27"/>
                <a:gd name="T2" fmla="*/ 57 w 63"/>
                <a:gd name="T3" fmla="*/ 12 h 27"/>
                <a:gd name="T4" fmla="*/ 51 w 63"/>
                <a:gd name="T5" fmla="*/ 22 h 27"/>
                <a:gd name="T6" fmla="*/ 13 w 63"/>
                <a:gd name="T7" fmla="*/ 20 h 27"/>
                <a:gd name="T8" fmla="*/ 7 w 63"/>
                <a:gd name="T9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27">
                  <a:moveTo>
                    <a:pt x="7" y="10"/>
                  </a:moveTo>
                  <a:cubicBezTo>
                    <a:pt x="22" y="0"/>
                    <a:pt x="42" y="1"/>
                    <a:pt x="57" y="12"/>
                  </a:cubicBezTo>
                  <a:cubicBezTo>
                    <a:pt x="63" y="16"/>
                    <a:pt x="58" y="27"/>
                    <a:pt x="51" y="22"/>
                  </a:cubicBezTo>
                  <a:cubicBezTo>
                    <a:pt x="40" y="14"/>
                    <a:pt x="25" y="13"/>
                    <a:pt x="13" y="20"/>
                  </a:cubicBezTo>
                  <a:cubicBezTo>
                    <a:pt x="6" y="24"/>
                    <a:pt x="0" y="14"/>
                    <a:pt x="7" y="10"/>
                  </a:cubicBezTo>
                  <a:close/>
                </a:path>
              </a:pathLst>
            </a:custGeom>
            <a:solidFill>
              <a:srgbClr val="AA9E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5" name="Freeform 751"/>
            <p:cNvSpPr>
              <a:spLocks/>
            </p:cNvSpPr>
            <p:nvPr/>
          </p:nvSpPr>
          <p:spPr bwMode="auto">
            <a:xfrm>
              <a:off x="7951788" y="3621088"/>
              <a:ext cx="33338" cy="68263"/>
            </a:xfrm>
            <a:custGeom>
              <a:avLst/>
              <a:gdLst>
                <a:gd name="T0" fmla="*/ 15 w 19"/>
                <a:gd name="T1" fmla="*/ 19 h 39"/>
                <a:gd name="T2" fmla="*/ 8 w 19"/>
                <a:gd name="T3" fmla="*/ 2 h 39"/>
                <a:gd name="T4" fmla="*/ 4 w 19"/>
                <a:gd name="T5" fmla="*/ 4 h 39"/>
                <a:gd name="T6" fmla="*/ 11 w 19"/>
                <a:gd name="T7" fmla="*/ 20 h 39"/>
                <a:gd name="T8" fmla="*/ 14 w 19"/>
                <a:gd name="T9" fmla="*/ 27 h 39"/>
                <a:gd name="T10" fmla="*/ 3 w 19"/>
                <a:gd name="T11" fmla="*/ 34 h 39"/>
                <a:gd name="T12" fmla="*/ 3 w 19"/>
                <a:gd name="T13" fmla="*/ 38 h 39"/>
                <a:gd name="T14" fmla="*/ 19 w 19"/>
                <a:gd name="T15" fmla="*/ 30 h 39"/>
                <a:gd name="T16" fmla="*/ 15 w 19"/>
                <a:gd name="T1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39">
                  <a:moveTo>
                    <a:pt x="15" y="19"/>
                  </a:moveTo>
                  <a:cubicBezTo>
                    <a:pt x="13" y="13"/>
                    <a:pt x="10" y="8"/>
                    <a:pt x="8" y="2"/>
                  </a:cubicBezTo>
                  <a:cubicBezTo>
                    <a:pt x="6" y="0"/>
                    <a:pt x="3" y="2"/>
                    <a:pt x="4" y="4"/>
                  </a:cubicBezTo>
                  <a:cubicBezTo>
                    <a:pt x="7" y="10"/>
                    <a:pt x="9" y="15"/>
                    <a:pt x="11" y="20"/>
                  </a:cubicBezTo>
                  <a:cubicBezTo>
                    <a:pt x="12" y="22"/>
                    <a:pt x="14" y="25"/>
                    <a:pt x="14" y="27"/>
                  </a:cubicBezTo>
                  <a:cubicBezTo>
                    <a:pt x="16" y="35"/>
                    <a:pt x="8" y="35"/>
                    <a:pt x="3" y="34"/>
                  </a:cubicBezTo>
                  <a:cubicBezTo>
                    <a:pt x="0" y="34"/>
                    <a:pt x="0" y="38"/>
                    <a:pt x="3" y="38"/>
                  </a:cubicBezTo>
                  <a:cubicBezTo>
                    <a:pt x="9" y="39"/>
                    <a:pt x="19" y="38"/>
                    <a:pt x="19" y="30"/>
                  </a:cubicBezTo>
                  <a:cubicBezTo>
                    <a:pt x="19" y="26"/>
                    <a:pt x="17" y="22"/>
                    <a:pt x="15" y="19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6" name="Freeform 752"/>
            <p:cNvSpPr>
              <a:spLocks/>
            </p:cNvSpPr>
            <p:nvPr/>
          </p:nvSpPr>
          <p:spPr bwMode="auto">
            <a:xfrm>
              <a:off x="7897813" y="3708400"/>
              <a:ext cx="103188" cy="38100"/>
            </a:xfrm>
            <a:custGeom>
              <a:avLst/>
              <a:gdLst>
                <a:gd name="T0" fmla="*/ 59 w 59"/>
                <a:gd name="T1" fmla="*/ 0 h 22"/>
                <a:gd name="T2" fmla="*/ 49 w 59"/>
                <a:gd name="T3" fmla="*/ 17 h 22"/>
                <a:gd name="T4" fmla="*/ 22 w 59"/>
                <a:gd name="T5" fmla="*/ 17 h 22"/>
                <a:gd name="T6" fmla="*/ 10 w 59"/>
                <a:gd name="T7" fmla="*/ 10 h 22"/>
                <a:gd name="T8" fmla="*/ 0 w 59"/>
                <a:gd name="T9" fmla="*/ 1 h 22"/>
                <a:gd name="T10" fmla="*/ 9 w 59"/>
                <a:gd name="T11" fmla="*/ 1 h 22"/>
                <a:gd name="T12" fmla="*/ 54 w 59"/>
                <a:gd name="T13" fmla="*/ 1 h 22"/>
                <a:gd name="T14" fmla="*/ 59 w 59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22">
                  <a:moveTo>
                    <a:pt x="59" y="0"/>
                  </a:moveTo>
                  <a:cubicBezTo>
                    <a:pt x="58" y="7"/>
                    <a:pt x="54" y="13"/>
                    <a:pt x="49" y="17"/>
                  </a:cubicBezTo>
                  <a:cubicBezTo>
                    <a:pt x="41" y="22"/>
                    <a:pt x="30" y="21"/>
                    <a:pt x="22" y="17"/>
                  </a:cubicBezTo>
                  <a:cubicBezTo>
                    <a:pt x="17" y="15"/>
                    <a:pt x="13" y="13"/>
                    <a:pt x="10" y="10"/>
                  </a:cubicBezTo>
                  <a:cubicBezTo>
                    <a:pt x="8" y="9"/>
                    <a:pt x="2" y="1"/>
                    <a:pt x="0" y="1"/>
                  </a:cubicBezTo>
                  <a:cubicBezTo>
                    <a:pt x="3" y="1"/>
                    <a:pt x="6" y="1"/>
                    <a:pt x="9" y="1"/>
                  </a:cubicBezTo>
                  <a:cubicBezTo>
                    <a:pt x="24" y="2"/>
                    <a:pt x="40" y="3"/>
                    <a:pt x="54" y="1"/>
                  </a:cubicBezTo>
                  <a:cubicBezTo>
                    <a:pt x="56" y="1"/>
                    <a:pt x="58" y="1"/>
                    <a:pt x="59" y="0"/>
                  </a:cubicBezTo>
                  <a:close/>
                </a:path>
              </a:pathLst>
            </a:custGeom>
            <a:solidFill>
              <a:srgbClr val="8F33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" name="Freeform 753"/>
            <p:cNvSpPr>
              <a:spLocks/>
            </p:cNvSpPr>
            <p:nvPr/>
          </p:nvSpPr>
          <p:spPr bwMode="auto">
            <a:xfrm>
              <a:off x="7913688" y="3709988"/>
              <a:ext cx="79375" cy="22225"/>
            </a:xfrm>
            <a:custGeom>
              <a:avLst/>
              <a:gdLst>
                <a:gd name="T0" fmla="*/ 45 w 45"/>
                <a:gd name="T1" fmla="*/ 0 h 13"/>
                <a:gd name="T2" fmla="*/ 42 w 45"/>
                <a:gd name="T3" fmla="*/ 4 h 13"/>
                <a:gd name="T4" fmla="*/ 0 w 45"/>
                <a:gd name="T5" fmla="*/ 0 h 13"/>
                <a:gd name="T6" fmla="*/ 45 w 45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3">
                  <a:moveTo>
                    <a:pt x="45" y="0"/>
                  </a:moveTo>
                  <a:cubicBezTo>
                    <a:pt x="45" y="2"/>
                    <a:pt x="44" y="3"/>
                    <a:pt x="42" y="4"/>
                  </a:cubicBezTo>
                  <a:cubicBezTo>
                    <a:pt x="33" y="11"/>
                    <a:pt x="7" y="13"/>
                    <a:pt x="0" y="0"/>
                  </a:cubicBezTo>
                  <a:cubicBezTo>
                    <a:pt x="15" y="1"/>
                    <a:pt x="31" y="2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8" name="Freeform 754"/>
            <p:cNvSpPr>
              <a:spLocks/>
            </p:cNvSpPr>
            <p:nvPr/>
          </p:nvSpPr>
          <p:spPr bwMode="auto">
            <a:xfrm>
              <a:off x="7904163" y="3757613"/>
              <a:ext cx="95250" cy="74613"/>
            </a:xfrm>
            <a:custGeom>
              <a:avLst/>
              <a:gdLst>
                <a:gd name="T0" fmla="*/ 42 w 54"/>
                <a:gd name="T1" fmla="*/ 9 h 43"/>
                <a:gd name="T2" fmla="*/ 53 w 54"/>
                <a:gd name="T3" fmla="*/ 0 h 43"/>
                <a:gd name="T4" fmla="*/ 38 w 54"/>
                <a:gd name="T5" fmla="*/ 38 h 43"/>
                <a:gd name="T6" fmla="*/ 15 w 54"/>
                <a:gd name="T7" fmla="*/ 39 h 43"/>
                <a:gd name="T8" fmla="*/ 0 w 54"/>
                <a:gd name="T9" fmla="*/ 3 h 43"/>
                <a:gd name="T10" fmla="*/ 10 w 54"/>
                <a:gd name="T11" fmla="*/ 9 h 43"/>
                <a:gd name="T12" fmla="*/ 21 w 54"/>
                <a:gd name="T13" fmla="*/ 12 h 43"/>
                <a:gd name="T14" fmla="*/ 29 w 54"/>
                <a:gd name="T15" fmla="*/ 5 h 43"/>
                <a:gd name="T16" fmla="*/ 42 w 54"/>
                <a:gd name="T17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43">
                  <a:moveTo>
                    <a:pt x="42" y="9"/>
                  </a:moveTo>
                  <a:cubicBezTo>
                    <a:pt x="46" y="7"/>
                    <a:pt x="49" y="4"/>
                    <a:pt x="53" y="0"/>
                  </a:cubicBezTo>
                  <a:cubicBezTo>
                    <a:pt x="54" y="10"/>
                    <a:pt x="46" y="32"/>
                    <a:pt x="38" y="38"/>
                  </a:cubicBezTo>
                  <a:cubicBezTo>
                    <a:pt x="31" y="43"/>
                    <a:pt x="22" y="43"/>
                    <a:pt x="15" y="39"/>
                  </a:cubicBezTo>
                  <a:cubicBezTo>
                    <a:pt x="2" y="31"/>
                    <a:pt x="2" y="16"/>
                    <a:pt x="0" y="3"/>
                  </a:cubicBezTo>
                  <a:cubicBezTo>
                    <a:pt x="3" y="5"/>
                    <a:pt x="6" y="7"/>
                    <a:pt x="10" y="9"/>
                  </a:cubicBezTo>
                  <a:cubicBezTo>
                    <a:pt x="13" y="11"/>
                    <a:pt x="17" y="12"/>
                    <a:pt x="21" y="12"/>
                  </a:cubicBezTo>
                  <a:cubicBezTo>
                    <a:pt x="25" y="12"/>
                    <a:pt x="29" y="9"/>
                    <a:pt x="29" y="5"/>
                  </a:cubicBezTo>
                  <a:cubicBezTo>
                    <a:pt x="33" y="8"/>
                    <a:pt x="36" y="12"/>
                    <a:pt x="42" y="9"/>
                  </a:cubicBezTo>
                  <a:close/>
                </a:path>
              </a:pathLst>
            </a:custGeom>
            <a:solidFill>
              <a:srgbClr val="AA9E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9" name="Freeform 755"/>
            <p:cNvSpPr>
              <a:spLocks/>
            </p:cNvSpPr>
            <p:nvPr/>
          </p:nvSpPr>
          <p:spPr bwMode="auto">
            <a:xfrm>
              <a:off x="7845425" y="3643313"/>
              <a:ext cx="46038" cy="19050"/>
            </a:xfrm>
            <a:custGeom>
              <a:avLst/>
              <a:gdLst>
                <a:gd name="T0" fmla="*/ 23 w 27"/>
                <a:gd name="T1" fmla="*/ 2 h 11"/>
                <a:gd name="T2" fmla="*/ 4 w 27"/>
                <a:gd name="T3" fmla="*/ 6 h 11"/>
                <a:gd name="T4" fmla="*/ 2 w 27"/>
                <a:gd name="T5" fmla="*/ 10 h 11"/>
                <a:gd name="T6" fmla="*/ 25 w 27"/>
                <a:gd name="T7" fmla="*/ 5 h 11"/>
                <a:gd name="T8" fmla="*/ 23 w 2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">
                  <a:moveTo>
                    <a:pt x="23" y="2"/>
                  </a:moveTo>
                  <a:cubicBezTo>
                    <a:pt x="17" y="6"/>
                    <a:pt x="10" y="7"/>
                    <a:pt x="4" y="6"/>
                  </a:cubicBezTo>
                  <a:cubicBezTo>
                    <a:pt x="1" y="5"/>
                    <a:pt x="0" y="9"/>
                    <a:pt x="2" y="10"/>
                  </a:cubicBezTo>
                  <a:cubicBezTo>
                    <a:pt x="10" y="11"/>
                    <a:pt x="18" y="10"/>
                    <a:pt x="25" y="5"/>
                  </a:cubicBezTo>
                  <a:cubicBezTo>
                    <a:pt x="27" y="4"/>
                    <a:pt x="25" y="0"/>
                    <a:pt x="23" y="2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0" name="Freeform 756"/>
            <p:cNvSpPr>
              <a:spLocks/>
            </p:cNvSpPr>
            <p:nvPr/>
          </p:nvSpPr>
          <p:spPr bwMode="auto">
            <a:xfrm>
              <a:off x="8021638" y="3651250"/>
              <a:ext cx="39688" cy="15875"/>
            </a:xfrm>
            <a:custGeom>
              <a:avLst/>
              <a:gdLst>
                <a:gd name="T0" fmla="*/ 19 w 22"/>
                <a:gd name="T1" fmla="*/ 4 h 9"/>
                <a:gd name="T2" fmla="*/ 4 w 22"/>
                <a:gd name="T3" fmla="*/ 1 h 9"/>
                <a:gd name="T4" fmla="*/ 2 w 22"/>
                <a:gd name="T5" fmla="*/ 5 h 9"/>
                <a:gd name="T6" fmla="*/ 19 w 22"/>
                <a:gd name="T7" fmla="*/ 8 h 9"/>
                <a:gd name="T8" fmla="*/ 19 w 22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9">
                  <a:moveTo>
                    <a:pt x="19" y="4"/>
                  </a:moveTo>
                  <a:cubicBezTo>
                    <a:pt x="14" y="5"/>
                    <a:pt x="9" y="4"/>
                    <a:pt x="4" y="1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7" y="7"/>
                    <a:pt x="13" y="9"/>
                    <a:pt x="19" y="8"/>
                  </a:cubicBezTo>
                  <a:cubicBezTo>
                    <a:pt x="22" y="8"/>
                    <a:pt x="22" y="4"/>
                    <a:pt x="19" y="4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1" name="Freeform 757"/>
            <p:cNvSpPr>
              <a:spLocks/>
            </p:cNvSpPr>
            <p:nvPr/>
          </p:nvSpPr>
          <p:spPr bwMode="auto">
            <a:xfrm>
              <a:off x="7912100" y="3405188"/>
              <a:ext cx="147638" cy="61913"/>
            </a:xfrm>
            <a:custGeom>
              <a:avLst/>
              <a:gdLst>
                <a:gd name="T0" fmla="*/ 83 w 84"/>
                <a:gd name="T1" fmla="*/ 30 h 35"/>
                <a:gd name="T2" fmla="*/ 49 w 84"/>
                <a:gd name="T3" fmla="*/ 8 h 35"/>
                <a:gd name="T4" fmla="*/ 3 w 84"/>
                <a:gd name="T5" fmla="*/ 3 h 35"/>
                <a:gd name="T6" fmla="*/ 4 w 84"/>
                <a:gd name="T7" fmla="*/ 7 h 35"/>
                <a:gd name="T8" fmla="*/ 44 w 84"/>
                <a:gd name="T9" fmla="*/ 11 h 35"/>
                <a:gd name="T10" fmla="*/ 79 w 84"/>
                <a:gd name="T11" fmla="*/ 32 h 35"/>
                <a:gd name="T12" fmla="*/ 83 w 84"/>
                <a:gd name="T13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35">
                  <a:moveTo>
                    <a:pt x="83" y="30"/>
                  </a:moveTo>
                  <a:cubicBezTo>
                    <a:pt x="76" y="19"/>
                    <a:pt x="60" y="13"/>
                    <a:pt x="49" y="8"/>
                  </a:cubicBezTo>
                  <a:cubicBezTo>
                    <a:pt x="34" y="2"/>
                    <a:pt x="18" y="0"/>
                    <a:pt x="3" y="3"/>
                  </a:cubicBezTo>
                  <a:cubicBezTo>
                    <a:pt x="0" y="4"/>
                    <a:pt x="1" y="7"/>
                    <a:pt x="4" y="7"/>
                  </a:cubicBezTo>
                  <a:cubicBezTo>
                    <a:pt x="17" y="4"/>
                    <a:pt x="31" y="6"/>
                    <a:pt x="44" y="11"/>
                  </a:cubicBezTo>
                  <a:cubicBezTo>
                    <a:pt x="56" y="15"/>
                    <a:pt x="73" y="22"/>
                    <a:pt x="79" y="32"/>
                  </a:cubicBezTo>
                  <a:cubicBezTo>
                    <a:pt x="81" y="35"/>
                    <a:pt x="84" y="33"/>
                    <a:pt x="83" y="30"/>
                  </a:cubicBezTo>
                  <a:close/>
                </a:path>
              </a:pathLst>
            </a:custGeom>
            <a:solidFill>
              <a:srgbClr val="AA9E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2" name="Freeform 758"/>
            <p:cNvSpPr>
              <a:spLocks/>
            </p:cNvSpPr>
            <p:nvPr/>
          </p:nvSpPr>
          <p:spPr bwMode="auto">
            <a:xfrm>
              <a:off x="7907338" y="3382963"/>
              <a:ext cx="158750" cy="66675"/>
            </a:xfrm>
            <a:custGeom>
              <a:avLst/>
              <a:gdLst>
                <a:gd name="T0" fmla="*/ 88 w 90"/>
                <a:gd name="T1" fmla="*/ 34 h 38"/>
                <a:gd name="T2" fmla="*/ 81 w 90"/>
                <a:gd name="T3" fmla="*/ 26 h 38"/>
                <a:gd name="T4" fmla="*/ 74 w 90"/>
                <a:gd name="T5" fmla="*/ 20 h 38"/>
                <a:gd name="T6" fmla="*/ 53 w 90"/>
                <a:gd name="T7" fmla="*/ 9 h 38"/>
                <a:gd name="T8" fmla="*/ 3 w 90"/>
                <a:gd name="T9" fmla="*/ 1 h 38"/>
                <a:gd name="T10" fmla="*/ 3 w 90"/>
                <a:gd name="T11" fmla="*/ 5 h 38"/>
                <a:gd name="T12" fmla="*/ 56 w 90"/>
                <a:gd name="T13" fmla="*/ 15 h 38"/>
                <a:gd name="T14" fmla="*/ 77 w 90"/>
                <a:gd name="T15" fmla="*/ 28 h 38"/>
                <a:gd name="T16" fmla="*/ 87 w 90"/>
                <a:gd name="T17" fmla="*/ 38 h 38"/>
                <a:gd name="T18" fmla="*/ 88 w 90"/>
                <a:gd name="T19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38">
                  <a:moveTo>
                    <a:pt x="88" y="34"/>
                  </a:moveTo>
                  <a:cubicBezTo>
                    <a:pt x="86" y="33"/>
                    <a:pt x="83" y="28"/>
                    <a:pt x="81" y="26"/>
                  </a:cubicBezTo>
                  <a:cubicBezTo>
                    <a:pt x="79" y="24"/>
                    <a:pt x="76" y="22"/>
                    <a:pt x="74" y="20"/>
                  </a:cubicBezTo>
                  <a:cubicBezTo>
                    <a:pt x="67" y="16"/>
                    <a:pt x="60" y="12"/>
                    <a:pt x="53" y="9"/>
                  </a:cubicBezTo>
                  <a:cubicBezTo>
                    <a:pt x="37" y="2"/>
                    <a:pt x="20" y="0"/>
                    <a:pt x="3" y="1"/>
                  </a:cubicBezTo>
                  <a:cubicBezTo>
                    <a:pt x="0" y="2"/>
                    <a:pt x="0" y="6"/>
                    <a:pt x="3" y="5"/>
                  </a:cubicBezTo>
                  <a:cubicBezTo>
                    <a:pt x="21" y="4"/>
                    <a:pt x="39" y="7"/>
                    <a:pt x="56" y="15"/>
                  </a:cubicBezTo>
                  <a:cubicBezTo>
                    <a:pt x="63" y="18"/>
                    <a:pt x="71" y="22"/>
                    <a:pt x="77" y="28"/>
                  </a:cubicBezTo>
                  <a:cubicBezTo>
                    <a:pt x="80" y="31"/>
                    <a:pt x="82" y="37"/>
                    <a:pt x="87" y="38"/>
                  </a:cubicBezTo>
                  <a:cubicBezTo>
                    <a:pt x="89" y="38"/>
                    <a:pt x="90" y="34"/>
                    <a:pt x="88" y="34"/>
                  </a:cubicBezTo>
                  <a:close/>
                </a:path>
              </a:pathLst>
            </a:custGeom>
            <a:solidFill>
              <a:srgbClr val="AA9E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3" name="Freeform 759"/>
            <p:cNvSpPr>
              <a:spLocks/>
            </p:cNvSpPr>
            <p:nvPr/>
          </p:nvSpPr>
          <p:spPr bwMode="auto">
            <a:xfrm>
              <a:off x="7880350" y="3352800"/>
              <a:ext cx="196850" cy="79375"/>
            </a:xfrm>
            <a:custGeom>
              <a:avLst/>
              <a:gdLst>
                <a:gd name="T0" fmla="*/ 110 w 112"/>
                <a:gd name="T1" fmla="*/ 41 h 45"/>
                <a:gd name="T2" fmla="*/ 3 w 112"/>
                <a:gd name="T3" fmla="*/ 9 h 45"/>
                <a:gd name="T4" fmla="*/ 4 w 112"/>
                <a:gd name="T5" fmla="*/ 13 h 45"/>
                <a:gd name="T6" fmla="*/ 107 w 112"/>
                <a:gd name="T7" fmla="*/ 43 h 45"/>
                <a:gd name="T8" fmla="*/ 110 w 112"/>
                <a:gd name="T9" fmla="*/ 4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45">
                  <a:moveTo>
                    <a:pt x="110" y="41"/>
                  </a:moveTo>
                  <a:cubicBezTo>
                    <a:pt x="88" y="10"/>
                    <a:pt x="38" y="0"/>
                    <a:pt x="3" y="9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37" y="4"/>
                    <a:pt x="86" y="13"/>
                    <a:pt x="107" y="43"/>
                  </a:cubicBezTo>
                  <a:cubicBezTo>
                    <a:pt x="108" y="45"/>
                    <a:pt x="112" y="43"/>
                    <a:pt x="110" y="41"/>
                  </a:cubicBezTo>
                  <a:close/>
                </a:path>
              </a:pathLst>
            </a:custGeom>
            <a:solidFill>
              <a:srgbClr val="AA9E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4" name="Freeform 760"/>
            <p:cNvSpPr>
              <a:spLocks/>
            </p:cNvSpPr>
            <p:nvPr/>
          </p:nvSpPr>
          <p:spPr bwMode="auto">
            <a:xfrm>
              <a:off x="7886700" y="3651250"/>
              <a:ext cx="33338" cy="46038"/>
            </a:xfrm>
            <a:custGeom>
              <a:avLst/>
              <a:gdLst>
                <a:gd name="T0" fmla="*/ 14 w 19"/>
                <a:gd name="T1" fmla="*/ 2 h 27"/>
                <a:gd name="T2" fmla="*/ 2 w 19"/>
                <a:gd name="T3" fmla="*/ 22 h 27"/>
                <a:gd name="T4" fmla="*/ 5 w 19"/>
                <a:gd name="T5" fmla="*/ 25 h 27"/>
                <a:gd name="T6" fmla="*/ 18 w 19"/>
                <a:gd name="T7" fmla="*/ 4 h 27"/>
                <a:gd name="T8" fmla="*/ 14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4" y="2"/>
                  </a:moveTo>
                  <a:cubicBezTo>
                    <a:pt x="11" y="10"/>
                    <a:pt x="7" y="16"/>
                    <a:pt x="2" y="22"/>
                  </a:cubicBezTo>
                  <a:cubicBezTo>
                    <a:pt x="0" y="24"/>
                    <a:pt x="3" y="27"/>
                    <a:pt x="5" y="25"/>
                  </a:cubicBezTo>
                  <a:cubicBezTo>
                    <a:pt x="10" y="19"/>
                    <a:pt x="14" y="12"/>
                    <a:pt x="18" y="4"/>
                  </a:cubicBezTo>
                  <a:cubicBezTo>
                    <a:pt x="19" y="2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5" name="Freeform 761"/>
            <p:cNvSpPr>
              <a:spLocks/>
            </p:cNvSpPr>
            <p:nvPr/>
          </p:nvSpPr>
          <p:spPr bwMode="auto">
            <a:xfrm>
              <a:off x="7996238" y="3663950"/>
              <a:ext cx="26988" cy="42863"/>
            </a:xfrm>
            <a:custGeom>
              <a:avLst/>
              <a:gdLst>
                <a:gd name="T0" fmla="*/ 15 w 16"/>
                <a:gd name="T1" fmla="*/ 19 h 24"/>
                <a:gd name="T2" fmla="*/ 4 w 16"/>
                <a:gd name="T3" fmla="*/ 2 h 24"/>
                <a:gd name="T4" fmla="*/ 2 w 16"/>
                <a:gd name="T5" fmla="*/ 5 h 24"/>
                <a:gd name="T6" fmla="*/ 12 w 16"/>
                <a:gd name="T7" fmla="*/ 21 h 24"/>
                <a:gd name="T8" fmla="*/ 15 w 16"/>
                <a:gd name="T9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4">
                  <a:moveTo>
                    <a:pt x="15" y="19"/>
                  </a:moveTo>
                  <a:cubicBezTo>
                    <a:pt x="12" y="13"/>
                    <a:pt x="9" y="7"/>
                    <a:pt x="4" y="2"/>
                  </a:cubicBezTo>
                  <a:cubicBezTo>
                    <a:pt x="3" y="0"/>
                    <a:pt x="0" y="3"/>
                    <a:pt x="2" y="5"/>
                  </a:cubicBezTo>
                  <a:cubicBezTo>
                    <a:pt x="6" y="10"/>
                    <a:pt x="9" y="15"/>
                    <a:pt x="12" y="21"/>
                  </a:cubicBezTo>
                  <a:cubicBezTo>
                    <a:pt x="13" y="24"/>
                    <a:pt x="16" y="22"/>
                    <a:pt x="15" y="19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6" name="Freeform 762"/>
            <p:cNvSpPr>
              <a:spLocks/>
            </p:cNvSpPr>
            <p:nvPr/>
          </p:nvSpPr>
          <p:spPr bwMode="auto">
            <a:xfrm>
              <a:off x="7881938" y="3702050"/>
              <a:ext cx="20638" cy="25400"/>
            </a:xfrm>
            <a:custGeom>
              <a:avLst/>
              <a:gdLst>
                <a:gd name="T0" fmla="*/ 7 w 12"/>
                <a:gd name="T1" fmla="*/ 3 h 15"/>
                <a:gd name="T2" fmla="*/ 2 w 12"/>
                <a:gd name="T3" fmla="*/ 10 h 15"/>
                <a:gd name="T4" fmla="*/ 5 w 12"/>
                <a:gd name="T5" fmla="*/ 13 h 15"/>
                <a:gd name="T6" fmla="*/ 11 w 12"/>
                <a:gd name="T7" fmla="*/ 4 h 15"/>
                <a:gd name="T8" fmla="*/ 7 w 12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5">
                  <a:moveTo>
                    <a:pt x="7" y="3"/>
                  </a:moveTo>
                  <a:cubicBezTo>
                    <a:pt x="6" y="6"/>
                    <a:pt x="4" y="8"/>
                    <a:pt x="2" y="10"/>
                  </a:cubicBezTo>
                  <a:cubicBezTo>
                    <a:pt x="0" y="12"/>
                    <a:pt x="3" y="15"/>
                    <a:pt x="5" y="13"/>
                  </a:cubicBezTo>
                  <a:cubicBezTo>
                    <a:pt x="8" y="11"/>
                    <a:pt x="10" y="8"/>
                    <a:pt x="11" y="4"/>
                  </a:cubicBezTo>
                  <a:cubicBezTo>
                    <a:pt x="12" y="2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7" name="Freeform 763"/>
            <p:cNvSpPr>
              <a:spLocks/>
            </p:cNvSpPr>
            <p:nvPr/>
          </p:nvSpPr>
          <p:spPr bwMode="auto">
            <a:xfrm>
              <a:off x="7993063" y="3703638"/>
              <a:ext cx="17463" cy="23813"/>
            </a:xfrm>
            <a:custGeom>
              <a:avLst/>
              <a:gdLst>
                <a:gd name="T0" fmla="*/ 9 w 10"/>
                <a:gd name="T1" fmla="*/ 9 h 14"/>
                <a:gd name="T2" fmla="*/ 5 w 10"/>
                <a:gd name="T3" fmla="*/ 2 h 14"/>
                <a:gd name="T4" fmla="*/ 1 w 10"/>
                <a:gd name="T5" fmla="*/ 4 h 14"/>
                <a:gd name="T6" fmla="*/ 5 w 10"/>
                <a:gd name="T7" fmla="*/ 11 h 14"/>
                <a:gd name="T8" fmla="*/ 9 w 10"/>
                <a:gd name="T9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9" y="9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0" y="2"/>
                    <a:pt x="1" y="4"/>
                  </a:cubicBezTo>
                  <a:cubicBezTo>
                    <a:pt x="3" y="7"/>
                    <a:pt x="4" y="9"/>
                    <a:pt x="5" y="11"/>
                  </a:cubicBezTo>
                  <a:cubicBezTo>
                    <a:pt x="7" y="14"/>
                    <a:pt x="10" y="12"/>
                    <a:pt x="9" y="9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" name="Freeform 764"/>
            <p:cNvSpPr>
              <a:spLocks/>
            </p:cNvSpPr>
            <p:nvPr/>
          </p:nvSpPr>
          <p:spPr bwMode="auto">
            <a:xfrm>
              <a:off x="7897813" y="3498850"/>
              <a:ext cx="104775" cy="17463"/>
            </a:xfrm>
            <a:custGeom>
              <a:avLst/>
              <a:gdLst>
                <a:gd name="T0" fmla="*/ 56 w 60"/>
                <a:gd name="T1" fmla="*/ 2 h 10"/>
                <a:gd name="T2" fmla="*/ 4 w 60"/>
                <a:gd name="T3" fmla="*/ 1 h 10"/>
                <a:gd name="T4" fmla="*/ 3 w 60"/>
                <a:gd name="T5" fmla="*/ 5 h 10"/>
                <a:gd name="T6" fmla="*/ 57 w 60"/>
                <a:gd name="T7" fmla="*/ 6 h 10"/>
                <a:gd name="T8" fmla="*/ 56 w 6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10">
                  <a:moveTo>
                    <a:pt x="56" y="2"/>
                  </a:moveTo>
                  <a:cubicBezTo>
                    <a:pt x="39" y="6"/>
                    <a:pt x="21" y="6"/>
                    <a:pt x="4" y="1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21" y="10"/>
                    <a:pt x="39" y="10"/>
                    <a:pt x="57" y="6"/>
                  </a:cubicBezTo>
                  <a:cubicBezTo>
                    <a:pt x="60" y="6"/>
                    <a:pt x="59" y="2"/>
                    <a:pt x="56" y="2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" name="Freeform 765"/>
            <p:cNvSpPr>
              <a:spLocks/>
            </p:cNvSpPr>
            <p:nvPr/>
          </p:nvSpPr>
          <p:spPr bwMode="auto">
            <a:xfrm>
              <a:off x="7940675" y="3476625"/>
              <a:ext cx="39688" cy="12700"/>
            </a:xfrm>
            <a:custGeom>
              <a:avLst/>
              <a:gdLst>
                <a:gd name="T0" fmla="*/ 19 w 22"/>
                <a:gd name="T1" fmla="*/ 0 h 7"/>
                <a:gd name="T2" fmla="*/ 3 w 22"/>
                <a:gd name="T3" fmla="*/ 3 h 7"/>
                <a:gd name="T4" fmla="*/ 4 w 22"/>
                <a:gd name="T5" fmla="*/ 7 h 7"/>
                <a:gd name="T6" fmla="*/ 19 w 22"/>
                <a:gd name="T7" fmla="*/ 4 h 7"/>
                <a:gd name="T8" fmla="*/ 19 w 2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7">
                  <a:moveTo>
                    <a:pt x="19" y="0"/>
                  </a:moveTo>
                  <a:cubicBezTo>
                    <a:pt x="13" y="0"/>
                    <a:pt x="8" y="1"/>
                    <a:pt x="3" y="3"/>
                  </a:cubicBezTo>
                  <a:cubicBezTo>
                    <a:pt x="0" y="4"/>
                    <a:pt x="1" y="7"/>
                    <a:pt x="4" y="7"/>
                  </a:cubicBezTo>
                  <a:cubicBezTo>
                    <a:pt x="9" y="5"/>
                    <a:pt x="14" y="4"/>
                    <a:pt x="19" y="4"/>
                  </a:cubicBezTo>
                  <a:cubicBezTo>
                    <a:pt x="22" y="4"/>
                    <a:pt x="22" y="0"/>
                    <a:pt x="19" y="0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0" name="Freeform 766"/>
            <p:cNvSpPr>
              <a:spLocks/>
            </p:cNvSpPr>
            <p:nvPr/>
          </p:nvSpPr>
          <p:spPr bwMode="auto">
            <a:xfrm>
              <a:off x="7718425" y="4270375"/>
              <a:ext cx="254000" cy="550863"/>
            </a:xfrm>
            <a:custGeom>
              <a:avLst/>
              <a:gdLst>
                <a:gd name="T0" fmla="*/ 3 w 145"/>
                <a:gd name="T1" fmla="*/ 24 h 314"/>
                <a:gd name="T2" fmla="*/ 36 w 145"/>
                <a:gd name="T3" fmla="*/ 5 h 314"/>
                <a:gd name="T4" fmla="*/ 70 w 145"/>
                <a:gd name="T5" fmla="*/ 74 h 314"/>
                <a:gd name="T6" fmla="*/ 143 w 145"/>
                <a:gd name="T7" fmla="*/ 305 h 314"/>
                <a:gd name="T8" fmla="*/ 133 w 145"/>
                <a:gd name="T9" fmla="*/ 308 h 314"/>
                <a:gd name="T10" fmla="*/ 87 w 145"/>
                <a:gd name="T11" fmla="*/ 164 h 314"/>
                <a:gd name="T12" fmla="*/ 65 w 145"/>
                <a:gd name="T13" fmla="*/ 94 h 314"/>
                <a:gd name="T14" fmla="*/ 54 w 145"/>
                <a:gd name="T15" fmla="*/ 59 h 314"/>
                <a:gd name="T16" fmla="*/ 43 w 145"/>
                <a:gd name="T17" fmla="*/ 29 h 314"/>
                <a:gd name="T18" fmla="*/ 29 w 145"/>
                <a:gd name="T19" fmla="*/ 18 h 314"/>
                <a:gd name="T20" fmla="*/ 18 w 145"/>
                <a:gd name="T21" fmla="*/ 32 h 314"/>
                <a:gd name="T22" fmla="*/ 5 w 145"/>
                <a:gd name="T23" fmla="*/ 29 h 314"/>
                <a:gd name="T24" fmla="*/ 3 w 145"/>
                <a:gd name="T25" fmla="*/ 2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5" h="314">
                  <a:moveTo>
                    <a:pt x="3" y="24"/>
                  </a:moveTo>
                  <a:cubicBezTo>
                    <a:pt x="0" y="10"/>
                    <a:pt x="21" y="0"/>
                    <a:pt x="36" y="5"/>
                  </a:cubicBezTo>
                  <a:cubicBezTo>
                    <a:pt x="61" y="14"/>
                    <a:pt x="64" y="54"/>
                    <a:pt x="70" y="74"/>
                  </a:cubicBezTo>
                  <a:cubicBezTo>
                    <a:pt x="143" y="305"/>
                    <a:pt x="143" y="305"/>
                    <a:pt x="143" y="305"/>
                  </a:cubicBezTo>
                  <a:cubicBezTo>
                    <a:pt x="145" y="311"/>
                    <a:pt x="134" y="314"/>
                    <a:pt x="133" y="308"/>
                  </a:cubicBezTo>
                  <a:cubicBezTo>
                    <a:pt x="118" y="260"/>
                    <a:pt x="102" y="212"/>
                    <a:pt x="87" y="164"/>
                  </a:cubicBezTo>
                  <a:cubicBezTo>
                    <a:pt x="80" y="141"/>
                    <a:pt x="73" y="117"/>
                    <a:pt x="65" y="94"/>
                  </a:cubicBezTo>
                  <a:cubicBezTo>
                    <a:pt x="61" y="82"/>
                    <a:pt x="58" y="71"/>
                    <a:pt x="54" y="59"/>
                  </a:cubicBezTo>
                  <a:cubicBezTo>
                    <a:pt x="51" y="49"/>
                    <a:pt x="49" y="37"/>
                    <a:pt x="43" y="29"/>
                  </a:cubicBezTo>
                  <a:cubicBezTo>
                    <a:pt x="40" y="25"/>
                    <a:pt x="35" y="19"/>
                    <a:pt x="29" y="18"/>
                  </a:cubicBezTo>
                  <a:cubicBezTo>
                    <a:pt x="15" y="18"/>
                    <a:pt x="25" y="25"/>
                    <a:pt x="18" y="32"/>
                  </a:cubicBezTo>
                  <a:cubicBezTo>
                    <a:pt x="14" y="35"/>
                    <a:pt x="7" y="33"/>
                    <a:pt x="5" y="29"/>
                  </a:cubicBezTo>
                  <a:cubicBezTo>
                    <a:pt x="4" y="27"/>
                    <a:pt x="3" y="25"/>
                    <a:pt x="3" y="24"/>
                  </a:cubicBezTo>
                  <a:close/>
                </a:path>
              </a:pathLst>
            </a:custGeom>
            <a:solidFill>
              <a:srgbClr val="F9A2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" name="Freeform 767"/>
            <p:cNvSpPr>
              <a:spLocks/>
            </p:cNvSpPr>
            <p:nvPr/>
          </p:nvSpPr>
          <p:spPr bwMode="auto">
            <a:xfrm>
              <a:off x="7931150" y="4043363"/>
              <a:ext cx="25400" cy="34925"/>
            </a:xfrm>
            <a:custGeom>
              <a:avLst/>
              <a:gdLst>
                <a:gd name="T0" fmla="*/ 2 w 15"/>
                <a:gd name="T1" fmla="*/ 4 h 20"/>
                <a:gd name="T2" fmla="*/ 1 w 15"/>
                <a:gd name="T3" fmla="*/ 8 h 20"/>
                <a:gd name="T4" fmla="*/ 14 w 15"/>
                <a:gd name="T5" fmla="*/ 9 h 20"/>
                <a:gd name="T6" fmla="*/ 10 w 15"/>
                <a:gd name="T7" fmla="*/ 2 h 20"/>
                <a:gd name="T8" fmla="*/ 2 w 15"/>
                <a:gd name="T9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0">
                  <a:moveTo>
                    <a:pt x="2" y="4"/>
                  </a:moveTo>
                  <a:cubicBezTo>
                    <a:pt x="1" y="5"/>
                    <a:pt x="1" y="6"/>
                    <a:pt x="1" y="8"/>
                  </a:cubicBezTo>
                  <a:cubicBezTo>
                    <a:pt x="0" y="17"/>
                    <a:pt x="15" y="20"/>
                    <a:pt x="14" y="9"/>
                  </a:cubicBezTo>
                  <a:cubicBezTo>
                    <a:pt x="14" y="5"/>
                    <a:pt x="12" y="3"/>
                    <a:pt x="10" y="2"/>
                  </a:cubicBezTo>
                  <a:cubicBezTo>
                    <a:pt x="7" y="0"/>
                    <a:pt x="3" y="1"/>
                    <a:pt x="2" y="4"/>
                  </a:cubicBezTo>
                  <a:close/>
                </a:path>
              </a:pathLst>
            </a:custGeom>
            <a:solidFill>
              <a:srgbClr val="3B6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" name="Freeform 768"/>
            <p:cNvSpPr>
              <a:spLocks/>
            </p:cNvSpPr>
            <p:nvPr/>
          </p:nvSpPr>
          <p:spPr bwMode="auto">
            <a:xfrm>
              <a:off x="7931150" y="4144963"/>
              <a:ext cx="25400" cy="34925"/>
            </a:xfrm>
            <a:custGeom>
              <a:avLst/>
              <a:gdLst>
                <a:gd name="T0" fmla="*/ 2 w 15"/>
                <a:gd name="T1" fmla="*/ 4 h 20"/>
                <a:gd name="T2" fmla="*/ 1 w 15"/>
                <a:gd name="T3" fmla="*/ 8 h 20"/>
                <a:gd name="T4" fmla="*/ 14 w 15"/>
                <a:gd name="T5" fmla="*/ 9 h 20"/>
                <a:gd name="T6" fmla="*/ 10 w 15"/>
                <a:gd name="T7" fmla="*/ 2 h 20"/>
                <a:gd name="T8" fmla="*/ 2 w 15"/>
                <a:gd name="T9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0">
                  <a:moveTo>
                    <a:pt x="2" y="4"/>
                  </a:moveTo>
                  <a:cubicBezTo>
                    <a:pt x="1" y="5"/>
                    <a:pt x="1" y="6"/>
                    <a:pt x="1" y="8"/>
                  </a:cubicBezTo>
                  <a:cubicBezTo>
                    <a:pt x="0" y="17"/>
                    <a:pt x="15" y="20"/>
                    <a:pt x="14" y="9"/>
                  </a:cubicBezTo>
                  <a:cubicBezTo>
                    <a:pt x="14" y="5"/>
                    <a:pt x="12" y="3"/>
                    <a:pt x="10" y="2"/>
                  </a:cubicBezTo>
                  <a:cubicBezTo>
                    <a:pt x="7" y="0"/>
                    <a:pt x="3" y="1"/>
                    <a:pt x="2" y="4"/>
                  </a:cubicBezTo>
                  <a:close/>
                </a:path>
              </a:pathLst>
            </a:custGeom>
            <a:solidFill>
              <a:srgbClr val="3B6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77" name="Freeform 776"/>
          <p:cNvSpPr/>
          <p:nvPr/>
        </p:nvSpPr>
        <p:spPr>
          <a:xfrm>
            <a:off x="2198255" y="4387273"/>
            <a:ext cx="2826327" cy="1099127"/>
          </a:xfrm>
          <a:custGeom>
            <a:avLst/>
            <a:gdLst>
              <a:gd name="connsiteX0" fmla="*/ 0 w 2826327"/>
              <a:gd name="connsiteY0" fmla="*/ 0 h 1099127"/>
              <a:gd name="connsiteX1" fmla="*/ 9236 w 2826327"/>
              <a:gd name="connsiteY1" fmla="*/ 1099127 h 1099127"/>
              <a:gd name="connsiteX2" fmla="*/ 2826327 w 2826327"/>
              <a:gd name="connsiteY2" fmla="*/ 1071418 h 1099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26327" h="1099127">
                <a:moveTo>
                  <a:pt x="0" y="0"/>
                </a:moveTo>
                <a:cubicBezTo>
                  <a:pt x="3079" y="366376"/>
                  <a:pt x="6157" y="732751"/>
                  <a:pt x="9236" y="1099127"/>
                </a:cubicBezTo>
                <a:lnTo>
                  <a:pt x="2826327" y="107141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8" name="Freeform 777"/>
          <p:cNvSpPr/>
          <p:nvPr/>
        </p:nvSpPr>
        <p:spPr>
          <a:xfrm>
            <a:off x="2133600" y="1265382"/>
            <a:ext cx="2604655" cy="1145309"/>
          </a:xfrm>
          <a:custGeom>
            <a:avLst/>
            <a:gdLst>
              <a:gd name="connsiteX0" fmla="*/ 9236 w 2604655"/>
              <a:gd name="connsiteY0" fmla="*/ 1145309 h 1145309"/>
              <a:gd name="connsiteX1" fmla="*/ 0 w 2604655"/>
              <a:gd name="connsiteY1" fmla="*/ 18473 h 1145309"/>
              <a:gd name="connsiteX2" fmla="*/ 2604655 w 2604655"/>
              <a:gd name="connsiteY2" fmla="*/ 0 h 114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4655" h="1145309">
                <a:moveTo>
                  <a:pt x="9236" y="1145309"/>
                </a:moveTo>
                <a:cubicBezTo>
                  <a:pt x="6157" y="769697"/>
                  <a:pt x="3079" y="394085"/>
                  <a:pt x="0" y="18473"/>
                </a:cubicBezTo>
                <a:lnTo>
                  <a:pt x="260465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9" name="Plus 778"/>
          <p:cNvSpPr/>
          <p:nvPr/>
        </p:nvSpPr>
        <p:spPr>
          <a:xfrm>
            <a:off x="2305855" y="1261889"/>
            <a:ext cx="623887" cy="611187"/>
          </a:xfrm>
          <a:prstGeom prst="mathPlus">
            <a:avLst>
              <a:gd name="adj1" fmla="val 9919"/>
            </a:avLst>
          </a:prstGeom>
          <a:solidFill>
            <a:srgbClr val="FDC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0" name="Plus 779"/>
          <p:cNvSpPr/>
          <p:nvPr/>
        </p:nvSpPr>
        <p:spPr>
          <a:xfrm>
            <a:off x="2978161" y="1261889"/>
            <a:ext cx="623887" cy="611187"/>
          </a:xfrm>
          <a:prstGeom prst="mathPlus">
            <a:avLst>
              <a:gd name="adj1" fmla="val 9919"/>
            </a:avLst>
          </a:prstGeom>
          <a:solidFill>
            <a:srgbClr val="FDC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1" name="Plus 780"/>
          <p:cNvSpPr/>
          <p:nvPr/>
        </p:nvSpPr>
        <p:spPr>
          <a:xfrm>
            <a:off x="3641990" y="1261889"/>
            <a:ext cx="623887" cy="611187"/>
          </a:xfrm>
          <a:prstGeom prst="mathPlus">
            <a:avLst>
              <a:gd name="adj1" fmla="val 9919"/>
            </a:avLst>
          </a:prstGeom>
          <a:solidFill>
            <a:srgbClr val="FDC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4" name="Straight Connector 783"/>
          <p:cNvCxnSpPr/>
          <p:nvPr/>
        </p:nvCxnSpPr>
        <p:spPr>
          <a:xfrm>
            <a:off x="2447381" y="5261366"/>
            <a:ext cx="472027" cy="0"/>
          </a:xfrm>
          <a:prstGeom prst="line">
            <a:avLst/>
          </a:prstGeom>
          <a:ln w="76200">
            <a:solidFill>
              <a:srgbClr val="FDCE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6" name="Straight Connector 785"/>
          <p:cNvCxnSpPr/>
          <p:nvPr/>
        </p:nvCxnSpPr>
        <p:spPr>
          <a:xfrm>
            <a:off x="3103019" y="5261366"/>
            <a:ext cx="472027" cy="0"/>
          </a:xfrm>
          <a:prstGeom prst="line">
            <a:avLst/>
          </a:prstGeom>
          <a:ln w="76200">
            <a:solidFill>
              <a:srgbClr val="FDCE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7" name="Straight Connector 786"/>
          <p:cNvCxnSpPr/>
          <p:nvPr/>
        </p:nvCxnSpPr>
        <p:spPr>
          <a:xfrm>
            <a:off x="3769497" y="5261366"/>
            <a:ext cx="472027" cy="0"/>
          </a:xfrm>
          <a:prstGeom prst="line">
            <a:avLst/>
          </a:prstGeom>
          <a:ln w="76200">
            <a:solidFill>
              <a:srgbClr val="FDCE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8" name="TextBox 787"/>
          <p:cNvSpPr txBox="1"/>
          <p:nvPr/>
        </p:nvSpPr>
        <p:spPr>
          <a:xfrm>
            <a:off x="3220136" y="2684141"/>
            <a:ext cx="5897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trẻ</a:t>
            </a:r>
            <a:r>
              <a:rPr lang="en-US" sz="2400" b="1" dirty="0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sinh</a:t>
            </a:r>
            <a:r>
              <a:rPr lang="en-US" sz="2400" b="1" dirty="0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&gt;  </a:t>
            </a:r>
            <a:r>
              <a:rPr lang="en-US" sz="2400" b="1" dirty="0" err="1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chết</a:t>
            </a:r>
            <a:r>
              <a:rPr lang="en-US" sz="2400" b="1" dirty="0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đi</a:t>
            </a:r>
            <a:r>
              <a:rPr lang="en-US" sz="2400" b="1" dirty="0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</a:p>
        </p:txBody>
      </p:sp>
      <p:sp>
        <p:nvSpPr>
          <p:cNvPr id="789" name="TextBox 788"/>
          <p:cNvSpPr txBox="1"/>
          <p:nvPr/>
        </p:nvSpPr>
        <p:spPr>
          <a:xfrm>
            <a:off x="4317208" y="3169351"/>
            <a:ext cx="3195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- Số người nhập cư cao</a:t>
            </a:r>
          </a:p>
        </p:txBody>
      </p:sp>
      <p:sp>
        <p:nvSpPr>
          <p:cNvPr id="790" name="TextBox 789"/>
          <p:cNvSpPr txBox="1"/>
          <p:nvPr/>
        </p:nvSpPr>
        <p:spPr>
          <a:xfrm>
            <a:off x="2978161" y="5719255"/>
            <a:ext cx="5897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trẻ</a:t>
            </a:r>
            <a:r>
              <a:rPr lang="en-US" sz="2400" b="1" dirty="0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sinh</a:t>
            </a:r>
            <a:r>
              <a:rPr lang="en-US" sz="2400" b="1" dirty="0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&lt;  </a:t>
            </a:r>
            <a:r>
              <a:rPr lang="en-US" sz="2400" b="1" dirty="0" err="1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chết</a:t>
            </a:r>
            <a:r>
              <a:rPr lang="en-US" sz="2400" b="1" dirty="0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đi</a:t>
            </a:r>
            <a:r>
              <a:rPr lang="en-US" sz="2400" b="1" dirty="0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</a:p>
        </p:txBody>
      </p:sp>
      <p:sp>
        <p:nvSpPr>
          <p:cNvPr id="791" name="TextBox 790"/>
          <p:cNvSpPr txBox="1"/>
          <p:nvPr/>
        </p:nvSpPr>
        <p:spPr>
          <a:xfrm>
            <a:off x="4254773" y="6180920"/>
            <a:ext cx="3467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chuyển</a:t>
            </a:r>
            <a:r>
              <a:rPr lang="en-US" sz="2400" b="1" dirty="0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cư</a:t>
            </a:r>
            <a:r>
              <a:rPr lang="en-US" sz="2400" b="1" dirty="0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cao</a:t>
            </a:r>
            <a:endParaRPr lang="en-US" sz="2400" b="1" dirty="0">
              <a:latin typeface="Times New Roman" pitchFamily="18" charset="0"/>
              <a:ea typeface="#9Slide02 Tieu de dai" panose="02000000000000000000" pitchFamily="2" charset="0"/>
              <a:cs typeface="Times New Roman" pitchFamily="18" charset="0"/>
            </a:endParaRPr>
          </a:p>
        </p:txBody>
      </p:sp>
      <p:sp>
        <p:nvSpPr>
          <p:cNvPr id="782" name="TextBox 781"/>
          <p:cNvSpPr txBox="1"/>
          <p:nvPr/>
        </p:nvSpPr>
        <p:spPr>
          <a:xfrm>
            <a:off x="106363" y="82372"/>
            <a:ext cx="46318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Dân</a:t>
            </a:r>
            <a:r>
              <a:rPr lang="en-US" sz="2800" b="1" dirty="0" smtClean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nơi</a:t>
            </a:r>
            <a:r>
              <a:rPr lang="en-US" sz="2800" b="1" dirty="0" smtClean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tăng</a:t>
            </a:r>
            <a:r>
              <a:rPr lang="en-US" sz="2800" b="1" dirty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hay </a:t>
            </a:r>
            <a:r>
              <a:rPr lang="en-US" sz="2800" b="1" dirty="0" err="1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giảm</a:t>
            </a:r>
            <a:r>
              <a:rPr lang="en-US" sz="2800" b="1" dirty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phụ</a:t>
            </a:r>
            <a:r>
              <a:rPr lang="en-US" sz="2800" b="1" dirty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thuộc</a:t>
            </a:r>
            <a:r>
              <a:rPr lang="en-US" sz="2800" b="1" dirty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yếu</a:t>
            </a:r>
            <a:r>
              <a:rPr lang="en-US" sz="2800" b="1" dirty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tố</a:t>
            </a:r>
            <a:r>
              <a:rPr lang="en-US" sz="2800" b="1" dirty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nào</a:t>
            </a:r>
            <a:r>
              <a:rPr lang="en-US" sz="2800" b="1" dirty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64362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" grpId="0"/>
      <p:bldP spid="789" grpId="0"/>
      <p:bldP spid="790" grpId="0"/>
      <p:bldP spid="791" grpId="0"/>
      <p:bldP spid="78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316" y="4114800"/>
            <a:ext cx="8458200" cy="122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 err="1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Dân</a:t>
            </a:r>
            <a:r>
              <a:rPr lang="en-US" sz="3200" dirty="0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tăng</a:t>
            </a:r>
            <a:r>
              <a:rPr lang="en-US" sz="3200" b="1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nhanh</a:t>
            </a:r>
            <a:r>
              <a:rPr lang="en-US" sz="3200" b="1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tăng</a:t>
            </a:r>
            <a:r>
              <a:rPr lang="en-US" sz="3200" b="1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đột</a:t>
            </a:r>
            <a:r>
              <a:rPr lang="en-US" sz="3200" b="1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ngột</a:t>
            </a:r>
            <a:r>
              <a:rPr lang="en-US" sz="3200" b="1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gian</a:t>
            </a:r>
            <a:r>
              <a:rPr lang="en-US" sz="32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ngắn</a:t>
            </a:r>
            <a:r>
              <a:rPr lang="en-US" sz="32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khi</a:t>
            </a:r>
            <a:r>
              <a:rPr lang="en-US" sz="3200" dirty="0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3200" u="sng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tỉ</a:t>
            </a:r>
            <a:r>
              <a:rPr lang="en-US" sz="3200" u="sng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3200" u="sng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lệ</a:t>
            </a:r>
            <a:r>
              <a:rPr lang="en-US" sz="3200" u="sng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3200" u="sng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gia</a:t>
            </a:r>
            <a:r>
              <a:rPr lang="en-US" sz="3200" u="sng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3200" u="sng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tăng</a:t>
            </a:r>
            <a:r>
              <a:rPr lang="en-US" sz="3200" u="sng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3200" u="sng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dân</a:t>
            </a:r>
            <a:r>
              <a:rPr lang="en-US" sz="3200" u="sng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3200" u="sng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số</a:t>
            </a:r>
            <a:r>
              <a:rPr lang="en-US" sz="3200" u="sng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3200" u="sng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trên</a:t>
            </a:r>
            <a:r>
              <a:rPr lang="en-US" sz="3200" u="sng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2,1%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113" y="5419501"/>
            <a:ext cx="9091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en-US" sz="3200" b="1" dirty="0" err="1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Thời</a:t>
            </a:r>
            <a:r>
              <a:rPr lang="en-US" sz="3200" b="1" dirty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gian</a:t>
            </a:r>
            <a:r>
              <a:rPr lang="en-US" sz="3200" dirty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50 </a:t>
            </a:r>
            <a:r>
              <a:rPr lang="en-US" sz="2800" b="1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thế</a:t>
            </a:r>
            <a:r>
              <a:rPr lang="en-US" sz="2800" b="1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kỉ</a:t>
            </a:r>
            <a:r>
              <a:rPr lang="en-US" sz="2800" b="1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XX</a:t>
            </a:r>
            <a:endParaRPr lang="en-US" sz="3200" b="1" dirty="0"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04" y="304800"/>
            <a:ext cx="8733890" cy="308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Alternate Process 3"/>
          <p:cNvSpPr/>
          <p:nvPr/>
        </p:nvSpPr>
        <p:spPr>
          <a:xfrm>
            <a:off x="32065" y="236054"/>
            <a:ext cx="4319855" cy="762000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Bùng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nổ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dân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số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ea typeface="#9Slide02 Tieu de rat dai 01" panose="020000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25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739" y="1058838"/>
            <a:ext cx="464580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800" b="1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Hậu</a:t>
            </a:r>
            <a:r>
              <a:rPr lang="en-US" sz="2800" b="1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quả</a:t>
            </a:r>
            <a:r>
              <a:rPr lang="en-US" sz="2800" dirty="0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: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800" dirty="0" err="1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Kinh</a:t>
            </a:r>
            <a:r>
              <a:rPr lang="en-US" sz="2800" dirty="0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tế</a:t>
            </a:r>
            <a:r>
              <a:rPr lang="en-US" sz="2800" dirty="0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giảm</a:t>
            </a:r>
            <a:r>
              <a:rPr lang="en-US" sz="2800" dirty="0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tốc</a:t>
            </a:r>
            <a:r>
              <a:rPr lang="en-US" sz="2800" dirty="0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độ</a:t>
            </a:r>
            <a:r>
              <a:rPr lang="en-US" sz="2800" dirty="0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tăng</a:t>
            </a:r>
            <a:r>
              <a:rPr lang="en-US" sz="2800" dirty="0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 </a:t>
            </a:r>
            <a:r>
              <a:rPr lang="en-US" sz="2800" dirty="0" err="1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trưởng</a:t>
            </a:r>
            <a:r>
              <a:rPr lang="en-US" sz="2800" dirty="0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kinh</a:t>
            </a:r>
            <a:r>
              <a:rPr lang="en-US" sz="2800" dirty="0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tế</a:t>
            </a:r>
            <a:r>
              <a:rPr lang="en-US" sz="2800" dirty="0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,…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800" dirty="0" err="1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Xã</a:t>
            </a:r>
            <a:r>
              <a:rPr lang="en-US" sz="2800" dirty="0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hội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Sức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ép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dục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, y </a:t>
            </a:r>
            <a:r>
              <a:rPr lang="en-US" sz="28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tế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,..</a:t>
            </a:r>
          </a:p>
          <a:p>
            <a:pPr marL="457200" indent="-457200">
              <a:buFont typeface="Wingdings" pitchFamily="2" charset="2"/>
              <a:buChar char="ü"/>
            </a:pPr>
            <a:endParaRPr lang="en-US" sz="2800" dirty="0"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36" y="5311942"/>
            <a:ext cx="9111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Biện</a:t>
            </a:r>
            <a:r>
              <a:rPr lang="en-US" sz="2800" b="1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pháp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sách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phát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triển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kinh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tế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- </a:t>
            </a:r>
            <a:r>
              <a:rPr lang="en-US" sz="28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xã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hội</a:t>
            </a:r>
            <a:endParaRPr lang="en-US" sz="2800" dirty="0"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  <p:sp>
        <p:nvSpPr>
          <p:cNvPr id="4" name="Flowchart: Alternate Process 3"/>
          <p:cNvSpPr/>
          <p:nvPr/>
        </p:nvSpPr>
        <p:spPr>
          <a:xfrm>
            <a:off x="32065" y="236054"/>
            <a:ext cx="4319855" cy="762000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Bùng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nổ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dân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số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ea typeface="#9Slide02 Tieu de rat dai 01" panose="02000000000000000000" pitchFamily="2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545" y="1295401"/>
            <a:ext cx="4457699" cy="297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4690" y="4267200"/>
            <a:ext cx="90093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: ô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nhiễm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cạn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kiệt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tài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,….</a:t>
            </a:r>
          </a:p>
        </p:txBody>
      </p:sp>
    </p:spTree>
    <p:extLst>
      <p:ext uri="{BB962C8B-B14F-4D97-AF65-F5344CB8AC3E}">
        <p14:creationId xmlns:p14="http://schemas.microsoft.com/office/powerpoint/2010/main" val="29815731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HAIYEN\DAY_HOC\DIALI_8\BAI_1\Lecture_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9514" y="322484"/>
            <a:ext cx="4104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 TẬP VẬN DỤNG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47800" y="1371600"/>
            <a:ext cx="7086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BÀI 1: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SƯU TẦM CÁC THÁP DÂN SỐ CỦA MỘT SỐ NƯỚC VÀ NHẬN XÉT CÁC THÁP DÂN SỐ ĐÓ.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BÀI 2: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TÌM HIỂU VỀ TÌNH HÌNH GIA TĂNG DÂN SỐ VÀ CHÍNH SÁCH DÂN SỐ CỦA NƯỚC TA VÀ MỘT SỐ NƯỚC KHÁC (VD: TRUNG QUỐC, NHẬT BẢN..)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17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978277721"/>
              </p:ext>
            </p:extLst>
          </p:nvPr>
        </p:nvGraphicFramePr>
        <p:xfrm>
          <a:off x="76200" y="152400"/>
          <a:ext cx="9067800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0660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71" b="89882" l="10000" r="89000">
                        <a14:foregroundMark x1="50500" y1="16941" x2="33167" y2="14824"/>
                        <a14:foregroundMark x1="33167" y1="14824" x2="33167" y2="14824"/>
                        <a14:foregroundMark x1="57333" y1="9412" x2="51667" y2="8706"/>
                        <a14:foregroundMark x1="51667" y1="8706" x2="51667" y2="8706"/>
                        <a14:foregroundMark x1="43167" y1="9412" x2="44167" y2="9412"/>
                        <a14:foregroundMark x1="44167" y1="9412" x2="44167" y2="9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" y="914400"/>
            <a:ext cx="7620000" cy="5397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1524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Các</a:t>
            </a:r>
            <a:r>
              <a:rPr lang="en-US" sz="3600" b="1" dirty="0" smtClean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em</a:t>
            </a:r>
            <a:r>
              <a:rPr lang="en-US" sz="3600" b="1" dirty="0" smtClean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liên</a:t>
            </a:r>
            <a:r>
              <a:rPr lang="en-US" sz="3600" b="1" dirty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tưởng</a:t>
            </a:r>
            <a:r>
              <a:rPr lang="en-US" sz="3600" b="1" dirty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đến</a:t>
            </a:r>
            <a:r>
              <a:rPr lang="en-US" sz="3600" b="1" dirty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điều</a:t>
            </a:r>
            <a:r>
              <a:rPr lang="en-US" sz="3600" b="1" dirty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gì</a:t>
            </a:r>
            <a:r>
              <a:rPr lang="en-US" sz="3600" b="1" dirty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3876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E:\HAIYEN\DAY_HOC\DIALI_8\BAI_1\Lecture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8" y="0"/>
            <a:ext cx="91644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624" y="76200"/>
            <a:ext cx="2250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u="sng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Phần</a:t>
            </a:r>
            <a:r>
              <a:rPr lang="en-US" sz="4000" b="1" i="1" u="sng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4000" b="1" i="1" u="sng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một</a:t>
            </a:r>
            <a:endParaRPr lang="en-US" sz="4000" b="1" i="1" u="sng" dirty="0">
              <a:solidFill>
                <a:srgbClr val="FF0000"/>
              </a:solidFill>
              <a:latin typeface="Times New Roman" pitchFamily="18" charset="0"/>
              <a:ea typeface="#9Slide02 Tieu de rat dai 01" panose="02000000000000000000" pitchFamily="2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667" y="842817"/>
            <a:ext cx="9117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THÀNH PHẦN NHÂN VĂN CỦA MÔI TRƯỜNG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66900" y="1840765"/>
            <a:ext cx="5410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42A141"/>
                </a:solidFill>
                <a:effectLst/>
                <a:uLnTx/>
                <a:uFillTx/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BÀI 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2A141"/>
                </a:solidFill>
                <a:effectLst/>
                <a:uLnTx/>
                <a:uFillTx/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: DÂN SỐ</a:t>
            </a:r>
          </a:p>
        </p:txBody>
      </p:sp>
      <p:pic>
        <p:nvPicPr>
          <p:cNvPr id="10" name="Picture 9" descr="http://www.iforidiot.com/wp-content/uploads/2015/05/overpopulation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228" y="3675254"/>
            <a:ext cx="4191000" cy="3657600"/>
          </a:xfrm>
          <a:prstGeom prst="rect">
            <a:avLst/>
          </a:prstGeom>
          <a:noFill/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67" b="100000" l="1800" r="99600">
                        <a14:foregroundMark x1="50400" y1="12000" x2="50200" y2="9333"/>
                        <a14:foregroundMark x1="19600" y1="98000" x2="97800" y2="9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357" y="3989157"/>
            <a:ext cx="5049657" cy="3029794"/>
          </a:xfrm>
        </p:spPr>
      </p:pic>
      <p:cxnSp>
        <p:nvCxnSpPr>
          <p:cNvPr id="13" name="Straight Connector 12"/>
          <p:cNvCxnSpPr/>
          <p:nvPr/>
        </p:nvCxnSpPr>
        <p:spPr>
          <a:xfrm>
            <a:off x="3581400" y="2602765"/>
            <a:ext cx="1676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16164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E:\HAIYEN\DAY_HOC\DIALI_8\BAI_1\tuyen-tap-cac-mau-hinh-nen-powerpoint-de-thuong-nhat-hinh-anh-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267"/>
            <a:ext cx="9144000" cy="563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Alternate Process 4"/>
          <p:cNvSpPr/>
          <p:nvPr/>
        </p:nvSpPr>
        <p:spPr>
          <a:xfrm>
            <a:off x="2400300" y="80267"/>
            <a:ext cx="5524500" cy="1143000"/>
          </a:xfrm>
          <a:prstGeom prst="flowChartAlternateProcess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64C904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NỘI DUNG CHÍNH</a:t>
            </a:r>
          </a:p>
        </p:txBody>
      </p:sp>
      <p:sp>
        <p:nvSpPr>
          <p:cNvPr id="4" name="Diamond 3"/>
          <p:cNvSpPr/>
          <p:nvPr/>
        </p:nvSpPr>
        <p:spPr>
          <a:xfrm>
            <a:off x="705696" y="1732829"/>
            <a:ext cx="1177696" cy="1219200"/>
          </a:xfrm>
          <a:prstGeom prst="diamond">
            <a:avLst/>
          </a:prstGeom>
          <a:solidFill>
            <a:srgbClr val="5AC50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21753" y="2695293"/>
            <a:ext cx="6272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…………………………………………………………………………………………………….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21863" y="2098834"/>
            <a:ext cx="5556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Dân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nguồn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lao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động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  <p:sp>
        <p:nvSpPr>
          <p:cNvPr id="18" name="Diamond 17"/>
          <p:cNvSpPr/>
          <p:nvPr/>
        </p:nvSpPr>
        <p:spPr>
          <a:xfrm>
            <a:off x="621534" y="3162754"/>
            <a:ext cx="1177696" cy="1219200"/>
          </a:xfrm>
          <a:prstGeom prst="diamond">
            <a:avLst/>
          </a:prstGeom>
          <a:solidFill>
            <a:srgbClr val="5AC50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37591" y="4125218"/>
            <a:ext cx="6272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…………………………………………………………………………………………………….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89241" y="3106635"/>
            <a:ext cx="64828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Dân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thế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giới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tăng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nhanh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thế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kỉ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XIX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thế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kỉ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XX</a:t>
            </a:r>
          </a:p>
        </p:txBody>
      </p:sp>
      <p:sp>
        <p:nvSpPr>
          <p:cNvPr id="21" name="Diamond 20"/>
          <p:cNvSpPr/>
          <p:nvPr/>
        </p:nvSpPr>
        <p:spPr>
          <a:xfrm>
            <a:off x="616985" y="4603113"/>
            <a:ext cx="1177696" cy="1219200"/>
          </a:xfrm>
          <a:prstGeom prst="diamond">
            <a:avLst/>
          </a:prstGeom>
          <a:solidFill>
            <a:srgbClr val="5AC50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33042" y="5565577"/>
            <a:ext cx="6272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…………………………………………………………………………………………………….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60826" y="4911306"/>
            <a:ext cx="39966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Sự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bùng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nổ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dân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số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847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/>
          <p:cNvSpPr/>
          <p:nvPr/>
        </p:nvSpPr>
        <p:spPr>
          <a:xfrm>
            <a:off x="0" y="0"/>
            <a:ext cx="5682164" cy="762000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Dân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nguồn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lao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động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ea typeface="#9Slide02 Tieu de rat dai 01" panose="02000000000000000000" pitchFamily="2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06781"/>
            <a:ext cx="9144000" cy="1156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itchFamily="2" charset="2"/>
              <a:buChar char="Ø"/>
            </a:pP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Dân</a:t>
            </a:r>
            <a:r>
              <a:rPr lang="en-US" sz="2800" b="1" u="sng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tổng</a:t>
            </a:r>
            <a:r>
              <a:rPr lang="en-US" sz="2800" b="1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lãnh</a:t>
            </a:r>
            <a:r>
              <a:rPr lang="en-US" sz="2800" b="1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thổ</a:t>
            </a:r>
            <a:r>
              <a:rPr lang="en-US" sz="2800" b="1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nhất</a:t>
            </a:r>
            <a:r>
              <a:rPr lang="en-US" sz="2800" b="1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tại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thời</a:t>
            </a:r>
            <a:r>
              <a:rPr lang="en-US" sz="2800" b="1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điểm</a:t>
            </a:r>
            <a:r>
              <a:rPr lang="en-US" sz="2800" b="1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cụ</a:t>
            </a:r>
            <a:r>
              <a:rPr lang="en-US" sz="2800" b="1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2471410"/>
            <a:ext cx="5453563" cy="9906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 SỐ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 NAM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2019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96.208.984 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3600" y="3303870"/>
            <a:ext cx="2926571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Connector 23"/>
          <p:cNvCxnSpPr>
            <a:stCxn id="19" idx="1"/>
          </p:cNvCxnSpPr>
          <p:nvPr/>
        </p:nvCxnSpPr>
        <p:spPr>
          <a:xfrm flipH="1">
            <a:off x="1600200" y="3565480"/>
            <a:ext cx="4343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600200" y="3299342"/>
            <a:ext cx="0" cy="26161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667000" y="2319010"/>
            <a:ext cx="3276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667000" y="2328130"/>
            <a:ext cx="0" cy="304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965209" y="2057400"/>
            <a:ext cx="2904961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54404" y="2705100"/>
            <a:ext cx="2926571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4953000" y="2966710"/>
            <a:ext cx="1001404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28600" y="5017044"/>
            <a:ext cx="54535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endParaRPr 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3796439"/>
            <a:ext cx="9144000" cy="596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itchFamily="2" charset="2"/>
              <a:buChar char="Ø"/>
            </a:pP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Dân</a:t>
            </a:r>
            <a:r>
              <a:rPr lang="en-US" sz="2800" u="sng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nguồn</a:t>
            </a:r>
            <a:r>
              <a:rPr lang="en-US" sz="2800" b="1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lao</a:t>
            </a:r>
            <a:r>
              <a:rPr lang="en-US" sz="2800" b="1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quý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giá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quốc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4551607"/>
            <a:ext cx="3035121" cy="2276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9" grpId="0" animBg="1"/>
      <p:bldP spid="31" grpId="0" animBg="1"/>
      <p:bldP spid="33" grpId="0" animBg="1"/>
      <p:bldP spid="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4391" y="185257"/>
            <a:ext cx="2045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19438" y="193441"/>
            <a:ext cx="2295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6" y="1001796"/>
            <a:ext cx="5562600" cy="46633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57247" y="1945009"/>
            <a:ext cx="714881" cy="231178"/>
          </a:xfrm>
          <a:prstGeom prst="rect">
            <a:avLst/>
          </a:prstGeom>
          <a:solidFill>
            <a:srgbClr val="5BB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8390" y="1875932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Nhóm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tuổi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0 - 14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57247" y="2653373"/>
            <a:ext cx="714881" cy="231178"/>
          </a:xfrm>
          <a:prstGeom prst="rect">
            <a:avLst/>
          </a:prstGeom>
          <a:solidFill>
            <a:srgbClr val="217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85342" y="2584296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Nhóm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tuổi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15 - 59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48400" y="3361886"/>
            <a:ext cx="714881" cy="231178"/>
          </a:xfrm>
          <a:prstGeom prst="rect">
            <a:avLst/>
          </a:prstGeom>
          <a:solidFill>
            <a:srgbClr val="F287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80294" y="3292809"/>
            <a:ext cx="165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Nhóm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tuổi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&gt; 60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00F559E-AB6D-4C91-AB48-004DAF0B05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069" y="277031"/>
            <a:ext cx="1449529" cy="14495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72782" y="4114800"/>
            <a:ext cx="3101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Tháp</a:t>
            </a:r>
            <a:r>
              <a:rPr lang="en-US" sz="2000" dirty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tuổi</a:t>
            </a:r>
            <a:r>
              <a:rPr lang="en-US" sz="2000" dirty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cho</a:t>
            </a:r>
            <a:r>
              <a:rPr lang="en-US" sz="2000" dirty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chúng</a:t>
            </a:r>
            <a:r>
              <a:rPr lang="en-US" sz="2000" dirty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ta </a:t>
            </a:r>
            <a:r>
              <a:rPr lang="en-US" sz="2000" dirty="0" err="1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biết</a:t>
            </a:r>
            <a:r>
              <a:rPr lang="en-US" sz="2000" dirty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đặc</a:t>
            </a:r>
            <a:r>
              <a:rPr lang="en-US" sz="2000" dirty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điểm</a:t>
            </a:r>
            <a:r>
              <a:rPr lang="en-US" sz="2000" dirty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gì</a:t>
            </a:r>
            <a:r>
              <a:rPr lang="en-US" sz="2000" dirty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của</a:t>
            </a:r>
            <a:r>
              <a:rPr lang="en-US" sz="2000" dirty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dân</a:t>
            </a:r>
            <a:r>
              <a:rPr lang="en-US" sz="2000" dirty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số</a:t>
            </a:r>
            <a:r>
              <a:rPr lang="en-US" sz="2000" dirty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53145" y="2167153"/>
            <a:ext cx="23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(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Dưới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độ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tuổi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lao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21698" y="2864112"/>
            <a:ext cx="2459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(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độ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tuổi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lao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57953" y="3593068"/>
            <a:ext cx="2330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(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Trên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độ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tuổi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lao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45451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4391" y="185257"/>
            <a:ext cx="2172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Biểu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86781" y="185257"/>
            <a:ext cx="2170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5451" y="5412040"/>
            <a:ext cx="6547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4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nam</a:t>
            </a:r>
            <a:r>
              <a:rPr lang="en-US" sz="24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/</a:t>
            </a:r>
            <a:r>
              <a:rPr lang="en-US" sz="24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nữ</a:t>
            </a:r>
            <a:r>
              <a:rPr lang="en-US" sz="24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từng</a:t>
            </a:r>
            <a:r>
              <a:rPr lang="en-US" sz="24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tuổi</a:t>
            </a:r>
            <a:endParaRPr lang="en-US" sz="2400" dirty="0"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5451" y="5846110"/>
            <a:ext cx="8243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4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dưới</a:t>
            </a:r>
            <a:r>
              <a:rPr lang="en-US" sz="24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tuổi</a:t>
            </a:r>
            <a:r>
              <a:rPr lang="en-US" sz="24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LĐ, </a:t>
            </a:r>
            <a:r>
              <a:rPr lang="en-US" sz="24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tuổi</a:t>
            </a:r>
            <a:r>
              <a:rPr lang="en-US" sz="24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LĐ </a:t>
            </a:r>
            <a:r>
              <a:rPr lang="en-US" sz="24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tuổi</a:t>
            </a:r>
            <a:r>
              <a:rPr lang="en-US" sz="24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LĐ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5451" y="6280179"/>
            <a:ext cx="2845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hay </a:t>
            </a:r>
            <a:r>
              <a:rPr lang="en-US" sz="2400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già</a:t>
            </a:r>
            <a:endParaRPr lang="en-US" sz="2400" dirty="0"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49" y="597560"/>
            <a:ext cx="5562600" cy="46633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57247" y="1945009"/>
            <a:ext cx="714881" cy="231178"/>
          </a:xfrm>
          <a:prstGeom prst="rect">
            <a:avLst/>
          </a:prstGeom>
          <a:solidFill>
            <a:srgbClr val="5BB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8390" y="1875932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Nhóm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tuổi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0 - 14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57247" y="2653373"/>
            <a:ext cx="714881" cy="231178"/>
          </a:xfrm>
          <a:prstGeom prst="rect">
            <a:avLst/>
          </a:prstGeom>
          <a:solidFill>
            <a:srgbClr val="217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85342" y="2584296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Nhóm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tuổi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15 - 59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48400" y="3361886"/>
            <a:ext cx="714881" cy="231178"/>
          </a:xfrm>
          <a:prstGeom prst="rect">
            <a:avLst/>
          </a:prstGeom>
          <a:solidFill>
            <a:srgbClr val="F287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80294" y="3292809"/>
            <a:ext cx="165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Nhóm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tuổi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&gt; 60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00F559E-AB6D-4C91-AB48-004DAF0B05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127" y="205599"/>
            <a:ext cx="783922" cy="7839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5538" y="3992887"/>
            <a:ext cx="31010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Tháp</a:t>
            </a:r>
            <a:r>
              <a:rPr lang="en-US" sz="2000" b="1" dirty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tuổi</a:t>
            </a:r>
            <a:r>
              <a:rPr lang="en-US" sz="2000" b="1" dirty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cho</a:t>
            </a:r>
            <a:r>
              <a:rPr lang="en-US" sz="2000" b="1" dirty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chúng</a:t>
            </a:r>
            <a:r>
              <a:rPr lang="en-US" sz="2000" b="1" dirty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ta </a:t>
            </a:r>
            <a:r>
              <a:rPr lang="en-US" sz="2000" b="1" dirty="0" err="1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biết</a:t>
            </a:r>
            <a:r>
              <a:rPr lang="en-US" sz="2000" b="1" dirty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đặc</a:t>
            </a:r>
            <a:r>
              <a:rPr lang="en-US" sz="2000" b="1" dirty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điểm</a:t>
            </a:r>
            <a:r>
              <a:rPr lang="en-US" sz="2000" b="1" dirty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gì</a:t>
            </a:r>
            <a:r>
              <a:rPr lang="en-US" sz="2000" b="1" dirty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của</a:t>
            </a:r>
            <a:r>
              <a:rPr lang="en-US" sz="2000" b="1" dirty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dân</a:t>
            </a:r>
            <a:r>
              <a:rPr lang="en-US" sz="2000" b="1" dirty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số</a:t>
            </a:r>
            <a:r>
              <a:rPr lang="en-US" sz="2000" b="1" dirty="0"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53145" y="2167153"/>
            <a:ext cx="23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(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Dưới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độ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tuổi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lao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21698" y="2864112"/>
            <a:ext cx="2459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(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độ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tuổi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lao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57953" y="3593068"/>
            <a:ext cx="2330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(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Trên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độ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tuổi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lao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)</a:t>
            </a:r>
          </a:p>
        </p:txBody>
      </p:sp>
      <p:pic>
        <p:nvPicPr>
          <p:cNvPr id="19" name="Picture 8" descr="Digit 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68" y="20812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32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GIAO_AN\GIAO AN NAM 2015-2016\THAP TUOI.jpg"/>
          <p:cNvPicPr>
            <a:picLocks noChangeAspect="1" noChangeArrowheads="1"/>
          </p:cNvPicPr>
          <p:nvPr/>
        </p:nvPicPr>
        <p:blipFill rotWithShape="1">
          <a:blip r:embed="rId2" cstate="print"/>
          <a:srcRect b="16571"/>
          <a:stretch/>
        </p:blipFill>
        <p:spPr bwMode="auto">
          <a:xfrm>
            <a:off x="3733800" y="1219200"/>
            <a:ext cx="5410200" cy="247934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1.1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1173778"/>
            <a:ext cx="3429000" cy="156966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1,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Trong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tổng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số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trẻ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em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0-4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tuổi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tháp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tháp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ước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tính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bao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nhiêu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bé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trai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bao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nhiêu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bé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gái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638721"/>
              </p:ext>
            </p:extLst>
          </p:nvPr>
        </p:nvGraphicFramePr>
        <p:xfrm>
          <a:off x="0" y="4369270"/>
          <a:ext cx="5334000" cy="1051560"/>
        </p:xfrm>
        <a:graphic>
          <a:graphicData uri="http://schemas.openxmlformats.org/drawingml/2006/table">
            <a:tbl>
              <a:tblPr/>
              <a:tblGrid>
                <a:gridCol w="10668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684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729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257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534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Tháp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Đáy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Thân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Đỉnh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34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Tháp 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34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Tháp 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2819400"/>
            <a:ext cx="3581400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879" y="5715000"/>
            <a:ext cx="6019800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62600" y="3753428"/>
            <a:ext cx="2332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/Thu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hẹp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56913" y="4131859"/>
            <a:ext cx="215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Thoải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62600" y="4549182"/>
            <a:ext cx="2247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hơn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6062" y="4710384"/>
            <a:ext cx="9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rộng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38247" y="5029200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Thu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hẹp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98637" y="468564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Thoải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76369" y="5035637"/>
            <a:ext cx="971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00262" y="4710384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Nhọn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25603" y="5054980"/>
            <a:ext cx="1087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hơn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862068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Tháp</a:t>
            </a:r>
            <a:r>
              <a:rPr lang="en-US" dirty="0"/>
              <a:t> 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97934" y="863516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Tháp</a:t>
            </a:r>
            <a:r>
              <a:rPr lang="en-US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21593808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  <p:bldP spid="14" grpId="0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38&quot;&gt;&lt;property id=&quot;20148&quot; value=&quot;5&quot;/&gt;&lt;property id=&quot;20300&quot; value=&quot;Slide 2&quot;/&gt;&lt;property id=&quot;20307&quot; value=&quot;260&quot;/&gt;&lt;/object&gt;&lt;object type=&quot;3&quot; unique_id=&quot;10059&quot;&gt;&lt;property id=&quot;20148&quot; value=&quot;5&quot;/&gt;&lt;property id=&quot;20300&quot; value=&quot;Slide 5&quot;/&gt;&lt;property id=&quot;20307&quot; value=&quot;261&quot;/&gt;&lt;/object&gt;&lt;object type=&quot;3&quot; unique_id=&quot;10078&quot;&gt;&lt;property id=&quot;20148&quot; value=&quot;5&quot;/&gt;&lt;property id=&quot;20300&quot; value=&quot;Slide 4&quot;/&gt;&lt;property id=&quot;20307&quot; value=&quot;26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4031</TotalTime>
  <Words>798</Words>
  <Application>Microsoft Office PowerPoint</Application>
  <PresentationFormat>On-screen Show (4:3)</PresentationFormat>
  <Paragraphs>125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#9Slide02 Noi dung rat dai</vt:lpstr>
      <vt:lpstr>Times New Roman</vt:lpstr>
      <vt:lpstr>Wingdings</vt:lpstr>
      <vt:lpstr>#9Slide02 Tieu de rat dai 01</vt:lpstr>
      <vt:lpstr>#9Slide02 Tieu de dai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HI</cp:lastModifiedBy>
  <cp:revision>174</cp:revision>
  <dcterms:created xsi:type="dcterms:W3CDTF">2016-07-19T14:28:14Z</dcterms:created>
  <dcterms:modified xsi:type="dcterms:W3CDTF">2021-09-01T08:00:48Z</dcterms:modified>
</cp:coreProperties>
</file>