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  <p:sldMasterId id="2147483674" r:id="rId2"/>
    <p:sldMasterId id="2147483675" r:id="rId3"/>
  </p:sldMasterIdLst>
  <p:notesMasterIdLst>
    <p:notesMasterId r:id="rId21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</p:sldIdLst>
  <p:sldSz cx="9144000" cy="6858000" type="screen4x3"/>
  <p:notesSz cx="6858000" cy="9144000"/>
  <p:embeddedFontLst>
    <p:embeddedFont>
      <p:font typeface="Tahoma" pitchFamily="34" charset="0"/>
      <p:regular r:id="rId22"/>
      <p:bold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E64DD277-458E-43ED-88F0-DE905364BA33}">
  <a:tblStyle styleId="{E64DD277-458E-43ED-88F0-DE905364BA3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2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1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4522241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5760" algn="l">
              <a:spcBef>
                <a:spcPts val="360"/>
              </a:spcBef>
              <a:spcAft>
                <a:spcPts val="0"/>
              </a:spcAft>
              <a:buSzPts val="216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65760" algn="l">
              <a:spcBef>
                <a:spcPts val="360"/>
              </a:spcBef>
              <a:spcAft>
                <a:spcPts val="0"/>
              </a:spcAft>
              <a:buSzPts val="216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20039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7pPr>
            <a:lvl8pPr marL="3657600" lvl="7" indent="-320040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8pPr>
            <a:lvl9pPr marL="4114800" lvl="8" indent="-320040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880"/>
              <a:buFont typeface="Tahoma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2160"/>
              <a:buFont typeface="Tahoma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11480" algn="l">
              <a:spcBef>
                <a:spcPts val="480"/>
              </a:spcBef>
              <a:spcAft>
                <a:spcPts val="0"/>
              </a:spcAft>
              <a:buSzPts val="2880"/>
              <a:buFont typeface="Tahoma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/>
            </a:lvl2pPr>
            <a:lvl3pPr marL="1371600" lvl="2" indent="-365760" algn="l">
              <a:spcBef>
                <a:spcPts val="360"/>
              </a:spcBef>
              <a:spcAft>
                <a:spcPts val="0"/>
              </a:spcAft>
              <a:buSzPts val="2160"/>
              <a:buFont typeface="Tahoma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–"/>
              <a:defRPr sz="1600"/>
            </a:lvl4pPr>
            <a:lvl5pPr marL="2286000" lvl="4" indent="-309879" algn="l">
              <a:spcBef>
                <a:spcPts val="320"/>
              </a:spcBef>
              <a:spcAft>
                <a:spcPts val="0"/>
              </a:spcAft>
              <a:buSzPts val="1280"/>
              <a:buChar char="❖"/>
              <a:defRPr sz="1600"/>
            </a:lvl5pPr>
            <a:lvl6pPr marL="2743200" lvl="5" indent="-309879" algn="l">
              <a:spcBef>
                <a:spcPts val="320"/>
              </a:spcBef>
              <a:spcAft>
                <a:spcPts val="0"/>
              </a:spcAft>
              <a:buSzPts val="1280"/>
              <a:buChar char="❖"/>
              <a:defRPr sz="1600"/>
            </a:lvl6pPr>
            <a:lvl7pPr marL="3200400" lvl="6" indent="-309879" algn="l">
              <a:spcBef>
                <a:spcPts val="320"/>
              </a:spcBef>
              <a:spcAft>
                <a:spcPts val="0"/>
              </a:spcAft>
              <a:buSzPts val="1280"/>
              <a:buChar char="❖"/>
              <a:defRPr sz="1600"/>
            </a:lvl7pPr>
            <a:lvl8pPr marL="3657600" lvl="7" indent="-309879" algn="l">
              <a:spcBef>
                <a:spcPts val="320"/>
              </a:spcBef>
              <a:spcAft>
                <a:spcPts val="0"/>
              </a:spcAft>
              <a:buSzPts val="1280"/>
              <a:buChar char="❖"/>
              <a:defRPr sz="1600"/>
            </a:lvl8pPr>
            <a:lvl9pPr marL="4114800" lvl="8" indent="-309879" algn="l">
              <a:spcBef>
                <a:spcPts val="320"/>
              </a:spcBef>
              <a:spcAft>
                <a:spcPts val="0"/>
              </a:spcAft>
              <a:buSzPts val="1280"/>
              <a:buChar char="❖"/>
              <a:defRPr sz="1600"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880"/>
              <a:buFont typeface="Tahoma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2160"/>
              <a:buFont typeface="Tahoma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11480" algn="l">
              <a:spcBef>
                <a:spcPts val="480"/>
              </a:spcBef>
              <a:spcAft>
                <a:spcPts val="0"/>
              </a:spcAft>
              <a:buSzPts val="2880"/>
              <a:buFont typeface="Tahoma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/>
            </a:lvl2pPr>
            <a:lvl3pPr marL="1371600" lvl="2" indent="-365760" algn="l">
              <a:spcBef>
                <a:spcPts val="360"/>
              </a:spcBef>
              <a:spcAft>
                <a:spcPts val="0"/>
              </a:spcAft>
              <a:buSzPts val="2160"/>
              <a:buFont typeface="Tahoma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–"/>
              <a:defRPr sz="1600"/>
            </a:lvl4pPr>
            <a:lvl5pPr marL="2286000" lvl="4" indent="-309879" algn="l">
              <a:spcBef>
                <a:spcPts val="320"/>
              </a:spcBef>
              <a:spcAft>
                <a:spcPts val="0"/>
              </a:spcAft>
              <a:buSzPts val="1280"/>
              <a:buChar char="❖"/>
              <a:defRPr sz="1600"/>
            </a:lvl5pPr>
            <a:lvl6pPr marL="2743200" lvl="5" indent="-309879" algn="l">
              <a:spcBef>
                <a:spcPts val="320"/>
              </a:spcBef>
              <a:spcAft>
                <a:spcPts val="0"/>
              </a:spcAft>
              <a:buSzPts val="1280"/>
              <a:buChar char="❖"/>
              <a:defRPr sz="1600"/>
            </a:lvl6pPr>
            <a:lvl7pPr marL="3200400" lvl="6" indent="-309879" algn="l">
              <a:spcBef>
                <a:spcPts val="320"/>
              </a:spcBef>
              <a:spcAft>
                <a:spcPts val="0"/>
              </a:spcAft>
              <a:buSzPts val="1280"/>
              <a:buChar char="❖"/>
              <a:defRPr sz="1600"/>
            </a:lvl7pPr>
            <a:lvl8pPr marL="3657600" lvl="7" indent="-309879" algn="l">
              <a:spcBef>
                <a:spcPts val="320"/>
              </a:spcBef>
              <a:spcAft>
                <a:spcPts val="0"/>
              </a:spcAft>
              <a:buSzPts val="1280"/>
              <a:buChar char="❖"/>
              <a:defRPr sz="1600"/>
            </a:lvl8pPr>
            <a:lvl9pPr marL="4114800" lvl="8" indent="-309879" algn="l">
              <a:spcBef>
                <a:spcPts val="320"/>
              </a:spcBef>
              <a:spcAft>
                <a:spcPts val="0"/>
              </a:spcAft>
              <a:buSzPts val="1280"/>
              <a:buChar char="❖"/>
              <a:defRPr sz="1600"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40386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41960" algn="l">
              <a:spcBef>
                <a:spcPts val="560"/>
              </a:spcBef>
              <a:spcAft>
                <a:spcPts val="0"/>
              </a:spcAft>
              <a:buSzPts val="3360"/>
              <a:buFont typeface="Tahoma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  <a:defRPr sz="2400"/>
            </a:lvl2pPr>
            <a:lvl3pPr marL="1371600" lvl="2" indent="-381000" algn="l">
              <a:spcBef>
                <a:spcPts val="400"/>
              </a:spcBef>
              <a:spcAft>
                <a:spcPts val="0"/>
              </a:spcAft>
              <a:buSzPts val="2400"/>
              <a:buFont typeface="Tahoma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 sz="1800"/>
            </a:lvl4pPr>
            <a:lvl5pPr marL="2286000" lvl="4" indent="-320039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 sz="18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 sz="1800"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 sz="1800"/>
            </a:lvl7pPr>
            <a:lvl8pPr marL="3657600" lvl="7" indent="-320040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 sz="1800"/>
            </a:lvl8pPr>
            <a:lvl9pPr marL="4114800" lvl="8" indent="-320040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 sz="1800"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body" idx="2"/>
          </p:nvPr>
        </p:nvSpPr>
        <p:spPr>
          <a:xfrm>
            <a:off x="4648200" y="1905000"/>
            <a:ext cx="40386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41960" algn="l">
              <a:spcBef>
                <a:spcPts val="560"/>
              </a:spcBef>
              <a:spcAft>
                <a:spcPts val="0"/>
              </a:spcAft>
              <a:buSzPts val="3360"/>
              <a:buFont typeface="Tahoma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  <a:defRPr sz="2400"/>
            </a:lvl2pPr>
            <a:lvl3pPr marL="1371600" lvl="2" indent="-381000" algn="l">
              <a:spcBef>
                <a:spcPts val="400"/>
              </a:spcBef>
              <a:spcAft>
                <a:spcPts val="0"/>
              </a:spcAft>
              <a:buSzPts val="2400"/>
              <a:buFont typeface="Tahoma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 sz="1800"/>
            </a:lvl4pPr>
            <a:lvl5pPr marL="2286000" lvl="4" indent="-320039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 sz="18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 sz="1800"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 sz="1800"/>
            </a:lvl7pPr>
            <a:lvl8pPr marL="3657600" lvl="7" indent="-320040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 sz="1800"/>
            </a:lvl8pPr>
            <a:lvl9pPr marL="4114800" lvl="8" indent="-320040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 sz="1800"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2400"/>
              <a:buFont typeface="Tahoma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920"/>
              <a:buFont typeface="Tahoma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1120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SzPts val="1120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SzPts val="1120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SzPts val="1120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SzPts val="1120"/>
              <a:buNone/>
              <a:defRPr sz="1400"/>
            </a:lvl9pPr>
          </a:lstStyle>
          <a:p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6"/>
          <p:cNvSpPr txBox="1">
            <a:spLocks noGrp="1"/>
          </p:cNvSpPr>
          <p:nvPr>
            <p:ph type="ctrTitle"/>
          </p:nvPr>
        </p:nvSpPr>
        <p:spPr>
          <a:xfrm>
            <a:off x="685800" y="1997075"/>
            <a:ext cx="7772400" cy="1431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SzPts val="3840"/>
              <a:buFont typeface="Tahoma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SzPts val="216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9pPr>
          </a:lstStyle>
          <a:p>
            <a:endParaRPr/>
          </a:p>
        </p:txBody>
      </p:sp>
      <p:sp>
        <p:nvSpPr>
          <p:cNvPr id="109" name="Google Shape;109;p1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1" name="Google Shape;111;p1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0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0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34" name="Google Shape;134;p2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40" name="Google Shape;140;p2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46" name="Google Shape;146;p2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147" name="Google Shape;147;p2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4 Content" type="fourObj">
  <p:cSld name="FOUR_OBJECT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40386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5760" algn="l">
              <a:spcBef>
                <a:spcPts val="360"/>
              </a:spcBef>
              <a:spcAft>
                <a:spcPts val="0"/>
              </a:spcAft>
              <a:buSzPts val="216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65760" algn="l">
              <a:spcBef>
                <a:spcPts val="360"/>
              </a:spcBef>
              <a:spcAft>
                <a:spcPts val="0"/>
              </a:spcAft>
              <a:buSzPts val="216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20039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7pPr>
            <a:lvl8pPr marL="3657600" lvl="7" indent="-320040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8pPr>
            <a:lvl9pPr marL="4114800" lvl="8" indent="-320040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body" idx="2"/>
          </p:nvPr>
        </p:nvSpPr>
        <p:spPr>
          <a:xfrm>
            <a:off x="4648200" y="1905000"/>
            <a:ext cx="40386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5760" algn="l">
              <a:spcBef>
                <a:spcPts val="360"/>
              </a:spcBef>
              <a:spcAft>
                <a:spcPts val="0"/>
              </a:spcAft>
              <a:buSzPts val="216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65760" algn="l">
              <a:spcBef>
                <a:spcPts val="360"/>
              </a:spcBef>
              <a:spcAft>
                <a:spcPts val="0"/>
              </a:spcAft>
              <a:buSzPts val="216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20039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7pPr>
            <a:lvl8pPr marL="3657600" lvl="7" indent="-320040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8pPr>
            <a:lvl9pPr marL="4114800" lvl="8" indent="-320040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body" idx="3"/>
          </p:nvPr>
        </p:nvSpPr>
        <p:spPr>
          <a:xfrm>
            <a:off x="457200" y="4038600"/>
            <a:ext cx="40386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5760" algn="l">
              <a:spcBef>
                <a:spcPts val="360"/>
              </a:spcBef>
              <a:spcAft>
                <a:spcPts val="0"/>
              </a:spcAft>
              <a:buSzPts val="216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65760" algn="l">
              <a:spcBef>
                <a:spcPts val="360"/>
              </a:spcBef>
              <a:spcAft>
                <a:spcPts val="0"/>
              </a:spcAft>
              <a:buSzPts val="216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20039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7pPr>
            <a:lvl8pPr marL="3657600" lvl="7" indent="-320040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8pPr>
            <a:lvl9pPr marL="4114800" lvl="8" indent="-320040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body" idx="4"/>
          </p:nvPr>
        </p:nvSpPr>
        <p:spPr>
          <a:xfrm>
            <a:off x="4648200" y="4038600"/>
            <a:ext cx="40386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5760" algn="l">
              <a:spcBef>
                <a:spcPts val="360"/>
              </a:spcBef>
              <a:spcAft>
                <a:spcPts val="0"/>
              </a:spcAft>
              <a:buSzPts val="216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65760" algn="l">
              <a:spcBef>
                <a:spcPts val="360"/>
              </a:spcBef>
              <a:spcAft>
                <a:spcPts val="0"/>
              </a:spcAft>
              <a:buSzPts val="216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20039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7pPr>
            <a:lvl8pPr marL="3657600" lvl="7" indent="-320040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8pPr>
            <a:lvl9pPr marL="4114800" lvl="8" indent="-320040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3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3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>
            <a:endParaRPr/>
          </a:p>
        </p:txBody>
      </p:sp>
      <p:sp>
        <p:nvSpPr>
          <p:cNvPr id="153" name="Google Shape;153;p23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154" name="Google Shape;154;p2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2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2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2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2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2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169" name="Google Shape;169;p2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170" name="Google Shape;170;p2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171" name="Google Shape;171;p2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172" name="Google Shape;172;p2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2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2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2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178" name="Google Shape;178;p2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2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2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8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28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2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2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2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" type="objOnly">
  <p:cSld name="OBJECT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 txBox="1">
            <a:spLocks noGrp="1"/>
          </p:cNvSpPr>
          <p:nvPr>
            <p:ph type="body" idx="1"/>
          </p:nvPr>
        </p:nvSpPr>
        <p:spPr>
          <a:xfrm>
            <a:off x="457200" y="292100"/>
            <a:ext cx="8229600" cy="57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5760" algn="l">
              <a:spcBef>
                <a:spcPts val="360"/>
              </a:spcBef>
              <a:spcAft>
                <a:spcPts val="0"/>
              </a:spcAft>
              <a:buSzPts val="216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65760" algn="l">
              <a:spcBef>
                <a:spcPts val="360"/>
              </a:spcBef>
              <a:spcAft>
                <a:spcPts val="0"/>
              </a:spcAft>
              <a:buSzPts val="216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20039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7pPr>
            <a:lvl8pPr marL="3657600" lvl="7" indent="-320040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8pPr>
            <a:lvl9pPr marL="4114800" lvl="8" indent="-320040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Content" type="txAndObj">
  <p:cSld name="TEXT_AND_OBJEC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40386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5760" algn="l">
              <a:spcBef>
                <a:spcPts val="360"/>
              </a:spcBef>
              <a:spcAft>
                <a:spcPts val="0"/>
              </a:spcAft>
              <a:buSzPts val="216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65760" algn="l">
              <a:spcBef>
                <a:spcPts val="360"/>
              </a:spcBef>
              <a:spcAft>
                <a:spcPts val="0"/>
              </a:spcAft>
              <a:buSzPts val="216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20039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7pPr>
            <a:lvl8pPr marL="3657600" lvl="7" indent="-320040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8pPr>
            <a:lvl9pPr marL="4114800" lvl="8" indent="-320040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4648200" y="1905000"/>
            <a:ext cx="40386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5760" algn="l">
              <a:spcBef>
                <a:spcPts val="360"/>
              </a:spcBef>
              <a:spcAft>
                <a:spcPts val="0"/>
              </a:spcAft>
              <a:buSzPts val="216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65760" algn="l">
              <a:spcBef>
                <a:spcPts val="360"/>
              </a:spcBef>
              <a:spcAft>
                <a:spcPts val="0"/>
              </a:spcAft>
              <a:buSzPts val="216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20039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7pPr>
            <a:lvl8pPr marL="3657600" lvl="7" indent="-320040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8pPr>
            <a:lvl9pPr marL="4114800" lvl="8" indent="-320040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>
            <a:spLocks noGrp="1"/>
          </p:cNvSpPr>
          <p:nvPr>
            <p:ph type="title"/>
          </p:nvPr>
        </p:nvSpPr>
        <p:spPr>
          <a:xfrm rot="5400000">
            <a:off x="4794250" y="2127250"/>
            <a:ext cx="57277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1"/>
          </p:nvPr>
        </p:nvSpPr>
        <p:spPr>
          <a:xfrm rot="5400000">
            <a:off x="603250" y="146050"/>
            <a:ext cx="57277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5760" algn="l">
              <a:spcBef>
                <a:spcPts val="360"/>
              </a:spcBef>
              <a:spcAft>
                <a:spcPts val="0"/>
              </a:spcAft>
              <a:buSzPts val="216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65760" algn="l">
              <a:spcBef>
                <a:spcPts val="360"/>
              </a:spcBef>
              <a:spcAft>
                <a:spcPts val="0"/>
              </a:spcAft>
              <a:buSzPts val="216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20039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7pPr>
            <a:lvl8pPr marL="3657600" lvl="7" indent="-320040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8pPr>
            <a:lvl9pPr marL="4114800" lvl="8" indent="-320040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 txBox="1"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body" idx="1"/>
          </p:nvPr>
        </p:nvSpPr>
        <p:spPr>
          <a:xfrm rot="5400000">
            <a:off x="2514600" y="-152400"/>
            <a:ext cx="41148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5760" algn="l">
              <a:spcBef>
                <a:spcPts val="360"/>
              </a:spcBef>
              <a:spcAft>
                <a:spcPts val="0"/>
              </a:spcAft>
              <a:buSzPts val="216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65760" algn="l">
              <a:spcBef>
                <a:spcPts val="360"/>
              </a:spcBef>
              <a:spcAft>
                <a:spcPts val="0"/>
              </a:spcAft>
              <a:buSzPts val="216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20039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7pPr>
            <a:lvl8pPr marL="3657600" lvl="7" indent="-320040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8pPr>
            <a:lvl9pPr marL="4114800" lvl="8" indent="-320040" algn="l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57" name="Google Shape;57;p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680"/>
              <a:buFont typeface="Tahoma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200"/>
              <a:buFont typeface="Tahoma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72440" algn="l">
              <a:spcBef>
                <a:spcPts val="640"/>
              </a:spcBef>
              <a:spcAft>
                <a:spcPts val="0"/>
              </a:spcAft>
              <a:buSzPts val="3840"/>
              <a:buFont typeface="Tahoma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–"/>
              <a:defRPr sz="2800"/>
            </a:lvl2pPr>
            <a:lvl3pPr marL="1371600" lvl="2" indent="-411480" algn="l">
              <a:spcBef>
                <a:spcPts val="480"/>
              </a:spcBef>
              <a:spcAft>
                <a:spcPts val="0"/>
              </a:spcAft>
              <a:buSzPts val="2880"/>
              <a:buFont typeface="Tahoma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/>
            </a:lvl4pPr>
            <a:lvl5pPr marL="2286000" lvl="4" indent="-330200" algn="l">
              <a:spcBef>
                <a:spcPts val="400"/>
              </a:spcBef>
              <a:spcAft>
                <a:spcPts val="0"/>
              </a:spcAft>
              <a:buSzPts val="1600"/>
              <a:buChar char="❖"/>
              <a:defRPr sz="2000"/>
            </a:lvl5pPr>
            <a:lvl6pPr marL="2743200" lvl="5" indent="-330200" algn="l">
              <a:spcBef>
                <a:spcPts val="400"/>
              </a:spcBef>
              <a:spcAft>
                <a:spcPts val="0"/>
              </a:spcAft>
              <a:buSzPts val="1600"/>
              <a:buChar char="❖"/>
              <a:defRPr sz="2000"/>
            </a:lvl6pPr>
            <a:lvl7pPr marL="3200400" lvl="6" indent="-330200" algn="l">
              <a:spcBef>
                <a:spcPts val="400"/>
              </a:spcBef>
              <a:spcAft>
                <a:spcPts val="0"/>
              </a:spcAft>
              <a:buSzPts val="1600"/>
              <a:buChar char="❖"/>
              <a:defRPr sz="2000"/>
            </a:lvl7pPr>
            <a:lvl8pPr marL="3657600" lvl="7" indent="-330200" algn="l">
              <a:spcBef>
                <a:spcPts val="400"/>
              </a:spcBef>
              <a:spcAft>
                <a:spcPts val="0"/>
              </a:spcAft>
              <a:buSzPts val="1600"/>
              <a:buChar char="❖"/>
              <a:defRPr sz="2000"/>
            </a:lvl8pPr>
            <a:lvl9pPr marL="4114800" lvl="8" indent="-330200" algn="l">
              <a:spcBef>
                <a:spcPts val="400"/>
              </a:spcBef>
              <a:spcAft>
                <a:spcPts val="0"/>
              </a:spcAft>
              <a:buSzPts val="1600"/>
              <a:buChar char="❖"/>
              <a:defRPr sz="2000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680"/>
              <a:buFont typeface="Tahoma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200"/>
              <a:buFont typeface="Tahoma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5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7244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3840"/>
              <a:buFont typeface="Tahoma"/>
              <a:buChar char="•"/>
              <a:defRPr sz="3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ahoma"/>
              <a:buChar char="–"/>
              <a:defRPr sz="2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41148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880"/>
              <a:buFont typeface="Tahoma"/>
              <a:buChar char="•"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ahoma"/>
              <a:buChar char="–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302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Char char="❖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02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Char char="❖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02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Char char="❖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02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Char char="❖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02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Char char="❖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spd="med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/>
          <p:nvPr/>
        </p:nvSpPr>
        <p:spPr>
          <a:xfrm>
            <a:off x="285750" y="2803525"/>
            <a:ext cx="1587" cy="3035300"/>
          </a:xfrm>
          <a:custGeom>
            <a:avLst/>
            <a:gdLst/>
            <a:ahLst/>
            <a:cxnLst/>
            <a:rect l="l" t="t" r="r" b="b"/>
            <a:pathLst>
              <a:path w="1588" h="1912" extrusionOk="0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1" name="Google Shape;101;p15"/>
          <p:cNvSpPr txBox="1"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02" name="Google Shape;102;p15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7244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3840"/>
              <a:buFont typeface="Tahoma"/>
              <a:buChar char="•"/>
              <a:defRPr sz="3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ahoma"/>
              <a:buChar char="–"/>
              <a:defRPr sz="2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41148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880"/>
              <a:buFont typeface="Tahoma"/>
              <a:buChar char="•"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ahoma"/>
              <a:buChar char="–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302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Char char="❖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02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Char char="❖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02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Char char="❖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02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Char char="❖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02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Char char="❖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03" name="Google Shape;103;p1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105" name="Google Shape;105;p1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</p:sldLayoutIdLst>
  <p:transition spd="med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5" name="Google Shape;115;p1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16" name="Google Shape;116;p1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17" name="Google Shape;117;p1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 spd="med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" name="Google Shape;191;p29"/>
          <p:cNvGrpSpPr/>
          <p:nvPr/>
        </p:nvGrpSpPr>
        <p:grpSpPr>
          <a:xfrm>
            <a:off x="0" y="-19050"/>
            <a:ext cx="9144000" cy="6877050"/>
            <a:chOff x="0" y="-19050"/>
            <a:chExt cx="9144000" cy="6877049"/>
          </a:xfrm>
        </p:grpSpPr>
        <p:pic>
          <p:nvPicPr>
            <p:cNvPr id="192" name="Google Shape;192;p29"/>
            <p:cNvPicPr preferRelativeResize="0"/>
            <p:nvPr/>
          </p:nvPicPr>
          <p:blipFill rotWithShape="1">
            <a:blip r:embed="rId3">
              <a:alphaModFix/>
            </a:blip>
            <a:srcRect l="12884" r="12470"/>
            <a:stretch/>
          </p:blipFill>
          <p:spPr>
            <a:xfrm>
              <a:off x="0" y="-19050"/>
              <a:ext cx="9144000" cy="6877049"/>
            </a:xfrm>
            <a:prstGeom prst="rect">
              <a:avLst/>
            </a:prstGeom>
            <a:noFill/>
            <a:ln>
              <a:noFill/>
            </a:ln>
            <a:effectLst>
              <a:outerShdw blurRad="63500" dist="17960" dir="2700000">
                <a:srgbClr val="7A3D00"/>
              </a:outerShdw>
            </a:effectLst>
          </p:spPr>
        </p:pic>
        <p:sp>
          <p:nvSpPr>
            <p:cNvPr id="193" name="Google Shape;193;p29"/>
            <p:cNvSpPr/>
            <p:nvPr/>
          </p:nvSpPr>
          <p:spPr>
            <a:xfrm>
              <a:off x="533400" y="1066800"/>
              <a:ext cx="8001000" cy="5181599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8575" cap="flat" cmpd="sng">
              <a:solidFill>
                <a:srgbClr val="2929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194" name="Google Shape;194;p29"/>
          <p:cNvSpPr txBox="1"/>
          <p:nvPr/>
        </p:nvSpPr>
        <p:spPr>
          <a:xfrm>
            <a:off x="-152400" y="3438525"/>
            <a:ext cx="9296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ahoma"/>
              <a:buNone/>
            </a:pPr>
            <a:endParaRPr sz="3600" b="1" i="0" u="non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ahoma"/>
              <a:buNone/>
            </a:pPr>
            <a:endParaRPr sz="3600" b="1" i="0" u="non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4600"/>
              <a:buFont typeface="Times New Roman"/>
              <a:buNone/>
            </a:pPr>
            <a:r>
              <a:rPr lang="en-US" sz="4600" b="1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2. SỰ PHÂN BỐ DÂN CƯ.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4600"/>
              <a:buFont typeface="Times New Roman"/>
              <a:buNone/>
            </a:pPr>
            <a:r>
              <a:rPr lang="en-US" sz="4600" b="1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 CHỦNG TỘC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4600"/>
              <a:buFont typeface="Times New Roman"/>
              <a:buNone/>
            </a:pPr>
            <a:r>
              <a:rPr lang="en-US" sz="4600" b="1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TRÊN THẾ GIỚI</a:t>
            </a:r>
            <a:endParaRPr/>
          </a:p>
        </p:txBody>
      </p:sp>
      <p:sp>
        <p:nvSpPr>
          <p:cNvPr id="195" name="Google Shape;195;p29"/>
          <p:cNvSpPr txBox="1">
            <a:spLocks noGrp="1"/>
          </p:cNvSpPr>
          <p:nvPr>
            <p:ph type="title"/>
          </p:nvPr>
        </p:nvSpPr>
        <p:spPr>
          <a:xfrm>
            <a:off x="457200" y="1714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</a:pPr>
            <a:r>
              <a:rPr lang="en-US" sz="28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PHÒNG GD&amp;ĐT QUẬN GÒ VẤP</a:t>
            </a:r>
            <a:endParaRPr/>
          </a:p>
        </p:txBody>
      </p:sp>
      <p:sp>
        <p:nvSpPr>
          <p:cNvPr id="196" name="Google Shape;196;p29"/>
          <p:cNvSpPr txBox="1"/>
          <p:nvPr/>
        </p:nvSpPr>
        <p:spPr>
          <a:xfrm>
            <a:off x="3252787" y="1390650"/>
            <a:ext cx="2544762" cy="1138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Times New Roman"/>
              <a:buNone/>
            </a:pPr>
            <a:r>
              <a:rPr lang="en-US" sz="34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GIẢNG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Times New Roman"/>
              <a:buNone/>
            </a:pPr>
            <a:r>
              <a:rPr lang="en-US" sz="34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----------</a:t>
            </a:r>
            <a:endParaRPr/>
          </a:p>
        </p:txBody>
      </p:sp>
      <p:sp>
        <p:nvSpPr>
          <p:cNvPr id="197" name="Google Shape;197;p29"/>
          <p:cNvSpPr/>
          <p:nvPr/>
        </p:nvSpPr>
        <p:spPr>
          <a:xfrm>
            <a:off x="2122938" y="2419944"/>
            <a:ext cx="493622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F"/>
              </a:buClr>
              <a:buSzPts val="5400"/>
              <a:buFont typeface="Times New Roman"/>
              <a:buNone/>
            </a:pPr>
            <a:r>
              <a:rPr lang="en-US" sz="5400" b="1" i="0" u="none" strike="noStrike" cap="none">
                <a:solidFill>
                  <a:srgbClr val="00006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MÔN: ĐỊA LÍ 7</a:t>
            </a:r>
            <a:endParaRPr/>
          </a:p>
        </p:txBody>
      </p:sp>
      <p:pic>
        <p:nvPicPr>
          <p:cNvPr id="198" name="Google Shape;198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91387" y="1960562"/>
            <a:ext cx="1223962" cy="118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9" descr="DSTARS-P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96150" y="2019300"/>
            <a:ext cx="1181100" cy="1044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" name="Google Shape;327;p38" descr="Fairbanks, Alask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350" y="4762"/>
            <a:ext cx="9150350" cy="6853237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38"/>
          <p:cNvSpPr txBox="1"/>
          <p:nvPr/>
        </p:nvSpPr>
        <p:spPr>
          <a:xfrm>
            <a:off x="0" y="0"/>
            <a:ext cx="8305800" cy="1077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en-US" sz="32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Thành phố Fairbanks – bang Alaska – Hoa Kì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en-US" sz="32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(cách vòng cực bắc 321km)</a:t>
            </a:r>
            <a:endParaRPr/>
          </a:p>
        </p:txBody>
      </p:sp>
    </p:spTree>
  </p:cSld>
  <p:clrMapOvr>
    <a:masterClrMapping/>
  </p:clrMapOvr>
  <p:transition spd="med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" name="Google Shape;333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39"/>
          <p:cNvSpPr txBox="1"/>
          <p:nvPr/>
        </p:nvSpPr>
        <p:spPr>
          <a:xfrm>
            <a:off x="0" y="1828800"/>
            <a:ext cx="883920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39775" marR="0" lvl="1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Times New Roman"/>
              <a:buAutoNum type="arabicPeriod"/>
            </a:pPr>
            <a:r>
              <a:rPr lang="en-US" sz="3200" b="1" i="0" u="sng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Sự phân bố dân cư</a:t>
            </a:r>
            <a:endParaRPr/>
          </a:p>
          <a:p>
            <a:pPr marL="739775" marR="0" lvl="1" indent="-5143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Times New Roman"/>
              <a:buAutoNum type="arabicPeriod"/>
            </a:pPr>
            <a:r>
              <a:rPr lang="en-US" sz="3200" b="1" i="0" u="sng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 chủng tộc</a:t>
            </a:r>
            <a:endParaRPr/>
          </a:p>
          <a:p>
            <a:pPr marL="739775" marR="0" lvl="1" indent="-5143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ahoma"/>
              <a:buNone/>
            </a:pPr>
            <a:endParaRPr sz="2800" b="0" i="0" u="none" strike="noStrike" cap="non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39775" marR="0" lvl="1" indent="-5143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ahoma"/>
              <a:buNone/>
            </a:pPr>
            <a:endParaRPr sz="3000" b="0" i="0" u="none" strike="noStrike" cap="non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39775" marR="0" lvl="1" indent="-5143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3000"/>
              <a:buFont typeface="Times New Roman"/>
              <a:buNone/>
            </a:pPr>
            <a:r>
              <a:rPr lang="en-US" sz="30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endParaRPr/>
          </a:p>
          <a:p>
            <a:pPr marL="739775" marR="0" lvl="1" indent="-5143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ahoma"/>
              <a:buNone/>
            </a:pPr>
            <a:endParaRPr sz="3200" b="1" i="0" u="none" strike="noStrike" cap="non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39775" marR="0" lvl="1" indent="-51435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ahoma"/>
              <a:buNone/>
            </a:pPr>
            <a:endParaRPr sz="3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39775" marR="0" lvl="1" indent="-51435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ahoma"/>
              <a:buNone/>
            </a:pPr>
            <a:endParaRPr sz="3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39775" marR="0" lvl="1" indent="-51435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en-US"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3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39775" marR="0" lvl="1" indent="-5143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Times New Roman"/>
              <a:buNone/>
            </a:pPr>
            <a:r>
              <a:rPr lang="en-US" sz="3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endParaRPr/>
          </a:p>
        </p:txBody>
      </p:sp>
      <p:sp>
        <p:nvSpPr>
          <p:cNvPr id="335" name="Google Shape;335;p39"/>
          <p:cNvSpPr txBox="1"/>
          <p:nvPr/>
        </p:nvSpPr>
        <p:spPr>
          <a:xfrm>
            <a:off x="361950" y="395287"/>
            <a:ext cx="7848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Times New Roman"/>
              <a:buNone/>
            </a:pPr>
            <a:r>
              <a:rPr lang="en-US" sz="3600" b="1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2. SỰ PHÂN BỐ DÂN CƯ.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Times New Roman"/>
              <a:buNone/>
            </a:pPr>
            <a:r>
              <a:rPr lang="en-US" sz="3600" b="1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 CHỦNG TỘC TRÊN THẾ GIỚI</a:t>
            </a:r>
            <a:endParaRPr/>
          </a:p>
        </p:txBody>
      </p:sp>
      <p:pic>
        <p:nvPicPr>
          <p:cNvPr id="336" name="Google Shape;336;p39" descr="Tổng hợp 5000 ảnh động tuyển chọn cực đẹp cho Powerpoint | CTU - Cộng đồng  Sinh viên Đại học Cần Thơ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90900" y="2209800"/>
            <a:ext cx="1028700" cy="96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" name="Google Shape;341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40" descr="chung toc"/>
          <p:cNvPicPr preferRelativeResize="0"/>
          <p:nvPr/>
        </p:nvPicPr>
        <p:blipFill rotWithShape="1">
          <a:blip r:embed="rId4">
            <a:alphaModFix/>
          </a:blip>
          <a:srcRect l="2284" t="3343" r="1768" b="5212"/>
          <a:stretch/>
        </p:blipFill>
        <p:spPr>
          <a:xfrm>
            <a:off x="366712" y="436562"/>
            <a:ext cx="8382000" cy="5472112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40"/>
          <p:cNvSpPr txBox="1"/>
          <p:nvPr/>
        </p:nvSpPr>
        <p:spPr>
          <a:xfrm>
            <a:off x="366712" y="5929312"/>
            <a:ext cx="8382000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Times New Roman"/>
              <a:buNone/>
            </a:pPr>
            <a:r>
              <a:rPr lang="en-US" sz="3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HS thuộc 3 chủng tộc làm việc ở phòng thí nghiệm</a:t>
            </a:r>
            <a:endParaRPr/>
          </a:p>
        </p:txBody>
      </p:sp>
    </p:spTree>
  </p:cSld>
  <p:clrMapOvr>
    <a:masterClrMapping/>
  </p:clrMapOvr>
  <p:transition spd="med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" name="Google Shape;348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41"/>
          <p:cNvSpPr txBox="1"/>
          <p:nvPr/>
        </p:nvSpPr>
        <p:spPr>
          <a:xfrm>
            <a:off x="0" y="1725612"/>
            <a:ext cx="883920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39775" marR="0" lvl="1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Times New Roman"/>
              <a:buAutoNum type="arabicPeriod"/>
            </a:pPr>
            <a:r>
              <a:rPr lang="en-US" sz="3200" b="1" i="0" u="sng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Sự phân bố dân cư</a:t>
            </a:r>
            <a:endParaRPr/>
          </a:p>
          <a:p>
            <a:pPr marL="739775" marR="0" lvl="1" indent="-5143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Times New Roman"/>
              <a:buAutoNum type="arabicPeriod"/>
            </a:pPr>
            <a:r>
              <a:rPr lang="en-US" sz="3200" b="1" i="0" u="sng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 chủng tộc</a:t>
            </a:r>
            <a:endParaRPr/>
          </a:p>
          <a:p>
            <a:pPr marL="739775" marR="0" lvl="1" indent="-5143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imes New Roman"/>
              <a:buNone/>
            </a:pPr>
            <a:r>
              <a:rPr lang="en-US" sz="32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-US" sz="3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Dân cư thế giới thuộc 3 chủng tộc chính:</a:t>
            </a:r>
            <a:endParaRPr/>
          </a:p>
          <a:p>
            <a:pPr marL="739775" marR="0" lvl="1" indent="-5143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imes New Roman"/>
              <a:buNone/>
            </a:pPr>
            <a:r>
              <a:rPr lang="en-US" sz="3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+ Chủng tộc </a:t>
            </a:r>
            <a:r>
              <a:rPr lang="en-US"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Môn-gô-lô-it</a:t>
            </a:r>
            <a:r>
              <a:rPr lang="en-US" sz="3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chủ yếu ở </a:t>
            </a:r>
            <a:r>
              <a:rPr lang="en-US"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châu Á</a:t>
            </a:r>
            <a:endParaRPr/>
          </a:p>
          <a:p>
            <a:pPr marL="739775" marR="0" lvl="1" indent="-5143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imes New Roman"/>
              <a:buNone/>
            </a:pPr>
            <a:r>
              <a:rPr lang="en-US" sz="3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+ Chủng tộc  </a:t>
            </a:r>
            <a:r>
              <a:rPr lang="en-US"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Ơ-rô-pê-ô-it</a:t>
            </a:r>
            <a:r>
              <a:rPr lang="en-US" sz="3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chủ yếu ở </a:t>
            </a:r>
            <a:r>
              <a:rPr lang="en-US"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châu Âu</a:t>
            </a:r>
            <a:endParaRPr/>
          </a:p>
          <a:p>
            <a:pPr marL="739775" marR="0" lvl="1" indent="-5143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imes New Roman"/>
              <a:buNone/>
            </a:pPr>
            <a:r>
              <a:rPr lang="en-US" sz="3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+ Chủng tộc </a:t>
            </a:r>
            <a:r>
              <a:rPr lang="en-US"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Nê-grô-it</a:t>
            </a:r>
            <a:r>
              <a:rPr lang="en-US" sz="3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chủ yếu ở </a:t>
            </a:r>
            <a:r>
              <a:rPr lang="en-US"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châu Phi</a:t>
            </a:r>
            <a:endParaRPr/>
          </a:p>
          <a:p>
            <a:pPr marL="739775" marR="0" lvl="1" indent="-5143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imes New Roman"/>
              <a:buNone/>
            </a:pPr>
            <a:r>
              <a:rPr lang="en-US" sz="3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- Căn cứ phân chia các chủng tộc: Đặc điểm hình thái bên ngoài của cơ thể.</a:t>
            </a:r>
            <a:endParaRPr/>
          </a:p>
          <a:p>
            <a:pPr marL="739775" marR="0" lvl="1" indent="-5143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imes New Roman"/>
              <a:buNone/>
            </a:pPr>
            <a:r>
              <a:rPr lang="en-US" sz="32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endParaRPr sz="2800" b="0" i="0" u="none" strike="noStrike" cap="non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39775" marR="0" lvl="1" indent="-5143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ahoma"/>
              <a:buNone/>
            </a:pPr>
            <a:endParaRPr sz="3000" b="0" i="0" u="none" strike="noStrike" cap="non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39775" marR="0" lvl="1" indent="-5143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3000"/>
              <a:buFont typeface="Times New Roman"/>
              <a:buNone/>
            </a:pPr>
            <a:r>
              <a:rPr lang="en-US" sz="30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endParaRPr/>
          </a:p>
          <a:p>
            <a:pPr marL="739775" marR="0" lvl="1" indent="-5143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ahoma"/>
              <a:buNone/>
            </a:pPr>
            <a:endParaRPr sz="3200" b="1" i="0" u="none" strike="noStrike" cap="non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39775" marR="0" lvl="1" indent="-51435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ahoma"/>
              <a:buNone/>
            </a:pPr>
            <a:endParaRPr sz="3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39775" marR="0" lvl="1" indent="-51435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ahoma"/>
              <a:buNone/>
            </a:pPr>
            <a:endParaRPr sz="3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39775" marR="0" lvl="1" indent="-51435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en-US"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3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39775" marR="0" lvl="1" indent="-5143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Times New Roman"/>
              <a:buNone/>
            </a:pPr>
            <a:r>
              <a:rPr lang="en-US" sz="3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endParaRPr/>
          </a:p>
        </p:txBody>
      </p:sp>
      <p:sp>
        <p:nvSpPr>
          <p:cNvPr id="350" name="Google Shape;350;p41"/>
          <p:cNvSpPr txBox="1"/>
          <p:nvPr/>
        </p:nvSpPr>
        <p:spPr>
          <a:xfrm>
            <a:off x="361950" y="395287"/>
            <a:ext cx="7848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Times New Roman"/>
              <a:buNone/>
            </a:pPr>
            <a:r>
              <a:rPr lang="en-US" sz="3600" b="1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2. SỰ PHÂN BỐ DÂN CƯ.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Times New Roman"/>
              <a:buNone/>
            </a:pPr>
            <a:r>
              <a:rPr lang="en-US" sz="3600" b="1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 CHỦNG TỘC TRÊN THẾ GIỚI</a:t>
            </a:r>
            <a:endParaRPr/>
          </a:p>
        </p:txBody>
      </p:sp>
      <p:pic>
        <p:nvPicPr>
          <p:cNvPr id="351" name="Google Shape;351;p41" descr="Tổng hợp 5000 ảnh động tuyển chọn cực đẹp cho Powerpoint | CTU - Cộng đồng  Sinh viên Đại học Cần Thơ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20000" y="2514600"/>
            <a:ext cx="1028700" cy="96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Google Shape;356;p4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57" name="Google Shape;357;p4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8" name="Google Shape;358;p42"/>
            <p:cNvSpPr/>
            <p:nvPr/>
          </p:nvSpPr>
          <p:spPr>
            <a:xfrm>
              <a:off x="290947" y="228600"/>
              <a:ext cx="8620989" cy="63246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aphicFrame>
        <p:nvGraphicFramePr>
          <p:cNvPr id="359" name="Google Shape;359;p42"/>
          <p:cNvGraphicFramePr/>
          <p:nvPr/>
        </p:nvGraphicFramePr>
        <p:xfrm>
          <a:off x="381000" y="381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{E64DD277-458E-43ED-88F0-DE905364BA33}</a:tableStyleId>
              </a:tblPr>
              <a:tblGrid>
                <a:gridCol w="2438400"/>
                <a:gridCol w="6019800"/>
              </a:tblGrid>
              <a:tr h="1524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Times New Roman"/>
                        <a:buNone/>
                      </a:pPr>
                      <a:r>
                        <a:rPr lang="en-US" sz="3200" b="1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Chủng tộc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Times New Roman"/>
                        <a:buNone/>
                      </a:pPr>
                      <a:r>
                        <a:rPr lang="en-US" sz="3200" b="1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Đặc điểm ngoại hình               (màu da, màu tóc, mũi, mắt, môi)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</a:tr>
              <a:tr h="15240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3200"/>
                        <a:buFont typeface="Times New Roman"/>
                        <a:buNone/>
                      </a:pPr>
                      <a:r>
                        <a:rPr lang="en-US" sz="3200" b="0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Ơ-rô-pê-ô-it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3200"/>
                        <a:buFont typeface="Times New Roman"/>
                        <a:buNone/>
                      </a:pPr>
                      <a:r>
                        <a:rPr lang="en-US" sz="3200" b="0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Da trắng, tóc sáng màu, mũi cao, mắt xanh hoặc nâu, môi mỏng.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</a:tr>
              <a:tr h="15240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3200"/>
                        <a:buFont typeface="Times New Roman"/>
                        <a:buNone/>
                      </a:pPr>
                      <a:r>
                        <a:rPr lang="en-US" sz="3200" b="0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Môn-gô-lô-it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3200"/>
                        <a:buFont typeface="Times New Roman"/>
                        <a:buNone/>
                      </a:pPr>
                      <a:r>
                        <a:rPr lang="en-US" sz="3200" b="0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Da vàng, tóc đen và thẳng, mũi thấp, mắt đen, môi trung bình.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</a:tr>
              <a:tr h="15240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3200"/>
                        <a:buFont typeface="Times New Roman"/>
                        <a:buNone/>
                      </a:pPr>
                      <a:r>
                        <a:rPr lang="en-US" sz="3200" b="0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Nê-grô-it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3200"/>
                        <a:buFont typeface="Times New Roman"/>
                        <a:buNone/>
                      </a:pPr>
                      <a:r>
                        <a:rPr lang="en-US" sz="3200" b="0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Da đen, tóc xoăn, cánh mũi to, mắt đen và to, môi dày.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60" name="Google Shape;360;p42"/>
          <p:cNvSpPr txBox="1"/>
          <p:nvPr/>
        </p:nvSpPr>
        <p:spPr>
          <a:xfrm>
            <a:off x="2881312" y="1993900"/>
            <a:ext cx="5867400" cy="1333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61" name="Google Shape;361;p42"/>
          <p:cNvSpPr txBox="1"/>
          <p:nvPr/>
        </p:nvSpPr>
        <p:spPr>
          <a:xfrm>
            <a:off x="2895600" y="3543300"/>
            <a:ext cx="5867400" cy="1333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62" name="Google Shape;362;p42"/>
          <p:cNvSpPr txBox="1"/>
          <p:nvPr/>
        </p:nvSpPr>
        <p:spPr>
          <a:xfrm>
            <a:off x="2895600" y="5049837"/>
            <a:ext cx="5867400" cy="1333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Google Shape;367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43" descr="Tẩy chay” nạn phân biệt chủng tộc bằng những tấm poster"/>
          <p:cNvSpPr txBox="1"/>
          <p:nvPr/>
        </p:nvSpPr>
        <p:spPr>
          <a:xfrm>
            <a:off x="4533900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69" name="Google Shape;369;p4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200" y="3200400"/>
            <a:ext cx="2300287" cy="358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43" descr="Nói Không Với Phân Biệt Chủng Tộc Vector Nhãn Dán-vector Misc-miễn Phí  Vector Miễn Phí Tải Về"/>
          <p:cNvPicPr preferRelativeResize="0"/>
          <p:nvPr/>
        </p:nvPicPr>
        <p:blipFill rotWithShape="1">
          <a:blip r:embed="rId5">
            <a:alphaModFix/>
          </a:blip>
          <a:srcRect l="23999" r="24084"/>
          <a:stretch/>
        </p:blipFill>
        <p:spPr>
          <a:xfrm>
            <a:off x="61912" y="312737"/>
            <a:ext cx="2300287" cy="2278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43" descr="https://nhanquyen.vietnam.vn/uploads/images/image_750x_5fb7737c6ec6f.jpg"/>
          <p:cNvPicPr preferRelativeResize="0"/>
          <p:nvPr/>
        </p:nvPicPr>
        <p:blipFill rotWithShape="1">
          <a:blip r:embed="rId6">
            <a:alphaModFix/>
          </a:blip>
          <a:srcRect l="13641" r="22093"/>
          <a:stretch/>
        </p:blipFill>
        <p:spPr>
          <a:xfrm>
            <a:off x="4301835" y="2151328"/>
            <a:ext cx="2805547" cy="2555346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44"/>
          <p:cNvSpPr txBox="1"/>
          <p:nvPr/>
        </p:nvSpPr>
        <p:spPr>
          <a:xfrm>
            <a:off x="2209800" y="685800"/>
            <a:ext cx="6019800" cy="4708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33361" marR="0" lvl="0" indent="-30161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ahoma"/>
              <a:buNone/>
            </a:pPr>
            <a:endParaRPr sz="32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33361" marR="0" lvl="0" indent="-30161" algn="just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ahoma"/>
              <a:buNone/>
            </a:pPr>
            <a:endParaRPr sz="32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33361" marR="0" lvl="0" indent="-233361" algn="just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-"/>
            </a:pPr>
            <a:r>
              <a:rPr lang="en-US" sz="3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Ôn lại các nội dung chính ở bài 2.</a:t>
            </a:r>
            <a:endParaRPr/>
          </a:p>
          <a:p>
            <a:pPr marL="233361" marR="0" lvl="0" indent="-233361" algn="just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-"/>
            </a:pPr>
            <a:r>
              <a:rPr lang="en-US" sz="3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Trả lời các câu hỏi trang 9/SGK.</a:t>
            </a:r>
            <a:endParaRPr/>
          </a:p>
          <a:p>
            <a:pPr marL="233361" marR="0" lvl="0" indent="-233361" algn="just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-"/>
            </a:pPr>
            <a:r>
              <a:rPr lang="en-US" sz="3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Trả lời trước các câu hỏi trong bài 3 và thực hiện các yêu cầu của GV trước khi bắt đầu học bài 3.</a:t>
            </a:r>
            <a:endParaRPr/>
          </a:p>
        </p:txBody>
      </p:sp>
      <p:sp>
        <p:nvSpPr>
          <p:cNvPr id="377" name="Google Shape;377;p44"/>
          <p:cNvSpPr/>
          <p:nvPr/>
        </p:nvSpPr>
        <p:spPr>
          <a:xfrm rot="540000">
            <a:off x="1219200" y="1295400"/>
            <a:ext cx="533400" cy="457200"/>
          </a:xfrm>
          <a:custGeom>
            <a:avLst/>
            <a:gdLst/>
            <a:ahLst/>
            <a:cxnLst/>
            <a:rect l="l" t="t" r="r" b="b"/>
            <a:pathLst>
              <a:path w="533400" h="457200" extrusionOk="0">
                <a:moveTo>
                  <a:pt x="1" y="174634"/>
                </a:moveTo>
                <a:lnTo>
                  <a:pt x="203742" y="174636"/>
                </a:lnTo>
                <a:lnTo>
                  <a:pt x="266700" y="0"/>
                </a:lnTo>
                <a:lnTo>
                  <a:pt x="329658" y="174636"/>
                </a:lnTo>
                <a:lnTo>
                  <a:pt x="533399" y="174634"/>
                </a:lnTo>
                <a:lnTo>
                  <a:pt x="368569" y="282564"/>
                </a:lnTo>
                <a:lnTo>
                  <a:pt x="431529" y="457199"/>
                </a:lnTo>
                <a:lnTo>
                  <a:pt x="266700" y="349267"/>
                </a:lnTo>
                <a:lnTo>
                  <a:pt x="101871" y="457199"/>
                </a:lnTo>
                <a:lnTo>
                  <a:pt x="164831" y="282564"/>
                </a:lnTo>
                <a:lnTo>
                  <a:pt x="1" y="174634"/>
                </a:lnTo>
                <a:close/>
              </a:path>
            </a:pathLst>
          </a:custGeom>
          <a:solidFill>
            <a:srgbClr val="FF00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78" name="Google Shape;378;p44"/>
          <p:cNvSpPr txBox="1"/>
          <p:nvPr/>
        </p:nvSpPr>
        <p:spPr>
          <a:xfrm>
            <a:off x="2514600" y="1025525"/>
            <a:ext cx="5486400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4400"/>
              <a:buFont typeface="Times New Roman"/>
              <a:buNone/>
            </a:pPr>
            <a:r>
              <a:rPr lang="en-US" sz="4400" b="1" i="0" u="sng">
                <a:solidFill>
                  <a:srgbClr val="FF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Nhiệm vụ của HS:</a:t>
            </a:r>
            <a:endParaRPr/>
          </a:p>
        </p:txBody>
      </p:sp>
    </p:spTree>
  </p:cSld>
  <p:clrMapOvr>
    <a:masterClrMapping/>
  </p:clrMapOvr>
  <p:transition spd="med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3" name="Google Shape;383;p45" descr="zbuyhamdksipnaovmht52prhl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45"/>
          <p:cNvSpPr txBox="1">
            <a:spLocks noGrp="1"/>
          </p:cNvSpPr>
          <p:nvPr>
            <p:ph type="body" idx="1"/>
          </p:nvPr>
        </p:nvSpPr>
        <p:spPr>
          <a:xfrm>
            <a:off x="-61912" y="1981200"/>
            <a:ext cx="9296400" cy="396240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>
              <a:schemeClr val="lt2">
                <a:alpha val="49803"/>
              </a:scheme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Times New Roman"/>
              <a:buNone/>
            </a:pPr>
            <a:r>
              <a:rPr lang="en-US" sz="54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CHÀO TẠM BIỆT </a:t>
            </a:r>
            <a:endParaRPr/>
          </a:p>
          <a:p>
            <a:pPr marL="342900" lvl="0" indent="-342900" algn="ctr" rtl="0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endParaRPr sz="5400" b="1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ctr" rtl="0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Times New Roman"/>
              <a:buNone/>
            </a:pPr>
            <a:r>
              <a:rPr lang="en-US" sz="54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CHÚC CÁC EM HỌC TỐT!</a:t>
            </a:r>
            <a:endParaRPr/>
          </a:p>
        </p:txBody>
      </p:sp>
      <p:pic>
        <p:nvPicPr>
          <p:cNvPr id="385" name="Google Shape;385;p45" descr="dov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2895600" cy="219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p45" descr="3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96200" y="228600"/>
            <a:ext cx="990600" cy="822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"/>
                                        <p:tgtEl>
                                          <p:spTgt spid="3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"/>
                                        <p:tgtEl>
                                          <p:spTgt spid="3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"/>
                                        <p:tgtEl>
                                          <p:spTgt spid="3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30"/>
          <p:cNvSpPr txBox="1"/>
          <p:nvPr/>
        </p:nvSpPr>
        <p:spPr>
          <a:xfrm>
            <a:off x="0" y="1828800"/>
            <a:ext cx="883920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39775" marR="0" lvl="1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Times New Roman"/>
              <a:buAutoNum type="arabicPeriod"/>
            </a:pPr>
            <a:r>
              <a:rPr lang="en-US" sz="3200" b="1" i="0" u="sng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Sự phân bố dân cư</a:t>
            </a:r>
            <a:endParaRPr/>
          </a:p>
          <a:p>
            <a:pPr marL="739775" marR="0" lvl="1" indent="-5143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Times New Roman"/>
              <a:buNone/>
            </a:pPr>
            <a:r>
              <a:rPr lang="en-US" sz="32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endParaRPr sz="3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39775" marR="0" lvl="1" indent="-51435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en-US"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3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39775" marR="0" lvl="1" indent="-5143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Times New Roman"/>
              <a:buNone/>
            </a:pPr>
            <a:r>
              <a:rPr lang="en-US" sz="3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endParaRPr/>
          </a:p>
        </p:txBody>
      </p:sp>
      <p:sp>
        <p:nvSpPr>
          <p:cNvPr id="206" name="Google Shape;206;p30"/>
          <p:cNvSpPr txBox="1"/>
          <p:nvPr/>
        </p:nvSpPr>
        <p:spPr>
          <a:xfrm>
            <a:off x="361950" y="395287"/>
            <a:ext cx="7848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Times New Roman"/>
              <a:buNone/>
            </a:pPr>
            <a:r>
              <a:rPr lang="en-US" sz="3600" b="1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2. SỰ PHÂN BỐ DÂN CƯ.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Times New Roman"/>
              <a:buNone/>
            </a:pPr>
            <a:r>
              <a:rPr lang="en-US" sz="3600" b="1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 CHỦNG TỘC TRÊN THẾ GIỚI</a:t>
            </a:r>
            <a:endParaRPr/>
          </a:p>
        </p:txBody>
      </p:sp>
      <p:pic>
        <p:nvPicPr>
          <p:cNvPr id="207" name="Google Shape;207;p30" descr="Tổng hợp 5000 ảnh động tuyển chọn cực đẹp cho Powerpoint | CTU - Cộng đồng  Sinh viên Đại học Cần Thơ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05300" y="1449387"/>
            <a:ext cx="1028700" cy="96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1"/>
          <p:cNvPicPr preferRelativeResize="0"/>
          <p:nvPr/>
        </p:nvPicPr>
        <p:blipFill rotWithShape="1">
          <a:blip r:embed="rId4">
            <a:alphaModFix/>
          </a:blip>
          <a:srcRect l="1458" t="3844" r="1873" b="3526"/>
          <a:stretch/>
        </p:blipFill>
        <p:spPr>
          <a:xfrm>
            <a:off x="152400" y="152400"/>
            <a:ext cx="8839200" cy="655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32"/>
          <p:cNvSpPr txBox="1"/>
          <p:nvPr/>
        </p:nvSpPr>
        <p:spPr>
          <a:xfrm>
            <a:off x="0" y="1828800"/>
            <a:ext cx="883920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39775" marR="0" lvl="1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Times New Roman"/>
              <a:buAutoNum type="arabicPeriod"/>
            </a:pPr>
            <a:r>
              <a:rPr lang="en-US" sz="3200" b="1" i="0" u="sng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Sự phân bố dân cư</a:t>
            </a:r>
            <a:endParaRPr/>
          </a:p>
          <a:p>
            <a:pPr marL="739775" marR="0" lvl="1" indent="-5143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929FF"/>
              </a:buClr>
              <a:buSzPts val="3200"/>
              <a:buFont typeface="Times New Roman"/>
              <a:buNone/>
            </a:pPr>
            <a:r>
              <a:rPr lang="en-US" sz="3200" b="1" i="0" u="none" strike="noStrike" cap="none">
                <a:solidFill>
                  <a:srgbClr val="2929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-US" sz="3200" b="0" i="0" u="none" strike="noStrike" cap="none">
                <a:solidFill>
                  <a:srgbClr val="00007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Dân cư thế giới phân bố không đều.</a:t>
            </a:r>
            <a:endParaRPr/>
          </a:p>
          <a:p>
            <a:pPr marL="739775" marR="0" lvl="1" indent="-5143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73"/>
              </a:buClr>
              <a:buSzPts val="3200"/>
              <a:buFont typeface="Times New Roman"/>
              <a:buNone/>
            </a:pPr>
            <a:r>
              <a:rPr lang="en-US" sz="3200" b="0" i="0" u="none" strike="noStrike" cap="none">
                <a:solidFill>
                  <a:srgbClr val="00007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-US" sz="3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endParaRPr/>
          </a:p>
        </p:txBody>
      </p:sp>
      <p:sp>
        <p:nvSpPr>
          <p:cNvPr id="220" name="Google Shape;220;p32"/>
          <p:cNvSpPr txBox="1"/>
          <p:nvPr/>
        </p:nvSpPr>
        <p:spPr>
          <a:xfrm>
            <a:off x="361950" y="395287"/>
            <a:ext cx="7848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Times New Roman"/>
              <a:buNone/>
            </a:pPr>
            <a:r>
              <a:rPr lang="en-US" sz="3600" b="1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2. SỰ PHÂN BỐ DÂN CƯ.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Times New Roman"/>
              <a:buNone/>
            </a:pPr>
            <a:r>
              <a:rPr lang="en-US" sz="3600" b="1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 CHỦNG TỘC TRÊN THẾ GIỚI</a:t>
            </a:r>
            <a:endParaRPr/>
          </a:p>
        </p:txBody>
      </p:sp>
      <p:pic>
        <p:nvPicPr>
          <p:cNvPr id="221" name="Google Shape;221;p32" descr="Tổng hợp 5000 ảnh động tuyển chọn cực đẹp cho Powerpoint | CTU - Cộng đồng  Sinh viên Đại học Cần Thơ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05600" y="2006600"/>
            <a:ext cx="1028700" cy="96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33"/>
          <p:cNvPicPr preferRelativeResize="0"/>
          <p:nvPr/>
        </p:nvPicPr>
        <p:blipFill rotWithShape="1">
          <a:blip r:embed="rId4">
            <a:alphaModFix/>
          </a:blip>
          <a:srcRect l="1458" t="3844" r="1873" b="3526"/>
          <a:stretch/>
        </p:blipFill>
        <p:spPr>
          <a:xfrm>
            <a:off x="152400" y="676275"/>
            <a:ext cx="8763000" cy="5505450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33"/>
          <p:cNvSpPr/>
          <p:nvPr/>
        </p:nvSpPr>
        <p:spPr>
          <a:xfrm>
            <a:off x="4759325" y="2478087"/>
            <a:ext cx="344487" cy="395287"/>
          </a:xfrm>
          <a:custGeom>
            <a:avLst/>
            <a:gdLst/>
            <a:ahLst/>
            <a:cxnLst/>
            <a:rect l="l" t="t" r="r" b="b"/>
            <a:pathLst>
              <a:path w="344923" h="395742" extrusionOk="0">
                <a:moveTo>
                  <a:pt x="90660" y="41780"/>
                </a:moveTo>
                <a:cubicBezTo>
                  <a:pt x="81776" y="59836"/>
                  <a:pt x="40888" y="91609"/>
                  <a:pt x="32004" y="109665"/>
                </a:cubicBezTo>
                <a:lnTo>
                  <a:pt x="14812" y="180837"/>
                </a:lnTo>
                <a:cubicBezTo>
                  <a:pt x="12923" y="199785"/>
                  <a:pt x="1889" y="237021"/>
                  <a:pt x="0" y="255969"/>
                </a:cubicBezTo>
                <a:lnTo>
                  <a:pt x="19025" y="319893"/>
                </a:lnTo>
                <a:lnTo>
                  <a:pt x="56950" y="374672"/>
                </a:lnTo>
                <a:lnTo>
                  <a:pt x="103302" y="395742"/>
                </a:lnTo>
                <a:lnTo>
                  <a:pt x="174937" y="391528"/>
                </a:lnTo>
                <a:lnTo>
                  <a:pt x="233930" y="340962"/>
                </a:lnTo>
                <a:lnTo>
                  <a:pt x="305566" y="239830"/>
                </a:lnTo>
                <a:lnTo>
                  <a:pt x="344923" y="146136"/>
                </a:lnTo>
                <a:lnTo>
                  <a:pt x="310138" y="38641"/>
                </a:lnTo>
                <a:cubicBezTo>
                  <a:pt x="265879" y="25761"/>
                  <a:pt x="244479" y="8308"/>
                  <a:pt x="209364" y="0"/>
                </a:cubicBezTo>
                <a:cubicBezTo>
                  <a:pt x="179867" y="11237"/>
                  <a:pt x="101154" y="31976"/>
                  <a:pt x="67443" y="68496"/>
                </a:cubicBezTo>
              </a:path>
            </a:pathLst>
          </a:custGeom>
          <a:solidFill>
            <a:srgbClr val="38FF38">
              <a:alpha val="49803"/>
            </a:srgbClr>
          </a:solidFill>
          <a:ln w="38100" cap="flat" cmpd="sng">
            <a:solidFill>
              <a:srgbClr val="0095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29" name="Google Shape;229;p33"/>
          <p:cNvSpPr/>
          <p:nvPr/>
        </p:nvSpPr>
        <p:spPr>
          <a:xfrm>
            <a:off x="3479800" y="1576387"/>
            <a:ext cx="1778000" cy="992187"/>
          </a:xfrm>
          <a:custGeom>
            <a:avLst/>
            <a:gdLst/>
            <a:ahLst/>
            <a:cxnLst/>
            <a:rect l="l" t="t" r="r" b="b"/>
            <a:pathLst>
              <a:path w="316441" h="369852" extrusionOk="0">
                <a:moveTo>
                  <a:pt x="82906" y="67137"/>
                </a:moveTo>
                <a:cubicBezTo>
                  <a:pt x="32678" y="124856"/>
                  <a:pt x="34510" y="158705"/>
                  <a:pt x="10312" y="204489"/>
                </a:cubicBezTo>
                <a:cubicBezTo>
                  <a:pt x="-1606" y="239956"/>
                  <a:pt x="255" y="275519"/>
                  <a:pt x="8" y="296990"/>
                </a:cubicBezTo>
                <a:cubicBezTo>
                  <a:pt x="-239" y="318461"/>
                  <a:pt x="5785" y="330350"/>
                  <a:pt x="12085" y="350365"/>
                </a:cubicBezTo>
                <a:lnTo>
                  <a:pt x="35368" y="360814"/>
                </a:lnTo>
                <a:lnTo>
                  <a:pt x="57316" y="342670"/>
                </a:lnTo>
                <a:cubicBezTo>
                  <a:pt x="69861" y="343683"/>
                  <a:pt x="100055" y="322414"/>
                  <a:pt x="117959" y="332794"/>
                </a:cubicBezTo>
                <a:cubicBezTo>
                  <a:pt x="132133" y="339105"/>
                  <a:pt x="143513" y="332703"/>
                  <a:pt x="151310" y="344729"/>
                </a:cubicBezTo>
                <a:cubicBezTo>
                  <a:pt x="159107" y="356755"/>
                  <a:pt x="186159" y="373504"/>
                  <a:pt x="199721" y="369146"/>
                </a:cubicBezTo>
                <a:lnTo>
                  <a:pt x="206654" y="352679"/>
                </a:lnTo>
                <a:cubicBezTo>
                  <a:pt x="215050" y="342072"/>
                  <a:pt x="208804" y="312711"/>
                  <a:pt x="217200" y="302104"/>
                </a:cubicBezTo>
                <a:cubicBezTo>
                  <a:pt x="225601" y="282877"/>
                  <a:pt x="246471" y="255403"/>
                  <a:pt x="255432" y="242430"/>
                </a:cubicBezTo>
                <a:cubicBezTo>
                  <a:pt x="264393" y="229457"/>
                  <a:pt x="257817" y="242380"/>
                  <a:pt x="267714" y="222562"/>
                </a:cubicBezTo>
                <a:cubicBezTo>
                  <a:pt x="286126" y="198075"/>
                  <a:pt x="302910" y="156537"/>
                  <a:pt x="316441" y="118410"/>
                </a:cubicBezTo>
                <a:cubicBezTo>
                  <a:pt x="313458" y="106896"/>
                  <a:pt x="317797" y="90267"/>
                  <a:pt x="314814" y="78753"/>
                </a:cubicBezTo>
                <a:cubicBezTo>
                  <a:pt x="311587" y="49939"/>
                  <a:pt x="305107" y="44996"/>
                  <a:pt x="298626" y="31527"/>
                </a:cubicBezTo>
                <a:cubicBezTo>
                  <a:pt x="290492" y="20161"/>
                  <a:pt x="281069" y="14050"/>
                  <a:pt x="269261" y="8850"/>
                </a:cubicBezTo>
                <a:cubicBezTo>
                  <a:pt x="257453" y="3650"/>
                  <a:pt x="240438" y="609"/>
                  <a:pt x="227775" y="325"/>
                </a:cubicBezTo>
                <a:cubicBezTo>
                  <a:pt x="215112" y="41"/>
                  <a:pt x="187031" y="-1701"/>
                  <a:pt x="163182" y="7145"/>
                </a:cubicBezTo>
                <a:cubicBezTo>
                  <a:pt x="133685" y="18382"/>
                  <a:pt x="118392" y="27110"/>
                  <a:pt x="84681" y="63630"/>
                </a:cubicBezTo>
              </a:path>
            </a:pathLst>
          </a:custGeom>
          <a:solidFill>
            <a:srgbClr val="38FF38">
              <a:alpha val="49803"/>
            </a:srgbClr>
          </a:solidFill>
          <a:ln w="38100" cap="flat" cmpd="sng">
            <a:solidFill>
              <a:srgbClr val="0095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30" name="Google Shape;230;p33"/>
          <p:cNvSpPr/>
          <p:nvPr/>
        </p:nvSpPr>
        <p:spPr>
          <a:xfrm>
            <a:off x="5907087" y="2481262"/>
            <a:ext cx="898525" cy="1243012"/>
          </a:xfrm>
          <a:custGeom>
            <a:avLst/>
            <a:gdLst/>
            <a:ahLst/>
            <a:cxnLst/>
            <a:rect l="l" t="t" r="r" b="b"/>
            <a:pathLst>
              <a:path w="262702" h="396622" extrusionOk="0">
                <a:moveTo>
                  <a:pt x="0" y="49948"/>
                </a:moveTo>
                <a:cubicBezTo>
                  <a:pt x="5751" y="75301"/>
                  <a:pt x="-525" y="115230"/>
                  <a:pt x="5226" y="140583"/>
                </a:cubicBezTo>
                <a:lnTo>
                  <a:pt x="40417" y="226900"/>
                </a:lnTo>
                <a:lnTo>
                  <a:pt x="72694" y="332434"/>
                </a:lnTo>
                <a:lnTo>
                  <a:pt x="98592" y="378467"/>
                </a:lnTo>
                <a:lnTo>
                  <a:pt x="115543" y="396622"/>
                </a:lnTo>
                <a:lnTo>
                  <a:pt x="148423" y="395323"/>
                </a:lnTo>
                <a:lnTo>
                  <a:pt x="175343" y="330182"/>
                </a:lnTo>
                <a:cubicBezTo>
                  <a:pt x="186749" y="283839"/>
                  <a:pt x="214190" y="244784"/>
                  <a:pt x="241633" y="205729"/>
                </a:cubicBezTo>
                <a:lnTo>
                  <a:pt x="262702" y="124816"/>
                </a:lnTo>
                <a:cubicBezTo>
                  <a:pt x="252560" y="96185"/>
                  <a:pt x="239747" y="99619"/>
                  <a:pt x="228269" y="87021"/>
                </a:cubicBezTo>
                <a:cubicBezTo>
                  <a:pt x="210495" y="84470"/>
                  <a:pt x="182029" y="95036"/>
                  <a:pt x="164255" y="92485"/>
                </a:cubicBezTo>
                <a:lnTo>
                  <a:pt x="125596" y="73557"/>
                </a:lnTo>
                <a:cubicBezTo>
                  <a:pt x="106409" y="58975"/>
                  <a:pt x="92568" y="32733"/>
                  <a:pt x="73381" y="18151"/>
                </a:cubicBezTo>
                <a:cubicBezTo>
                  <a:pt x="60669" y="6487"/>
                  <a:pt x="53335" y="7462"/>
                  <a:pt x="46653" y="5033"/>
                </a:cubicBezTo>
                <a:cubicBezTo>
                  <a:pt x="39971" y="2604"/>
                  <a:pt x="41477" y="-4100"/>
                  <a:pt x="33290" y="3576"/>
                </a:cubicBezTo>
                <a:cubicBezTo>
                  <a:pt x="4373" y="11977"/>
                  <a:pt x="9505" y="45112"/>
                  <a:pt x="205" y="49630"/>
                </a:cubicBezTo>
              </a:path>
            </a:pathLst>
          </a:custGeom>
          <a:solidFill>
            <a:srgbClr val="38FF38">
              <a:alpha val="49803"/>
            </a:srgbClr>
          </a:solidFill>
          <a:ln w="38100" cap="flat" cmpd="sng">
            <a:solidFill>
              <a:srgbClr val="0095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31" name="Google Shape;231;p33"/>
          <p:cNvSpPr/>
          <p:nvPr/>
        </p:nvSpPr>
        <p:spPr>
          <a:xfrm>
            <a:off x="3659187" y="3411537"/>
            <a:ext cx="719137" cy="312737"/>
          </a:xfrm>
          <a:custGeom>
            <a:avLst/>
            <a:gdLst/>
            <a:ahLst/>
            <a:cxnLst/>
            <a:rect l="l" t="t" r="r" b="b"/>
            <a:pathLst>
              <a:path w="255423" h="313804" extrusionOk="0">
                <a:moveTo>
                  <a:pt x="79719" y="132091"/>
                </a:moveTo>
                <a:cubicBezTo>
                  <a:pt x="75483" y="160097"/>
                  <a:pt x="55586" y="123205"/>
                  <a:pt x="47180" y="150379"/>
                </a:cubicBezTo>
                <a:lnTo>
                  <a:pt x="19523" y="162549"/>
                </a:lnTo>
                <a:cubicBezTo>
                  <a:pt x="18981" y="167636"/>
                  <a:pt x="8677" y="163580"/>
                  <a:pt x="8135" y="168667"/>
                </a:cubicBezTo>
                <a:cubicBezTo>
                  <a:pt x="7050" y="180859"/>
                  <a:pt x="1085" y="193051"/>
                  <a:pt x="0" y="205243"/>
                </a:cubicBezTo>
                <a:cubicBezTo>
                  <a:pt x="320" y="223648"/>
                  <a:pt x="639" y="242052"/>
                  <a:pt x="959" y="260457"/>
                </a:cubicBezTo>
                <a:lnTo>
                  <a:pt x="56779" y="306092"/>
                </a:lnTo>
                <a:lnTo>
                  <a:pt x="96624" y="295158"/>
                </a:lnTo>
                <a:lnTo>
                  <a:pt x="156871" y="313804"/>
                </a:lnTo>
                <a:lnTo>
                  <a:pt x="215864" y="281526"/>
                </a:lnTo>
                <a:cubicBezTo>
                  <a:pt x="219021" y="271458"/>
                  <a:pt x="230311" y="284249"/>
                  <a:pt x="233468" y="274181"/>
                </a:cubicBezTo>
                <a:lnTo>
                  <a:pt x="243573" y="203254"/>
                </a:lnTo>
                <a:cubicBezTo>
                  <a:pt x="255116" y="155149"/>
                  <a:pt x="250388" y="180196"/>
                  <a:pt x="255423" y="104659"/>
                </a:cubicBezTo>
                <a:lnTo>
                  <a:pt x="233731" y="36408"/>
                </a:lnTo>
                <a:lnTo>
                  <a:pt x="227305" y="20353"/>
                </a:lnTo>
                <a:cubicBezTo>
                  <a:pt x="224747" y="17975"/>
                  <a:pt x="218936" y="11025"/>
                  <a:pt x="216378" y="8647"/>
                </a:cubicBezTo>
                <a:lnTo>
                  <a:pt x="180527" y="0"/>
                </a:lnTo>
                <a:cubicBezTo>
                  <a:pt x="162631" y="15240"/>
                  <a:pt x="138762" y="75717"/>
                  <a:pt x="122018" y="100087"/>
                </a:cubicBezTo>
                <a:cubicBezTo>
                  <a:pt x="105274" y="124457"/>
                  <a:pt x="84886" y="138531"/>
                  <a:pt x="80063" y="146220"/>
                </a:cubicBezTo>
              </a:path>
            </a:pathLst>
          </a:custGeom>
          <a:solidFill>
            <a:srgbClr val="38FF38">
              <a:alpha val="49803"/>
            </a:srgbClr>
          </a:solidFill>
          <a:ln w="38100" cap="flat" cmpd="sng">
            <a:solidFill>
              <a:srgbClr val="0095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32" name="Google Shape;232;p33"/>
          <p:cNvSpPr/>
          <p:nvPr/>
        </p:nvSpPr>
        <p:spPr>
          <a:xfrm rot="-960000">
            <a:off x="646112" y="2894012"/>
            <a:ext cx="422275" cy="220662"/>
          </a:xfrm>
          <a:prstGeom prst="ellipse">
            <a:avLst/>
          </a:prstGeom>
          <a:solidFill>
            <a:srgbClr val="38FF38">
              <a:alpha val="49803"/>
            </a:srgbClr>
          </a:solidFill>
          <a:ln w="38100" cap="flat" cmpd="sng">
            <a:solidFill>
              <a:srgbClr val="0095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33" name="Google Shape;233;p33"/>
          <p:cNvSpPr/>
          <p:nvPr/>
        </p:nvSpPr>
        <p:spPr>
          <a:xfrm rot="240000">
            <a:off x="1458912" y="2032000"/>
            <a:ext cx="525462" cy="385762"/>
          </a:xfrm>
          <a:prstGeom prst="ellipse">
            <a:avLst/>
          </a:prstGeom>
          <a:solidFill>
            <a:srgbClr val="38FF38">
              <a:alpha val="49803"/>
            </a:srgbClr>
          </a:solidFill>
          <a:ln w="38100" cap="flat" cmpd="sng">
            <a:solidFill>
              <a:srgbClr val="0095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34" name="Google Shape;234;p33"/>
          <p:cNvSpPr/>
          <p:nvPr/>
        </p:nvSpPr>
        <p:spPr>
          <a:xfrm rot="-2760000">
            <a:off x="2296318" y="4510881"/>
            <a:ext cx="434975" cy="284162"/>
          </a:xfrm>
          <a:prstGeom prst="ellipse">
            <a:avLst/>
          </a:prstGeom>
          <a:solidFill>
            <a:srgbClr val="38FF38">
              <a:alpha val="49803"/>
            </a:srgbClr>
          </a:solidFill>
          <a:ln w="38100" cap="flat" cmpd="sng">
            <a:solidFill>
              <a:srgbClr val="0095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35" name="Google Shape;235;p33"/>
          <p:cNvSpPr/>
          <p:nvPr/>
        </p:nvSpPr>
        <p:spPr>
          <a:xfrm rot="-3060000">
            <a:off x="6788943" y="2108993"/>
            <a:ext cx="1325562" cy="850900"/>
          </a:xfrm>
          <a:prstGeom prst="ellipse">
            <a:avLst/>
          </a:prstGeom>
          <a:solidFill>
            <a:srgbClr val="38FF38">
              <a:alpha val="49803"/>
            </a:srgbClr>
          </a:solidFill>
          <a:ln w="38100" cap="flat" cmpd="sng">
            <a:solidFill>
              <a:srgbClr val="0095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36" name="Google Shape;236;p33"/>
          <p:cNvSpPr/>
          <p:nvPr/>
        </p:nvSpPr>
        <p:spPr>
          <a:xfrm rot="-600000">
            <a:off x="6872287" y="3211512"/>
            <a:ext cx="660400" cy="1128712"/>
          </a:xfrm>
          <a:custGeom>
            <a:avLst/>
            <a:gdLst/>
            <a:ahLst/>
            <a:cxnLst/>
            <a:rect l="l" t="t" r="r" b="b"/>
            <a:pathLst>
              <a:path w="659357" h="430277" extrusionOk="0">
                <a:moveTo>
                  <a:pt x="35812" y="90595"/>
                </a:moveTo>
                <a:cubicBezTo>
                  <a:pt x="30902" y="108467"/>
                  <a:pt x="4910" y="132055"/>
                  <a:pt x="0" y="149927"/>
                </a:cubicBezTo>
                <a:lnTo>
                  <a:pt x="7122" y="198166"/>
                </a:lnTo>
                <a:cubicBezTo>
                  <a:pt x="21829" y="227663"/>
                  <a:pt x="43218" y="233768"/>
                  <a:pt x="40749" y="246290"/>
                </a:cubicBezTo>
                <a:cubicBezTo>
                  <a:pt x="38280" y="258812"/>
                  <a:pt x="100243" y="322704"/>
                  <a:pt x="146718" y="343387"/>
                </a:cubicBezTo>
                <a:cubicBezTo>
                  <a:pt x="223096" y="358902"/>
                  <a:pt x="276868" y="383572"/>
                  <a:pt x="353246" y="399087"/>
                </a:cubicBezTo>
                <a:cubicBezTo>
                  <a:pt x="405434" y="411874"/>
                  <a:pt x="425807" y="414967"/>
                  <a:pt x="459849" y="420110"/>
                </a:cubicBezTo>
                <a:cubicBezTo>
                  <a:pt x="493891" y="425253"/>
                  <a:pt x="524340" y="431842"/>
                  <a:pt x="557501" y="429944"/>
                </a:cubicBezTo>
                <a:cubicBezTo>
                  <a:pt x="590662" y="428046"/>
                  <a:pt x="666477" y="426311"/>
                  <a:pt x="658818" y="408721"/>
                </a:cubicBezTo>
                <a:cubicBezTo>
                  <a:pt x="651159" y="391131"/>
                  <a:pt x="674516" y="385830"/>
                  <a:pt x="615798" y="361191"/>
                </a:cubicBezTo>
                <a:cubicBezTo>
                  <a:pt x="557080" y="336552"/>
                  <a:pt x="381649" y="305822"/>
                  <a:pt x="338699" y="282419"/>
                </a:cubicBezTo>
                <a:cubicBezTo>
                  <a:pt x="295749" y="259016"/>
                  <a:pt x="325449" y="223321"/>
                  <a:pt x="352956" y="200985"/>
                </a:cubicBezTo>
                <a:cubicBezTo>
                  <a:pt x="380463" y="178649"/>
                  <a:pt x="443860" y="152687"/>
                  <a:pt x="471550" y="126870"/>
                </a:cubicBezTo>
                <a:lnTo>
                  <a:pt x="524236" y="65870"/>
                </a:lnTo>
                <a:cubicBezTo>
                  <a:pt x="539643" y="21537"/>
                  <a:pt x="398307" y="6617"/>
                  <a:pt x="335393" y="0"/>
                </a:cubicBezTo>
                <a:cubicBezTo>
                  <a:pt x="293074" y="1007"/>
                  <a:pt x="201845" y="10390"/>
                  <a:pt x="146751" y="26167"/>
                </a:cubicBezTo>
                <a:cubicBezTo>
                  <a:pt x="117254" y="37404"/>
                  <a:pt x="76891" y="55311"/>
                  <a:pt x="43180" y="91831"/>
                </a:cubicBezTo>
              </a:path>
            </a:pathLst>
          </a:custGeom>
          <a:solidFill>
            <a:srgbClr val="38FF38">
              <a:alpha val="49803"/>
            </a:srgbClr>
          </a:solidFill>
          <a:ln w="38100" cap="flat" cmpd="sng">
            <a:solidFill>
              <a:srgbClr val="0095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34"/>
          <p:cNvSpPr txBox="1"/>
          <p:nvPr/>
        </p:nvSpPr>
        <p:spPr>
          <a:xfrm>
            <a:off x="0" y="1828800"/>
            <a:ext cx="883920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39775" marR="0" lvl="1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Times New Roman"/>
              <a:buAutoNum type="arabicPeriod"/>
            </a:pPr>
            <a:r>
              <a:rPr lang="en-US" sz="3200" b="1" i="0" u="sng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Sự phân bố dân cư</a:t>
            </a:r>
            <a:endParaRPr/>
          </a:p>
          <a:p>
            <a:pPr marL="739775" marR="0" lvl="1" indent="-5143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929FF"/>
              </a:buClr>
              <a:buSzPts val="3200"/>
              <a:buFont typeface="Times New Roman"/>
              <a:buNone/>
            </a:pPr>
            <a:r>
              <a:rPr lang="en-US" sz="3200" b="1" i="0" u="none" strike="noStrike" cap="none">
                <a:solidFill>
                  <a:srgbClr val="2929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-US" sz="3200" b="0" i="0" u="none" strike="noStrike" cap="none">
                <a:solidFill>
                  <a:srgbClr val="00007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Dân cư thế giới phân bố không đều.</a:t>
            </a:r>
            <a:endParaRPr/>
          </a:p>
          <a:p>
            <a:pPr marL="739775" marR="0" lvl="1" indent="-5143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73"/>
              </a:buClr>
              <a:buSzPts val="3200"/>
              <a:buFont typeface="Times New Roman"/>
              <a:buNone/>
            </a:pPr>
            <a:r>
              <a:rPr lang="en-US" sz="3200" b="0" i="0" u="none" strike="noStrike" cap="none">
                <a:solidFill>
                  <a:srgbClr val="00007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- Sự phân bố dân cư phụ thuộc vào điều kiện sống và khả năng cải tạo tự nhiên của con người</a:t>
            </a:r>
            <a:r>
              <a:rPr lang="en-US" sz="3000" b="0" i="0" u="none" strike="noStrike" cap="none">
                <a:solidFill>
                  <a:srgbClr val="00007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  <a:p>
            <a:pPr marL="739775" marR="0" lvl="1" indent="-5143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3000"/>
              <a:buFont typeface="Times New Roman"/>
              <a:buNone/>
            </a:pPr>
            <a:r>
              <a:rPr lang="en-US" sz="30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endParaRPr/>
          </a:p>
          <a:p>
            <a:pPr marL="739775" marR="0" lvl="1" indent="-5143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ahoma"/>
              <a:buNone/>
            </a:pPr>
            <a:endParaRPr sz="3200" b="1" i="0" u="none" strike="noStrike" cap="non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39775" marR="0" lvl="1" indent="-51435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ahoma"/>
              <a:buNone/>
            </a:pPr>
            <a:endParaRPr sz="3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39775" marR="0" lvl="1" indent="-51435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ahoma"/>
              <a:buNone/>
            </a:pPr>
            <a:endParaRPr sz="3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39775" marR="0" lvl="1" indent="-51435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en-US"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3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39775" marR="0" lvl="1" indent="-5143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Times New Roman"/>
              <a:buNone/>
            </a:pPr>
            <a:r>
              <a:rPr lang="en-US" sz="3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endParaRPr/>
          </a:p>
        </p:txBody>
      </p:sp>
      <p:sp>
        <p:nvSpPr>
          <p:cNvPr id="243" name="Google Shape;243;p34"/>
          <p:cNvSpPr txBox="1"/>
          <p:nvPr/>
        </p:nvSpPr>
        <p:spPr>
          <a:xfrm>
            <a:off x="361950" y="395287"/>
            <a:ext cx="7848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Times New Roman"/>
              <a:buNone/>
            </a:pPr>
            <a:r>
              <a:rPr lang="en-US" sz="3600" b="1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2. SỰ PHÂN BỐ DÂN CƯ.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Times New Roman"/>
              <a:buNone/>
            </a:pPr>
            <a:r>
              <a:rPr lang="en-US" sz="3600" b="1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 CHỦNG TỘC TRÊN THẾ GIỚI</a:t>
            </a:r>
            <a:endParaRPr/>
          </a:p>
        </p:txBody>
      </p:sp>
      <p:pic>
        <p:nvPicPr>
          <p:cNvPr id="244" name="Google Shape;244;p34" descr="Tổng hợp 5000 ảnh động tuyển chọn cực đẹp cho Powerpoint | CTU - Cộng đồng  Sinh viên Đại học Cần Thơ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58100" y="3433762"/>
            <a:ext cx="1028700" cy="96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oogle Shape;249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35"/>
          <p:cNvSpPr txBox="1"/>
          <p:nvPr/>
        </p:nvSpPr>
        <p:spPr>
          <a:xfrm>
            <a:off x="0" y="1828800"/>
            <a:ext cx="883920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39775" marR="0" lvl="1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Times New Roman"/>
              <a:buAutoNum type="arabicPeriod"/>
            </a:pPr>
            <a:r>
              <a:rPr lang="en-US" sz="3200" b="1" i="0" u="sng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Sự phân bố dân cư</a:t>
            </a:r>
            <a:endParaRPr/>
          </a:p>
          <a:p>
            <a:pPr marL="739775" marR="0" lvl="1" indent="-5143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929FF"/>
              </a:buClr>
              <a:buSzPts val="3200"/>
              <a:buFont typeface="Times New Roman"/>
              <a:buNone/>
            </a:pPr>
            <a:r>
              <a:rPr lang="en-US" sz="3200" b="1" i="0" u="none" strike="noStrike" cap="none">
                <a:solidFill>
                  <a:srgbClr val="2929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-US" sz="3200" b="0" i="0" u="none" strike="noStrike" cap="none">
                <a:solidFill>
                  <a:srgbClr val="00007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Dân cư thế giới phân bố không đều.</a:t>
            </a:r>
            <a:endParaRPr/>
          </a:p>
          <a:p>
            <a:pPr marL="739775" marR="0" lvl="1" indent="-5143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73"/>
              </a:buClr>
              <a:buSzPts val="3200"/>
              <a:buFont typeface="Times New Roman"/>
              <a:buNone/>
            </a:pPr>
            <a:r>
              <a:rPr lang="en-US" sz="3200" b="0" i="0" u="none" strike="noStrike" cap="none">
                <a:solidFill>
                  <a:srgbClr val="00007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- Sự phân bố dân cư phụ thuộc vào điều kiện sống và khả năng cải tạo tự nhiên của con người</a:t>
            </a:r>
            <a:r>
              <a:rPr lang="en-US" sz="3000" b="0" i="0" u="none" strike="noStrike" cap="none">
                <a:solidFill>
                  <a:srgbClr val="00007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  <a:p>
            <a:pPr marL="739775" marR="0" lvl="1" indent="-5143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3000"/>
              <a:buFont typeface="Times New Roman"/>
              <a:buNone/>
            </a:pPr>
            <a:r>
              <a:rPr lang="en-US" sz="30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endParaRPr/>
          </a:p>
          <a:p>
            <a:pPr marL="739775" marR="0" lvl="1" indent="-5143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ahoma"/>
              <a:buNone/>
            </a:pPr>
            <a:endParaRPr sz="3200" b="1" i="0" u="none" strike="noStrike" cap="non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39775" marR="0" lvl="1" indent="-51435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ahoma"/>
              <a:buNone/>
            </a:pPr>
            <a:endParaRPr sz="3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39775" marR="0" lvl="1" indent="-51435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ahoma"/>
              <a:buNone/>
            </a:pPr>
            <a:endParaRPr sz="3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39775" marR="0" lvl="1" indent="-51435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en-US"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3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39775" marR="0" lvl="1" indent="-5143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Times New Roman"/>
              <a:buNone/>
            </a:pPr>
            <a:r>
              <a:rPr lang="en-US" sz="3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endParaRPr/>
          </a:p>
        </p:txBody>
      </p:sp>
      <p:sp>
        <p:nvSpPr>
          <p:cNvPr id="251" name="Google Shape;251;p35"/>
          <p:cNvSpPr txBox="1"/>
          <p:nvPr/>
        </p:nvSpPr>
        <p:spPr>
          <a:xfrm>
            <a:off x="361950" y="395287"/>
            <a:ext cx="7848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Times New Roman"/>
              <a:buNone/>
            </a:pPr>
            <a:r>
              <a:rPr lang="en-US" sz="3600" b="1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2. SỰ PHÂN BỐ DÂN CƯ.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Times New Roman"/>
              <a:buNone/>
            </a:pPr>
            <a:r>
              <a:rPr lang="en-US" sz="3600" b="1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 CHỦNG TỘC TRÊN THẾ GIỚI</a:t>
            </a:r>
            <a:endParaRPr/>
          </a:p>
        </p:txBody>
      </p:sp>
      <p:grpSp>
        <p:nvGrpSpPr>
          <p:cNvPr id="252" name="Google Shape;252;p35"/>
          <p:cNvGrpSpPr/>
          <p:nvPr/>
        </p:nvGrpSpPr>
        <p:grpSpPr>
          <a:xfrm>
            <a:off x="685800" y="4398962"/>
            <a:ext cx="7696200" cy="1697037"/>
            <a:chOff x="304800" y="4151272"/>
            <a:chExt cx="7696200" cy="1697078"/>
          </a:xfrm>
        </p:grpSpPr>
        <p:sp>
          <p:nvSpPr>
            <p:cNvPr id="253" name="Google Shape;253;p35"/>
            <p:cNvSpPr txBox="1"/>
            <p:nvPr/>
          </p:nvSpPr>
          <p:spPr>
            <a:xfrm>
              <a:off x="361949" y="4151272"/>
              <a:ext cx="7639051" cy="1697078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cxnSp>
          <p:nvCxnSpPr>
            <p:cNvPr id="254" name="Google Shape;254;p35"/>
            <p:cNvCxnSpPr/>
            <p:nvPr/>
          </p:nvCxnSpPr>
          <p:spPr>
            <a:xfrm>
              <a:off x="4343400" y="4927600"/>
              <a:ext cx="337185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sp>
          <p:nvSpPr>
            <p:cNvPr id="255" name="Google Shape;255;p35"/>
            <p:cNvSpPr txBox="1"/>
            <p:nvPr/>
          </p:nvSpPr>
          <p:spPr>
            <a:xfrm>
              <a:off x="1219200" y="4617224"/>
              <a:ext cx="1447800" cy="5539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Times New Roman"/>
                <a:buNone/>
              </a:pPr>
              <a:r>
                <a:rPr lang="en-US" sz="3000" b="0" i="0" u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MĐDS</a:t>
              </a:r>
              <a:endParaRPr/>
            </a:p>
          </p:txBody>
        </p:sp>
        <p:sp>
          <p:nvSpPr>
            <p:cNvPr id="256" name="Google Shape;256;p35"/>
            <p:cNvSpPr txBox="1"/>
            <p:nvPr/>
          </p:nvSpPr>
          <p:spPr>
            <a:xfrm>
              <a:off x="3657600" y="4650601"/>
              <a:ext cx="457200" cy="5539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Times New Roman"/>
                <a:buNone/>
              </a:pPr>
              <a:r>
                <a:rPr lang="en-US" sz="3000" b="0" i="0" u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=</a:t>
              </a:r>
              <a:endParaRPr/>
            </a:p>
          </p:txBody>
        </p:sp>
        <p:sp>
          <p:nvSpPr>
            <p:cNvPr id="257" name="Google Shape;257;p35"/>
            <p:cNvSpPr txBox="1"/>
            <p:nvPr/>
          </p:nvSpPr>
          <p:spPr>
            <a:xfrm>
              <a:off x="4667250" y="4265652"/>
              <a:ext cx="2895600" cy="5539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Times New Roman"/>
                <a:buNone/>
              </a:pPr>
              <a:r>
                <a:rPr lang="en-US" sz="3000" b="0" i="0" u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Dân số (người)</a:t>
              </a:r>
              <a:endParaRPr/>
            </a:p>
          </p:txBody>
        </p:sp>
        <p:sp>
          <p:nvSpPr>
            <p:cNvPr id="258" name="Google Shape;258;p35"/>
            <p:cNvSpPr txBox="1"/>
            <p:nvPr/>
          </p:nvSpPr>
          <p:spPr>
            <a:xfrm>
              <a:off x="4705350" y="5053052"/>
              <a:ext cx="2819400" cy="5539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Times New Roman"/>
                <a:buNone/>
              </a:pPr>
              <a:r>
                <a:rPr lang="en-US" sz="3000" b="0" i="0" u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Diện tích (km</a:t>
              </a:r>
              <a:r>
                <a:rPr lang="en-US" sz="3000" b="0" i="0" u="none" baseline="300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</a:t>
              </a:r>
              <a:r>
                <a:rPr lang="en-US" sz="3000" b="0" i="0" u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)</a:t>
              </a:r>
              <a:endParaRPr/>
            </a:p>
          </p:txBody>
        </p:sp>
        <p:sp>
          <p:nvSpPr>
            <p:cNvPr id="259" name="Google Shape;259;p35"/>
            <p:cNvSpPr txBox="1"/>
            <p:nvPr/>
          </p:nvSpPr>
          <p:spPr>
            <a:xfrm>
              <a:off x="304800" y="5171222"/>
              <a:ext cx="3429000" cy="5539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Times New Roman"/>
                <a:buNone/>
              </a:pPr>
              <a:r>
                <a:rPr lang="en-US" sz="3000" b="0" i="0" u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(đơn vị: người/km</a:t>
              </a:r>
              <a:r>
                <a:rPr lang="en-US" sz="3000" b="0" i="0" u="none" baseline="300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</a:t>
              </a:r>
              <a:r>
                <a:rPr lang="en-US" sz="3000" b="0" i="0" u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)</a:t>
              </a:r>
              <a:endParaRPr/>
            </a:p>
          </p:txBody>
        </p:sp>
      </p:grpSp>
      <p:pic>
        <p:nvPicPr>
          <p:cNvPr id="260" name="Google Shape;260;p35" descr="Tổng hợp 5000 ảnh động tuyển chọn cực đẹp cho Powerpoint | CTU - Cộng đồng  Sinh viên Đại học Cần Thơ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96250" y="5695950"/>
            <a:ext cx="1028700" cy="9636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6"/>
          <p:cNvSpPr txBox="1"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400">
              <a:solidFill>
                <a:schemeClr val="lt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66" name="Google Shape;266;p36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99059" algn="l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840"/>
              <a:buFont typeface="Tahoma"/>
              <a:buNone/>
            </a:pPr>
            <a:endParaRPr sz="32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67" name="Google Shape;267;p3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68" name="Google Shape;268;p3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9" name="Google Shape;269;p36"/>
            <p:cNvSpPr/>
            <p:nvPr/>
          </p:nvSpPr>
          <p:spPr>
            <a:xfrm>
              <a:off x="290947" y="228600"/>
              <a:ext cx="8620989" cy="6380018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aphicFrame>
        <p:nvGraphicFramePr>
          <p:cNvPr id="270" name="Google Shape;270;p36"/>
          <p:cNvGraphicFramePr/>
          <p:nvPr/>
        </p:nvGraphicFramePr>
        <p:xfrm>
          <a:off x="290512" y="1295400"/>
          <a:ext cx="8534375" cy="2914625"/>
        </p:xfrm>
        <a:graphic>
          <a:graphicData uri="http://schemas.openxmlformats.org/drawingml/2006/table">
            <a:tbl>
              <a:tblPr>
                <a:noFill/>
                <a:tableStyleId>{E64DD277-458E-43ED-88F0-DE905364BA33}</a:tableStyleId>
              </a:tblPr>
              <a:tblGrid>
                <a:gridCol w="2147875"/>
                <a:gridCol w="2057400"/>
                <a:gridCol w="2133600"/>
                <a:gridCol w="2195500"/>
              </a:tblGrid>
              <a:tr h="1006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3000"/>
                        <a:buFont typeface="Times New Roman"/>
                        <a:buNone/>
                      </a:pPr>
                      <a:r>
                        <a:rPr lang="en-US" sz="3000" b="0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Tên nước 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3000"/>
                        <a:buFont typeface="Times New Roman"/>
                        <a:buNone/>
                      </a:pPr>
                      <a:r>
                        <a:rPr lang="en-US" sz="3000" b="0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Diện tích (km</a:t>
                      </a:r>
                      <a:r>
                        <a:rPr lang="en-US" sz="3000" b="0" i="0" u="none" strike="noStrike" cap="none" baseline="30000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r>
                        <a:rPr lang="en-US" sz="3000" b="0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)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3000"/>
                        <a:buFont typeface="Times New Roman"/>
                        <a:buNone/>
                      </a:pPr>
                      <a:r>
                        <a:rPr lang="en-US" sz="3000" b="0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Dân số (triệu người) 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3000"/>
                        <a:buFont typeface="Times New Roman"/>
                        <a:buNone/>
                      </a:pPr>
                      <a:r>
                        <a:rPr lang="en-US" sz="3000" b="0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MĐDS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3000"/>
                        <a:buFont typeface="Times New Roman"/>
                        <a:buNone/>
                      </a:pPr>
                      <a:r>
                        <a:rPr lang="en-US" sz="3000" b="0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(người/km</a:t>
                      </a:r>
                      <a:r>
                        <a:rPr lang="en-US" sz="3000" b="0" i="0" u="none" strike="noStrike" cap="none" baseline="30000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r>
                        <a:rPr lang="en-US" sz="3000" b="0" i="0" u="none" strike="noStrike" cap="none">
                          <a:solidFill>
                            <a:schemeClr val="dk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)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36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Times New Roman"/>
                        <a:buNone/>
                      </a:pPr>
                      <a:r>
                        <a:rPr lang="en-US" sz="30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Việt Nam 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Times New Roman"/>
                        <a:buNone/>
                      </a:pPr>
                      <a:r>
                        <a:rPr lang="en-US" sz="30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331 231 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Times New Roman"/>
                        <a:buNone/>
                      </a:pPr>
                      <a:r>
                        <a:rPr lang="en-US" sz="30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93,7  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3000"/>
                        <a:buFont typeface="Times New Roman"/>
                        <a:buNone/>
                      </a:pPr>
                      <a:r>
                        <a:rPr lang="en-US" sz="3000" b="1" i="0" u="none" strike="noStrike" cap="non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?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Times New Roman"/>
                        <a:buNone/>
                      </a:pPr>
                      <a:r>
                        <a:rPr lang="en-US" sz="30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Trung Quốc 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Times New Roman"/>
                        <a:buNone/>
                      </a:pPr>
                      <a:r>
                        <a:rPr lang="en-US" sz="30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9 563 000 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Times New Roman"/>
                        <a:buNone/>
                      </a:pPr>
                      <a:r>
                        <a:rPr lang="en-US" sz="3000" b="0" i="0" u="none" strike="noStrike" cap="none" baseline="30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*</a:t>
                      </a:r>
                      <a:r>
                        <a:rPr lang="en-US" sz="30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1 410,4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3000"/>
                        <a:buFont typeface="Times New Roman"/>
                        <a:buNone/>
                      </a:pPr>
                      <a:r>
                        <a:rPr lang="en-US" sz="3000" b="1" i="0" u="none" strike="noStrike" cap="non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?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36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Times New Roman"/>
                        <a:buNone/>
                      </a:pPr>
                      <a:r>
                        <a:rPr lang="en-US" sz="30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Inđônêxia 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Times New Roman"/>
                        <a:buNone/>
                      </a:pPr>
                      <a:r>
                        <a:rPr lang="en-US" sz="30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1 910 900 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Times New Roman"/>
                        <a:buNone/>
                      </a:pPr>
                      <a:r>
                        <a:rPr lang="en-US" sz="30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264,0 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3000"/>
                        <a:buFont typeface="Times New Roman"/>
                        <a:buNone/>
                      </a:pPr>
                      <a:r>
                        <a:rPr lang="en-US" sz="3000" b="1" i="0" u="none" strike="noStrike" cap="non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?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271" name="Google Shape;271;p36"/>
          <p:cNvSpPr txBox="1"/>
          <p:nvPr/>
        </p:nvSpPr>
        <p:spPr>
          <a:xfrm>
            <a:off x="381000" y="228600"/>
            <a:ext cx="8281987" cy="103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000"/>
              <a:buFont typeface="Times New Roman"/>
              <a:buNone/>
            </a:pPr>
            <a:r>
              <a:rPr lang="en-US" sz="3000" b="1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Diện tích và dân số một số quốc gia năm 2017 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(*Bao gồm cả dân số Đài Loan)</a:t>
            </a:r>
            <a:endParaRPr/>
          </a:p>
        </p:txBody>
      </p:sp>
      <p:grpSp>
        <p:nvGrpSpPr>
          <p:cNvPr id="272" name="Google Shape;272;p36"/>
          <p:cNvGrpSpPr/>
          <p:nvPr/>
        </p:nvGrpSpPr>
        <p:grpSpPr>
          <a:xfrm>
            <a:off x="290512" y="4211637"/>
            <a:ext cx="8534400" cy="2438400"/>
            <a:chOff x="290947" y="4211782"/>
            <a:chExt cx="8534400" cy="2438220"/>
          </a:xfrm>
        </p:grpSpPr>
        <p:sp>
          <p:nvSpPr>
            <p:cNvPr id="273" name="Google Shape;273;p36"/>
            <p:cNvSpPr txBox="1"/>
            <p:nvPr/>
          </p:nvSpPr>
          <p:spPr>
            <a:xfrm>
              <a:off x="290947" y="4211782"/>
              <a:ext cx="8534400" cy="2396836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cxnSp>
          <p:nvCxnSpPr>
            <p:cNvPr id="274" name="Google Shape;274;p36"/>
            <p:cNvCxnSpPr/>
            <p:nvPr/>
          </p:nvCxnSpPr>
          <p:spPr>
            <a:xfrm>
              <a:off x="4197784" y="4827687"/>
              <a:ext cx="4484688" cy="0"/>
            </a:xfrm>
            <a:prstGeom prst="straightConnector1">
              <a:avLst/>
            </a:prstGeom>
            <a:noFill/>
            <a:ln w="9525" cap="flat" cmpd="sng">
              <a:solidFill>
                <a:srgbClr val="000073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sp>
          <p:nvSpPr>
            <p:cNvPr id="275" name="Google Shape;275;p36"/>
            <p:cNvSpPr txBox="1"/>
            <p:nvPr/>
          </p:nvSpPr>
          <p:spPr>
            <a:xfrm>
              <a:off x="311728" y="4497544"/>
              <a:ext cx="3519054" cy="5539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Times New Roman"/>
                <a:buNone/>
              </a:pPr>
              <a:r>
                <a:rPr lang="en-US" sz="3000" b="0" i="0" u="none">
                  <a:solidFill>
                    <a:schemeClr val="dk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MĐDS của Việt Nam</a:t>
              </a:r>
              <a:endParaRPr/>
            </a:p>
          </p:txBody>
        </p:sp>
        <p:sp>
          <p:nvSpPr>
            <p:cNvPr id="276" name="Google Shape;276;p36"/>
            <p:cNvSpPr txBox="1"/>
            <p:nvPr/>
          </p:nvSpPr>
          <p:spPr>
            <a:xfrm>
              <a:off x="3698648" y="4544290"/>
              <a:ext cx="513134" cy="5539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Times New Roman"/>
                <a:buNone/>
              </a:pPr>
              <a:r>
                <a:rPr lang="en-US" sz="3000" b="0" i="0" u="none">
                  <a:solidFill>
                    <a:schemeClr val="dk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=</a:t>
              </a:r>
              <a:endParaRPr/>
            </a:p>
          </p:txBody>
        </p:sp>
        <p:sp>
          <p:nvSpPr>
            <p:cNvPr id="277" name="Google Shape;277;p36"/>
            <p:cNvSpPr txBox="1"/>
            <p:nvPr/>
          </p:nvSpPr>
          <p:spPr>
            <a:xfrm>
              <a:off x="4211783" y="4260272"/>
              <a:ext cx="4471432" cy="5539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Times New Roman"/>
                <a:buNone/>
              </a:pPr>
              <a:r>
                <a:rPr lang="en-US" sz="3000" b="0" i="0" u="none">
                  <a:solidFill>
                    <a:schemeClr val="dk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93,7 x 1 000 000 (người)</a:t>
              </a:r>
              <a:endParaRPr/>
            </a:p>
          </p:txBody>
        </p:sp>
        <p:sp>
          <p:nvSpPr>
            <p:cNvPr id="278" name="Google Shape;278;p36"/>
            <p:cNvSpPr txBox="1"/>
            <p:nvPr/>
          </p:nvSpPr>
          <p:spPr>
            <a:xfrm>
              <a:off x="4578928" y="4869872"/>
              <a:ext cx="3366654" cy="5539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Times New Roman"/>
                <a:buNone/>
              </a:pPr>
              <a:r>
                <a:rPr lang="en-US" sz="3000" b="0" i="0" u="none">
                  <a:solidFill>
                    <a:schemeClr val="dk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331 231 (km</a:t>
              </a:r>
              <a:r>
                <a:rPr lang="en-US" sz="3000" b="0" i="0" u="none" baseline="30000">
                  <a:solidFill>
                    <a:schemeClr val="dk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</a:t>
              </a:r>
              <a:r>
                <a:rPr lang="en-US" sz="3000" b="0" i="0" u="none">
                  <a:solidFill>
                    <a:schemeClr val="dk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)</a:t>
              </a:r>
              <a:endParaRPr/>
            </a:p>
          </p:txBody>
        </p:sp>
        <p:sp>
          <p:nvSpPr>
            <p:cNvPr id="279" name="Google Shape;279;p36"/>
            <p:cNvSpPr txBox="1"/>
            <p:nvPr/>
          </p:nvSpPr>
          <p:spPr>
            <a:xfrm>
              <a:off x="3699164" y="5424238"/>
              <a:ext cx="513134" cy="5539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Times New Roman"/>
                <a:buNone/>
              </a:pPr>
              <a:r>
                <a:rPr lang="en-US" sz="3000" b="0" i="0" u="none">
                  <a:solidFill>
                    <a:schemeClr val="dk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=</a:t>
              </a:r>
              <a:endParaRPr/>
            </a:p>
          </p:txBody>
        </p:sp>
        <p:sp>
          <p:nvSpPr>
            <p:cNvPr id="280" name="Google Shape;280;p36"/>
            <p:cNvSpPr txBox="1"/>
            <p:nvPr/>
          </p:nvSpPr>
          <p:spPr>
            <a:xfrm>
              <a:off x="4212298" y="5417310"/>
              <a:ext cx="3788701" cy="5539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Times New Roman"/>
                <a:buNone/>
              </a:pPr>
              <a:r>
                <a:rPr lang="en-US" sz="3000" b="0" i="0" u="none">
                  <a:solidFill>
                    <a:schemeClr val="dk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282,88 (người/km</a:t>
              </a:r>
              <a:r>
                <a:rPr lang="en-US" sz="3000" b="0" i="0" u="none" baseline="30000">
                  <a:solidFill>
                    <a:schemeClr val="dk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</a:t>
              </a:r>
              <a:r>
                <a:rPr lang="en-US" sz="3000" b="0" i="0" u="none">
                  <a:solidFill>
                    <a:schemeClr val="dk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)</a:t>
              </a:r>
              <a:endParaRPr/>
            </a:p>
          </p:txBody>
        </p:sp>
        <p:sp>
          <p:nvSpPr>
            <p:cNvPr id="281" name="Google Shape;281;p36"/>
            <p:cNvSpPr txBox="1"/>
            <p:nvPr/>
          </p:nvSpPr>
          <p:spPr>
            <a:xfrm>
              <a:off x="3691720" y="6096004"/>
              <a:ext cx="513134" cy="5539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3000"/>
                <a:buFont typeface="Times New Roman"/>
                <a:buNone/>
              </a:pPr>
              <a:r>
                <a:rPr lang="en-US" sz="3000" b="0" i="0" u="none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=</a:t>
              </a:r>
              <a:endParaRPr/>
            </a:p>
          </p:txBody>
        </p:sp>
        <p:sp>
          <p:nvSpPr>
            <p:cNvPr id="282" name="Google Shape;282;p36"/>
            <p:cNvSpPr txBox="1"/>
            <p:nvPr/>
          </p:nvSpPr>
          <p:spPr>
            <a:xfrm>
              <a:off x="4197019" y="6054620"/>
              <a:ext cx="3788701" cy="5539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3000"/>
                <a:buFont typeface="Times New Roman"/>
                <a:buNone/>
              </a:pPr>
              <a:r>
                <a:rPr lang="en-US" sz="3000" b="0" i="0" u="none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283 (người/km</a:t>
              </a:r>
              <a:r>
                <a:rPr lang="en-US" sz="3000" b="0" i="0" u="none" baseline="3000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</a:t>
              </a:r>
              <a:r>
                <a:rPr lang="en-US" sz="3000" b="0" i="0" u="none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)</a:t>
              </a:r>
              <a:endParaRPr/>
            </a:p>
          </p:txBody>
        </p:sp>
      </p:grpSp>
      <p:sp>
        <p:nvSpPr>
          <p:cNvPr id="283" name="Google Shape;283;p36"/>
          <p:cNvSpPr txBox="1"/>
          <p:nvPr/>
        </p:nvSpPr>
        <p:spPr>
          <a:xfrm>
            <a:off x="7308850" y="2335212"/>
            <a:ext cx="990600" cy="584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Times New Roman"/>
              <a:buNone/>
            </a:pPr>
            <a:r>
              <a:rPr lang="en-US" sz="3200" b="1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283</a:t>
            </a:r>
            <a:endParaRPr/>
          </a:p>
        </p:txBody>
      </p:sp>
      <p:sp>
        <p:nvSpPr>
          <p:cNvPr id="284" name="Google Shape;284;p36"/>
          <p:cNvSpPr txBox="1"/>
          <p:nvPr/>
        </p:nvSpPr>
        <p:spPr>
          <a:xfrm>
            <a:off x="7288212" y="2954337"/>
            <a:ext cx="990600" cy="5857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Times New Roman"/>
              <a:buNone/>
            </a:pPr>
            <a:r>
              <a:rPr lang="en-US" sz="3200" b="1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147</a:t>
            </a:r>
            <a:endParaRPr/>
          </a:p>
        </p:txBody>
      </p:sp>
      <p:sp>
        <p:nvSpPr>
          <p:cNvPr id="285" name="Google Shape;285;p36"/>
          <p:cNvSpPr txBox="1"/>
          <p:nvPr/>
        </p:nvSpPr>
        <p:spPr>
          <a:xfrm>
            <a:off x="7297737" y="3602037"/>
            <a:ext cx="990600" cy="584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Times New Roman"/>
              <a:buNone/>
            </a:pPr>
            <a:r>
              <a:rPr lang="en-US" sz="3200" b="1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138</a:t>
            </a:r>
            <a:endParaRPr/>
          </a:p>
        </p:txBody>
      </p:sp>
      <p:grpSp>
        <p:nvGrpSpPr>
          <p:cNvPr id="286" name="Google Shape;286;p36"/>
          <p:cNvGrpSpPr/>
          <p:nvPr/>
        </p:nvGrpSpPr>
        <p:grpSpPr>
          <a:xfrm>
            <a:off x="295275" y="4197350"/>
            <a:ext cx="8763000" cy="2438400"/>
            <a:chOff x="290947" y="4211782"/>
            <a:chExt cx="8763000" cy="2438220"/>
          </a:xfrm>
        </p:grpSpPr>
        <p:sp>
          <p:nvSpPr>
            <p:cNvPr id="287" name="Google Shape;287;p36"/>
            <p:cNvSpPr txBox="1"/>
            <p:nvPr/>
          </p:nvSpPr>
          <p:spPr>
            <a:xfrm>
              <a:off x="290947" y="4211782"/>
              <a:ext cx="8534400" cy="2438220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cxnSp>
          <p:nvCxnSpPr>
            <p:cNvPr id="288" name="Google Shape;288;p36"/>
            <p:cNvCxnSpPr/>
            <p:nvPr/>
          </p:nvCxnSpPr>
          <p:spPr>
            <a:xfrm>
              <a:off x="4710547" y="4827687"/>
              <a:ext cx="3971925" cy="0"/>
            </a:xfrm>
            <a:prstGeom prst="straightConnector1">
              <a:avLst/>
            </a:prstGeom>
            <a:noFill/>
            <a:ln w="9525" cap="flat" cmpd="sng">
              <a:solidFill>
                <a:srgbClr val="000073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sp>
          <p:nvSpPr>
            <p:cNvPr id="289" name="Google Shape;289;p36"/>
            <p:cNvSpPr txBox="1"/>
            <p:nvPr/>
          </p:nvSpPr>
          <p:spPr>
            <a:xfrm>
              <a:off x="311726" y="4497544"/>
              <a:ext cx="3900571" cy="5539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Times New Roman"/>
                <a:buNone/>
              </a:pPr>
              <a:r>
                <a:rPr lang="en-US" sz="3000" b="0" i="0" u="none">
                  <a:solidFill>
                    <a:schemeClr val="dk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MĐDS của Trung Quốc</a:t>
              </a:r>
              <a:endParaRPr/>
            </a:p>
          </p:txBody>
        </p:sp>
        <p:sp>
          <p:nvSpPr>
            <p:cNvPr id="290" name="Google Shape;290;p36"/>
            <p:cNvSpPr txBox="1"/>
            <p:nvPr/>
          </p:nvSpPr>
          <p:spPr>
            <a:xfrm>
              <a:off x="4045013" y="4544290"/>
              <a:ext cx="513134" cy="5539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Times New Roman"/>
                <a:buNone/>
              </a:pPr>
              <a:r>
                <a:rPr lang="en-US" sz="3000" b="0" i="0" u="none">
                  <a:solidFill>
                    <a:schemeClr val="dk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=</a:t>
              </a:r>
              <a:endParaRPr/>
            </a:p>
          </p:txBody>
        </p:sp>
        <p:sp>
          <p:nvSpPr>
            <p:cNvPr id="291" name="Google Shape;291;p36"/>
            <p:cNvSpPr txBox="1"/>
            <p:nvPr/>
          </p:nvSpPr>
          <p:spPr>
            <a:xfrm>
              <a:off x="4211783" y="4260272"/>
              <a:ext cx="4842164" cy="5539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Times New Roman"/>
                <a:buNone/>
              </a:pPr>
              <a:r>
                <a:rPr lang="en-US" sz="3000" b="0" i="0" u="none">
                  <a:solidFill>
                    <a:schemeClr val="dk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1 410,4 x 1 000 000 (người)</a:t>
              </a:r>
              <a:endParaRPr/>
            </a:p>
          </p:txBody>
        </p:sp>
        <p:sp>
          <p:nvSpPr>
            <p:cNvPr id="292" name="Google Shape;292;p36"/>
            <p:cNvSpPr txBox="1"/>
            <p:nvPr/>
          </p:nvSpPr>
          <p:spPr>
            <a:xfrm>
              <a:off x="4710546" y="4869872"/>
              <a:ext cx="3581401" cy="5539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Times New Roman"/>
                <a:buNone/>
              </a:pPr>
              <a:r>
                <a:rPr lang="en-US" sz="3000" b="0" i="0" u="none">
                  <a:solidFill>
                    <a:schemeClr val="dk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9 563 000 (km</a:t>
              </a:r>
              <a:r>
                <a:rPr lang="en-US" sz="3000" b="0" i="0" u="none" baseline="30000">
                  <a:solidFill>
                    <a:schemeClr val="dk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</a:t>
              </a:r>
              <a:r>
                <a:rPr lang="en-US" sz="3000" b="0" i="0" u="none">
                  <a:solidFill>
                    <a:schemeClr val="dk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)</a:t>
              </a:r>
              <a:endParaRPr/>
            </a:p>
          </p:txBody>
        </p:sp>
        <p:sp>
          <p:nvSpPr>
            <p:cNvPr id="293" name="Google Shape;293;p36"/>
            <p:cNvSpPr txBox="1"/>
            <p:nvPr/>
          </p:nvSpPr>
          <p:spPr>
            <a:xfrm>
              <a:off x="4031676" y="5424238"/>
              <a:ext cx="513134" cy="5539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Times New Roman"/>
                <a:buNone/>
              </a:pPr>
              <a:r>
                <a:rPr lang="en-US" sz="3000" b="0" i="0" u="none">
                  <a:solidFill>
                    <a:schemeClr val="dk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=</a:t>
              </a:r>
              <a:endParaRPr/>
            </a:p>
          </p:txBody>
        </p:sp>
        <p:sp>
          <p:nvSpPr>
            <p:cNvPr id="294" name="Google Shape;294;p36"/>
            <p:cNvSpPr txBox="1"/>
            <p:nvPr/>
          </p:nvSpPr>
          <p:spPr>
            <a:xfrm>
              <a:off x="4544810" y="5417310"/>
              <a:ext cx="3788701" cy="5539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Times New Roman"/>
                <a:buNone/>
              </a:pPr>
              <a:r>
                <a:rPr lang="en-US" sz="3000" b="0" i="0" u="none">
                  <a:solidFill>
                    <a:schemeClr val="dk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147,49 (người/km</a:t>
              </a:r>
              <a:r>
                <a:rPr lang="en-US" sz="3000" b="0" i="0" u="none" baseline="30000">
                  <a:solidFill>
                    <a:schemeClr val="dk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</a:t>
              </a:r>
              <a:r>
                <a:rPr lang="en-US" sz="3000" b="0" i="0" u="none">
                  <a:solidFill>
                    <a:schemeClr val="dk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)</a:t>
              </a:r>
              <a:endParaRPr/>
            </a:p>
          </p:txBody>
        </p:sp>
        <p:sp>
          <p:nvSpPr>
            <p:cNvPr id="295" name="Google Shape;295;p36"/>
            <p:cNvSpPr txBox="1"/>
            <p:nvPr/>
          </p:nvSpPr>
          <p:spPr>
            <a:xfrm>
              <a:off x="4024232" y="6096004"/>
              <a:ext cx="513134" cy="5539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3000"/>
                <a:buFont typeface="Times New Roman"/>
                <a:buNone/>
              </a:pPr>
              <a:r>
                <a:rPr lang="en-US" sz="3000" b="0" i="0" u="none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=</a:t>
              </a:r>
              <a:endParaRPr/>
            </a:p>
          </p:txBody>
        </p:sp>
        <p:sp>
          <p:nvSpPr>
            <p:cNvPr id="296" name="Google Shape;296;p36"/>
            <p:cNvSpPr txBox="1"/>
            <p:nvPr/>
          </p:nvSpPr>
          <p:spPr>
            <a:xfrm>
              <a:off x="4529531" y="6054620"/>
              <a:ext cx="3788701" cy="5539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3000"/>
                <a:buFont typeface="Times New Roman"/>
                <a:buNone/>
              </a:pPr>
              <a:r>
                <a:rPr lang="en-US" sz="3000" b="0" i="0" u="none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147 (người/km</a:t>
              </a:r>
              <a:r>
                <a:rPr lang="en-US" sz="3000" b="0" i="0" u="none" baseline="3000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</a:t>
              </a:r>
              <a:r>
                <a:rPr lang="en-US" sz="3000" b="0" i="0" u="none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)</a:t>
              </a:r>
              <a:endParaRPr/>
            </a:p>
          </p:txBody>
        </p:sp>
      </p:grpSp>
      <p:grpSp>
        <p:nvGrpSpPr>
          <p:cNvPr id="297" name="Google Shape;297;p36"/>
          <p:cNvGrpSpPr/>
          <p:nvPr/>
        </p:nvGrpSpPr>
        <p:grpSpPr>
          <a:xfrm>
            <a:off x="315912" y="4194175"/>
            <a:ext cx="8534400" cy="2438400"/>
            <a:chOff x="290947" y="4211782"/>
            <a:chExt cx="8534400" cy="2438220"/>
          </a:xfrm>
        </p:grpSpPr>
        <p:sp>
          <p:nvSpPr>
            <p:cNvPr id="298" name="Google Shape;298;p36"/>
            <p:cNvSpPr txBox="1"/>
            <p:nvPr/>
          </p:nvSpPr>
          <p:spPr>
            <a:xfrm>
              <a:off x="290947" y="4211782"/>
              <a:ext cx="8534400" cy="2438220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cxnSp>
          <p:nvCxnSpPr>
            <p:cNvPr id="299" name="Google Shape;299;p36"/>
            <p:cNvCxnSpPr/>
            <p:nvPr/>
          </p:nvCxnSpPr>
          <p:spPr>
            <a:xfrm>
              <a:off x="4212072" y="4814987"/>
              <a:ext cx="4470400" cy="12699"/>
            </a:xfrm>
            <a:prstGeom prst="straightConnector1">
              <a:avLst/>
            </a:prstGeom>
            <a:noFill/>
            <a:ln w="9525" cap="flat" cmpd="sng">
              <a:solidFill>
                <a:srgbClr val="000073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sp>
          <p:nvSpPr>
            <p:cNvPr id="300" name="Google Shape;300;p36"/>
            <p:cNvSpPr txBox="1"/>
            <p:nvPr/>
          </p:nvSpPr>
          <p:spPr>
            <a:xfrm>
              <a:off x="311727" y="4497544"/>
              <a:ext cx="3644003" cy="5539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Times New Roman"/>
                <a:buNone/>
              </a:pPr>
              <a:r>
                <a:rPr lang="en-US" sz="3000" b="0" i="0" u="none">
                  <a:solidFill>
                    <a:schemeClr val="dk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MĐDS của Inđônêxia</a:t>
              </a:r>
              <a:endParaRPr/>
            </a:p>
          </p:txBody>
        </p:sp>
        <p:sp>
          <p:nvSpPr>
            <p:cNvPr id="301" name="Google Shape;301;p36"/>
            <p:cNvSpPr txBox="1"/>
            <p:nvPr/>
          </p:nvSpPr>
          <p:spPr>
            <a:xfrm>
              <a:off x="3698648" y="4544290"/>
              <a:ext cx="513134" cy="5539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Times New Roman"/>
                <a:buNone/>
              </a:pPr>
              <a:r>
                <a:rPr lang="en-US" sz="3000" b="0" i="0" u="none">
                  <a:solidFill>
                    <a:schemeClr val="dk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=</a:t>
              </a:r>
              <a:endParaRPr/>
            </a:p>
          </p:txBody>
        </p:sp>
        <p:sp>
          <p:nvSpPr>
            <p:cNvPr id="302" name="Google Shape;302;p36"/>
            <p:cNvSpPr txBox="1"/>
            <p:nvPr/>
          </p:nvSpPr>
          <p:spPr>
            <a:xfrm>
              <a:off x="4211783" y="4260272"/>
              <a:ext cx="4471432" cy="5539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Times New Roman"/>
                <a:buNone/>
              </a:pPr>
              <a:r>
                <a:rPr lang="en-US" sz="3000" b="0" i="0" u="none">
                  <a:solidFill>
                    <a:schemeClr val="dk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264,0 x 1 000 000 (người)</a:t>
              </a:r>
              <a:endParaRPr/>
            </a:p>
          </p:txBody>
        </p:sp>
        <p:sp>
          <p:nvSpPr>
            <p:cNvPr id="303" name="Google Shape;303;p36"/>
            <p:cNvSpPr txBox="1"/>
            <p:nvPr/>
          </p:nvSpPr>
          <p:spPr>
            <a:xfrm>
              <a:off x="4578928" y="4869872"/>
              <a:ext cx="3366654" cy="5539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Times New Roman"/>
                <a:buNone/>
              </a:pPr>
              <a:r>
                <a:rPr lang="en-US" sz="3000" b="0" i="0" u="none">
                  <a:solidFill>
                    <a:schemeClr val="dk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1 910 900 (km</a:t>
              </a:r>
              <a:r>
                <a:rPr lang="en-US" sz="3000" b="0" i="0" u="none" baseline="30000">
                  <a:solidFill>
                    <a:schemeClr val="dk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</a:t>
              </a:r>
              <a:r>
                <a:rPr lang="en-US" sz="3000" b="0" i="0" u="none">
                  <a:solidFill>
                    <a:schemeClr val="dk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)</a:t>
              </a:r>
              <a:endParaRPr/>
            </a:p>
          </p:txBody>
        </p:sp>
        <p:sp>
          <p:nvSpPr>
            <p:cNvPr id="304" name="Google Shape;304;p36"/>
            <p:cNvSpPr txBox="1"/>
            <p:nvPr/>
          </p:nvSpPr>
          <p:spPr>
            <a:xfrm>
              <a:off x="3699164" y="5424238"/>
              <a:ext cx="513134" cy="5539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Times New Roman"/>
                <a:buNone/>
              </a:pPr>
              <a:r>
                <a:rPr lang="en-US" sz="3000" b="0" i="0" u="none">
                  <a:solidFill>
                    <a:schemeClr val="dk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=</a:t>
              </a:r>
              <a:endParaRPr/>
            </a:p>
          </p:txBody>
        </p:sp>
        <p:sp>
          <p:nvSpPr>
            <p:cNvPr id="305" name="Google Shape;305;p36"/>
            <p:cNvSpPr txBox="1"/>
            <p:nvPr/>
          </p:nvSpPr>
          <p:spPr>
            <a:xfrm>
              <a:off x="4212298" y="5417310"/>
              <a:ext cx="3788701" cy="5539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Times New Roman"/>
                <a:buNone/>
              </a:pPr>
              <a:r>
                <a:rPr lang="en-US" sz="3000" b="0" i="0" u="none">
                  <a:solidFill>
                    <a:schemeClr val="dk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138,15 (người/km</a:t>
              </a:r>
              <a:r>
                <a:rPr lang="en-US" sz="3000" b="0" i="0" u="none" baseline="30000">
                  <a:solidFill>
                    <a:schemeClr val="dk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</a:t>
              </a:r>
              <a:r>
                <a:rPr lang="en-US" sz="3000" b="0" i="0" u="none">
                  <a:solidFill>
                    <a:schemeClr val="dk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)</a:t>
              </a:r>
              <a:endParaRPr/>
            </a:p>
          </p:txBody>
        </p:sp>
        <p:sp>
          <p:nvSpPr>
            <p:cNvPr id="306" name="Google Shape;306;p36"/>
            <p:cNvSpPr txBox="1"/>
            <p:nvPr/>
          </p:nvSpPr>
          <p:spPr>
            <a:xfrm>
              <a:off x="3691720" y="6096004"/>
              <a:ext cx="513134" cy="5539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3000"/>
                <a:buFont typeface="Times New Roman"/>
                <a:buNone/>
              </a:pPr>
              <a:r>
                <a:rPr lang="en-US" sz="3000" b="0" i="0" u="none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=</a:t>
              </a:r>
              <a:endParaRPr/>
            </a:p>
          </p:txBody>
        </p:sp>
        <p:sp>
          <p:nvSpPr>
            <p:cNvPr id="307" name="Google Shape;307;p36"/>
            <p:cNvSpPr txBox="1"/>
            <p:nvPr/>
          </p:nvSpPr>
          <p:spPr>
            <a:xfrm>
              <a:off x="4197019" y="6054620"/>
              <a:ext cx="3788701" cy="5539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3000"/>
                <a:buFont typeface="Times New Roman"/>
                <a:buNone/>
              </a:pPr>
              <a:r>
                <a:rPr lang="en-US" sz="3000" b="0" i="0" u="none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138 (người/km</a:t>
              </a:r>
              <a:r>
                <a:rPr lang="en-US" sz="3000" b="0" i="0" u="none" baseline="3000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</a:t>
              </a:r>
              <a:r>
                <a:rPr lang="en-US" sz="3000" b="0" i="0" u="none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)</a:t>
              </a:r>
              <a:endParaRPr/>
            </a:p>
          </p:txBody>
        </p:sp>
      </p:grp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Google Shape;312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37"/>
          <p:cNvPicPr preferRelativeResize="0"/>
          <p:nvPr/>
        </p:nvPicPr>
        <p:blipFill rotWithShape="1">
          <a:blip r:embed="rId4">
            <a:alphaModFix/>
          </a:blip>
          <a:srcRect l="1458" t="3844" r="1873" b="3526"/>
          <a:stretch/>
        </p:blipFill>
        <p:spPr>
          <a:xfrm>
            <a:off x="152400" y="676275"/>
            <a:ext cx="8763000" cy="5505450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37"/>
          <p:cNvSpPr/>
          <p:nvPr/>
        </p:nvSpPr>
        <p:spPr>
          <a:xfrm>
            <a:off x="4759325" y="2478087"/>
            <a:ext cx="344487" cy="395287"/>
          </a:xfrm>
          <a:custGeom>
            <a:avLst/>
            <a:gdLst/>
            <a:ahLst/>
            <a:cxnLst/>
            <a:rect l="l" t="t" r="r" b="b"/>
            <a:pathLst>
              <a:path w="344923" h="395742" extrusionOk="0">
                <a:moveTo>
                  <a:pt x="90660" y="41780"/>
                </a:moveTo>
                <a:cubicBezTo>
                  <a:pt x="81776" y="59836"/>
                  <a:pt x="40888" y="91609"/>
                  <a:pt x="32004" y="109665"/>
                </a:cubicBezTo>
                <a:lnTo>
                  <a:pt x="14812" y="180837"/>
                </a:lnTo>
                <a:cubicBezTo>
                  <a:pt x="12923" y="199785"/>
                  <a:pt x="1889" y="237021"/>
                  <a:pt x="0" y="255969"/>
                </a:cubicBezTo>
                <a:lnTo>
                  <a:pt x="19025" y="319893"/>
                </a:lnTo>
                <a:lnTo>
                  <a:pt x="56950" y="374672"/>
                </a:lnTo>
                <a:lnTo>
                  <a:pt x="103302" y="395742"/>
                </a:lnTo>
                <a:lnTo>
                  <a:pt x="174937" y="391528"/>
                </a:lnTo>
                <a:lnTo>
                  <a:pt x="233930" y="340962"/>
                </a:lnTo>
                <a:lnTo>
                  <a:pt x="305566" y="239830"/>
                </a:lnTo>
                <a:lnTo>
                  <a:pt x="344923" y="146136"/>
                </a:lnTo>
                <a:lnTo>
                  <a:pt x="310138" y="38641"/>
                </a:lnTo>
                <a:cubicBezTo>
                  <a:pt x="265879" y="25761"/>
                  <a:pt x="244479" y="8308"/>
                  <a:pt x="209364" y="0"/>
                </a:cubicBezTo>
                <a:cubicBezTo>
                  <a:pt x="179867" y="11237"/>
                  <a:pt x="101154" y="31976"/>
                  <a:pt x="67443" y="68496"/>
                </a:cubicBezTo>
              </a:path>
            </a:pathLst>
          </a:custGeom>
          <a:solidFill>
            <a:srgbClr val="38FF38">
              <a:alpha val="49803"/>
            </a:srgbClr>
          </a:solidFill>
          <a:ln w="38100" cap="flat" cmpd="sng">
            <a:solidFill>
              <a:srgbClr val="0095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15" name="Google Shape;315;p37"/>
          <p:cNvSpPr/>
          <p:nvPr/>
        </p:nvSpPr>
        <p:spPr>
          <a:xfrm>
            <a:off x="3479800" y="1576387"/>
            <a:ext cx="1778000" cy="992187"/>
          </a:xfrm>
          <a:custGeom>
            <a:avLst/>
            <a:gdLst/>
            <a:ahLst/>
            <a:cxnLst/>
            <a:rect l="l" t="t" r="r" b="b"/>
            <a:pathLst>
              <a:path w="316441" h="369852" extrusionOk="0">
                <a:moveTo>
                  <a:pt x="82906" y="67137"/>
                </a:moveTo>
                <a:cubicBezTo>
                  <a:pt x="32678" y="124856"/>
                  <a:pt x="34510" y="158705"/>
                  <a:pt x="10312" y="204489"/>
                </a:cubicBezTo>
                <a:cubicBezTo>
                  <a:pt x="-1606" y="239956"/>
                  <a:pt x="255" y="275519"/>
                  <a:pt x="8" y="296990"/>
                </a:cubicBezTo>
                <a:cubicBezTo>
                  <a:pt x="-239" y="318461"/>
                  <a:pt x="5785" y="330350"/>
                  <a:pt x="12085" y="350365"/>
                </a:cubicBezTo>
                <a:lnTo>
                  <a:pt x="35368" y="360814"/>
                </a:lnTo>
                <a:lnTo>
                  <a:pt x="57316" y="342670"/>
                </a:lnTo>
                <a:cubicBezTo>
                  <a:pt x="69861" y="343683"/>
                  <a:pt x="100055" y="322414"/>
                  <a:pt x="117959" y="332794"/>
                </a:cubicBezTo>
                <a:cubicBezTo>
                  <a:pt x="132133" y="339105"/>
                  <a:pt x="143513" y="332703"/>
                  <a:pt x="151310" y="344729"/>
                </a:cubicBezTo>
                <a:cubicBezTo>
                  <a:pt x="159107" y="356755"/>
                  <a:pt x="186159" y="373504"/>
                  <a:pt x="199721" y="369146"/>
                </a:cubicBezTo>
                <a:lnTo>
                  <a:pt x="206654" y="352679"/>
                </a:lnTo>
                <a:cubicBezTo>
                  <a:pt x="215050" y="342072"/>
                  <a:pt x="208804" y="312711"/>
                  <a:pt x="217200" y="302104"/>
                </a:cubicBezTo>
                <a:cubicBezTo>
                  <a:pt x="225601" y="282877"/>
                  <a:pt x="246471" y="255403"/>
                  <a:pt x="255432" y="242430"/>
                </a:cubicBezTo>
                <a:cubicBezTo>
                  <a:pt x="264393" y="229457"/>
                  <a:pt x="257817" y="242380"/>
                  <a:pt x="267714" y="222562"/>
                </a:cubicBezTo>
                <a:cubicBezTo>
                  <a:pt x="286126" y="198075"/>
                  <a:pt x="302910" y="156537"/>
                  <a:pt x="316441" y="118410"/>
                </a:cubicBezTo>
                <a:cubicBezTo>
                  <a:pt x="313458" y="106896"/>
                  <a:pt x="317797" y="90267"/>
                  <a:pt x="314814" y="78753"/>
                </a:cubicBezTo>
                <a:cubicBezTo>
                  <a:pt x="311587" y="49939"/>
                  <a:pt x="305107" y="44996"/>
                  <a:pt x="298626" y="31527"/>
                </a:cubicBezTo>
                <a:cubicBezTo>
                  <a:pt x="290492" y="20161"/>
                  <a:pt x="281069" y="14050"/>
                  <a:pt x="269261" y="8850"/>
                </a:cubicBezTo>
                <a:cubicBezTo>
                  <a:pt x="257453" y="3650"/>
                  <a:pt x="240438" y="609"/>
                  <a:pt x="227775" y="325"/>
                </a:cubicBezTo>
                <a:cubicBezTo>
                  <a:pt x="215112" y="41"/>
                  <a:pt x="187031" y="-1701"/>
                  <a:pt x="163182" y="7145"/>
                </a:cubicBezTo>
                <a:cubicBezTo>
                  <a:pt x="133685" y="18382"/>
                  <a:pt x="118392" y="27110"/>
                  <a:pt x="84681" y="63630"/>
                </a:cubicBezTo>
              </a:path>
            </a:pathLst>
          </a:custGeom>
          <a:solidFill>
            <a:srgbClr val="38FF38">
              <a:alpha val="49803"/>
            </a:srgbClr>
          </a:solidFill>
          <a:ln w="38100" cap="flat" cmpd="sng">
            <a:solidFill>
              <a:srgbClr val="0095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16" name="Google Shape;316;p37"/>
          <p:cNvSpPr/>
          <p:nvPr/>
        </p:nvSpPr>
        <p:spPr>
          <a:xfrm>
            <a:off x="5907087" y="2481262"/>
            <a:ext cx="898525" cy="1243012"/>
          </a:xfrm>
          <a:custGeom>
            <a:avLst/>
            <a:gdLst/>
            <a:ahLst/>
            <a:cxnLst/>
            <a:rect l="l" t="t" r="r" b="b"/>
            <a:pathLst>
              <a:path w="262702" h="396622" extrusionOk="0">
                <a:moveTo>
                  <a:pt x="0" y="49948"/>
                </a:moveTo>
                <a:cubicBezTo>
                  <a:pt x="5751" y="75301"/>
                  <a:pt x="-525" y="115230"/>
                  <a:pt x="5226" y="140583"/>
                </a:cubicBezTo>
                <a:lnTo>
                  <a:pt x="40417" y="226900"/>
                </a:lnTo>
                <a:lnTo>
                  <a:pt x="72694" y="332434"/>
                </a:lnTo>
                <a:lnTo>
                  <a:pt x="98592" y="378467"/>
                </a:lnTo>
                <a:lnTo>
                  <a:pt x="115543" y="396622"/>
                </a:lnTo>
                <a:lnTo>
                  <a:pt x="148423" y="395323"/>
                </a:lnTo>
                <a:lnTo>
                  <a:pt x="175343" y="330182"/>
                </a:lnTo>
                <a:cubicBezTo>
                  <a:pt x="186749" y="283839"/>
                  <a:pt x="214190" y="244784"/>
                  <a:pt x="241633" y="205729"/>
                </a:cubicBezTo>
                <a:lnTo>
                  <a:pt x="262702" y="124816"/>
                </a:lnTo>
                <a:cubicBezTo>
                  <a:pt x="252560" y="96185"/>
                  <a:pt x="239747" y="99619"/>
                  <a:pt x="228269" y="87021"/>
                </a:cubicBezTo>
                <a:cubicBezTo>
                  <a:pt x="210495" y="84470"/>
                  <a:pt x="182029" y="95036"/>
                  <a:pt x="164255" y="92485"/>
                </a:cubicBezTo>
                <a:lnTo>
                  <a:pt x="125596" y="73557"/>
                </a:lnTo>
                <a:cubicBezTo>
                  <a:pt x="106409" y="58975"/>
                  <a:pt x="92568" y="32733"/>
                  <a:pt x="73381" y="18151"/>
                </a:cubicBezTo>
                <a:cubicBezTo>
                  <a:pt x="60669" y="6487"/>
                  <a:pt x="53335" y="7462"/>
                  <a:pt x="46653" y="5033"/>
                </a:cubicBezTo>
                <a:cubicBezTo>
                  <a:pt x="39971" y="2604"/>
                  <a:pt x="41477" y="-4100"/>
                  <a:pt x="33290" y="3576"/>
                </a:cubicBezTo>
                <a:cubicBezTo>
                  <a:pt x="4373" y="11977"/>
                  <a:pt x="9505" y="45112"/>
                  <a:pt x="205" y="49630"/>
                </a:cubicBezTo>
              </a:path>
            </a:pathLst>
          </a:custGeom>
          <a:solidFill>
            <a:srgbClr val="38FF38">
              <a:alpha val="49803"/>
            </a:srgbClr>
          </a:solidFill>
          <a:ln w="38100" cap="flat" cmpd="sng">
            <a:solidFill>
              <a:srgbClr val="0095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17" name="Google Shape;317;p37"/>
          <p:cNvSpPr/>
          <p:nvPr/>
        </p:nvSpPr>
        <p:spPr>
          <a:xfrm>
            <a:off x="3659187" y="3411537"/>
            <a:ext cx="719137" cy="312737"/>
          </a:xfrm>
          <a:custGeom>
            <a:avLst/>
            <a:gdLst/>
            <a:ahLst/>
            <a:cxnLst/>
            <a:rect l="l" t="t" r="r" b="b"/>
            <a:pathLst>
              <a:path w="255423" h="313804" extrusionOk="0">
                <a:moveTo>
                  <a:pt x="79719" y="132091"/>
                </a:moveTo>
                <a:cubicBezTo>
                  <a:pt x="75483" y="160097"/>
                  <a:pt x="55586" y="123205"/>
                  <a:pt x="47180" y="150379"/>
                </a:cubicBezTo>
                <a:lnTo>
                  <a:pt x="19523" y="162549"/>
                </a:lnTo>
                <a:cubicBezTo>
                  <a:pt x="18981" y="167636"/>
                  <a:pt x="8677" y="163580"/>
                  <a:pt x="8135" y="168667"/>
                </a:cubicBezTo>
                <a:cubicBezTo>
                  <a:pt x="7050" y="180859"/>
                  <a:pt x="1085" y="193051"/>
                  <a:pt x="0" y="205243"/>
                </a:cubicBezTo>
                <a:cubicBezTo>
                  <a:pt x="320" y="223648"/>
                  <a:pt x="639" y="242052"/>
                  <a:pt x="959" y="260457"/>
                </a:cubicBezTo>
                <a:lnTo>
                  <a:pt x="56779" y="306092"/>
                </a:lnTo>
                <a:lnTo>
                  <a:pt x="96624" y="295158"/>
                </a:lnTo>
                <a:lnTo>
                  <a:pt x="156871" y="313804"/>
                </a:lnTo>
                <a:lnTo>
                  <a:pt x="215864" y="281526"/>
                </a:lnTo>
                <a:cubicBezTo>
                  <a:pt x="219021" y="271458"/>
                  <a:pt x="230311" y="284249"/>
                  <a:pt x="233468" y="274181"/>
                </a:cubicBezTo>
                <a:lnTo>
                  <a:pt x="243573" y="203254"/>
                </a:lnTo>
                <a:cubicBezTo>
                  <a:pt x="255116" y="155149"/>
                  <a:pt x="250388" y="180196"/>
                  <a:pt x="255423" y="104659"/>
                </a:cubicBezTo>
                <a:lnTo>
                  <a:pt x="233731" y="36408"/>
                </a:lnTo>
                <a:lnTo>
                  <a:pt x="227305" y="20353"/>
                </a:lnTo>
                <a:cubicBezTo>
                  <a:pt x="224747" y="17975"/>
                  <a:pt x="218936" y="11025"/>
                  <a:pt x="216378" y="8647"/>
                </a:cubicBezTo>
                <a:lnTo>
                  <a:pt x="180527" y="0"/>
                </a:lnTo>
                <a:cubicBezTo>
                  <a:pt x="162631" y="15240"/>
                  <a:pt x="138762" y="75717"/>
                  <a:pt x="122018" y="100087"/>
                </a:cubicBezTo>
                <a:cubicBezTo>
                  <a:pt x="105274" y="124457"/>
                  <a:pt x="84886" y="138531"/>
                  <a:pt x="80063" y="146220"/>
                </a:cubicBezTo>
              </a:path>
            </a:pathLst>
          </a:custGeom>
          <a:solidFill>
            <a:srgbClr val="38FF38">
              <a:alpha val="49803"/>
            </a:srgbClr>
          </a:solidFill>
          <a:ln w="38100" cap="flat" cmpd="sng">
            <a:solidFill>
              <a:srgbClr val="0095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18" name="Google Shape;318;p37"/>
          <p:cNvSpPr/>
          <p:nvPr/>
        </p:nvSpPr>
        <p:spPr>
          <a:xfrm rot="-960000">
            <a:off x="646112" y="2894012"/>
            <a:ext cx="422275" cy="220662"/>
          </a:xfrm>
          <a:prstGeom prst="ellipse">
            <a:avLst/>
          </a:prstGeom>
          <a:solidFill>
            <a:srgbClr val="38FF38">
              <a:alpha val="49803"/>
            </a:srgbClr>
          </a:solidFill>
          <a:ln w="38100" cap="flat" cmpd="sng">
            <a:solidFill>
              <a:srgbClr val="0095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19" name="Google Shape;319;p37"/>
          <p:cNvSpPr/>
          <p:nvPr/>
        </p:nvSpPr>
        <p:spPr>
          <a:xfrm rot="240000">
            <a:off x="1458912" y="2032000"/>
            <a:ext cx="525462" cy="385762"/>
          </a:xfrm>
          <a:prstGeom prst="ellipse">
            <a:avLst/>
          </a:prstGeom>
          <a:solidFill>
            <a:srgbClr val="38FF38">
              <a:alpha val="49803"/>
            </a:srgbClr>
          </a:solidFill>
          <a:ln w="38100" cap="flat" cmpd="sng">
            <a:solidFill>
              <a:srgbClr val="0095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20" name="Google Shape;320;p37"/>
          <p:cNvSpPr/>
          <p:nvPr/>
        </p:nvSpPr>
        <p:spPr>
          <a:xfrm rot="-2760000">
            <a:off x="2296318" y="4510881"/>
            <a:ext cx="434975" cy="284162"/>
          </a:xfrm>
          <a:prstGeom prst="ellipse">
            <a:avLst/>
          </a:prstGeom>
          <a:solidFill>
            <a:srgbClr val="38FF38">
              <a:alpha val="49803"/>
            </a:srgbClr>
          </a:solidFill>
          <a:ln w="38100" cap="flat" cmpd="sng">
            <a:solidFill>
              <a:srgbClr val="0095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21" name="Google Shape;321;p37"/>
          <p:cNvSpPr/>
          <p:nvPr/>
        </p:nvSpPr>
        <p:spPr>
          <a:xfrm rot="-3060000">
            <a:off x="6788943" y="2108993"/>
            <a:ext cx="1325562" cy="850900"/>
          </a:xfrm>
          <a:prstGeom prst="ellipse">
            <a:avLst/>
          </a:prstGeom>
          <a:solidFill>
            <a:srgbClr val="38FF38">
              <a:alpha val="49803"/>
            </a:srgbClr>
          </a:solidFill>
          <a:ln w="38100" cap="flat" cmpd="sng">
            <a:solidFill>
              <a:srgbClr val="0095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22" name="Google Shape;322;p37"/>
          <p:cNvSpPr/>
          <p:nvPr/>
        </p:nvSpPr>
        <p:spPr>
          <a:xfrm rot="-600000">
            <a:off x="6872287" y="3211512"/>
            <a:ext cx="660400" cy="1128712"/>
          </a:xfrm>
          <a:custGeom>
            <a:avLst/>
            <a:gdLst/>
            <a:ahLst/>
            <a:cxnLst/>
            <a:rect l="l" t="t" r="r" b="b"/>
            <a:pathLst>
              <a:path w="659357" h="430277" extrusionOk="0">
                <a:moveTo>
                  <a:pt x="35812" y="90595"/>
                </a:moveTo>
                <a:cubicBezTo>
                  <a:pt x="30902" y="108467"/>
                  <a:pt x="4910" y="132055"/>
                  <a:pt x="0" y="149927"/>
                </a:cubicBezTo>
                <a:lnTo>
                  <a:pt x="7122" y="198166"/>
                </a:lnTo>
                <a:cubicBezTo>
                  <a:pt x="21829" y="227663"/>
                  <a:pt x="43218" y="233768"/>
                  <a:pt x="40749" y="246290"/>
                </a:cubicBezTo>
                <a:cubicBezTo>
                  <a:pt x="38280" y="258812"/>
                  <a:pt x="100243" y="322704"/>
                  <a:pt x="146718" y="343387"/>
                </a:cubicBezTo>
                <a:cubicBezTo>
                  <a:pt x="223096" y="358902"/>
                  <a:pt x="276868" y="383572"/>
                  <a:pt x="353246" y="399087"/>
                </a:cubicBezTo>
                <a:cubicBezTo>
                  <a:pt x="405434" y="411874"/>
                  <a:pt x="425807" y="414967"/>
                  <a:pt x="459849" y="420110"/>
                </a:cubicBezTo>
                <a:cubicBezTo>
                  <a:pt x="493891" y="425253"/>
                  <a:pt x="524340" y="431842"/>
                  <a:pt x="557501" y="429944"/>
                </a:cubicBezTo>
                <a:cubicBezTo>
                  <a:pt x="590662" y="428046"/>
                  <a:pt x="666477" y="426311"/>
                  <a:pt x="658818" y="408721"/>
                </a:cubicBezTo>
                <a:cubicBezTo>
                  <a:pt x="651159" y="391131"/>
                  <a:pt x="674516" y="385830"/>
                  <a:pt x="615798" y="361191"/>
                </a:cubicBezTo>
                <a:cubicBezTo>
                  <a:pt x="557080" y="336552"/>
                  <a:pt x="381649" y="305822"/>
                  <a:pt x="338699" y="282419"/>
                </a:cubicBezTo>
                <a:cubicBezTo>
                  <a:pt x="295749" y="259016"/>
                  <a:pt x="325449" y="223321"/>
                  <a:pt x="352956" y="200985"/>
                </a:cubicBezTo>
                <a:cubicBezTo>
                  <a:pt x="380463" y="178649"/>
                  <a:pt x="443860" y="152687"/>
                  <a:pt x="471550" y="126870"/>
                </a:cubicBezTo>
                <a:lnTo>
                  <a:pt x="524236" y="65870"/>
                </a:lnTo>
                <a:cubicBezTo>
                  <a:pt x="539643" y="21537"/>
                  <a:pt x="398307" y="6617"/>
                  <a:pt x="335393" y="0"/>
                </a:cubicBezTo>
                <a:cubicBezTo>
                  <a:pt x="293074" y="1007"/>
                  <a:pt x="201845" y="10390"/>
                  <a:pt x="146751" y="26167"/>
                </a:cubicBezTo>
                <a:cubicBezTo>
                  <a:pt x="117254" y="37404"/>
                  <a:pt x="76891" y="55311"/>
                  <a:pt x="43180" y="91831"/>
                </a:cubicBezTo>
              </a:path>
            </a:pathLst>
          </a:custGeom>
          <a:solidFill>
            <a:srgbClr val="38FF38">
              <a:alpha val="49803"/>
            </a:srgbClr>
          </a:solidFill>
          <a:ln w="38100" cap="flat" cmpd="sng">
            <a:solidFill>
              <a:srgbClr val="0095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ransition spd="med">
    <p:fade thruBlk="1"/>
  </p:transition>
</p:sld>
</file>

<file path=ppt/theme/theme1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479</Words>
  <Application>Microsoft Office PowerPoint</Application>
  <PresentationFormat>On-screen Show (4:3)</PresentationFormat>
  <Paragraphs>142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Times New Roman</vt:lpstr>
      <vt:lpstr>Noto Sans Symbols</vt:lpstr>
      <vt:lpstr>Tahoma</vt:lpstr>
      <vt:lpstr>Ocean</vt:lpstr>
      <vt:lpstr>1_Ocean</vt:lpstr>
      <vt:lpstr>Default Design</vt:lpstr>
      <vt:lpstr>PHÒNG GD&amp;ĐT QUẬN GÒ VẤP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GD&amp;ĐT QUẬN GÒ VẤP</dc:title>
  <dc:creator>ASUS</dc:creator>
  <cp:lastModifiedBy>ASUS</cp:lastModifiedBy>
  <cp:revision>1</cp:revision>
  <dcterms:modified xsi:type="dcterms:W3CDTF">2021-09-07T01:50:37Z</dcterms:modified>
</cp:coreProperties>
</file>