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5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5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8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9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B1BE-6743-43BB-B615-95605919636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31F4-5598-48DF-AC3F-096E5D2D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hinh-nen-powerpoint-4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4038600"/>
            <a:ext cx="25209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24000"/>
            <a:ext cx="6553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: THỰC HÀNH PHÂN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LƯỢC ĐỒ DÂN SỐ VÀ THÁP TUỔI</a:t>
            </a:r>
          </a:p>
        </p:txBody>
      </p:sp>
      <p:pic>
        <p:nvPicPr>
          <p:cNvPr id="6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1771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67100" y="228599"/>
            <a:ext cx="1371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890880"/>
            <a:ext cx="76962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: THỰC HÀNH PHÂN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LƯỢC ĐỒ DÂN SỐ VÀ THÁP TUỔI</a:t>
            </a:r>
          </a:p>
        </p:txBody>
      </p:sp>
    </p:spTree>
    <p:extLst>
      <p:ext uri="{BB962C8B-B14F-4D97-AF65-F5344CB8AC3E}">
        <p14:creationId xmlns:p14="http://schemas.microsoft.com/office/powerpoint/2010/main" val="68927255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-2.22222E-6 L 0.03672 -2.22222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59124"/>
            <a:ext cx="2133600" cy="231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745" y="228600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9088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: THỰC HÀNH PHÂN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LƯỢC ĐỒ DÂN SỐ VÀ THÁP TUỔI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4099" y="2064940"/>
            <a:ext cx="4191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72" y="2977752"/>
            <a:ext cx="4876800" cy="58477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BÀI TẬP 1: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(GIẢM TẢI)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108" y="3808749"/>
            <a:ext cx="8582891" cy="1077218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BÀI TẬP 2: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SÁT, NHẬN XÉT THÁP TUỔI H 4.2, H 4.3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109" y="5114637"/>
            <a:ext cx="7058891" cy="58477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BÀI TẬP 3: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LƯỢC ĐỒ H 4.4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26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-2.22222E-6 L 0.03672 -2.22222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3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045" y="3009900"/>
            <a:ext cx="4525955" cy="3200400"/>
          </a:xfrm>
          <a:prstGeom prst="rect">
            <a:avLst/>
          </a:prstGeom>
        </p:spPr>
      </p:pic>
      <p:pic>
        <p:nvPicPr>
          <p:cNvPr id="3" name="Picture 2" descr="4.2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023" y="3048000"/>
            <a:ext cx="445524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8010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BÀI TẬP 2: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963" y="764884"/>
            <a:ext cx="8610600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Chí Minh qua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1989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dáng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̣? 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̣?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3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045" y="843003"/>
            <a:ext cx="4525955" cy="3276600"/>
          </a:xfrm>
          <a:prstGeom prst="rect">
            <a:avLst/>
          </a:prstGeom>
        </p:spPr>
      </p:pic>
      <p:pic>
        <p:nvPicPr>
          <p:cNvPr id="3" name="Picture 2" descr="4.2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760" y="1170735"/>
            <a:ext cx="4455240" cy="2804104"/>
          </a:xfrm>
          <a:prstGeom prst="rect">
            <a:avLst/>
          </a:prstGeom>
        </p:spPr>
      </p:pic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763443" y="2550779"/>
            <a:ext cx="1588" cy="3818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5562600" y="2481303"/>
            <a:ext cx="0" cy="369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1752600" y="1217480"/>
            <a:ext cx="0" cy="5322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-114301" y="2482642"/>
            <a:ext cx="838201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 RỘNG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80609" y="2472620"/>
            <a:ext cx="1143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 HẸP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49288" y="1180850"/>
            <a:ext cx="79851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ĐỈNHNHỌN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72000" y="912905"/>
            <a:ext cx="1143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 RỘNG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17463" y="1859292"/>
            <a:ext cx="8382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THÂNTHON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180609" y="1735467"/>
            <a:ext cx="1143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PHÌNH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820738" y="1749727"/>
            <a:ext cx="0" cy="8230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flipH="1">
            <a:off x="5290993" y="1473237"/>
            <a:ext cx="0" cy="1051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6109855" y="912905"/>
            <a:ext cx="0" cy="659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9" name="Picture 4" descr="hc3acnh-5-1-thc3a1p-dc3a2n-se1bb91-vie1bb87t-nam-nc483m-1989-vc3a0-nc483m-1999-trang-18-lop-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/>
        </p:blipFill>
        <p:spPr bwMode="auto">
          <a:xfrm>
            <a:off x="685800" y="4038600"/>
            <a:ext cx="7637463" cy="5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14399" y="4152900"/>
            <a:ext cx="5586702" cy="355339"/>
            <a:chOff x="914399" y="4152900"/>
            <a:chExt cx="5586702" cy="355339"/>
          </a:xfrm>
        </p:grpSpPr>
        <p:sp>
          <p:nvSpPr>
            <p:cNvPr id="4" name="Rectangle 3"/>
            <p:cNvSpPr/>
            <p:nvPr/>
          </p:nvSpPr>
          <p:spPr>
            <a:xfrm>
              <a:off x="914399" y="4241539"/>
              <a:ext cx="446665" cy="26670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81400" y="4152900"/>
              <a:ext cx="446665" cy="2667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54436" y="4168486"/>
              <a:ext cx="446665" cy="266700"/>
            </a:xfrm>
            <a:prstGeom prst="rect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8600" y="24437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11339" y="4927063"/>
            <a:ext cx="9258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4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33586"/>
            <a:ext cx="6019801" cy="634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676900" y="1006694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2060"/>
                </a:solidFill>
                <a:latin typeface="VNI-Times" pitchFamily="2" charset="0"/>
                <a:cs typeface="Arial" charset="0"/>
              </a:rPr>
              <a:t>Baéc     </a:t>
            </a:r>
            <a:r>
              <a:rPr lang="en-US" altLang="en-US" sz="2400" b="1">
                <a:solidFill>
                  <a:srgbClr val="002060"/>
                </a:solidFill>
                <a:latin typeface="VNI-Bamas" pitchFamily="34" charset="0"/>
                <a:cs typeface="Arial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VNI-Times" pitchFamily="2" charset="0"/>
                <a:cs typeface="Arial" charset="0"/>
              </a:rPr>
              <a:t>AÙ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34200" y="2872387"/>
            <a:ext cx="167293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  <a:latin typeface="VNI-Times" pitchFamily="2" charset="0"/>
                <a:cs typeface="Arial" charset="0"/>
              </a:rPr>
              <a:t>Ñoâng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  <a:latin typeface="VNI-Times" pitchFamily="2" charset="0"/>
                <a:cs typeface="Arial" charset="0"/>
              </a:rPr>
              <a:t> AÙ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 rot="1171304">
            <a:off x="6093577" y="3813688"/>
            <a:ext cx="1828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66"/>
                </a:solidFill>
                <a:latin typeface="VNI-Times" pitchFamily="2" charset="0"/>
                <a:cs typeface="Arial" charset="0"/>
              </a:rPr>
              <a:t>Ñoâng   Nam AÙ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08894" y="3733800"/>
            <a:ext cx="9572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  <a:latin typeface="VNI-Times" pitchFamily="2" charset="0"/>
                <a:cs typeface="Arial" charset="0"/>
              </a:rPr>
              <a:t>Nam AÙ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467100" y="2361214"/>
            <a:ext cx="167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002060"/>
                </a:solidFill>
                <a:latin typeface="VNI-Times" pitchFamily="2" charset="0"/>
                <a:cs typeface="Arial" charset="0"/>
              </a:rPr>
              <a:t>Taây Nam AÙ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143500" y="1761050"/>
            <a:ext cx="152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66"/>
                </a:solidFill>
                <a:latin typeface="VNI-Times" pitchFamily="2" charset="0"/>
                <a:cs typeface="Arial" charset="0"/>
              </a:rPr>
              <a:t>Trung   AÙ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30479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III.BÀI TẬP 3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282" y="983456"/>
            <a:ext cx="268431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2060674"/>
            <a:ext cx="270510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4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33586"/>
            <a:ext cx="6019801" cy="634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6200" y="30479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III.BÀI TẬP 3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818" y="1143000"/>
            <a:ext cx="2505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những khu vực đông dân của châu Á?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(gợi ý các em chú ý bảng chú giải về ý nghĩa những chấm đỏ)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4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33586"/>
            <a:ext cx="6019801" cy="634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6200" y="30479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III.BÀI TẬP 3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818" y="1143000"/>
            <a:ext cx="2505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đô thị của châu Á thường tập trung ở đâu? </a:t>
            </a:r>
          </a:p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(gợi ý các em chú ý bảng chú giải về  biểu tượng đô thị)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324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20</cp:revision>
  <dcterms:created xsi:type="dcterms:W3CDTF">2021-09-02T14:41:47Z</dcterms:created>
  <dcterms:modified xsi:type="dcterms:W3CDTF">2021-09-07T02:02:25Z</dcterms:modified>
</cp:coreProperties>
</file>