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63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2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17835-A73F-44C1-A43A-D7EB858C356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129F4-F3F2-40DF-89E2-9681B4B7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4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15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47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614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06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655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64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676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07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39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379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1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8AFD2-C333-4DF7-AD1A-58C24227CCF3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F1C36-704C-41FC-B4CC-A3A5C0668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811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Content Placeholder 3" descr="background-powerpoint-dep-cho-bay-thuyet-trinh-8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20638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2091559" y="3675063"/>
            <a:ext cx="6502766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GB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CHUẨN BỊ BÀI HỌC</a:t>
            </a:r>
            <a:endParaRPr lang="vi-VN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2790825" y="444500"/>
            <a:ext cx="4038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i="1" u="sng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 – BÀI 4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1524000" y="1143000"/>
            <a:ext cx="8763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TÍCH HOÀN LƯU GIÓ MÙA Ở CHÂU Á</a:t>
            </a:r>
          </a:p>
        </p:txBody>
      </p:sp>
    </p:spTree>
    <p:extLst>
      <p:ext uri="{BB962C8B-B14F-4D97-AF65-F5344CB8AC3E}">
        <p14:creationId xmlns:p14="http://schemas.microsoft.com/office/powerpoint/2010/main" val="386055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23" y="262759"/>
            <a:ext cx="11960773" cy="1016327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GB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97" y="869342"/>
            <a:ext cx="11960773" cy="18214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4.1 SGK/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21521" y="4825837"/>
            <a:ext cx="9483726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8368610"/>
              </p:ext>
            </p:extLst>
          </p:nvPr>
        </p:nvGraphicFramePr>
        <p:xfrm>
          <a:off x="266014" y="3799612"/>
          <a:ext cx="11740056" cy="2587044"/>
        </p:xfrm>
        <a:graphic>
          <a:graphicData uri="http://schemas.openxmlformats.org/drawingml/2006/table">
            <a:tbl>
              <a:tblPr/>
              <a:tblGrid>
                <a:gridCol w="16542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699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681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477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2174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Mùa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vực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gió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áp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áp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445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Đông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Á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n-US" altLang="zh-CN" sz="32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Tây</a:t>
                      </a:r>
                      <a:r>
                        <a:rPr lang="en-US" altLang="zh-CN" sz="32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32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Bắc</a:t>
                      </a:r>
                      <a:endParaRPr lang="en-US" altLang="zh-CN" sz="3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it-IT" altLang="zh-CN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(C)Xi-bia -&gt;</a:t>
                      </a:r>
                      <a:r>
                        <a:rPr lang="it-IT" altLang="zh-CN" sz="32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 (T) A-lê-út</a:t>
                      </a:r>
                      <a:endParaRPr lang="it-IT" altLang="zh-CN" sz="3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  <a:sym typeface="Wingdings" panose="05000000000000000000" pitchFamily="2" charset="2"/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47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03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08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23" y="262759"/>
            <a:ext cx="11960773" cy="1016327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97" y="869342"/>
            <a:ext cx="11960773" cy="18214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4.2 SGK/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21521" y="4825837"/>
            <a:ext cx="9483726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2852281"/>
              </p:ext>
            </p:extLst>
          </p:nvPr>
        </p:nvGraphicFramePr>
        <p:xfrm>
          <a:off x="266014" y="3205655"/>
          <a:ext cx="11740056" cy="3181001"/>
        </p:xfrm>
        <a:graphic>
          <a:graphicData uri="http://schemas.openxmlformats.org/drawingml/2006/table">
            <a:tbl>
              <a:tblPr/>
              <a:tblGrid>
                <a:gridCol w="16542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699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681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477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4969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Mùa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vực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gió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áp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áp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1207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altLang="zh-CN" sz="3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it-IT" altLang="zh-CN" sz="3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  <a:sym typeface="Wingdings" panose="05000000000000000000" pitchFamily="2" charset="2"/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22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97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93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Luoc do phan bo khi ap va cac huong gio chinh ve mua dong (thang 1) o khu vuc khi hau gio mua chau A"/>
          <p:cNvPicPr>
            <a:picLocks noChangeAspect="1" noChangeArrowheads="1"/>
          </p:cNvPicPr>
          <p:nvPr/>
        </p:nvPicPr>
        <p:blipFill>
          <a:blip r:embed="rId2">
            <a:lum bright="-8000"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366" y="315310"/>
            <a:ext cx="4648200" cy="47244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Luoc do phan bo khi ap va cac huong gio chinh ve mua ha (thang 7) o khu vuc khi hau gio mua chau A"/>
          <p:cNvPicPr>
            <a:picLocks noChangeAspect="1" noChangeArrowheads="1"/>
          </p:cNvPicPr>
          <p:nvPr/>
        </p:nvPicPr>
        <p:blipFill>
          <a:blip r:embed="rId3">
            <a:lum bright="-8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15310"/>
            <a:ext cx="4419600" cy="47244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0" name="TextBox 5"/>
          <p:cNvSpPr txBox="1">
            <a:spLocks noChangeArrowheads="1"/>
          </p:cNvSpPr>
          <p:nvPr/>
        </p:nvSpPr>
        <p:spPr bwMode="auto">
          <a:xfrm>
            <a:off x="1387366" y="5160580"/>
            <a:ext cx="4648200" cy="9239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 dirty="0" err="1"/>
              <a:t>Hình</a:t>
            </a:r>
            <a:r>
              <a:rPr lang="en-US" altLang="en-US" sz="1800" b="1" i="1" dirty="0"/>
              <a:t> 4.1: </a:t>
            </a:r>
            <a:r>
              <a:rPr lang="en-US" altLang="en-US" sz="1800" b="1" i="1" dirty="0" err="1"/>
              <a:t>Lược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đồ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phân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bố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khí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áp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và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các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hướng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gió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chính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về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mùa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đông</a:t>
            </a:r>
            <a:r>
              <a:rPr lang="en-US" altLang="en-US" sz="1800" b="1" i="1" dirty="0"/>
              <a:t> (</a:t>
            </a:r>
            <a:r>
              <a:rPr lang="en-US" altLang="en-US" sz="1800" b="1" i="1" dirty="0" err="1"/>
              <a:t>tháng</a:t>
            </a:r>
            <a:r>
              <a:rPr lang="en-US" altLang="en-US" sz="1800" b="1" i="1" dirty="0"/>
              <a:t> 1) ở </a:t>
            </a:r>
            <a:r>
              <a:rPr lang="en-US" altLang="en-US" sz="1800" b="1" i="1" dirty="0" err="1"/>
              <a:t>khu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vực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khí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hậu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gió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mùa</a:t>
            </a:r>
            <a:r>
              <a:rPr lang="en-US" altLang="en-US" sz="1800" b="1" i="1" dirty="0"/>
              <a:t> </a:t>
            </a:r>
            <a:r>
              <a:rPr lang="en-US" altLang="en-US" sz="1800" b="1" i="1" dirty="0" err="1"/>
              <a:t>châu</a:t>
            </a:r>
            <a:r>
              <a:rPr lang="en-US" altLang="en-US" sz="1800" b="1" i="1" dirty="0"/>
              <a:t> Á</a:t>
            </a:r>
          </a:p>
        </p:txBody>
      </p:sp>
      <p:sp>
        <p:nvSpPr>
          <p:cNvPr id="19461" name="TextBox 6"/>
          <p:cNvSpPr txBox="1">
            <a:spLocks noChangeArrowheads="1"/>
          </p:cNvSpPr>
          <p:nvPr/>
        </p:nvSpPr>
        <p:spPr bwMode="auto">
          <a:xfrm>
            <a:off x="6248400" y="5160580"/>
            <a:ext cx="4419600" cy="9239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/>
              <a:t>Hình 4.2: Lược đồ phân bố khí áp và các hướng gió chính về mùa hạ (tháng 7) ở khu vực khí hậu gió mùa châu Á</a:t>
            </a:r>
          </a:p>
        </p:txBody>
      </p:sp>
    </p:spTree>
    <p:extLst>
      <p:ext uri="{BB962C8B-B14F-4D97-AF65-F5344CB8AC3E}">
        <p14:creationId xmlns:p14="http://schemas.microsoft.com/office/powerpoint/2010/main" val="677414067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236</Words>
  <Application>Microsoft Office PowerPoint</Application>
  <PresentationFormat>Custom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1. Phân tích hướng gió về mùa đông </vt:lpstr>
      <vt:lpstr>2. Phân tích hướng gió về mùa hạ.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Dựa vào hình 4.1 SGK/trang 14 e hãy: - Xác định và đọc tên các trung tâm áp thấp và áp cao?. - Xác định các hướng gió chính theo từng khu vực về mùa đông và ghi vào bảng dưới đây   </dc:title>
  <dc:creator>Windows User</dc:creator>
  <cp:lastModifiedBy>Admin</cp:lastModifiedBy>
  <cp:revision>17</cp:revision>
  <dcterms:created xsi:type="dcterms:W3CDTF">2021-08-30T09:09:29Z</dcterms:created>
  <dcterms:modified xsi:type="dcterms:W3CDTF">2021-09-05T13:49:09Z</dcterms:modified>
</cp:coreProperties>
</file>