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5"/>
    <p:sldMasterId id="21474836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y="6858000" cx="12192000"/>
  <p:notesSz cx="6858000" cy="9144000"/>
  <p:embeddedFontLst>
    <p:embeddedFont>
      <p:font typeface="Tahoma"/>
      <p:regular r:id="rId19"/>
      <p:bold r:id="rId20"/>
    </p:embeddedFont>
    <p:embeddedFont>
      <p:font typeface="Century Gothic"/>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BACA767-9B1A-45CB-BD23-325779270F7E}">
  <a:tblStyle styleId="{7BACA767-9B1A-45CB-BD23-325779270F7E}"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E7E6"/>
          </a:solidFill>
        </a:fill>
      </a:tcStyle>
    </a:wholeTbl>
    <a:band1H>
      <a:tcTxStyle/>
      <a:tcStyle>
        <a:fill>
          <a:solidFill>
            <a:srgbClr val="E0CCCA"/>
          </a:solidFill>
        </a:fill>
      </a:tcStyle>
    </a:band1H>
    <a:band2H>
      <a:tcTxStyle/>
    </a:band2H>
    <a:band1V>
      <a:tcTxStyle/>
      <a:tcStyle>
        <a:fill>
          <a:solidFill>
            <a:srgbClr val="E0CCCA"/>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Tahoma-bold.fntdata"/><Relationship Id="rId11" Type="http://schemas.openxmlformats.org/officeDocument/2006/relationships/slide" Target="slides/slide4.xml"/><Relationship Id="rId22" Type="http://schemas.openxmlformats.org/officeDocument/2006/relationships/font" Target="fonts/CenturyGothic-bold.fntdata"/><Relationship Id="rId10" Type="http://schemas.openxmlformats.org/officeDocument/2006/relationships/slide" Target="slides/slide3.xml"/><Relationship Id="rId21" Type="http://schemas.openxmlformats.org/officeDocument/2006/relationships/font" Target="fonts/CenturyGothic-regular.fntdata"/><Relationship Id="rId13" Type="http://schemas.openxmlformats.org/officeDocument/2006/relationships/slide" Target="slides/slide6.xml"/><Relationship Id="rId24" Type="http://schemas.openxmlformats.org/officeDocument/2006/relationships/font" Target="fonts/CenturyGothic-boldItalic.fntdata"/><Relationship Id="rId12" Type="http://schemas.openxmlformats.org/officeDocument/2006/relationships/slide" Target="slides/slide5.xml"/><Relationship Id="rId23"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slideMaster" Target="slideMasters/slideMaster1.xml"/><Relationship Id="rId19" Type="http://schemas.openxmlformats.org/officeDocument/2006/relationships/font" Target="fonts/Tahoma-regular.fntdata"/><Relationship Id="rId6" Type="http://schemas.openxmlformats.org/officeDocument/2006/relationships/slideMaster" Target="slideMasters/slideMaster2.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 name="Shape 38"/>
        <p:cNvGrpSpPr/>
        <p:nvPr/>
      </p:nvGrpSpPr>
      <p:grpSpPr>
        <a:xfrm>
          <a:off x="0" y="0"/>
          <a:ext cx="0" cy="0"/>
          <a:chOff x="0" y="0"/>
          <a:chExt cx="0" cy="0"/>
        </a:xfrm>
      </p:grpSpPr>
      <p:sp>
        <p:nvSpPr>
          <p:cNvPr id="39" name="Google Shape;39;p2"/>
          <p:cNvSpPr txBox="1"/>
          <p:nvPr>
            <p:ph type="ctrTitle"/>
          </p:nvPr>
        </p:nvSpPr>
        <p:spPr>
          <a:xfrm>
            <a:off x="2589213" y="2514600"/>
            <a:ext cx="8915399" cy="22627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
          <p:cNvSpPr txBox="1"/>
          <p:nvPr>
            <p:ph idx="1" type="subTitle"/>
          </p:nvPr>
        </p:nvSpPr>
        <p:spPr>
          <a:xfrm>
            <a:off x="2589213" y="4777379"/>
            <a:ext cx="8915399" cy="1126283"/>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p:txBody>
      </p:sp>
      <p:sp>
        <p:nvSpPr>
          <p:cNvPr id="41" name="Google Shape;41;p2"/>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txBox="1"/>
          <p:nvPr>
            <p:ph idx="12" type="sldNum"/>
          </p:nvPr>
        </p:nvSpPr>
        <p:spPr>
          <a:xfrm>
            <a:off x="531812" y="4529540"/>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04" name="Shape 104"/>
        <p:cNvGrpSpPr/>
        <p:nvPr/>
      </p:nvGrpSpPr>
      <p:grpSpPr>
        <a:xfrm>
          <a:off x="0" y="0"/>
          <a:ext cx="0" cy="0"/>
          <a:chOff x="0" y="0"/>
          <a:chExt cx="0" cy="0"/>
        </a:xfrm>
      </p:grpSpPr>
      <p:sp>
        <p:nvSpPr>
          <p:cNvPr id="105" name="Google Shape;105;p11"/>
          <p:cNvSpPr txBox="1"/>
          <p:nvPr>
            <p:ph type="title"/>
          </p:nvPr>
        </p:nvSpPr>
        <p:spPr>
          <a:xfrm>
            <a:off x="2589212" y="609600"/>
            <a:ext cx="8915399" cy="311704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1"/>
          <p:cNvSpPr txBox="1"/>
          <p:nvPr>
            <p:ph idx="1" type="body"/>
          </p:nvPr>
        </p:nvSpPr>
        <p:spPr>
          <a:xfrm>
            <a:off x="2589212" y="4354046"/>
            <a:ext cx="8915399" cy="1555864"/>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800"/>
              <a:buNone/>
              <a:defRPr sz="18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107" name="Google Shape;107;p1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1"/>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11" name="Shape 111"/>
        <p:cNvGrpSpPr/>
        <p:nvPr/>
      </p:nvGrpSpPr>
      <p:grpSpPr>
        <a:xfrm>
          <a:off x="0" y="0"/>
          <a:ext cx="0" cy="0"/>
          <a:chOff x="0" y="0"/>
          <a:chExt cx="0" cy="0"/>
        </a:xfrm>
      </p:grpSpPr>
      <p:sp>
        <p:nvSpPr>
          <p:cNvPr id="112" name="Google Shape;112;p12"/>
          <p:cNvSpPr txBox="1"/>
          <p:nvPr>
            <p:ph type="title"/>
          </p:nvPr>
        </p:nvSpPr>
        <p:spPr>
          <a:xfrm>
            <a:off x="2849949" y="609600"/>
            <a:ext cx="8393926" cy="2895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2"/>
          <p:cNvSpPr txBox="1"/>
          <p:nvPr>
            <p:ph idx="1" type="body"/>
          </p:nvPr>
        </p:nvSpPr>
        <p:spPr>
          <a:xfrm>
            <a:off x="3275012" y="3505200"/>
            <a:ext cx="753655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600"/>
              <a:buFont typeface="Century Gothic"/>
              <a:buNone/>
              <a:defRPr sz="1600">
                <a:solidFill>
                  <a:srgbClr val="7F7F7F"/>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14" name="Google Shape;114;p12"/>
          <p:cNvSpPr txBox="1"/>
          <p:nvPr>
            <p:ph idx="2" type="body"/>
          </p:nvPr>
        </p:nvSpPr>
        <p:spPr>
          <a:xfrm>
            <a:off x="2589212" y="4354046"/>
            <a:ext cx="8915399" cy="1555864"/>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800"/>
              <a:buNone/>
              <a:defRPr sz="18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115" name="Google Shape;115;p12"/>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2"/>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2"/>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2"/>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9" name="Google Shape;119;p12"/>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accent1"/>
                </a:solidFill>
                <a:latin typeface="Arial"/>
                <a:ea typeface="Arial"/>
                <a:cs typeface="Arial"/>
                <a:sym typeface="Arial"/>
              </a:rPr>
              <a:t>“</a:t>
            </a:r>
            <a:endParaRPr/>
          </a:p>
        </p:txBody>
      </p:sp>
      <p:sp>
        <p:nvSpPr>
          <p:cNvPr id="120" name="Google Shape;120;p12"/>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21" name="Shape 121"/>
        <p:cNvGrpSpPr/>
        <p:nvPr/>
      </p:nvGrpSpPr>
      <p:grpSpPr>
        <a:xfrm>
          <a:off x="0" y="0"/>
          <a:ext cx="0" cy="0"/>
          <a:chOff x="0" y="0"/>
          <a:chExt cx="0" cy="0"/>
        </a:xfrm>
      </p:grpSpPr>
      <p:sp>
        <p:nvSpPr>
          <p:cNvPr id="122" name="Google Shape;122;p13"/>
          <p:cNvSpPr txBox="1"/>
          <p:nvPr>
            <p:ph type="title"/>
          </p:nvPr>
        </p:nvSpPr>
        <p:spPr>
          <a:xfrm>
            <a:off x="2589213" y="2438400"/>
            <a:ext cx="8915400" cy="272484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3"/>
          <p:cNvSpPr txBox="1"/>
          <p:nvPr>
            <p:ph idx="1"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24" name="Google Shape;124;p13"/>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3"/>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3"/>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28" name="Shape 128"/>
        <p:cNvGrpSpPr/>
        <p:nvPr/>
      </p:nvGrpSpPr>
      <p:grpSpPr>
        <a:xfrm>
          <a:off x="0" y="0"/>
          <a:ext cx="0" cy="0"/>
          <a:chOff x="0" y="0"/>
          <a:chExt cx="0" cy="0"/>
        </a:xfrm>
      </p:grpSpPr>
      <p:sp>
        <p:nvSpPr>
          <p:cNvPr id="129" name="Google Shape;129;p14"/>
          <p:cNvSpPr txBox="1"/>
          <p:nvPr>
            <p:ph type="title"/>
          </p:nvPr>
        </p:nvSpPr>
        <p:spPr>
          <a:xfrm>
            <a:off x="2849949" y="609600"/>
            <a:ext cx="8393926" cy="2895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4"/>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Font typeface="Century Gothic"/>
              <a:buNone/>
              <a:defRPr sz="2400">
                <a:solidFill>
                  <a:schemeClr val="accent1"/>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31" name="Google Shape;131;p14"/>
          <p:cNvSpPr txBox="1"/>
          <p:nvPr>
            <p:ph idx="2"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32" name="Google Shape;132;p14"/>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4"/>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4"/>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4"/>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14"/>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accent1"/>
                </a:solidFill>
                <a:latin typeface="Arial"/>
                <a:ea typeface="Arial"/>
                <a:cs typeface="Arial"/>
                <a:sym typeface="Arial"/>
              </a:rPr>
              <a:t>“</a:t>
            </a:r>
            <a:endParaRPr/>
          </a:p>
        </p:txBody>
      </p:sp>
      <p:sp>
        <p:nvSpPr>
          <p:cNvPr id="137" name="Google Shape;137;p14"/>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38" name="Shape 138"/>
        <p:cNvGrpSpPr/>
        <p:nvPr/>
      </p:nvGrpSpPr>
      <p:grpSpPr>
        <a:xfrm>
          <a:off x="0" y="0"/>
          <a:ext cx="0" cy="0"/>
          <a:chOff x="0" y="0"/>
          <a:chExt cx="0" cy="0"/>
        </a:xfrm>
      </p:grpSpPr>
      <p:sp>
        <p:nvSpPr>
          <p:cNvPr id="139" name="Google Shape;139;p15"/>
          <p:cNvSpPr txBox="1"/>
          <p:nvPr>
            <p:ph type="title"/>
          </p:nvPr>
        </p:nvSpPr>
        <p:spPr>
          <a:xfrm>
            <a:off x="2589212" y="627407"/>
            <a:ext cx="8915399" cy="288002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5"/>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Font typeface="Century Gothic"/>
              <a:buNone/>
              <a:defRPr sz="2400">
                <a:solidFill>
                  <a:schemeClr val="accent1"/>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1" name="Google Shape;141;p15"/>
          <p:cNvSpPr txBox="1"/>
          <p:nvPr>
            <p:ph idx="2"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2" name="Google Shape;142;p15"/>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5"/>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5"/>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6" name="Shape 146"/>
        <p:cNvGrpSpPr/>
        <p:nvPr/>
      </p:nvGrpSpPr>
      <p:grpSpPr>
        <a:xfrm>
          <a:off x="0" y="0"/>
          <a:ext cx="0" cy="0"/>
          <a:chOff x="0" y="0"/>
          <a:chExt cx="0" cy="0"/>
        </a:xfrm>
      </p:grpSpPr>
      <p:sp>
        <p:nvSpPr>
          <p:cNvPr id="147" name="Google Shape;147;p16"/>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16"/>
          <p:cNvSpPr txBox="1"/>
          <p:nvPr>
            <p:ph idx="1" type="body"/>
          </p:nvPr>
        </p:nvSpPr>
        <p:spPr>
          <a:xfrm rot="5400000">
            <a:off x="5103812" y="-381000"/>
            <a:ext cx="3886200" cy="891540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9" name="Google Shape;149;p16"/>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16"/>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16"/>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17"/>
          <p:cNvSpPr txBox="1"/>
          <p:nvPr>
            <p:ph type="title"/>
          </p:nvPr>
        </p:nvSpPr>
        <p:spPr>
          <a:xfrm rot="5400000">
            <a:off x="7756704" y="2165513"/>
            <a:ext cx="5283817" cy="2207601"/>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17"/>
          <p:cNvSpPr txBox="1"/>
          <p:nvPr>
            <p:ph idx="1" type="body"/>
          </p:nvPr>
        </p:nvSpPr>
        <p:spPr>
          <a:xfrm rot="5400000">
            <a:off x="3185803" y="30814"/>
            <a:ext cx="5283817" cy="647700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56" name="Google Shape;156;p17"/>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17"/>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17"/>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7"/>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6" name="Shape 166"/>
        <p:cNvGrpSpPr/>
        <p:nvPr/>
      </p:nvGrpSpPr>
      <p:grpSpPr>
        <a:xfrm>
          <a:off x="0" y="0"/>
          <a:ext cx="0" cy="0"/>
          <a:chOff x="0" y="0"/>
          <a:chExt cx="0" cy="0"/>
        </a:xfrm>
      </p:grpSpPr>
      <p:sp>
        <p:nvSpPr>
          <p:cNvPr id="167" name="Google Shape;167;p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8" name="Google Shape;168;p19"/>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9" name="Google Shape;169;p1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1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1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2" name="Shape 172"/>
        <p:cNvGrpSpPr/>
        <p:nvPr/>
      </p:nvGrpSpPr>
      <p:grpSpPr>
        <a:xfrm>
          <a:off x="0" y="0"/>
          <a:ext cx="0" cy="0"/>
          <a:chOff x="0" y="0"/>
          <a:chExt cx="0" cy="0"/>
        </a:xfrm>
      </p:grpSpPr>
      <p:sp>
        <p:nvSpPr>
          <p:cNvPr id="173" name="Google Shape;173;p20"/>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4" name="Google Shape;174;p20"/>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75" name="Google Shape;175;p2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2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2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8" name="Shape 178"/>
        <p:cNvGrpSpPr/>
        <p:nvPr/>
      </p:nvGrpSpPr>
      <p:grpSpPr>
        <a:xfrm>
          <a:off x="0" y="0"/>
          <a:ext cx="0" cy="0"/>
          <a:chOff x="0" y="0"/>
          <a:chExt cx="0" cy="0"/>
        </a:xfrm>
      </p:grpSpPr>
      <p:sp>
        <p:nvSpPr>
          <p:cNvPr id="179" name="Google Shape;179;p21"/>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0" name="Google Shape;180;p21"/>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81" name="Google Shape;181;p2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2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2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 name="Shape 45"/>
        <p:cNvGrpSpPr/>
        <p:nvPr/>
      </p:nvGrpSpPr>
      <p:grpSpPr>
        <a:xfrm>
          <a:off x="0" y="0"/>
          <a:ext cx="0" cy="0"/>
          <a:chOff x="0" y="0"/>
          <a:chExt cx="0" cy="0"/>
        </a:xfrm>
      </p:grpSpPr>
      <p:sp>
        <p:nvSpPr>
          <p:cNvPr id="46" name="Google Shape;46;p3"/>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48" name="Google Shape;48;p3"/>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4" name="Shape 184"/>
        <p:cNvGrpSpPr/>
        <p:nvPr/>
      </p:nvGrpSpPr>
      <p:grpSpPr>
        <a:xfrm>
          <a:off x="0" y="0"/>
          <a:ext cx="0" cy="0"/>
          <a:chOff x="0" y="0"/>
          <a:chExt cx="0" cy="0"/>
        </a:xfrm>
      </p:grpSpPr>
      <p:sp>
        <p:nvSpPr>
          <p:cNvPr id="185" name="Google Shape;185;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6" name="Google Shape;186;p22"/>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87" name="Google Shape;187;p22"/>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88" name="Google Shape;188;p2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2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2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1" name="Shape 191"/>
        <p:cNvGrpSpPr/>
        <p:nvPr/>
      </p:nvGrpSpPr>
      <p:grpSpPr>
        <a:xfrm>
          <a:off x="0" y="0"/>
          <a:ext cx="0" cy="0"/>
          <a:chOff x="0" y="0"/>
          <a:chExt cx="0" cy="0"/>
        </a:xfrm>
      </p:grpSpPr>
      <p:sp>
        <p:nvSpPr>
          <p:cNvPr id="192" name="Google Shape;192;p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3" name="Google Shape;193;p23"/>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94" name="Google Shape;194;p23"/>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95" name="Google Shape;195;p23"/>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96" name="Google Shape;196;p23"/>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97" name="Google Shape;197;p2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2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2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0" name="Shape 200"/>
        <p:cNvGrpSpPr/>
        <p:nvPr/>
      </p:nvGrpSpPr>
      <p:grpSpPr>
        <a:xfrm>
          <a:off x="0" y="0"/>
          <a:ext cx="0" cy="0"/>
          <a:chOff x="0" y="0"/>
          <a:chExt cx="0" cy="0"/>
        </a:xfrm>
      </p:grpSpPr>
      <p:sp>
        <p:nvSpPr>
          <p:cNvPr id="201" name="Google Shape;201;p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2" name="Google Shape;202;p2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2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2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5" name="Shape 205"/>
        <p:cNvGrpSpPr/>
        <p:nvPr/>
      </p:nvGrpSpPr>
      <p:grpSpPr>
        <a:xfrm>
          <a:off x="0" y="0"/>
          <a:ext cx="0" cy="0"/>
          <a:chOff x="0" y="0"/>
          <a:chExt cx="0" cy="0"/>
        </a:xfrm>
      </p:grpSpPr>
      <p:sp>
        <p:nvSpPr>
          <p:cNvPr id="206" name="Google Shape;206;p2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2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2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9" name="Shape 209"/>
        <p:cNvGrpSpPr/>
        <p:nvPr/>
      </p:nvGrpSpPr>
      <p:grpSpPr>
        <a:xfrm>
          <a:off x="0" y="0"/>
          <a:ext cx="0" cy="0"/>
          <a:chOff x="0" y="0"/>
          <a:chExt cx="0" cy="0"/>
        </a:xfrm>
      </p:grpSpPr>
      <p:sp>
        <p:nvSpPr>
          <p:cNvPr id="210" name="Google Shape;210;p26"/>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1" name="Google Shape;211;p26"/>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212" name="Google Shape;212;p26"/>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213" name="Google Shape;213;p2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2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2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6" name="Shape 216"/>
        <p:cNvGrpSpPr/>
        <p:nvPr/>
      </p:nvGrpSpPr>
      <p:grpSpPr>
        <a:xfrm>
          <a:off x="0" y="0"/>
          <a:ext cx="0" cy="0"/>
          <a:chOff x="0" y="0"/>
          <a:chExt cx="0" cy="0"/>
        </a:xfrm>
      </p:grpSpPr>
      <p:sp>
        <p:nvSpPr>
          <p:cNvPr id="217" name="Google Shape;217;p27"/>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8" name="Google Shape;218;p27"/>
          <p:cNvSpPr/>
          <p:nvPr>
            <p:ph idx="2" type="pic"/>
          </p:nvPr>
        </p:nvSpPr>
        <p:spPr>
          <a:xfrm>
            <a:off x="2389717" y="612775"/>
            <a:ext cx="7315200" cy="4114800"/>
          </a:xfrm>
          <a:prstGeom prst="rect">
            <a:avLst/>
          </a:prstGeom>
          <a:noFill/>
          <a:ln>
            <a:noFill/>
          </a:ln>
        </p:spPr>
      </p:sp>
      <p:sp>
        <p:nvSpPr>
          <p:cNvPr id="219" name="Google Shape;219;p27"/>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220" name="Google Shape;220;p2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2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2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3" name="Shape 223"/>
        <p:cNvGrpSpPr/>
        <p:nvPr/>
      </p:nvGrpSpPr>
      <p:grpSpPr>
        <a:xfrm>
          <a:off x="0" y="0"/>
          <a:ext cx="0" cy="0"/>
          <a:chOff x="0" y="0"/>
          <a:chExt cx="0" cy="0"/>
        </a:xfrm>
      </p:grpSpPr>
      <p:sp>
        <p:nvSpPr>
          <p:cNvPr id="224" name="Google Shape;224;p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5" name="Google Shape;225;p28"/>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6" name="Google Shape;226;p2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2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2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9" name="Shape 229"/>
        <p:cNvGrpSpPr/>
        <p:nvPr/>
      </p:nvGrpSpPr>
      <p:grpSpPr>
        <a:xfrm>
          <a:off x="0" y="0"/>
          <a:ext cx="0" cy="0"/>
          <a:chOff x="0" y="0"/>
          <a:chExt cx="0" cy="0"/>
        </a:xfrm>
      </p:grpSpPr>
      <p:sp>
        <p:nvSpPr>
          <p:cNvPr id="230" name="Google Shape;230;p29"/>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1" name="Google Shape;231;p29"/>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2" name="Google Shape;232;p2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2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2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235" name="Shape 235"/>
        <p:cNvGrpSpPr/>
        <p:nvPr/>
      </p:nvGrpSpPr>
      <p:grpSpPr>
        <a:xfrm>
          <a:off x="0" y="0"/>
          <a:ext cx="0" cy="0"/>
          <a:chOff x="0" y="0"/>
          <a:chExt cx="0" cy="0"/>
        </a:xfrm>
      </p:grpSpPr>
      <p:sp>
        <p:nvSpPr>
          <p:cNvPr id="236" name="Google Shape;236;p30"/>
          <p:cNvSpPr txBox="1"/>
          <p:nvPr>
            <p:ph idx="1" type="body"/>
          </p:nvPr>
        </p:nvSpPr>
        <p:spPr>
          <a:xfrm>
            <a:off x="609600" y="274639"/>
            <a:ext cx="10972800" cy="585152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7" name="Google Shape;237;p3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3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3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Arial"/>
                <a:ea typeface="Arial"/>
                <a:cs typeface="Arial"/>
                <a:sym typeface="Arial"/>
              </a:defRPr>
            </a:lvl1pPr>
            <a:lvl2pPr indent="0" lvl="1" marL="0" marR="0" algn="r">
              <a:spcBef>
                <a:spcPts val="0"/>
              </a:spcBef>
              <a:buNone/>
              <a:defRPr b="0" i="0" sz="1400" u="none" cap="none" strike="noStrike">
                <a:solidFill>
                  <a:srgbClr val="000000"/>
                </a:solidFill>
                <a:latin typeface="Arial"/>
                <a:ea typeface="Arial"/>
                <a:cs typeface="Arial"/>
                <a:sym typeface="Arial"/>
              </a:defRPr>
            </a:lvl2pPr>
            <a:lvl3pPr indent="0" lvl="2" marL="0" marR="0" algn="r">
              <a:spcBef>
                <a:spcPts val="0"/>
              </a:spcBef>
              <a:buNone/>
              <a:defRPr b="0" i="0" sz="1400" u="none" cap="none" strike="noStrike">
                <a:solidFill>
                  <a:srgbClr val="000000"/>
                </a:solidFill>
                <a:latin typeface="Arial"/>
                <a:ea typeface="Arial"/>
                <a:cs typeface="Arial"/>
                <a:sym typeface="Arial"/>
              </a:defRPr>
            </a:lvl3pPr>
            <a:lvl4pPr indent="0" lvl="3" marL="0" marR="0" algn="r">
              <a:spcBef>
                <a:spcPts val="0"/>
              </a:spcBef>
              <a:buNone/>
              <a:defRPr b="0" i="0" sz="1400" u="none" cap="none" strike="noStrike">
                <a:solidFill>
                  <a:srgbClr val="000000"/>
                </a:solidFill>
                <a:latin typeface="Arial"/>
                <a:ea typeface="Arial"/>
                <a:cs typeface="Arial"/>
                <a:sym typeface="Arial"/>
              </a:defRPr>
            </a:lvl4pPr>
            <a:lvl5pPr indent="0" lvl="4" marL="0" marR="0" algn="r">
              <a:spcBef>
                <a:spcPts val="0"/>
              </a:spcBef>
              <a:buNone/>
              <a:defRPr b="0" i="0" sz="1400" u="none" cap="none" strike="noStrike">
                <a:solidFill>
                  <a:srgbClr val="000000"/>
                </a:solidFill>
                <a:latin typeface="Arial"/>
                <a:ea typeface="Arial"/>
                <a:cs typeface="Arial"/>
                <a:sym typeface="Arial"/>
              </a:defRPr>
            </a:lvl5pPr>
            <a:lvl6pPr indent="0" lvl="5" marL="0" marR="0" algn="r">
              <a:spcBef>
                <a:spcPts val="0"/>
              </a:spcBef>
              <a:buNone/>
              <a:defRPr b="0" i="0" sz="1400" u="none" cap="none" strike="noStrike">
                <a:solidFill>
                  <a:srgbClr val="000000"/>
                </a:solidFill>
                <a:latin typeface="Arial"/>
                <a:ea typeface="Arial"/>
                <a:cs typeface="Arial"/>
                <a:sym typeface="Arial"/>
              </a:defRPr>
            </a:lvl6pPr>
            <a:lvl7pPr indent="0" lvl="6" marL="0" marR="0" algn="r">
              <a:spcBef>
                <a:spcPts val="0"/>
              </a:spcBef>
              <a:buNone/>
              <a:defRPr b="0" i="0" sz="1400" u="none" cap="none" strike="noStrike">
                <a:solidFill>
                  <a:srgbClr val="000000"/>
                </a:solidFill>
                <a:latin typeface="Arial"/>
                <a:ea typeface="Arial"/>
                <a:cs typeface="Arial"/>
                <a:sym typeface="Arial"/>
              </a:defRPr>
            </a:lvl7pPr>
            <a:lvl8pPr indent="0" lvl="7" marL="0" marR="0" algn="r">
              <a:spcBef>
                <a:spcPts val="0"/>
              </a:spcBef>
              <a:buNone/>
              <a:defRPr b="0" i="0" sz="1400" u="none" cap="none" strike="noStrike">
                <a:solidFill>
                  <a:srgbClr val="000000"/>
                </a:solidFill>
                <a:latin typeface="Arial"/>
                <a:ea typeface="Arial"/>
                <a:cs typeface="Arial"/>
                <a:sym typeface="Arial"/>
              </a:defRPr>
            </a:lvl8pPr>
            <a:lvl9pPr indent="0" lvl="8" marL="0" marR="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 name="Shape 52"/>
        <p:cNvGrpSpPr/>
        <p:nvPr/>
      </p:nvGrpSpPr>
      <p:grpSpPr>
        <a:xfrm>
          <a:off x="0" y="0"/>
          <a:ext cx="0" cy="0"/>
          <a:chOff x="0" y="0"/>
          <a:chExt cx="0" cy="0"/>
        </a:xfrm>
      </p:grpSpPr>
      <p:sp>
        <p:nvSpPr>
          <p:cNvPr id="53" name="Google Shape;53;p4"/>
          <p:cNvSpPr txBox="1"/>
          <p:nvPr>
            <p:ph type="title"/>
          </p:nvPr>
        </p:nvSpPr>
        <p:spPr>
          <a:xfrm>
            <a:off x="2589212" y="2058750"/>
            <a:ext cx="8915399"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
          <p:cNvSpPr txBox="1"/>
          <p:nvPr>
            <p:ph idx="1" type="body"/>
          </p:nvPr>
        </p:nvSpPr>
        <p:spPr>
          <a:xfrm>
            <a:off x="2589212" y="3530129"/>
            <a:ext cx="891539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2000"/>
              <a:buNone/>
              <a:defRPr sz="20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55" name="Google Shape;55;p4"/>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5"/>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
          <p:cNvSpPr txBox="1"/>
          <p:nvPr>
            <p:ph idx="1" type="body"/>
          </p:nvPr>
        </p:nvSpPr>
        <p:spPr>
          <a:xfrm>
            <a:off x="2589212" y="2133600"/>
            <a:ext cx="4313864"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62" name="Google Shape;62;p5"/>
          <p:cNvSpPr txBox="1"/>
          <p:nvPr>
            <p:ph idx="2" type="body"/>
          </p:nvPr>
        </p:nvSpPr>
        <p:spPr>
          <a:xfrm>
            <a:off x="7190747" y="2126222"/>
            <a:ext cx="4313864"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63" name="Google Shape;63;p5"/>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 name="Shape 67"/>
        <p:cNvGrpSpPr/>
        <p:nvPr/>
      </p:nvGrpSpPr>
      <p:grpSpPr>
        <a:xfrm>
          <a:off x="0" y="0"/>
          <a:ext cx="0" cy="0"/>
          <a:chOff x="0" y="0"/>
          <a:chExt cx="0" cy="0"/>
        </a:xfrm>
      </p:grpSpPr>
      <p:sp>
        <p:nvSpPr>
          <p:cNvPr id="68" name="Google Shape;68;p6"/>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
          <p:cNvSpPr txBox="1"/>
          <p:nvPr>
            <p:ph idx="1" type="body"/>
          </p:nvPr>
        </p:nvSpPr>
        <p:spPr>
          <a:xfrm>
            <a:off x="2939373" y="1972703"/>
            <a:ext cx="3992732"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None/>
              <a:defRPr b="0" sz="24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0"/>
              </a:spcAft>
              <a:buSzPts val="1600"/>
              <a:buNone/>
              <a:defRPr b="1" sz="1600"/>
            </a:lvl9pPr>
          </a:lstStyle>
          <a:p/>
        </p:txBody>
      </p:sp>
      <p:sp>
        <p:nvSpPr>
          <p:cNvPr id="70" name="Google Shape;70;p6"/>
          <p:cNvSpPr txBox="1"/>
          <p:nvPr>
            <p:ph idx="2" type="body"/>
          </p:nvPr>
        </p:nvSpPr>
        <p:spPr>
          <a:xfrm>
            <a:off x="2589212" y="2548966"/>
            <a:ext cx="4342893" cy="335406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71" name="Google Shape;71;p6"/>
          <p:cNvSpPr txBox="1"/>
          <p:nvPr>
            <p:ph idx="3" type="body"/>
          </p:nvPr>
        </p:nvSpPr>
        <p:spPr>
          <a:xfrm>
            <a:off x="7506629" y="1969475"/>
            <a:ext cx="399900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None/>
              <a:defRPr b="0" sz="24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0"/>
              </a:spcAft>
              <a:buSzPts val="1600"/>
              <a:buNone/>
              <a:defRPr b="1" sz="1600"/>
            </a:lvl9pPr>
          </a:lstStyle>
          <a:p/>
        </p:txBody>
      </p:sp>
      <p:sp>
        <p:nvSpPr>
          <p:cNvPr id="72" name="Google Shape;72;p6"/>
          <p:cNvSpPr txBox="1"/>
          <p:nvPr>
            <p:ph idx="4" type="body"/>
          </p:nvPr>
        </p:nvSpPr>
        <p:spPr>
          <a:xfrm>
            <a:off x="7166957" y="2545738"/>
            <a:ext cx="4338674" cy="335406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73" name="Google Shape;73;p6"/>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6"/>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6"/>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7"/>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7"/>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7"/>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7"/>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7"/>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8"/>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8"/>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8"/>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 name="Shape 88"/>
        <p:cNvGrpSpPr/>
        <p:nvPr/>
      </p:nvGrpSpPr>
      <p:grpSpPr>
        <a:xfrm>
          <a:off x="0" y="0"/>
          <a:ext cx="0" cy="0"/>
          <a:chOff x="0" y="0"/>
          <a:chExt cx="0" cy="0"/>
        </a:xfrm>
      </p:grpSpPr>
      <p:sp>
        <p:nvSpPr>
          <p:cNvPr id="89" name="Google Shape;89;p9"/>
          <p:cNvSpPr txBox="1"/>
          <p:nvPr>
            <p:ph type="title"/>
          </p:nvPr>
        </p:nvSpPr>
        <p:spPr>
          <a:xfrm>
            <a:off x="2589212" y="446088"/>
            <a:ext cx="3505199" cy="97631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2000"/>
              <a:buFont typeface="Century Gothic"/>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9"/>
          <p:cNvSpPr txBox="1"/>
          <p:nvPr>
            <p:ph idx="1" type="body"/>
          </p:nvPr>
        </p:nvSpPr>
        <p:spPr>
          <a:xfrm>
            <a:off x="6323012" y="446088"/>
            <a:ext cx="5181600" cy="5414963"/>
          </a:xfrm>
          <a:prstGeom prst="rect">
            <a:avLst/>
          </a:prstGeom>
          <a:noFill/>
          <a:ln>
            <a:noFill/>
          </a:ln>
        </p:spPr>
        <p:txBody>
          <a:bodyPr anchorCtr="0" anchor="ctr"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91" name="Google Shape;91;p9"/>
          <p:cNvSpPr txBox="1"/>
          <p:nvPr>
            <p:ph idx="2" type="body"/>
          </p:nvPr>
        </p:nvSpPr>
        <p:spPr>
          <a:xfrm>
            <a:off x="2589212" y="1598613"/>
            <a:ext cx="3505199" cy="4262436"/>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00"/>
              <a:buNone/>
              <a:defRPr sz="14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0"/>
              </a:spcAft>
              <a:buSzPts val="900"/>
              <a:buNone/>
              <a:defRPr sz="900"/>
            </a:lvl9pPr>
          </a:lstStyle>
          <a:p/>
        </p:txBody>
      </p:sp>
      <p:sp>
        <p:nvSpPr>
          <p:cNvPr id="92" name="Google Shape;92;p9"/>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9"/>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9"/>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10"/>
          <p:cNvSpPr txBox="1"/>
          <p:nvPr>
            <p:ph type="title"/>
          </p:nvPr>
        </p:nvSpPr>
        <p:spPr>
          <a:xfrm>
            <a:off x="2589213" y="4800600"/>
            <a:ext cx="8915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0"/>
          <p:cNvSpPr/>
          <p:nvPr>
            <p:ph idx="2" type="pic"/>
          </p:nvPr>
        </p:nvSpPr>
        <p:spPr>
          <a:xfrm>
            <a:off x="2589212" y="634965"/>
            <a:ext cx="8915400" cy="3854970"/>
          </a:xfrm>
          <a:prstGeom prst="rect">
            <a:avLst/>
          </a:prstGeom>
          <a:noFill/>
          <a:ln>
            <a:noFill/>
          </a:ln>
        </p:spPr>
      </p:sp>
      <p:sp>
        <p:nvSpPr>
          <p:cNvPr id="99" name="Google Shape;99;p10"/>
          <p:cNvSpPr txBox="1"/>
          <p:nvPr>
            <p:ph idx="1" type="body"/>
          </p:nvPr>
        </p:nvSpPr>
        <p:spPr>
          <a:xfrm>
            <a:off x="2589213" y="5367338"/>
            <a:ext cx="8915400"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200"/>
              <a:buNone/>
              <a:defRPr sz="12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0"/>
              </a:spcAft>
              <a:buSzPts val="900"/>
              <a:buNone/>
              <a:defRPr sz="900"/>
            </a:lvl9pPr>
          </a:lstStyle>
          <a:p/>
        </p:txBody>
      </p:sp>
      <p:sp>
        <p:nvSpPr>
          <p:cNvPr id="100" name="Google Shape;100;p10"/>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0"/>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0"/>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0"/>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DE6C3"/>
            </a:gs>
          </a:gsLst>
          <a:path path="circle">
            <a:fillToRect b="100%" r="100%"/>
          </a:path>
          <a:tileRect l="-100%" t="-100%"/>
        </a:gradFill>
      </p:bgPr>
    </p:bg>
    <p:spTree>
      <p:nvGrpSpPr>
        <p:cNvPr id="5" name="Shape 5"/>
        <p:cNvGrpSpPr/>
        <p:nvPr/>
      </p:nvGrpSpPr>
      <p:grpSpPr>
        <a:xfrm>
          <a:off x="0" y="0"/>
          <a:ext cx="0" cy="0"/>
          <a:chOff x="0" y="0"/>
          <a:chExt cx="0" cy="0"/>
        </a:xfrm>
      </p:grpSpPr>
      <p:grpSp>
        <p:nvGrpSpPr>
          <p:cNvPr id="6" name="Google Shape;6;p1"/>
          <p:cNvGrpSpPr/>
          <p:nvPr/>
        </p:nvGrpSpPr>
        <p:grpSpPr>
          <a:xfrm>
            <a:off x="1" y="228600"/>
            <a:ext cx="2851516" cy="6638628"/>
            <a:chOff x="2487613" y="285750"/>
            <a:chExt cx="2428875" cy="5654676"/>
          </a:xfrm>
        </p:grpSpPr>
        <p:sp>
          <p:nvSpPr>
            <p:cNvPr id="7" name="Google Shape;7;p1"/>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1"/>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 name="Google Shape;19;p1"/>
          <p:cNvGrpSpPr/>
          <p:nvPr/>
        </p:nvGrpSpPr>
        <p:grpSpPr>
          <a:xfrm>
            <a:off x="27222" y="-786"/>
            <a:ext cx="2356674" cy="6854039"/>
            <a:chOff x="6627813" y="194833"/>
            <a:chExt cx="1952625" cy="5678918"/>
          </a:xfrm>
        </p:grpSpPr>
        <p:sp>
          <p:nvSpPr>
            <p:cNvPr id="20" name="Google Shape;20;p1"/>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1"/>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1"/>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1"/>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 name="Google Shape;32;p1"/>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4" name="Google Shape;34;p1"/>
          <p:cNvSpPr txBox="1"/>
          <p:nvPr>
            <p:ph idx="1" type="body"/>
          </p:nvPr>
        </p:nvSpPr>
        <p:spPr>
          <a:xfrm>
            <a:off x="2589212" y="2133600"/>
            <a:ext cx="8915400" cy="3886200"/>
          </a:xfrm>
          <a:prstGeom prst="rect">
            <a:avLst/>
          </a:prstGeom>
          <a:noFill/>
          <a:ln>
            <a:noFill/>
          </a:ln>
        </p:spPr>
        <p:txBody>
          <a:bodyPr anchorCtr="0" anchor="t" bIns="45700" lIns="91425" spcFirstLastPara="1" rIns="91425" wrap="square" tIns="45700">
            <a:normAutofit/>
          </a:bodyPr>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35" name="Google Shape;35;p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6" name="Google Shape;36;p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7" name="Google Shape;37;p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FEFFFF"/>
                </a:solidFill>
                <a:latin typeface="Century Gothic"/>
                <a:ea typeface="Century Gothic"/>
                <a:cs typeface="Century Gothic"/>
                <a:sym typeface="Century Gothic"/>
              </a:defRPr>
            </a:lvl1pPr>
            <a:lvl2pPr indent="0" lvl="1" marL="0" marR="0" rtl="0" algn="r">
              <a:spcBef>
                <a:spcPts val="0"/>
              </a:spcBef>
              <a:buNone/>
              <a:defRPr b="0" i="0" sz="2000" u="none" cap="none" strike="noStrike">
                <a:solidFill>
                  <a:srgbClr val="FEFFFF"/>
                </a:solidFill>
                <a:latin typeface="Century Gothic"/>
                <a:ea typeface="Century Gothic"/>
                <a:cs typeface="Century Gothic"/>
                <a:sym typeface="Century Gothic"/>
              </a:defRPr>
            </a:lvl2pPr>
            <a:lvl3pPr indent="0" lvl="2" marL="0" marR="0" rtl="0" algn="r">
              <a:spcBef>
                <a:spcPts val="0"/>
              </a:spcBef>
              <a:buNone/>
              <a:defRPr b="0" i="0" sz="2000" u="none" cap="none" strike="noStrike">
                <a:solidFill>
                  <a:srgbClr val="FEFFFF"/>
                </a:solidFill>
                <a:latin typeface="Century Gothic"/>
                <a:ea typeface="Century Gothic"/>
                <a:cs typeface="Century Gothic"/>
                <a:sym typeface="Century Gothic"/>
              </a:defRPr>
            </a:lvl3pPr>
            <a:lvl4pPr indent="0" lvl="3" marL="0" marR="0" rtl="0" algn="r">
              <a:spcBef>
                <a:spcPts val="0"/>
              </a:spcBef>
              <a:buNone/>
              <a:defRPr b="0" i="0" sz="2000" u="none" cap="none" strike="noStrike">
                <a:solidFill>
                  <a:srgbClr val="FEFFFF"/>
                </a:solidFill>
                <a:latin typeface="Century Gothic"/>
                <a:ea typeface="Century Gothic"/>
                <a:cs typeface="Century Gothic"/>
                <a:sym typeface="Century Gothic"/>
              </a:defRPr>
            </a:lvl4pPr>
            <a:lvl5pPr indent="0" lvl="4" marL="0" marR="0" rtl="0" algn="r">
              <a:spcBef>
                <a:spcPts val="0"/>
              </a:spcBef>
              <a:buNone/>
              <a:defRPr b="0" i="0" sz="2000" u="none" cap="none" strike="noStrike">
                <a:solidFill>
                  <a:srgbClr val="FEFFFF"/>
                </a:solidFill>
                <a:latin typeface="Century Gothic"/>
                <a:ea typeface="Century Gothic"/>
                <a:cs typeface="Century Gothic"/>
                <a:sym typeface="Century Gothic"/>
              </a:defRPr>
            </a:lvl5pPr>
            <a:lvl6pPr indent="0" lvl="5" marL="0" marR="0" rtl="0" algn="r">
              <a:spcBef>
                <a:spcPts val="0"/>
              </a:spcBef>
              <a:buNone/>
              <a:defRPr b="0" i="0" sz="2000" u="none" cap="none" strike="noStrike">
                <a:solidFill>
                  <a:srgbClr val="FEFFFF"/>
                </a:solidFill>
                <a:latin typeface="Century Gothic"/>
                <a:ea typeface="Century Gothic"/>
                <a:cs typeface="Century Gothic"/>
                <a:sym typeface="Century Gothic"/>
              </a:defRPr>
            </a:lvl6pPr>
            <a:lvl7pPr indent="0" lvl="6" marL="0" marR="0" rtl="0" algn="r">
              <a:spcBef>
                <a:spcPts val="0"/>
              </a:spcBef>
              <a:buNone/>
              <a:defRPr b="0" i="0" sz="2000" u="none" cap="none" strike="noStrike">
                <a:solidFill>
                  <a:srgbClr val="FEFFFF"/>
                </a:solidFill>
                <a:latin typeface="Century Gothic"/>
                <a:ea typeface="Century Gothic"/>
                <a:cs typeface="Century Gothic"/>
                <a:sym typeface="Century Gothic"/>
              </a:defRPr>
            </a:lvl7pPr>
            <a:lvl8pPr indent="0" lvl="7" marL="0" marR="0" rtl="0" algn="r">
              <a:spcBef>
                <a:spcPts val="0"/>
              </a:spcBef>
              <a:buNone/>
              <a:defRPr b="0" i="0" sz="2000" u="none" cap="none" strike="noStrike">
                <a:solidFill>
                  <a:srgbClr val="FEFFFF"/>
                </a:solidFill>
                <a:latin typeface="Century Gothic"/>
                <a:ea typeface="Century Gothic"/>
                <a:cs typeface="Century Gothic"/>
                <a:sym typeface="Century Gothic"/>
              </a:defRPr>
            </a:lvl8pPr>
            <a:lvl9pPr indent="0" lvl="8" marL="0" marR="0" rtl="0" algn="r">
              <a:spcBef>
                <a:spcPts val="0"/>
              </a:spcBef>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62" name="Google Shape;162;p1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3" name="Google Shape;163;p1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4" name="Google Shape;164;p1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5" name="Google Shape;165;p1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1"/>
          <p:cNvSpPr txBox="1"/>
          <p:nvPr>
            <p:ph type="ctrTitle"/>
          </p:nvPr>
        </p:nvSpPr>
        <p:spPr>
          <a:xfrm>
            <a:off x="2915746" y="4234874"/>
            <a:ext cx="6280030" cy="751204"/>
          </a:xfrm>
          <a:prstGeom prst="rect">
            <a:avLst/>
          </a:prstGeom>
          <a:solidFill>
            <a:srgbClr val="FFFF00"/>
          </a:solid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rgbClr val="FF0000"/>
              </a:buClr>
              <a:buSzPct val="100000"/>
              <a:buFont typeface="Times New Roman"/>
              <a:buNone/>
            </a:pPr>
            <a:r>
              <a:rPr b="1" lang="en-US" sz="4400">
                <a:solidFill>
                  <a:srgbClr val="FF0000"/>
                </a:solidFill>
                <a:latin typeface="Times New Roman"/>
                <a:ea typeface="Times New Roman"/>
                <a:cs typeface="Times New Roman"/>
                <a:sym typeface="Times New Roman"/>
              </a:rPr>
              <a:t>BÀI 2: KHÍ HẬU CHÂU Á</a:t>
            </a:r>
            <a:endParaRPr b="1" sz="4400">
              <a:solidFill>
                <a:srgbClr val="FF0000"/>
              </a:solidFill>
              <a:latin typeface="Times New Roman"/>
              <a:ea typeface="Times New Roman"/>
              <a:cs typeface="Times New Roman"/>
              <a:sym typeface="Times New Roman"/>
            </a:endParaRPr>
          </a:p>
        </p:txBody>
      </p:sp>
      <p:sp>
        <p:nvSpPr>
          <p:cNvPr id="245" name="Google Shape;245;p31"/>
          <p:cNvSpPr txBox="1"/>
          <p:nvPr>
            <p:ph idx="1" type="subTitle"/>
          </p:nvPr>
        </p:nvSpPr>
        <p:spPr>
          <a:xfrm>
            <a:off x="2563959" y="385684"/>
            <a:ext cx="6890611" cy="666740"/>
          </a:xfrm>
          <a:prstGeom prst="rect">
            <a:avLst/>
          </a:prstGeom>
          <a:solidFill>
            <a:srgbClr val="F5CB9D"/>
          </a:solidFill>
          <a:ln>
            <a:noFill/>
          </a:ln>
        </p:spPr>
        <p:txBody>
          <a:bodyPr anchorCtr="0" anchor="t" bIns="45700" lIns="91425" spcFirstLastPara="1" rIns="91425" wrap="square" tIns="45700">
            <a:normAutofit/>
          </a:bodyPr>
          <a:lstStyle/>
          <a:p>
            <a:pPr indent="0" lvl="0" marL="0" rtl="0" algn="l">
              <a:spcBef>
                <a:spcPts val="0"/>
              </a:spcBef>
              <a:spcAft>
                <a:spcPts val="0"/>
              </a:spcAft>
              <a:buClr>
                <a:srgbClr val="0070C0"/>
              </a:buClr>
              <a:buSzPts val="3200"/>
              <a:buNone/>
            </a:pPr>
            <a:r>
              <a:rPr b="1" lang="en-US" sz="3200">
                <a:solidFill>
                  <a:srgbClr val="0070C0"/>
                </a:solidFill>
                <a:latin typeface="Times New Roman"/>
                <a:ea typeface="Times New Roman"/>
                <a:cs typeface="Times New Roman"/>
                <a:sym typeface="Times New Roman"/>
              </a:rPr>
              <a:t>PHÒNG GD &amp; ĐT QUẬN GÒ VẤP</a:t>
            </a:r>
            <a:endParaRPr/>
          </a:p>
          <a:p>
            <a:pPr indent="0" lvl="0" marL="0" rtl="0" algn="l">
              <a:spcBef>
                <a:spcPts val="1000"/>
              </a:spcBef>
              <a:spcAft>
                <a:spcPts val="0"/>
              </a:spcAft>
              <a:buSzPts val="1800"/>
              <a:buNone/>
            </a:pPr>
            <a:r>
              <a:t/>
            </a:r>
            <a:endParaRPr/>
          </a:p>
        </p:txBody>
      </p:sp>
      <p:sp>
        <p:nvSpPr>
          <p:cNvPr id="246" name="Google Shape;246;p31"/>
          <p:cNvSpPr txBox="1"/>
          <p:nvPr/>
        </p:nvSpPr>
        <p:spPr>
          <a:xfrm>
            <a:off x="2260128" y="1435240"/>
            <a:ext cx="7487724" cy="66674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3200"/>
              <a:buFont typeface="Noto Sans Symbols"/>
              <a:buNone/>
            </a:pPr>
            <a:r>
              <a:rPr b="1" i="0" lang="en-US" sz="3200" u="none" cap="none" strike="noStrike">
                <a:solidFill>
                  <a:srgbClr val="A65E11"/>
                </a:solidFill>
                <a:latin typeface="Times New Roman"/>
                <a:ea typeface="Times New Roman"/>
                <a:cs typeface="Times New Roman"/>
                <a:sym typeface="Times New Roman"/>
              </a:rPr>
              <a:t>NỘI DUNG CHUẨN BỊ CỦA HỌC SINH</a:t>
            </a:r>
            <a:endParaRPr b="1" i="0" sz="3200" u="none" cap="none" strike="noStrike">
              <a:solidFill>
                <a:srgbClr val="A65E11"/>
              </a:solidFill>
              <a:latin typeface="Times New Roman"/>
              <a:ea typeface="Times New Roman"/>
              <a:cs typeface="Times New Roman"/>
              <a:sym typeface="Times New Roman"/>
            </a:endParaRPr>
          </a:p>
        </p:txBody>
      </p:sp>
      <p:sp>
        <p:nvSpPr>
          <p:cNvPr id="247" name="Google Shape;247;p31"/>
          <p:cNvSpPr txBox="1"/>
          <p:nvPr/>
        </p:nvSpPr>
        <p:spPr>
          <a:xfrm>
            <a:off x="4620881" y="2519688"/>
            <a:ext cx="3004863" cy="666740"/>
          </a:xfrm>
          <a:prstGeom prst="rect">
            <a:avLst/>
          </a:prstGeom>
          <a:solidFill>
            <a:srgbClr val="F9CDC2"/>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3200"/>
              <a:buFont typeface="Noto Sans Symbols"/>
              <a:buNone/>
            </a:pPr>
            <a:r>
              <a:rPr b="1" i="0" lang="en-US" sz="3200" u="none" cap="none" strike="noStrike">
                <a:solidFill>
                  <a:srgbClr val="7B230B"/>
                </a:solidFill>
                <a:latin typeface="Times New Roman"/>
                <a:ea typeface="Times New Roman"/>
                <a:cs typeface="Times New Roman"/>
                <a:sym typeface="Times New Roman"/>
              </a:rPr>
              <a:t>MÔN ĐỊA LÍ 9</a:t>
            </a:r>
            <a:endParaRPr b="1" i="0" sz="3200" u="none" cap="none" strike="noStrike">
              <a:solidFill>
                <a:srgbClr val="7B230B"/>
              </a:solidFill>
              <a:latin typeface="Times New Roman"/>
              <a:ea typeface="Times New Roman"/>
              <a:cs typeface="Times New Roman"/>
              <a:sym typeface="Times New Roman"/>
            </a:endParaRPr>
          </a:p>
        </p:txBody>
      </p:sp>
      <p:pic>
        <p:nvPicPr>
          <p:cNvPr id="248" name="Google Shape;248;p31"/>
          <p:cNvPicPr preferRelativeResize="0"/>
          <p:nvPr/>
        </p:nvPicPr>
        <p:blipFill rotWithShape="1">
          <a:blip r:embed="rId3">
            <a:alphaModFix/>
          </a:blip>
          <a:srcRect b="0" l="0" r="0" t="0"/>
          <a:stretch/>
        </p:blipFill>
        <p:spPr>
          <a:xfrm>
            <a:off x="1414733" y="5416609"/>
            <a:ext cx="10334444" cy="1139465"/>
          </a:xfrm>
          <a:prstGeom prst="rect">
            <a:avLst/>
          </a:prstGeom>
          <a:noFill/>
          <a:ln>
            <a:noFill/>
          </a:ln>
        </p:spPr>
      </p:pic>
      <p:pic>
        <p:nvPicPr>
          <p:cNvPr id="249" name="Google Shape;249;p31"/>
          <p:cNvPicPr preferRelativeResize="0"/>
          <p:nvPr/>
        </p:nvPicPr>
        <p:blipFill rotWithShape="1">
          <a:blip r:embed="rId4">
            <a:alphaModFix/>
          </a:blip>
          <a:srcRect b="0" l="0" r="0" t="0"/>
          <a:stretch/>
        </p:blipFill>
        <p:spPr>
          <a:xfrm>
            <a:off x="10368952" y="487616"/>
            <a:ext cx="1276709" cy="2790421"/>
          </a:xfrm>
          <a:prstGeom prst="rect">
            <a:avLst/>
          </a:prstGeom>
          <a:noFill/>
          <a:ln>
            <a:noFill/>
          </a:ln>
        </p:spPr>
      </p:pic>
      <p:pic>
        <p:nvPicPr>
          <p:cNvPr id="250" name="Google Shape;250;p31"/>
          <p:cNvPicPr preferRelativeResize="0"/>
          <p:nvPr/>
        </p:nvPicPr>
        <p:blipFill rotWithShape="1">
          <a:blip r:embed="rId4">
            <a:alphaModFix/>
          </a:blip>
          <a:srcRect b="0" l="0" r="0" t="0"/>
          <a:stretch/>
        </p:blipFill>
        <p:spPr>
          <a:xfrm>
            <a:off x="603850" y="339066"/>
            <a:ext cx="1240302" cy="30252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0"/>
          <p:cNvSpPr txBox="1"/>
          <p:nvPr>
            <p:ph idx="1" type="body"/>
          </p:nvPr>
        </p:nvSpPr>
        <p:spPr>
          <a:xfrm>
            <a:off x="1518250" y="1656276"/>
            <a:ext cx="10092906" cy="2984739"/>
          </a:xfrm>
          <a:prstGeom prst="rect">
            <a:avLst/>
          </a:prstGeom>
          <a:noFill/>
          <a:ln cap="flat" cmpd="sng" w="9525">
            <a:solidFill>
              <a:srgbClr val="55643E"/>
            </a:solidFill>
            <a:prstDash val="solid"/>
            <a:round/>
            <a:headEnd len="sm" w="sm" type="none"/>
            <a:tailEnd len="sm" w="sm" type="none"/>
          </a:ln>
        </p:spPr>
        <p:txBody>
          <a:bodyPr anchorCtr="0" anchor="t" bIns="45700" lIns="91425" spcFirstLastPara="1" rIns="91425" wrap="square" tIns="45700">
            <a:normAutofit/>
          </a:bodyPr>
          <a:lstStyle/>
          <a:p>
            <a:pPr indent="-342900" lvl="0" marL="342900" rtl="0" algn="l">
              <a:spcBef>
                <a:spcPts val="0"/>
              </a:spcBef>
              <a:spcAft>
                <a:spcPts val="0"/>
              </a:spcAft>
              <a:buSzPts val="4000"/>
              <a:buFont typeface="Times New Roman"/>
              <a:buChar char="-"/>
            </a:pPr>
            <a:r>
              <a:rPr lang="en-US" sz="4000">
                <a:solidFill>
                  <a:schemeClr val="dk1"/>
                </a:solidFill>
                <a:latin typeface="Times New Roman"/>
                <a:ea typeface="Times New Roman"/>
                <a:cs typeface="Times New Roman"/>
                <a:sym typeface="Times New Roman"/>
              </a:rPr>
              <a:t>Tình hình biến đổi khí hậu của châu Á hiện nay như thế nào?</a:t>
            </a:r>
            <a:endParaRPr sz="4000">
              <a:solidFill>
                <a:schemeClr val="dk1"/>
              </a:solidFill>
              <a:latin typeface="Times New Roman"/>
              <a:ea typeface="Times New Roman"/>
              <a:cs typeface="Times New Roman"/>
              <a:sym typeface="Times New Roman"/>
            </a:endParaRPr>
          </a:p>
          <a:p>
            <a:pPr indent="-342900" lvl="0" marL="342900" rtl="0" algn="l">
              <a:spcBef>
                <a:spcPts val="1000"/>
              </a:spcBef>
              <a:spcAft>
                <a:spcPts val="0"/>
              </a:spcAft>
              <a:buSzPts val="4000"/>
              <a:buFont typeface="Times New Roman"/>
              <a:buChar char="-"/>
            </a:pPr>
            <a:r>
              <a:rPr lang="en-US" sz="4000">
                <a:solidFill>
                  <a:schemeClr val="dk1"/>
                </a:solidFill>
                <a:latin typeface="Times New Roman"/>
                <a:ea typeface="Times New Roman"/>
                <a:cs typeface="Times New Roman"/>
                <a:sym typeface="Times New Roman"/>
              </a:rPr>
              <a:t>Chúng ta cần phải làm gì để khắc phục những khó khăn do khí hậu mang lại ?</a:t>
            </a:r>
            <a:endParaRPr sz="4000">
              <a:solidFill>
                <a:schemeClr val="dk1"/>
              </a:solidFill>
              <a:latin typeface="Times New Roman"/>
              <a:ea typeface="Times New Roman"/>
              <a:cs typeface="Times New Roman"/>
              <a:sym typeface="Times New Roman"/>
            </a:endParaRPr>
          </a:p>
          <a:p>
            <a:pPr indent="0" lvl="0" marL="0" rtl="0" algn="l">
              <a:spcBef>
                <a:spcPts val="1000"/>
              </a:spcBef>
              <a:spcAft>
                <a:spcPts val="0"/>
              </a:spcAft>
              <a:buSzPts val="3600"/>
              <a:buNone/>
            </a:pPr>
            <a:r>
              <a:t/>
            </a:r>
            <a:endParaRPr sz="3600">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1"/>
          <p:cNvSpPr txBox="1"/>
          <p:nvPr>
            <p:ph type="title"/>
          </p:nvPr>
        </p:nvSpPr>
        <p:spPr>
          <a:xfrm>
            <a:off x="1853721" y="503419"/>
            <a:ext cx="8839200" cy="1143000"/>
          </a:xfrm>
          <a:prstGeom prst="rect">
            <a:avLst/>
          </a:prstGeom>
          <a:solidFill>
            <a:schemeClr val="accen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FF3300"/>
                </a:solidFill>
                <a:latin typeface="Times New Roman"/>
                <a:ea typeface="Times New Roman"/>
                <a:cs typeface="Times New Roman"/>
                <a:sym typeface="Times New Roman"/>
              </a:rPr>
              <a:t>CHÚC CÁC EM HỌC THẬT TỐT</a:t>
            </a:r>
            <a:endParaRPr/>
          </a:p>
        </p:txBody>
      </p:sp>
      <p:pic>
        <p:nvPicPr>
          <p:cNvPr id="313" name="Google Shape;313;p41"/>
          <p:cNvPicPr preferRelativeResize="0"/>
          <p:nvPr/>
        </p:nvPicPr>
        <p:blipFill rotWithShape="1">
          <a:blip r:embed="rId3">
            <a:alphaModFix/>
          </a:blip>
          <a:srcRect b="0" l="0" r="0" t="0"/>
          <a:stretch/>
        </p:blipFill>
        <p:spPr>
          <a:xfrm>
            <a:off x="3502325" y="1863307"/>
            <a:ext cx="5520905" cy="4554746"/>
          </a:xfrm>
          <a:prstGeom prst="rect">
            <a:avLst/>
          </a:prstGeom>
          <a:noFill/>
          <a:ln>
            <a:noFill/>
          </a:ln>
        </p:spPr>
      </p:pic>
      <p:pic>
        <p:nvPicPr>
          <p:cNvPr id="314" name="Google Shape;314;p41"/>
          <p:cNvPicPr preferRelativeResize="0"/>
          <p:nvPr/>
        </p:nvPicPr>
        <p:blipFill rotWithShape="1">
          <a:blip r:embed="rId4">
            <a:alphaModFix/>
          </a:blip>
          <a:srcRect b="0" l="0" r="0" t="0"/>
          <a:stretch/>
        </p:blipFill>
        <p:spPr>
          <a:xfrm>
            <a:off x="335289" y="573881"/>
            <a:ext cx="1372739" cy="6051206"/>
          </a:xfrm>
          <a:prstGeom prst="rect">
            <a:avLst/>
          </a:prstGeom>
          <a:noFill/>
          <a:ln>
            <a:noFill/>
          </a:ln>
        </p:spPr>
      </p:pic>
      <p:pic>
        <p:nvPicPr>
          <p:cNvPr id="315" name="Google Shape;315;p41"/>
          <p:cNvPicPr preferRelativeResize="0"/>
          <p:nvPr/>
        </p:nvPicPr>
        <p:blipFill rotWithShape="1">
          <a:blip r:embed="rId5">
            <a:alphaModFix/>
          </a:blip>
          <a:srcRect b="0" l="0" r="0" t="0"/>
          <a:stretch/>
        </p:blipFill>
        <p:spPr>
          <a:xfrm>
            <a:off x="10649520" y="879894"/>
            <a:ext cx="1254933" cy="5313872"/>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2"/>
          <p:cNvSpPr txBox="1"/>
          <p:nvPr>
            <p:ph type="title"/>
          </p:nvPr>
        </p:nvSpPr>
        <p:spPr>
          <a:xfrm>
            <a:off x="1604518" y="194247"/>
            <a:ext cx="9420043" cy="685648"/>
          </a:xfrm>
          <a:prstGeom prst="rect">
            <a:avLst/>
          </a:prstGeom>
          <a:solidFill>
            <a:srgbClr val="FEFBF8"/>
          </a:solidFill>
          <a:ln cap="flat" cmpd="sng" w="9525">
            <a:solidFill>
              <a:srgbClr val="FFFFFF"/>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spcBef>
                <a:spcPts val="0"/>
              </a:spcBef>
              <a:spcAft>
                <a:spcPts val="0"/>
              </a:spcAft>
              <a:buClr>
                <a:srgbClr val="FF0000"/>
              </a:buClr>
              <a:buSzPts val="3600"/>
              <a:buFont typeface="Tahoma"/>
              <a:buNone/>
            </a:pPr>
            <a:r>
              <a:rPr b="1" lang="en-US">
                <a:solidFill>
                  <a:srgbClr val="FF0000"/>
                </a:solidFill>
                <a:latin typeface="Tahoma"/>
                <a:ea typeface="Tahoma"/>
                <a:cs typeface="Tahoma"/>
                <a:sym typeface="Tahoma"/>
              </a:rPr>
              <a:t>I. Khí hậu Châu Á phân hóa rất đa dạng</a:t>
            </a:r>
            <a:endParaRPr b="1">
              <a:solidFill>
                <a:srgbClr val="FF0000"/>
              </a:solidFill>
              <a:latin typeface="Tahoma"/>
              <a:ea typeface="Tahoma"/>
              <a:cs typeface="Tahoma"/>
              <a:sym typeface="Tahoma"/>
            </a:endParaRPr>
          </a:p>
        </p:txBody>
      </p:sp>
      <p:sp>
        <p:nvSpPr>
          <p:cNvPr id="256" name="Google Shape;256;p32"/>
          <p:cNvSpPr txBox="1"/>
          <p:nvPr>
            <p:ph idx="1" type="body"/>
          </p:nvPr>
        </p:nvSpPr>
        <p:spPr>
          <a:xfrm>
            <a:off x="1639019" y="925889"/>
            <a:ext cx="2984739" cy="5699197"/>
          </a:xfrm>
          <a:prstGeom prst="rect">
            <a:avLst/>
          </a:prstGeom>
          <a:noFill/>
          <a:ln cap="flat" cmpd="sng" w="9525">
            <a:solidFill>
              <a:srgbClr val="55643E"/>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just">
              <a:spcBef>
                <a:spcPts val="0"/>
              </a:spcBef>
              <a:spcAft>
                <a:spcPts val="0"/>
              </a:spcAft>
              <a:buSzPts val="2800"/>
              <a:buNone/>
            </a:pPr>
            <a:r>
              <a:rPr lang="en-US" sz="2800">
                <a:solidFill>
                  <a:schemeClr val="dk1"/>
                </a:solidFill>
                <a:latin typeface="Times New Roman"/>
                <a:ea typeface="Times New Roman"/>
                <a:cs typeface="Times New Roman"/>
                <a:sym typeface="Times New Roman"/>
              </a:rPr>
              <a:t>- Quan sát Hình 2.1 SGK trang 7 , em hãy:</a:t>
            </a:r>
            <a:endParaRPr/>
          </a:p>
          <a:p>
            <a:pPr indent="0" lvl="0" marL="0" rtl="0" algn="just">
              <a:spcBef>
                <a:spcPts val="1000"/>
              </a:spcBef>
              <a:spcAft>
                <a:spcPts val="0"/>
              </a:spcAft>
              <a:buSzPts val="2800"/>
              <a:buNone/>
            </a:pPr>
            <a:r>
              <a:rPr lang="en-US" sz="2800">
                <a:solidFill>
                  <a:schemeClr val="dk1"/>
                </a:solidFill>
                <a:latin typeface="Times New Roman"/>
                <a:ea typeface="Times New Roman"/>
                <a:cs typeface="Times New Roman"/>
                <a:sym typeface="Times New Roman"/>
              </a:rPr>
              <a:t>   + Đọc tên các đới khí hậu của Châu Á từ vùng cực Bắc đến vùng Xích đạo dọc theo kinh tuyến 80</a:t>
            </a:r>
            <a:r>
              <a:rPr baseline="30000" lang="en-US" sz="2800">
                <a:solidFill>
                  <a:schemeClr val="dk1"/>
                </a:solidFill>
                <a:latin typeface="Times New Roman"/>
                <a:ea typeface="Times New Roman"/>
                <a:cs typeface="Times New Roman"/>
                <a:sym typeface="Times New Roman"/>
              </a:rPr>
              <a:t>o</a:t>
            </a:r>
            <a:r>
              <a:rPr lang="en-US" sz="2800">
                <a:solidFill>
                  <a:schemeClr val="dk1"/>
                </a:solidFill>
                <a:latin typeface="Times New Roman"/>
                <a:ea typeface="Times New Roman"/>
                <a:cs typeface="Times New Roman"/>
                <a:sym typeface="Times New Roman"/>
              </a:rPr>
              <a:t>Đ.</a:t>
            </a:r>
            <a:endParaRPr/>
          </a:p>
          <a:p>
            <a:pPr indent="0" lvl="0" marL="0" rtl="0" algn="just">
              <a:spcBef>
                <a:spcPts val="1000"/>
              </a:spcBef>
              <a:spcAft>
                <a:spcPts val="0"/>
              </a:spcAft>
              <a:buSzPts val="2800"/>
              <a:buNone/>
            </a:pPr>
            <a:r>
              <a:rPr lang="en-US" sz="2800">
                <a:solidFill>
                  <a:schemeClr val="dk1"/>
                </a:solidFill>
                <a:latin typeface="Times New Roman"/>
                <a:ea typeface="Times New Roman"/>
                <a:cs typeface="Times New Roman"/>
                <a:sym typeface="Times New Roman"/>
              </a:rPr>
              <a:t>   + Giải thích tại sao khí hậu Châu Á lại chia thành nhiều đới như vậy?</a:t>
            </a:r>
            <a:endParaRPr/>
          </a:p>
          <a:p>
            <a:pPr indent="0" lvl="0" marL="0" rtl="0" algn="l">
              <a:spcBef>
                <a:spcPts val="1000"/>
              </a:spcBef>
              <a:spcAft>
                <a:spcPts val="0"/>
              </a:spcAft>
              <a:buSzPts val="1800"/>
              <a:buNone/>
            </a:pPr>
            <a:r>
              <a:t/>
            </a:r>
            <a:endParaRPr>
              <a:latin typeface="Times New Roman"/>
              <a:ea typeface="Times New Roman"/>
              <a:cs typeface="Times New Roman"/>
              <a:sym typeface="Times New Roman"/>
            </a:endParaRPr>
          </a:p>
        </p:txBody>
      </p:sp>
      <p:pic>
        <p:nvPicPr>
          <p:cNvPr id="257" name="Google Shape;257;p32"/>
          <p:cNvPicPr preferRelativeResize="0"/>
          <p:nvPr/>
        </p:nvPicPr>
        <p:blipFill rotWithShape="1">
          <a:blip r:embed="rId3">
            <a:alphaModFix/>
          </a:blip>
          <a:srcRect b="0" l="0" r="0" t="0"/>
          <a:stretch/>
        </p:blipFill>
        <p:spPr>
          <a:xfrm>
            <a:off x="4727276" y="830743"/>
            <a:ext cx="7297948" cy="6169025"/>
          </a:xfrm>
          <a:prstGeom prst="rect">
            <a:avLst/>
          </a:prstGeom>
          <a:noFill/>
          <a:ln>
            <a:noFill/>
          </a:ln>
        </p:spPr>
      </p:pic>
      <p:sp>
        <p:nvSpPr>
          <p:cNvPr id="258" name="Google Shape;258;p32"/>
          <p:cNvSpPr/>
          <p:nvPr/>
        </p:nvSpPr>
        <p:spPr>
          <a:xfrm>
            <a:off x="6847647" y="1362974"/>
            <a:ext cx="484806" cy="5106837"/>
          </a:xfrm>
          <a:custGeom>
            <a:rect b="b" l="l" r="r" t="t"/>
            <a:pathLst>
              <a:path extrusionOk="0" h="5106837" w="484806">
                <a:moveTo>
                  <a:pt x="484806" y="0"/>
                </a:moveTo>
                <a:cubicBezTo>
                  <a:pt x="479055" y="28755"/>
                  <a:pt x="475269" y="57973"/>
                  <a:pt x="467553" y="86264"/>
                </a:cubicBezTo>
                <a:cubicBezTo>
                  <a:pt x="457983" y="121355"/>
                  <a:pt x="444549" y="155275"/>
                  <a:pt x="433047" y="189781"/>
                </a:cubicBezTo>
                <a:cubicBezTo>
                  <a:pt x="427296" y="207034"/>
                  <a:pt x="419362" y="223706"/>
                  <a:pt x="415795" y="241539"/>
                </a:cubicBezTo>
                <a:cubicBezTo>
                  <a:pt x="377722" y="431901"/>
                  <a:pt x="399836" y="358429"/>
                  <a:pt x="364036" y="465826"/>
                </a:cubicBezTo>
                <a:cubicBezTo>
                  <a:pt x="352534" y="534837"/>
                  <a:pt x="351654" y="606487"/>
                  <a:pt x="329530" y="672860"/>
                </a:cubicBezTo>
                <a:lnTo>
                  <a:pt x="295025" y="776377"/>
                </a:lnTo>
                <a:cubicBezTo>
                  <a:pt x="286313" y="959330"/>
                  <a:pt x="299074" y="1070732"/>
                  <a:pt x="260519" y="1224951"/>
                </a:cubicBezTo>
                <a:cubicBezTo>
                  <a:pt x="256108" y="1242594"/>
                  <a:pt x="249017" y="1259456"/>
                  <a:pt x="243266" y="1276709"/>
                </a:cubicBezTo>
                <a:cubicBezTo>
                  <a:pt x="231764" y="1345720"/>
                  <a:pt x="225730" y="1415869"/>
                  <a:pt x="208761" y="1483743"/>
                </a:cubicBezTo>
                <a:cubicBezTo>
                  <a:pt x="180324" y="1597489"/>
                  <a:pt x="171316" y="1617929"/>
                  <a:pt x="157002" y="1725283"/>
                </a:cubicBezTo>
                <a:cubicBezTo>
                  <a:pt x="150119" y="1776903"/>
                  <a:pt x="144686" y="1828716"/>
                  <a:pt x="139749" y="1880558"/>
                </a:cubicBezTo>
                <a:cubicBezTo>
                  <a:pt x="121632" y="2070785"/>
                  <a:pt x="117773" y="2163169"/>
                  <a:pt x="105244" y="2363637"/>
                </a:cubicBezTo>
                <a:cubicBezTo>
                  <a:pt x="97076" y="2674002"/>
                  <a:pt x="93493" y="3028483"/>
                  <a:pt x="70738" y="3347049"/>
                </a:cubicBezTo>
                <a:cubicBezTo>
                  <a:pt x="67028" y="3398994"/>
                  <a:pt x="57479" y="3450401"/>
                  <a:pt x="53485" y="3502324"/>
                </a:cubicBezTo>
                <a:cubicBezTo>
                  <a:pt x="27836" y="3835762"/>
                  <a:pt x="68563" y="3698630"/>
                  <a:pt x="18979" y="3847381"/>
                </a:cubicBezTo>
                <a:cubicBezTo>
                  <a:pt x="-8064" y="4577569"/>
                  <a:pt x="1727" y="4157825"/>
                  <a:pt x="1727" y="5106837"/>
                </a:cubicBezTo>
              </a:path>
            </a:pathLst>
          </a:cu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3"/>
          <p:cNvSpPr txBox="1"/>
          <p:nvPr>
            <p:ph idx="1" type="body"/>
          </p:nvPr>
        </p:nvSpPr>
        <p:spPr>
          <a:xfrm>
            <a:off x="1639019" y="483081"/>
            <a:ext cx="3709358" cy="5676181"/>
          </a:xfrm>
          <a:prstGeom prst="rect">
            <a:avLst/>
          </a:prstGeom>
          <a:noFill/>
          <a:ln cap="flat" cmpd="sng" w="9525">
            <a:solidFill>
              <a:srgbClr val="55643E"/>
            </a:solidFill>
            <a:prstDash val="solid"/>
            <a:round/>
            <a:headEnd len="sm" w="sm" type="none"/>
            <a:tailEnd len="sm" w="sm" type="none"/>
          </a:ln>
        </p:spPr>
        <p:txBody>
          <a:bodyPr anchorCtr="0" anchor="t" bIns="45700" lIns="91425" spcFirstLastPara="1" rIns="91425" wrap="square" tIns="45700">
            <a:normAutofit fontScale="92500"/>
          </a:bodyPr>
          <a:lstStyle/>
          <a:p>
            <a:pPr indent="0" lvl="0" marL="0" rtl="0" algn="just">
              <a:spcBef>
                <a:spcPts val="0"/>
              </a:spcBef>
              <a:spcAft>
                <a:spcPts val="0"/>
              </a:spcAft>
              <a:buSzPct val="100000"/>
              <a:buNone/>
            </a:pPr>
            <a:r>
              <a:rPr lang="en-US" sz="3600">
                <a:solidFill>
                  <a:schemeClr val="dk1"/>
                </a:solidFill>
                <a:latin typeface="Times New Roman"/>
                <a:ea typeface="Times New Roman"/>
                <a:cs typeface="Times New Roman"/>
                <a:sym typeface="Times New Roman"/>
              </a:rPr>
              <a:t>- Quan sát hình 2.1, em hãy:</a:t>
            </a:r>
            <a:endParaRPr/>
          </a:p>
          <a:p>
            <a:pPr indent="0" lvl="0" marL="0" rtl="0" algn="just">
              <a:spcBef>
                <a:spcPts val="1000"/>
              </a:spcBef>
              <a:spcAft>
                <a:spcPts val="0"/>
              </a:spcAft>
              <a:buSzPct val="100000"/>
              <a:buNone/>
            </a:pPr>
            <a:r>
              <a:rPr lang="en-US" sz="3600">
                <a:solidFill>
                  <a:schemeClr val="dk1"/>
                </a:solidFill>
                <a:latin typeface="Times New Roman"/>
                <a:ea typeface="Times New Roman"/>
                <a:cs typeface="Times New Roman"/>
                <a:sym typeface="Times New Roman"/>
              </a:rPr>
              <a:t>   + Kể tên các đới khí hậu mà trong đó gồm có nhiều kiểu khí hậu ? </a:t>
            </a:r>
            <a:endParaRPr/>
          </a:p>
          <a:p>
            <a:pPr indent="0" lvl="0" marL="0" rtl="0" algn="just">
              <a:spcBef>
                <a:spcPts val="1000"/>
              </a:spcBef>
              <a:spcAft>
                <a:spcPts val="0"/>
              </a:spcAft>
              <a:buSzPct val="100000"/>
              <a:buNone/>
            </a:pPr>
            <a:r>
              <a:rPr lang="en-US" sz="3600">
                <a:solidFill>
                  <a:schemeClr val="dk1"/>
                </a:solidFill>
                <a:latin typeface="Times New Roman"/>
                <a:ea typeface="Times New Roman"/>
                <a:cs typeface="Times New Roman"/>
                <a:sym typeface="Times New Roman"/>
              </a:rPr>
              <a:t>   + Cho biết trong các đới đó có những kiểu khí hậu nào?</a:t>
            </a:r>
            <a:endParaRPr/>
          </a:p>
          <a:p>
            <a:pPr indent="0" lvl="0" marL="0" rtl="0" algn="just">
              <a:spcBef>
                <a:spcPts val="1000"/>
              </a:spcBef>
              <a:spcAft>
                <a:spcPts val="0"/>
              </a:spcAft>
              <a:buSzPct val="100000"/>
              <a:buNone/>
            </a:pPr>
            <a:r>
              <a:rPr lang="en-US" sz="2800">
                <a:solidFill>
                  <a:schemeClr val="dk1"/>
                </a:solidFill>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id="264" name="Google Shape;264;p33"/>
          <p:cNvPicPr preferRelativeResize="0"/>
          <p:nvPr/>
        </p:nvPicPr>
        <p:blipFill rotWithShape="1">
          <a:blip r:embed="rId3">
            <a:alphaModFix/>
          </a:blip>
          <a:srcRect b="0" l="0" r="0" t="0"/>
          <a:stretch/>
        </p:blipFill>
        <p:spPr>
          <a:xfrm>
            <a:off x="5486393" y="293298"/>
            <a:ext cx="6573335" cy="6564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4"/>
          <p:cNvSpPr txBox="1"/>
          <p:nvPr>
            <p:ph idx="1" type="body"/>
          </p:nvPr>
        </p:nvSpPr>
        <p:spPr>
          <a:xfrm>
            <a:off x="1587261" y="172530"/>
            <a:ext cx="10506974" cy="1414730"/>
          </a:xfrm>
          <a:prstGeom prst="rect">
            <a:avLst/>
          </a:prstGeom>
          <a:noFill/>
          <a:ln cap="flat" cmpd="sng" w="9525">
            <a:solidFill>
              <a:srgbClr val="55643E"/>
            </a:solidFill>
            <a:prstDash val="solid"/>
            <a:round/>
            <a:headEnd len="sm" w="sm" type="none"/>
            <a:tailEnd len="sm" w="sm" type="none"/>
          </a:ln>
        </p:spPr>
        <p:txBody>
          <a:bodyPr anchorCtr="0" anchor="t" bIns="45700" lIns="91425" spcFirstLastPara="1" rIns="91425" wrap="square" tIns="45700">
            <a:noAutofit/>
          </a:bodyPr>
          <a:lstStyle/>
          <a:p>
            <a:pPr indent="0" lvl="0" marL="0" rtl="0" algn="just">
              <a:spcBef>
                <a:spcPts val="0"/>
              </a:spcBef>
              <a:spcAft>
                <a:spcPts val="0"/>
              </a:spcAft>
              <a:buClr>
                <a:srgbClr val="A53010"/>
              </a:buClr>
              <a:buSzPts val="3000"/>
              <a:buNone/>
            </a:pPr>
            <a:r>
              <a:rPr lang="en-US" sz="3000">
                <a:solidFill>
                  <a:schemeClr val="dk1"/>
                </a:solidFill>
                <a:latin typeface="Times New Roman"/>
                <a:ea typeface="Times New Roman"/>
                <a:cs typeface="Times New Roman"/>
                <a:sym typeface="Times New Roman"/>
              </a:rPr>
              <a:t>-Kết hợp Hình 1.2 với Hình 2.1 và nội dung SGK, g</a:t>
            </a:r>
            <a:r>
              <a:rPr lang="en-US" sz="2800">
                <a:solidFill>
                  <a:srgbClr val="000000"/>
                </a:solidFill>
                <a:latin typeface="Times New Roman"/>
                <a:ea typeface="Times New Roman"/>
                <a:cs typeface="Times New Roman"/>
                <a:sym typeface="Times New Roman"/>
              </a:rPr>
              <a:t>iải thích tại sao ở một số đới  khí hậu Châu Á lại chia thành nhiều kiểu khí hậu khác nhau?</a:t>
            </a:r>
            <a:endParaRPr/>
          </a:p>
          <a:p>
            <a:pPr indent="0" lvl="0" marL="0" rtl="0" algn="just">
              <a:spcBef>
                <a:spcPts val="1000"/>
              </a:spcBef>
              <a:spcAft>
                <a:spcPts val="0"/>
              </a:spcAft>
              <a:buSzPts val="3000"/>
              <a:buNone/>
            </a:pPr>
            <a:r>
              <a:rPr lang="en-US" sz="3000">
                <a:solidFill>
                  <a:schemeClr val="dk1"/>
                </a:solidFill>
                <a:latin typeface="Times New Roman"/>
                <a:ea typeface="Times New Roman"/>
                <a:cs typeface="Times New Roman"/>
                <a:sym typeface="Times New Roman"/>
              </a:rPr>
              <a:t>?</a:t>
            </a:r>
            <a:endParaRPr/>
          </a:p>
          <a:p>
            <a:pPr indent="0" lvl="0" marL="0" rtl="0" algn="l">
              <a:spcBef>
                <a:spcPts val="1000"/>
              </a:spcBef>
              <a:spcAft>
                <a:spcPts val="0"/>
              </a:spcAft>
              <a:buSzPts val="3000"/>
              <a:buNone/>
            </a:pPr>
            <a:r>
              <a:t/>
            </a:r>
            <a:endParaRPr sz="3000">
              <a:latin typeface="Times New Roman"/>
              <a:ea typeface="Times New Roman"/>
              <a:cs typeface="Times New Roman"/>
              <a:sym typeface="Times New Roman"/>
            </a:endParaRPr>
          </a:p>
        </p:txBody>
      </p:sp>
      <p:pic>
        <p:nvPicPr>
          <p:cNvPr descr="Luoc do dia hinh khoang san va song ho chau A" id="270" name="Google Shape;270;p34"/>
          <p:cNvPicPr preferRelativeResize="0"/>
          <p:nvPr/>
        </p:nvPicPr>
        <p:blipFill rotWithShape="1">
          <a:blip r:embed="rId3">
            <a:alphaModFix/>
          </a:blip>
          <a:srcRect b="0" l="0" r="0" t="0"/>
          <a:stretch/>
        </p:blipFill>
        <p:spPr>
          <a:xfrm>
            <a:off x="219972" y="1708029"/>
            <a:ext cx="5853023" cy="5132718"/>
          </a:xfrm>
          <a:prstGeom prst="rect">
            <a:avLst/>
          </a:prstGeom>
          <a:noFill/>
          <a:ln>
            <a:noFill/>
          </a:ln>
        </p:spPr>
      </p:pic>
      <p:pic>
        <p:nvPicPr>
          <p:cNvPr id="271" name="Google Shape;271;p34"/>
          <p:cNvPicPr preferRelativeResize="0"/>
          <p:nvPr/>
        </p:nvPicPr>
        <p:blipFill rotWithShape="1">
          <a:blip r:embed="rId4">
            <a:alphaModFix/>
          </a:blip>
          <a:srcRect b="0" l="0" r="0" t="0"/>
          <a:stretch/>
        </p:blipFill>
        <p:spPr>
          <a:xfrm>
            <a:off x="6228271" y="1708029"/>
            <a:ext cx="5963729" cy="5486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5"/>
          <p:cNvSpPr txBox="1"/>
          <p:nvPr>
            <p:ph idx="1" type="body"/>
          </p:nvPr>
        </p:nvSpPr>
        <p:spPr>
          <a:xfrm>
            <a:off x="396815" y="1322709"/>
            <a:ext cx="11576649" cy="1955339"/>
          </a:xfrm>
          <a:prstGeom prst="rect">
            <a:avLst/>
          </a:prstGeom>
          <a:noFill/>
          <a:ln cap="flat" cmpd="sng" w="9525">
            <a:solidFill>
              <a:srgbClr val="55643E"/>
            </a:solidFill>
            <a:prstDash val="solid"/>
            <a:round/>
            <a:headEnd len="sm" w="sm" type="none"/>
            <a:tailEnd len="sm" w="sm" type="none"/>
          </a:ln>
        </p:spPr>
        <p:txBody>
          <a:bodyPr anchorCtr="0" anchor="t" bIns="45700" lIns="91425" spcFirstLastPara="1" rIns="91425" wrap="square" tIns="45700">
            <a:normAutofit/>
          </a:bodyPr>
          <a:lstStyle/>
          <a:p>
            <a:pPr indent="0" lvl="0" marL="0" rtl="0" algn="l">
              <a:spcBef>
                <a:spcPts val="0"/>
              </a:spcBef>
              <a:spcAft>
                <a:spcPts val="0"/>
              </a:spcAft>
              <a:buClr>
                <a:srgbClr val="A53010"/>
              </a:buClr>
              <a:buSzPts val="3600"/>
              <a:buNone/>
            </a:pPr>
            <a:r>
              <a:rPr lang="en-US" sz="3600">
                <a:solidFill>
                  <a:srgbClr val="000000"/>
                </a:solidFill>
                <a:latin typeface="Times New Roman"/>
                <a:ea typeface="Times New Roman"/>
                <a:cs typeface="Times New Roman"/>
                <a:sym typeface="Times New Roman"/>
              </a:rPr>
              <a:t>- Quan sát hình 2.1 và dựa vào nội dung SGK, em hãy </a:t>
            </a:r>
            <a:r>
              <a:rPr lang="en-US" sz="3600">
                <a:solidFill>
                  <a:schemeClr val="dk1"/>
                </a:solidFill>
                <a:latin typeface="Times New Roman"/>
                <a:ea typeface="Times New Roman"/>
                <a:cs typeface="Times New Roman"/>
                <a:sym typeface="Times New Roman"/>
              </a:rPr>
              <a:t>so sánh sự khác nhau giữa các kiểu khí hậu gió mùa và các kiểu khí hậu lục địa bằng cách hoàn thành bảng sau:</a:t>
            </a:r>
            <a:endParaRPr sz="3600">
              <a:solidFill>
                <a:schemeClr val="dk1"/>
              </a:solidFill>
              <a:latin typeface="Times New Roman"/>
              <a:ea typeface="Times New Roman"/>
              <a:cs typeface="Times New Roman"/>
              <a:sym typeface="Times New Roman"/>
            </a:endParaRPr>
          </a:p>
          <a:p>
            <a:pPr indent="0" lvl="0" marL="0" rtl="0" algn="l">
              <a:spcBef>
                <a:spcPts val="1000"/>
              </a:spcBef>
              <a:spcAft>
                <a:spcPts val="0"/>
              </a:spcAft>
              <a:buSzPts val="1800"/>
              <a:buNone/>
            </a:pPr>
            <a:r>
              <a:t/>
            </a:r>
            <a:endParaRPr>
              <a:latin typeface="Times New Roman"/>
              <a:ea typeface="Times New Roman"/>
              <a:cs typeface="Times New Roman"/>
              <a:sym typeface="Times New Roman"/>
            </a:endParaRPr>
          </a:p>
        </p:txBody>
      </p:sp>
      <p:graphicFrame>
        <p:nvGraphicFramePr>
          <p:cNvPr id="277" name="Google Shape;277;p35"/>
          <p:cNvGraphicFramePr/>
          <p:nvPr/>
        </p:nvGraphicFramePr>
        <p:xfrm>
          <a:off x="396814" y="3450565"/>
          <a:ext cx="3000000" cy="3000000"/>
        </p:xfrm>
        <a:graphic>
          <a:graphicData uri="http://schemas.openxmlformats.org/drawingml/2006/table">
            <a:tbl>
              <a:tblPr bandRow="1" firstRow="1">
                <a:noFill/>
                <a:tableStyleId>{7BACA767-9B1A-45CB-BD23-325779270F7E}</a:tableStyleId>
              </a:tblPr>
              <a:tblGrid>
                <a:gridCol w="2267775"/>
                <a:gridCol w="4535550"/>
                <a:gridCol w="4773300"/>
              </a:tblGrid>
              <a:tr h="1018025">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3200">
                          <a:latin typeface="Times New Roman"/>
                          <a:ea typeface="Times New Roman"/>
                          <a:cs typeface="Times New Roman"/>
                          <a:sym typeface="Times New Roman"/>
                        </a:rPr>
                        <a:t>Các</a:t>
                      </a:r>
                      <a:r>
                        <a:rPr lang="en-US" sz="3200">
                          <a:latin typeface="Times New Roman"/>
                          <a:ea typeface="Times New Roman"/>
                          <a:cs typeface="Times New Roman"/>
                          <a:sym typeface="Times New Roman"/>
                        </a:rPr>
                        <a:t> kiểu khí hậu gió mùa</a:t>
                      </a:r>
                      <a:endParaRPr sz="32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lang="en-US" sz="3200">
                          <a:latin typeface="Times New Roman"/>
                          <a:ea typeface="Times New Roman"/>
                          <a:cs typeface="Times New Roman"/>
                          <a:sym typeface="Times New Roman"/>
                        </a:rPr>
                        <a:t>Các</a:t>
                      </a:r>
                      <a:r>
                        <a:rPr lang="en-US" sz="3200">
                          <a:latin typeface="Times New Roman"/>
                          <a:ea typeface="Times New Roman"/>
                          <a:cs typeface="Times New Roman"/>
                          <a:sym typeface="Times New Roman"/>
                        </a:rPr>
                        <a:t> kiểu khí hậu lục địa</a:t>
                      </a:r>
                      <a:endParaRPr sz="3200">
                        <a:latin typeface="Times New Roman"/>
                        <a:ea typeface="Times New Roman"/>
                        <a:cs typeface="Times New Roman"/>
                        <a:sym typeface="Times New Roman"/>
                      </a:endParaRPr>
                    </a:p>
                  </a:txBody>
                  <a:tcPr marT="45725" marB="45725" marR="91450" marL="91450"/>
                </a:tc>
              </a:tr>
              <a:tr h="1018900">
                <a:tc>
                  <a:txBody>
                    <a:bodyPr/>
                    <a:lstStyle/>
                    <a:p>
                      <a:pPr indent="0" lvl="0" marL="0" marR="0" rtl="0" algn="l">
                        <a:spcBef>
                          <a:spcPts val="0"/>
                        </a:spcBef>
                        <a:spcAft>
                          <a:spcPts val="0"/>
                        </a:spcAft>
                        <a:buNone/>
                      </a:pPr>
                      <a:r>
                        <a:rPr lang="en-US" sz="3200">
                          <a:latin typeface="Times New Roman"/>
                          <a:ea typeface="Times New Roman"/>
                          <a:cs typeface="Times New Roman"/>
                          <a:sym typeface="Times New Roman"/>
                        </a:rPr>
                        <a:t>Phân</a:t>
                      </a:r>
                      <a:r>
                        <a:rPr lang="en-US" sz="3200">
                          <a:latin typeface="Times New Roman"/>
                          <a:ea typeface="Times New Roman"/>
                          <a:cs typeface="Times New Roman"/>
                          <a:sym typeface="Times New Roman"/>
                        </a:rPr>
                        <a:t> bố</a:t>
                      </a:r>
                      <a:endParaRPr sz="32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1137600">
                <a:tc>
                  <a:txBody>
                    <a:bodyPr/>
                    <a:lstStyle/>
                    <a:p>
                      <a:pPr indent="0" lvl="0" marL="0" marR="0" rtl="0" algn="l">
                        <a:spcBef>
                          <a:spcPts val="0"/>
                        </a:spcBef>
                        <a:spcAft>
                          <a:spcPts val="0"/>
                        </a:spcAft>
                        <a:buNone/>
                      </a:pPr>
                      <a:r>
                        <a:rPr lang="en-US" sz="3200">
                          <a:latin typeface="Times New Roman"/>
                          <a:ea typeface="Times New Roman"/>
                          <a:cs typeface="Times New Roman"/>
                          <a:sym typeface="Times New Roman"/>
                        </a:rPr>
                        <a:t>Đặc</a:t>
                      </a:r>
                      <a:r>
                        <a:rPr lang="en-US" sz="3200">
                          <a:latin typeface="Times New Roman"/>
                          <a:ea typeface="Times New Roman"/>
                          <a:cs typeface="Times New Roman"/>
                          <a:sym typeface="Times New Roman"/>
                        </a:rPr>
                        <a:t> điểm</a:t>
                      </a:r>
                      <a:endParaRPr sz="32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278" name="Google Shape;278;p35"/>
          <p:cNvSpPr txBox="1"/>
          <p:nvPr>
            <p:ph type="title"/>
          </p:nvPr>
        </p:nvSpPr>
        <p:spPr>
          <a:xfrm>
            <a:off x="1604518" y="194246"/>
            <a:ext cx="9471799" cy="1047957"/>
          </a:xfrm>
          <a:prstGeom prst="rect">
            <a:avLst/>
          </a:prstGeom>
          <a:solidFill>
            <a:srgbClr val="FEFBF8"/>
          </a:solidFill>
          <a:ln cap="flat" cmpd="sng" w="9525">
            <a:solidFill>
              <a:srgbClr val="FFFFFF"/>
            </a:solidFill>
            <a:prstDash val="solid"/>
            <a:round/>
            <a:headEnd len="sm" w="sm" type="none"/>
            <a:tailEnd len="sm" w="sm" type="none"/>
          </a:ln>
        </p:spPr>
        <p:txBody>
          <a:bodyPr anchorCtr="0" anchor="t" bIns="45700" lIns="91425" spcFirstLastPara="1" rIns="91425" wrap="square" tIns="45700">
            <a:normAutofit fontScale="90000"/>
          </a:bodyPr>
          <a:lstStyle/>
          <a:p>
            <a:pPr indent="0" lvl="0" marL="0" rtl="0" algn="ctr">
              <a:spcBef>
                <a:spcPts val="0"/>
              </a:spcBef>
              <a:spcAft>
                <a:spcPts val="0"/>
              </a:spcAft>
              <a:buClr>
                <a:srgbClr val="FF0000"/>
              </a:buClr>
              <a:buSzPct val="100000"/>
              <a:buFont typeface="Tahoma"/>
              <a:buNone/>
            </a:pPr>
            <a:r>
              <a:rPr b="1" lang="en-US">
                <a:solidFill>
                  <a:srgbClr val="FF0000"/>
                </a:solidFill>
                <a:latin typeface="Tahoma"/>
                <a:ea typeface="Tahoma"/>
                <a:cs typeface="Tahoma"/>
                <a:sym typeface="Tahoma"/>
              </a:rPr>
              <a:t>II. Khí hậu Châu Á phổ biến là các kiểu khí hậu gió mùa và các kiểu khí hậu lục địa</a:t>
            </a:r>
            <a:endParaRPr b="1">
              <a:solidFill>
                <a:srgbClr val="FF0000"/>
              </a:solidFill>
              <a:latin typeface="Tahoma"/>
              <a:ea typeface="Tahoma"/>
              <a:cs typeface="Tahoma"/>
              <a:sym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6"/>
          <p:cNvSpPr txBox="1"/>
          <p:nvPr>
            <p:ph idx="1" type="body"/>
          </p:nvPr>
        </p:nvSpPr>
        <p:spPr>
          <a:xfrm>
            <a:off x="1518250" y="1656276"/>
            <a:ext cx="10092906" cy="2984739"/>
          </a:xfrm>
          <a:prstGeom prst="rect">
            <a:avLst/>
          </a:prstGeom>
          <a:noFill/>
          <a:ln cap="flat" cmpd="sng" w="9525">
            <a:solidFill>
              <a:srgbClr val="55643E"/>
            </a:solidFill>
            <a:prstDash val="solid"/>
            <a:round/>
            <a:headEnd len="sm" w="sm" type="none"/>
            <a:tailEnd len="sm" w="sm" type="none"/>
          </a:ln>
        </p:spPr>
        <p:txBody>
          <a:bodyPr anchorCtr="0" anchor="t" bIns="45700" lIns="91425" spcFirstLastPara="1" rIns="91425" wrap="square" tIns="45700">
            <a:normAutofit fontScale="92500"/>
          </a:bodyPr>
          <a:lstStyle/>
          <a:p>
            <a:pPr indent="0" lvl="0" marL="0" rtl="0" algn="l">
              <a:spcBef>
                <a:spcPts val="0"/>
              </a:spcBef>
              <a:spcAft>
                <a:spcPts val="0"/>
              </a:spcAft>
              <a:buSzPct val="100000"/>
              <a:buNone/>
            </a:pPr>
            <a:r>
              <a:rPr b="1" lang="en-US" sz="4000">
                <a:solidFill>
                  <a:srgbClr val="FF0000"/>
                </a:solidFill>
                <a:latin typeface="Times New Roman"/>
                <a:ea typeface="Times New Roman"/>
                <a:cs typeface="Times New Roman"/>
                <a:sym typeface="Times New Roman"/>
              </a:rPr>
              <a:t>Gợi ý: </a:t>
            </a:r>
            <a:r>
              <a:rPr lang="en-US" sz="4000">
                <a:solidFill>
                  <a:schemeClr val="dk1"/>
                </a:solidFill>
                <a:latin typeface="Times New Roman"/>
                <a:ea typeface="Times New Roman"/>
                <a:cs typeface="Times New Roman"/>
                <a:sym typeface="Times New Roman"/>
              </a:rPr>
              <a:t>nội dung điền vào bảng so sánh</a:t>
            </a:r>
            <a:endParaRPr sz="4000">
              <a:solidFill>
                <a:schemeClr val="dk1"/>
              </a:solidFill>
              <a:latin typeface="Times New Roman"/>
              <a:ea typeface="Times New Roman"/>
              <a:cs typeface="Times New Roman"/>
              <a:sym typeface="Times New Roman"/>
            </a:endParaRPr>
          </a:p>
          <a:p>
            <a:pPr indent="-342900" lvl="0" marL="342900" rtl="0" algn="l">
              <a:spcBef>
                <a:spcPts val="1000"/>
              </a:spcBef>
              <a:spcAft>
                <a:spcPts val="0"/>
              </a:spcAft>
              <a:buSzPct val="100000"/>
              <a:buFont typeface="Times New Roman"/>
              <a:buChar char="-"/>
            </a:pPr>
            <a:r>
              <a:rPr lang="en-US" sz="4000">
                <a:solidFill>
                  <a:schemeClr val="dk1"/>
                </a:solidFill>
                <a:latin typeface="Times New Roman"/>
                <a:ea typeface="Times New Roman"/>
                <a:cs typeface="Times New Roman"/>
                <a:sym typeface="Times New Roman"/>
              </a:rPr>
              <a:t>Phân bố :  là những khu vực nào của Châu Á có các kiểu khí hậu đó?</a:t>
            </a:r>
            <a:endParaRPr/>
          </a:p>
          <a:p>
            <a:pPr indent="-342900" lvl="0" marL="342900" rtl="0" algn="l">
              <a:spcBef>
                <a:spcPts val="1000"/>
              </a:spcBef>
              <a:spcAft>
                <a:spcPts val="0"/>
              </a:spcAft>
              <a:buSzPct val="100000"/>
              <a:buFont typeface="Times New Roman"/>
              <a:buChar char="-"/>
            </a:pPr>
            <a:r>
              <a:rPr lang="en-US" sz="4000">
                <a:solidFill>
                  <a:schemeClr val="dk1"/>
                </a:solidFill>
                <a:latin typeface="Times New Roman"/>
                <a:ea typeface="Times New Roman"/>
                <a:cs typeface="Times New Roman"/>
                <a:sym typeface="Times New Roman"/>
              </a:rPr>
              <a:t>Đặc điểm : là mùa đông và mùa hạ như thế nào ?</a:t>
            </a:r>
            <a:endParaRPr/>
          </a:p>
          <a:p>
            <a:pPr indent="0" lvl="0" marL="0" rtl="0" algn="l">
              <a:spcBef>
                <a:spcPts val="1000"/>
              </a:spcBef>
              <a:spcAft>
                <a:spcPts val="0"/>
              </a:spcAft>
              <a:buSzPct val="100000"/>
              <a:buNone/>
            </a:pPr>
            <a:r>
              <a:t/>
            </a:r>
            <a:endParaRPr sz="36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37"/>
          <p:cNvPicPr preferRelativeResize="0"/>
          <p:nvPr/>
        </p:nvPicPr>
        <p:blipFill rotWithShape="1">
          <a:blip r:embed="rId3">
            <a:alphaModFix/>
          </a:blip>
          <a:srcRect b="0" l="0" r="0" t="0"/>
          <a:stretch/>
        </p:blipFill>
        <p:spPr>
          <a:xfrm>
            <a:off x="1570008" y="1413656"/>
            <a:ext cx="10437962" cy="5470225"/>
          </a:xfrm>
          <a:prstGeom prst="rect">
            <a:avLst/>
          </a:prstGeom>
          <a:noFill/>
          <a:ln>
            <a:noFill/>
          </a:ln>
        </p:spPr>
      </p:pic>
      <p:sp>
        <p:nvSpPr>
          <p:cNvPr id="289" name="Google Shape;289;p37"/>
          <p:cNvSpPr txBox="1"/>
          <p:nvPr>
            <p:ph idx="1" type="body"/>
          </p:nvPr>
        </p:nvSpPr>
        <p:spPr>
          <a:xfrm>
            <a:off x="1570008" y="172527"/>
            <a:ext cx="10437961" cy="2311880"/>
          </a:xfrm>
          <a:prstGeom prst="rect">
            <a:avLst/>
          </a:prstGeom>
          <a:solidFill>
            <a:srgbClr val="FFFFCC"/>
          </a:solidFill>
          <a:ln cap="flat" cmpd="sng" w="9525">
            <a:solidFill>
              <a:srgbClr val="55643E"/>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SzPts val="3200"/>
              <a:buNone/>
            </a:pPr>
            <a:r>
              <a:rPr lang="en-US" sz="3200">
                <a:solidFill>
                  <a:schemeClr val="dk1"/>
                </a:solidFill>
                <a:latin typeface="Times New Roman"/>
                <a:ea typeface="Times New Roman"/>
                <a:cs typeface="Times New Roman"/>
                <a:sym typeface="Times New Roman"/>
              </a:rPr>
              <a:t>Dựa vào Hình 2.1 và các biểu đồ nhiệt độ và lượng mưa của 3 địa điểm dưới đây , em hãy cho biết:</a:t>
            </a:r>
            <a:endParaRPr/>
          </a:p>
          <a:p>
            <a:pPr indent="-342900" lvl="0" marL="342900" rtl="0" algn="l">
              <a:spcBef>
                <a:spcPts val="1000"/>
              </a:spcBef>
              <a:spcAft>
                <a:spcPts val="0"/>
              </a:spcAft>
              <a:buSzPts val="3200"/>
              <a:buFont typeface="Times New Roman"/>
              <a:buChar char="-"/>
            </a:pPr>
            <a:r>
              <a:rPr lang="en-US" sz="3200">
                <a:solidFill>
                  <a:schemeClr val="dk1"/>
                </a:solidFill>
                <a:latin typeface="Times New Roman"/>
                <a:ea typeface="Times New Roman"/>
                <a:cs typeface="Times New Roman"/>
                <a:sym typeface="Times New Roman"/>
              </a:rPr>
              <a:t>Mỗi địa điểm nằm trong kiểu khí hậu nào?</a:t>
            </a:r>
            <a:endParaRPr/>
          </a:p>
          <a:p>
            <a:pPr indent="-342900" lvl="0" marL="342900" rtl="0" algn="l">
              <a:spcBef>
                <a:spcPts val="1000"/>
              </a:spcBef>
              <a:spcAft>
                <a:spcPts val="0"/>
              </a:spcAft>
              <a:buSzPts val="3200"/>
              <a:buFont typeface="Times New Roman"/>
              <a:buChar char="-"/>
            </a:pPr>
            <a:r>
              <a:rPr lang="en-US" sz="3200">
                <a:solidFill>
                  <a:schemeClr val="dk1"/>
                </a:solidFill>
                <a:latin typeface="Times New Roman"/>
                <a:ea typeface="Times New Roman"/>
                <a:cs typeface="Times New Roman"/>
                <a:sym typeface="Times New Roman"/>
              </a:rPr>
              <a:t>Nêu đặc điểm nhiệt độ và lượng mưa của mỗi địa điểm đó</a:t>
            </a:r>
            <a:endParaRPr sz="3200">
              <a:solidFill>
                <a:schemeClr val="dk1"/>
              </a:solidFill>
              <a:latin typeface="Times New Roman"/>
              <a:ea typeface="Times New Roman"/>
              <a:cs typeface="Times New Roman"/>
              <a:sym typeface="Times New Roman"/>
            </a:endParaRPr>
          </a:p>
          <a:p>
            <a:pPr indent="0" lvl="0" marL="0" rtl="0" algn="l">
              <a:spcBef>
                <a:spcPts val="1000"/>
              </a:spcBef>
              <a:spcAft>
                <a:spcPts val="0"/>
              </a:spcAft>
              <a:buSzPts val="2400"/>
              <a:buNone/>
            </a:pPr>
            <a:r>
              <a:t/>
            </a:r>
            <a:endParaRPr sz="240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8"/>
          <p:cNvSpPr txBox="1"/>
          <p:nvPr>
            <p:ph idx="1" type="body"/>
          </p:nvPr>
        </p:nvSpPr>
        <p:spPr>
          <a:xfrm>
            <a:off x="1639019" y="120771"/>
            <a:ext cx="10403455" cy="1587260"/>
          </a:xfrm>
          <a:prstGeom prst="rect">
            <a:avLst/>
          </a:prstGeom>
          <a:noFill/>
          <a:ln cap="flat" cmpd="sng" w="9525">
            <a:solidFill>
              <a:srgbClr val="55643E"/>
            </a:solidFill>
            <a:prstDash val="solid"/>
            <a:round/>
            <a:headEnd len="sm" w="sm" type="none"/>
            <a:tailEnd len="sm" w="sm" type="none"/>
          </a:ln>
        </p:spPr>
        <p:txBody>
          <a:bodyPr anchorCtr="0" anchor="t" bIns="45700" lIns="91425" spcFirstLastPara="1" rIns="91425" wrap="square" tIns="45700">
            <a:noAutofit/>
          </a:bodyPr>
          <a:lstStyle/>
          <a:p>
            <a:pPr indent="0" lvl="0" marL="0" rtl="0" algn="just">
              <a:spcBef>
                <a:spcPts val="0"/>
              </a:spcBef>
              <a:spcAft>
                <a:spcPts val="0"/>
              </a:spcAft>
              <a:buSzPts val="3200"/>
              <a:buNone/>
            </a:pPr>
            <a:r>
              <a:rPr lang="en-US" sz="3200">
                <a:solidFill>
                  <a:schemeClr val="dk1"/>
                </a:solidFill>
                <a:latin typeface="Times New Roman"/>
                <a:ea typeface="Times New Roman"/>
                <a:cs typeface="Times New Roman"/>
                <a:sym typeface="Times New Roman"/>
              </a:rPr>
              <a:t>-Quan sát hình 1.2 và hình 2.1 SGK, em hãy giải thích vì sao có sự khác nhau giữa các kiểu khí hậu gió mùa và các kiểu khí hậu lục địa?</a:t>
            </a:r>
            <a:endParaRPr/>
          </a:p>
          <a:p>
            <a:pPr indent="0" lvl="0" marL="0" rtl="0" algn="l">
              <a:spcBef>
                <a:spcPts val="1000"/>
              </a:spcBef>
              <a:spcAft>
                <a:spcPts val="0"/>
              </a:spcAft>
              <a:buSzPts val="3000"/>
              <a:buNone/>
            </a:pPr>
            <a:r>
              <a:t/>
            </a:r>
            <a:endParaRPr sz="3000">
              <a:latin typeface="Times New Roman"/>
              <a:ea typeface="Times New Roman"/>
              <a:cs typeface="Times New Roman"/>
              <a:sym typeface="Times New Roman"/>
            </a:endParaRPr>
          </a:p>
        </p:txBody>
      </p:sp>
      <p:pic>
        <p:nvPicPr>
          <p:cNvPr descr="Luoc do dia hinh khoang san va song ho chau A" id="295" name="Google Shape;295;p38"/>
          <p:cNvPicPr preferRelativeResize="0"/>
          <p:nvPr/>
        </p:nvPicPr>
        <p:blipFill rotWithShape="1">
          <a:blip r:embed="rId3">
            <a:alphaModFix/>
          </a:blip>
          <a:srcRect b="0" l="0" r="0" t="0"/>
          <a:stretch/>
        </p:blipFill>
        <p:spPr>
          <a:xfrm>
            <a:off x="219972" y="1725283"/>
            <a:ext cx="5853023" cy="5115464"/>
          </a:xfrm>
          <a:prstGeom prst="rect">
            <a:avLst/>
          </a:prstGeom>
          <a:noFill/>
          <a:ln>
            <a:noFill/>
          </a:ln>
        </p:spPr>
      </p:pic>
      <p:pic>
        <p:nvPicPr>
          <p:cNvPr id="296" name="Google Shape;296;p38"/>
          <p:cNvPicPr preferRelativeResize="0"/>
          <p:nvPr/>
        </p:nvPicPr>
        <p:blipFill rotWithShape="1">
          <a:blip r:embed="rId4">
            <a:alphaModFix/>
          </a:blip>
          <a:srcRect b="0" l="0" r="0" t="0"/>
          <a:stretch/>
        </p:blipFill>
        <p:spPr>
          <a:xfrm>
            <a:off x="6228272" y="1725283"/>
            <a:ext cx="5963728" cy="54691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9"/>
          <p:cNvSpPr txBox="1"/>
          <p:nvPr>
            <p:ph idx="1" type="body"/>
          </p:nvPr>
        </p:nvSpPr>
        <p:spPr>
          <a:xfrm>
            <a:off x="690113" y="1311214"/>
            <a:ext cx="2950232" cy="4899805"/>
          </a:xfrm>
          <a:prstGeom prst="rect">
            <a:avLst/>
          </a:prstGeom>
          <a:noFill/>
          <a:ln cap="flat" cmpd="sng" w="9525">
            <a:solidFill>
              <a:srgbClr val="55643E"/>
            </a:solidFill>
            <a:prstDash val="solid"/>
            <a:round/>
            <a:headEnd len="sm" w="sm" type="none"/>
            <a:tailEnd len="sm" w="sm" type="none"/>
          </a:ln>
        </p:spPr>
        <p:txBody>
          <a:bodyPr anchorCtr="0" anchor="t" bIns="45700" lIns="91425" spcFirstLastPara="1" rIns="91425" wrap="square" tIns="45700">
            <a:normAutofit fontScale="85000" lnSpcReduction="20000"/>
          </a:bodyPr>
          <a:lstStyle/>
          <a:p>
            <a:pPr indent="0" lvl="0" marL="0" rtl="0" algn="ctr">
              <a:spcBef>
                <a:spcPts val="0"/>
              </a:spcBef>
              <a:spcAft>
                <a:spcPts val="0"/>
              </a:spcAft>
              <a:buSzPct val="100000"/>
              <a:buNone/>
            </a:pPr>
            <a:r>
              <a:rPr lang="en-US" sz="5600">
                <a:solidFill>
                  <a:schemeClr val="dk1"/>
                </a:solidFill>
                <a:latin typeface="Times New Roman"/>
                <a:ea typeface="Times New Roman"/>
                <a:cs typeface="Times New Roman"/>
                <a:sym typeface="Times New Roman"/>
              </a:rPr>
              <a:t>Việt Nam nằm trong đới khí hậu nào và thuộc kiểu khí hậu nào của Châu Á?</a:t>
            </a:r>
            <a:endParaRPr sz="5600">
              <a:solidFill>
                <a:schemeClr val="dk1"/>
              </a:solidFill>
              <a:latin typeface="Times New Roman"/>
              <a:ea typeface="Times New Roman"/>
              <a:cs typeface="Times New Roman"/>
              <a:sym typeface="Times New Roman"/>
            </a:endParaRPr>
          </a:p>
          <a:p>
            <a:pPr indent="0" lvl="0" marL="0" rtl="0" algn="ctr">
              <a:spcBef>
                <a:spcPts val="1000"/>
              </a:spcBef>
              <a:spcAft>
                <a:spcPts val="0"/>
              </a:spcAft>
              <a:buSzPct val="100000"/>
              <a:buNone/>
            </a:pPr>
            <a:r>
              <a:t/>
            </a:r>
            <a:endParaRPr>
              <a:latin typeface="Times New Roman"/>
              <a:ea typeface="Times New Roman"/>
              <a:cs typeface="Times New Roman"/>
              <a:sym typeface="Times New Roman"/>
            </a:endParaRPr>
          </a:p>
        </p:txBody>
      </p:sp>
      <p:pic>
        <p:nvPicPr>
          <p:cNvPr id="302" name="Google Shape;302;p39"/>
          <p:cNvPicPr preferRelativeResize="0"/>
          <p:nvPr/>
        </p:nvPicPr>
        <p:blipFill rotWithShape="1">
          <a:blip r:embed="rId3">
            <a:alphaModFix/>
          </a:blip>
          <a:srcRect b="0" l="0" r="0" t="0"/>
          <a:stretch/>
        </p:blipFill>
        <p:spPr>
          <a:xfrm>
            <a:off x="3864635" y="155275"/>
            <a:ext cx="8143336" cy="68793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