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1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4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5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6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7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8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03" r:id="rId1"/>
    <p:sldMasterId id="2147483904" r:id="rId2"/>
    <p:sldMasterId id="2147483905" r:id="rId3"/>
    <p:sldMasterId id="2147483906" r:id="rId4"/>
    <p:sldMasterId id="2147483907" r:id="rId5"/>
    <p:sldMasterId id="2147483908" r:id="rId6"/>
    <p:sldMasterId id="2147483909" r:id="rId7"/>
    <p:sldMasterId id="2147483910" r:id="rId8"/>
    <p:sldMasterId id="2147483911" r:id="rId9"/>
    <p:sldMasterId id="2147483912" r:id="rId10"/>
    <p:sldMasterId id="2147483913" r:id="rId11"/>
    <p:sldMasterId id="2147483914" r:id="rId12"/>
    <p:sldMasterId id="2147483915" r:id="rId13"/>
    <p:sldMasterId id="2147483916" r:id="rId14"/>
    <p:sldMasterId id="2147483917" r:id="rId15"/>
    <p:sldMasterId id="2147483918" r:id="rId16"/>
    <p:sldMasterId id="2147483919" r:id="rId17"/>
    <p:sldMasterId id="2147483920" r:id="rId18"/>
    <p:sldMasterId id="2147483921" r:id="rId19"/>
  </p:sldMasterIdLst>
  <p:notesMasterIdLst>
    <p:notesMasterId r:id="rId65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AF42B0-393A-460F-B7E7-9959252A7A2E}">
  <a:tblStyle styleId="{3FAF42B0-393A-460F-B7E7-9959252A7A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viewProps" Target="viewProp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" name="Google Shape;224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0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0" name="Google Shape;690;p1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0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0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0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6" name="Google Shape;696;p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1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2" name="Google Shape;702;p1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3" name="Google Shape;703;p110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4" name="Google Shape;704;p1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1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1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1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9" name="Google Shape;709;p1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1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1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5" name="Google Shape;715;p1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6" name="Google Shape;716;p112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7" name="Google Shape;717;p112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8" name="Google Shape;718;p1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1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1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4" name="Google Shape;734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0" name="Google Shape;740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1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6" name="Google Shape;746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2" name="Google Shape;752;p1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3" name="Google Shape;753;p1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9" name="Google Shape;759;p1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60" name="Google Shape;760;p1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1" name="Google Shape;761;p1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62" name="Google Shape;762;p1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1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1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1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1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1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1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3" name="Google Shape;773;p1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4" name="Google Shape;774;p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80" name="Google Shape;780;p1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1" name="Google Shape;781;p1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1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1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7" name="Google Shape;787;p1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1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3" name="Google Shape;793;p1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1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1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9" name="Google Shape;799;p1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0" name="Google Shape;800;p125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1" name="Google Shape;801;p1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1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1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26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6" name="Google Shape;806;p1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1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2" name="Google Shape;812;p1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3" name="Google Shape;813;p127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4" name="Google Shape;814;p127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5" name="Google Shape;815;p1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6" name="Google Shape;816;p1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1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1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1" name="Google Shape;831;p1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1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7" name="Google Shape;837;p1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1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1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3" name="Google Shape;843;p1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1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1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1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49" name="Google Shape;849;p1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50" name="Google Shape;850;p1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1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6" name="Google Shape;856;p1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7" name="Google Shape;857;p1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8" name="Google Shape;858;p1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9" name="Google Shape;859;p1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1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1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1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1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1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1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70" name="Google Shape;870;p1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71" name="Google Shape;871;p1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1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77" name="Google Shape;877;p1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78" name="Google Shape;878;p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1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3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4" name="Google Shape;884;p1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1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6" name="Google Shape;886;p1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3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3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0" name="Google Shape;890;p1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1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6" name="Google Shape;896;p1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7" name="Google Shape;897;p140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8" name="Google Shape;898;p1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1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4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3" name="Google Shape;903;p1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1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1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9" name="Google Shape;909;p1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0" name="Google Shape;910;p142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1" name="Google Shape;911;p142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2" name="Google Shape;912;p1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1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1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1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4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1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1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1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4" name="Google Shape;934;p1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1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6" name="Google Shape;936;p1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9" name="Google Shape;939;p1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0" name="Google Shape;940;p1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1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1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1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46" name="Google Shape;946;p1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47" name="Google Shape;947;p1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1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1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1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3" name="Google Shape;953;p1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54" name="Google Shape;954;p1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5" name="Google Shape;955;p1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56" name="Google Shape;956;p1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1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1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1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1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1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67" name="Google Shape;967;p1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8" name="Google Shape;968;p1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1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1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1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74" name="Google Shape;974;p15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75" name="Google Shape;975;p1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1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1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15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1" name="Google Shape;981;p1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1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5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6" name="Google Shape;986;p15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7" name="Google Shape;987;p1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p1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1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1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3" name="Google Shape;993;p1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4" name="Google Shape;994;p155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5" name="Google Shape;995;p1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1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1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56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0" name="Google Shape;1000;p1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1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1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6" name="Google Shape;1006;p15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7" name="Google Shape;1007;p157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8" name="Google Shape;1008;p157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9" name="Google Shape;1009;p1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1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1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1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1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6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16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5" name="Google Shape;1025;p1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1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1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1" name="Google Shape;1031;p1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1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6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6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7" name="Google Shape;1037;p1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43" name="Google Shape;1043;p16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44" name="Google Shape;1044;p1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1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16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0" name="Google Shape;1050;p16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51" name="Google Shape;1051;p16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2" name="Google Shape;1052;p1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53" name="Google Shape;1053;p1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4" name="Google Shape;1054;p1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1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1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0" name="Google Shape;1060;p1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16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64" name="Google Shape;1064;p1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5" name="Google Shape;1065;p1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1066;p1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1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1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71" name="Google Shape;1071;p16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72" name="Google Shape;1072;p1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1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1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7" name="Google Shape;1077;p16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8" name="Google Shape;1078;p1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1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1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6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3" name="Google Shape;1083;p16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4" name="Google Shape;1084;p1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5" name="Google Shape;1085;p1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1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0" name="Google Shape;1090;p1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1" name="Google Shape;1091;p170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2" name="Google Shape;1092;p1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7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7" name="Google Shape;1097;p1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1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3" name="Google Shape;1103;p17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4" name="Google Shape;1104;p172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5" name="Google Shape;1105;p172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6" name="Google Shape;1106;p1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1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1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8" name="Google Shape;1118;p1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7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1" name="Google Shape;1121;p17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2" name="Google Shape;1122;p1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p1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1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7" name="Google Shape;1127;p1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8" name="Google Shape;1128;p1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9" name="Google Shape;1129;p1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" name="Google Shape;1130;p1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7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3" name="Google Shape;1133;p17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4" name="Google Shape;1134;p1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5" name="Google Shape;1135;p1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1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1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40" name="Google Shape;1140;p17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41" name="Google Shape;1141;p1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1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1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6" name="Google Shape;1146;p17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7" name="Google Shape;1147;p17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48" name="Google Shape;1148;p17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9" name="Google Shape;1149;p17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50" name="Google Shape;1150;p1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1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2" name="Google Shape;1152;p1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5" name="Google Shape;1155;p1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1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7" name="Google Shape;1157;p1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8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0" name="Google Shape;1160;p18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61" name="Google Shape;1161;p1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2" name="Google Shape;1162;p1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3" name="Google Shape;1163;p1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4" name="Google Shape;1164;p1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8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1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68" name="Google Shape;1168;p18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9" name="Google Shape;1169;p1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0" name="Google Shape;1170;p1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p1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4" name="Google Shape;1174;p18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5" name="Google Shape;1175;p1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6" name="Google Shape;1176;p1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7" name="Google Shape;1177;p1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8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0" name="Google Shape;1180;p18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1" name="Google Shape;1181;p1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2" name="Google Shape;1182;p1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1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1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1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7" name="Google Shape;1187;p18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8" name="Google Shape;1188;p185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9" name="Google Shape;1189;p18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1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1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86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4" name="Google Shape;1194;p18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5" name="Google Shape;1195;p18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1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9" name="Google Shape;1199;p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0" name="Google Shape;1200;p18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1" name="Google Shape;1201;p187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2" name="Google Shape;1202;p187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3" name="Google Shape;1203;p18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18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1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4" name="Google Shape;1214;p1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p1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9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19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9" name="Google Shape;1219;p1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1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1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1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5" name="Google Shape;1225;p1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6" name="Google Shape;1226;p1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7" name="Google Shape;1227;p1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9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0" name="Google Shape;1230;p19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1" name="Google Shape;1231;p1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2" name="Google Shape;1232;p1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3" name="Google Shape;1233;p1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1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37" name="Google Shape;1237;p19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38" name="Google Shape;1238;p1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9" name="Google Shape;1239;p1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0" name="Google Shape;1240;p1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19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4" name="Google Shape;1244;p19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45" name="Google Shape;1245;p19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6" name="Google Shape;1246;p19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47" name="Google Shape;1247;p1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8" name="Google Shape;1248;p1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1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1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1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4" name="Google Shape;1254;p1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19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19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58" name="Google Shape;1258;p19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59" name="Google Shape;1259;p1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1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1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19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19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65" name="Google Shape;1265;p19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66" name="Google Shape;1266;p1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1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1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9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9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2" name="Google Shape;1272;p1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3" name="Google Shape;1273;p1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1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9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7" name="Google Shape;1277;p19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8" name="Google Shape;1278;p1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9" name="Google Shape;1279;p1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0" name="Google Shape;1280;p1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2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4" name="Google Shape;1284;p20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5" name="Google Shape;1285;p200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6" name="Google Shape;1286;p20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7" name="Google Shape;1287;p20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8" name="Google Shape;1288;p20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20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1" name="Google Shape;1291;p20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2" name="Google Shape;1292;p20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3" name="Google Shape;1293;p20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2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7" name="Google Shape;1297;p20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8" name="Google Shape;1298;p202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9" name="Google Shape;1299;p202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0" name="Google Shape;1300;p20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1" name="Google Shape;1301;p20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20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2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1" name="Google Shape;1311;p2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2" name="Google Shape;1312;p2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2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20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20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20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18" name="Google Shape;1318;p2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9" name="Google Shape;1319;p2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0" name="Google Shape;1320;p2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20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3" name="Google Shape;1323;p20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4" name="Google Shape;1324;p20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5" name="Google Shape;1325;p2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6" name="Google Shape;1326;p2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20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9" name="Google Shape;1329;p2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30" name="Google Shape;1330;p20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31" name="Google Shape;1331;p2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20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2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6" name="Google Shape;1336;p20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7" name="Google Shape;1337;p20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38" name="Google Shape;1338;p20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9" name="Google Shape;1339;p20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40" name="Google Shape;1340;p2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1" name="Google Shape;1341;p20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" name="Google Shape;1342;p2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2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5" name="Google Shape;1345;p2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2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7" name="Google Shape;1347;p2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2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0" name="Google Shape;1350;p2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1" name="Google Shape;1351;p2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2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4" name="Google Shape;1354;p2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55" name="Google Shape;1355;p2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56" name="Google Shape;1356;p2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2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2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62" name="Google Shape;1362;p2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63" name="Google Shape;1363;p2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4" name="Google Shape;1364;p2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5" name="Google Shape;1365;p2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8" name="Google Shape;1368;p2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9" name="Google Shape;1369;p2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0" name="Google Shape;1370;p2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1" name="Google Shape;1371;p2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2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5" name="Google Shape;1375;p2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6" name="Google Shape;1376;p2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7" name="Google Shape;1377;p2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0" name="Google Shape;1380;p2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1" name="Google Shape;1381;p2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2" name="Google Shape;1382;p215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3" name="Google Shape;1383;p2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4" name="Google Shape;1384;p2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5" name="Google Shape;1385;p2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16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8" name="Google Shape;1388;p2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2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0" name="Google Shape;1390;p2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2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2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4" name="Google Shape;1394;p2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5" name="Google Shape;1395;p217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6" name="Google Shape;1396;p217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7" name="Google Shape;1397;p2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8" name="Google Shape;1398;p2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9" name="Google Shape;1399;p2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2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8" name="Google Shape;1408;p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9" name="Google Shape;1409;p2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0" name="Google Shape;1410;p2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1" name="Google Shape;1411;p2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2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4" name="Google Shape;1414;p2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15" name="Google Shape;1415;p2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6" name="Google Shape;1416;p2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7" name="Google Shape;1417;p2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2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0" name="Google Shape;1420;p2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21" name="Google Shape;1421;p2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2" name="Google Shape;1422;p2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3" name="Google Shape;1423;p2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2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6" name="Google Shape;1426;p2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27" name="Google Shape;1427;p2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28" name="Google Shape;1428;p2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2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0" name="Google Shape;1430;p2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2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2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4" name="Google Shape;1434;p2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35" name="Google Shape;1435;p2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6" name="Google Shape;1436;p2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37" name="Google Shape;1437;p2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8" name="Google Shape;1438;p2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2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2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2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2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2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52" name="Google Shape;1452;p2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53" name="Google Shape;1453;p2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4" name="Google Shape;1454;p2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5" name="Google Shape;1455;p2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2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8" name="Google Shape;1458;p2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59" name="Google Shape;1459;p2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0" name="Google Shape;1460;p2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1" name="Google Shape;1461;p2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2" name="Google Shape;1462;p2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2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5" name="Google Shape;1465;p2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6" name="Google Shape;1466;p2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7" name="Google Shape;1467;p2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8" name="Google Shape;1468;p2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2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1" name="Google Shape;1471;p2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2" name="Google Shape;1472;p2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3" name="Google Shape;1473;p2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4" name="Google Shape;1474;p2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2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3" name="Google Shape;1483;p2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4" name="Google Shape;1484;p2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2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7" name="Google Shape;1487;p2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88" name="Google Shape;1488;p2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9" name="Google Shape;1489;p2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p2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2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3" name="Google Shape;1493;p2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4" name="Google Shape;1494;p2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5" name="Google Shape;1495;p2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6" name="Google Shape;1496;p2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2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2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00" name="Google Shape;1500;p2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1" name="Google Shape;1501;p2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2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2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2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06" name="Google Shape;1506;p2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07" name="Google Shape;1507;p2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8" name="Google Shape;1508;p2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9" name="Google Shape;1509;p2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2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2" name="Google Shape;1512;p2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3" name="Google Shape;1513;p2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14" name="Google Shape;1514;p2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5" name="Google Shape;1515;p2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16" name="Google Shape;1516;p2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7" name="Google Shape;1517;p2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8" name="Google Shape;1518;p2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1" name="Google Shape;1521;p2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2" name="Google Shape;1522;p2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2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2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6" name="Google Shape;1526;p2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27" name="Google Shape;1527;p2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28" name="Google Shape;1528;p2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9" name="Google Shape;1529;p2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0" name="Google Shape;1530;p2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2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3" name="Google Shape;1533;p2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34" name="Google Shape;1534;p2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35" name="Google Shape;1535;p2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6" name="Google Shape;1536;p2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7" name="Google Shape;1537;p2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2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0" name="Google Shape;1540;p24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1" name="Google Shape;1541;p2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2" name="Google Shape;1542;p2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3" name="Google Shape;1543;p2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24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24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7" name="Google Shape;1547;p2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8" name="Google Shape;1548;p2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9" name="Google Shape;1549;p2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2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2" name="Google Shape;1552;p2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3" name="Google Shape;1553;p2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4" name="Google Shape;1554;p242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5" name="Google Shape;1555;p2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6" name="Google Shape;1556;p2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7" name="Google Shape;1557;p2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243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0" name="Google Shape;1560;p2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1" name="Google Shape;1561;p2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2" name="Google Shape;1562;p2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2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6" name="Google Shape;1566;p2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7" name="Google Shape;1567;p244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8" name="Google Shape;1568;p244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9" name="Google Shape;1569;p2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2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1" name="Google Shape;1571;p2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2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0" name="Google Shape;1580;p2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2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4" name="Google Shape;1584;p24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85" name="Google Shape;1585;p2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6" name="Google Shape;1586;p2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7" name="Google Shape;1587;p2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2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0" name="Google Shape;1590;p2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1" name="Google Shape;1591;p2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2" name="Google Shape;1592;p2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3" name="Google Shape;1593;p2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4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6" name="Google Shape;1596;p24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97" name="Google Shape;1597;p2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8" name="Google Shape;1598;p2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9" name="Google Shape;1599;p2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2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2" name="Google Shape;1602;p2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03" name="Google Shape;1603;p25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04" name="Google Shape;1604;p2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2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6" name="Google Shape;1606;p2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2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25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10" name="Google Shape;1610;p25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611" name="Google Shape;1611;p25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12" name="Google Shape;1612;p25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613" name="Google Shape;1613;p2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4" name="Google Shape;1614;p2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5" name="Google Shape;1615;p2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2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9" name="Google Shape;1619;p2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0" name="Google Shape;1620;p2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5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3" name="Google Shape;1623;p25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24" name="Google Shape;1624;p25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25" name="Google Shape;1625;p2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2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25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0" name="Google Shape;1630;p25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31" name="Google Shape;1631;p25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32" name="Google Shape;1632;p2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3" name="Google Shape;1633;p2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4" name="Google Shape;1634;p2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2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7" name="Google Shape;1637;p25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8" name="Google Shape;1638;p2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9" name="Google Shape;1639;p2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0" name="Google Shape;1640;p2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25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3" name="Google Shape;1643;p25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4" name="Google Shape;1644;p2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2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2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9" name="Google Shape;1649;p2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0" name="Google Shape;1650;p25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1" name="Google Shape;1651;p257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2" name="Google Shape;1652;p2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3" name="Google Shape;1653;p2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p2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258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7" name="Google Shape;1657;p2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8" name="Google Shape;1658;p2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9" name="Google Shape;1659;p2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2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2" name="Google Shape;1662;p2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3" name="Google Shape;1663;p25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4" name="Google Shape;1664;p259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5" name="Google Shape;1665;p259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6" name="Google Shape;1666;p2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7" name="Google Shape;1667;p2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8" name="Google Shape;1668;p2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2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7" name="Google Shape;1677;p2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8" name="Google Shape;1678;p2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9" name="Google Shape;1679;p261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0" name="Google Shape;1680;p261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1" name="Google Shape;1681;p2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2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3" name="Google Shape;1683;p2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26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6" name="Google Shape;1686;p26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87" name="Google Shape;1687;p2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8" name="Google Shape;1688;p2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9" name="Google Shape;1689;p2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2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2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3" name="Google Shape;1693;p2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4" name="Google Shape;1694;p2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5" name="Google Shape;1695;p2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26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26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99" name="Google Shape;1699;p2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0" name="Google Shape;1700;p2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1" name="Google Shape;1701;p2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2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2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05" name="Google Shape;1705;p26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06" name="Google Shape;1706;p2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7" name="Google Shape;1707;p2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8" name="Google Shape;1708;p2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2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1" name="Google Shape;1711;p26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12" name="Google Shape;1712;p2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713" name="Google Shape;1713;p26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14" name="Google Shape;1714;p26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715" name="Google Shape;1715;p2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6" name="Google Shape;1716;p2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7" name="Google Shape;1717;p2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2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0" name="Google Shape;1720;p2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1" name="Google Shape;1721;p2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2" name="Google Shape;1722;p2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2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2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6" name="Google Shape;1726;p2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26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9" name="Google Shape;1729;p26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0" name="Google Shape;1730;p2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31" name="Google Shape;1731;p2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2" name="Google Shape;1732;p2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3" name="Google Shape;1733;p2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2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6" name="Google Shape;1736;p2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37" name="Google Shape;1737;p27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38" name="Google Shape;1738;p2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9" name="Google Shape;1739;p2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0" name="Google Shape;1740;p2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3" name="Google Shape;1743;p27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4" name="Google Shape;1744;p2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5" name="Google Shape;1745;p2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6" name="Google Shape;1746;p2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27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9" name="Google Shape;1749;p27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0" name="Google Shape;1750;p2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1" name="Google Shape;1751;p2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2" name="Google Shape;1752;p2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2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5" name="Google Shape;1755;p2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6" name="Google Shape;1756;p27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7" name="Google Shape;1757;p273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8" name="Google Shape;1758;p2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9" name="Google Shape;1759;p2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2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274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3" name="Google Shape;1763;p2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4" name="Google Shape;1764;p2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5" name="Google Shape;1765;p2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85" name="Google Shape;285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6" name="Google Shape;286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5" name="Google Shape;305;p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5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51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53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53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4" name="Google Shape;374;p5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5" name="Google Shape;375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1" name="Google Shape;381;p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2" name="Google Shape;382;p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3" name="Google Shape;383;p6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4" name="Google Shape;384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5" name="Google Shape;395;p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6" name="Google Shape;396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2" name="Google Shape;402;p6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3" name="Google Shape;403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6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6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66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7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5" name="Google Shape;435;p68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6" name="Google Shape;436;p68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7" name="Google Shape;437;p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49" name="Google Shape;449;p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7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7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61" name="Google Shape;461;p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67" name="Google Shape;467;p7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68" name="Google Shape;468;p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7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74" name="Google Shape;474;p7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75" name="Google Shape;475;p7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76" name="Google Shape;476;p7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77" name="Google Shape;477;p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92" name="Google Shape;492;p7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93" name="Google Shape;493;p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7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7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00" name="Google Shape;500;p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7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06" name="Google Shape;506;p7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7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12" name="Google Shape;512;p8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8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8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17" name="Google Shape;517;p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8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8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23" name="Google Shape;523;p8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24" name="Google Shape;524;p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" name="Google Shape;546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8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58" name="Google Shape;558;p8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59" name="Google Shape;559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8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5" name="Google Shape;565;p8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6" name="Google Shape;566;p8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7" name="Google Shape;567;p8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8" name="Google Shape;568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9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9" name="Google Shape;579;p9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0" name="Google Shape;580;p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9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p9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7" name="Google Shape;587;p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9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3" name="Google Shape;593;p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9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9" name="Google Shape;599;p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5" name="Google Shape;605;p9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6" name="Google Shape;606;p95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7" name="Google Shape;607;p9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9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6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2" name="Google Shape;612;p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9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9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8" name="Google Shape;618;p9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9" name="Google Shape;619;p97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0" name="Google Shape;620;p97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1" name="Google Shape;621;p9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9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0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0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7" name="Google Shape;637;p1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3" name="Google Shape;643;p1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0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10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9" name="Google Shape;649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5" name="Google Shape;655;p10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6" name="Google Shape;656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0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2" name="Google Shape;662;p10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3" name="Google Shape;663;p10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4" name="Google Shape;664;p10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5" name="Google Shape;665;p1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0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0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0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10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6" name="Google Shape;676;p10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7" name="Google Shape;677;p10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0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10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3" name="Google Shape;683;p10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4" name="Google Shape;684;p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10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slideLayout" Target="../slideLayouts/slideLayout22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4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Google Shape;820;p1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1" name="Google Shape;821;p1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2" name="Google Shape;822;p1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3" name="Google Shape;823;p1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7" name="Google Shape;917;p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8" name="Google Shape;918;p1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9" name="Google Shape;919;p1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0" name="Google Shape;920;p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4" name="Google Shape;1014;p1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5" name="Google Shape;1015;p1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6" name="Google Shape;1016;p1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7" name="Google Shape;1017;p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1" name="Google Shape;1111;p1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2" name="Google Shape;1112;p1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3" name="Google Shape;1113;p1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4" name="Google Shape;1114;p1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8" name="Google Shape;1208;p1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9" name="Google Shape;1209;p1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0" name="Google Shape;1210;p1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1" name="Google Shape;1211;p1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2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5" name="Google Shape;1305;p2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6" name="Google Shape;1306;p2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7" name="Google Shape;1307;p2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8" name="Google Shape;1308;p2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2" name="Google Shape;1402;p2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3" name="Google Shape;1403;p2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4" name="Google Shape;1404;p2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5" name="Google Shape;1405;p2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2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7" name="Google Shape;1477;p2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8" name="Google Shape;1478;p2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9" name="Google Shape;1479;p2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0" name="Google Shape;1480;p2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4" name="Google Shape;1574;p2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5" name="Google Shape;1575;p2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6" name="Google Shape;1576;p2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7" name="Google Shape;1577;p2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2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1" name="Google Shape;1671;p2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2" name="Google Shape;1672;p2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3" name="Google Shape;1673;p2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4" name="Google Shape;1674;p2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2" name="Google Shape;442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3" name="Google Shape;443;p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4" name="Google Shape;444;p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5" name="Google Shape;445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9" name="Google Shape;529;p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1" name="Google Shape;531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2" name="Google Shape;532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Google Shape;626;p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7" name="Google Shape;627;p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8" name="Google Shape;628;p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9" name="Google Shape;629;p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3" name="Google Shape;723;p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4" name="Google Shape;724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5" name="Google Shape;725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6" name="Google Shape;726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7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3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4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8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8.xml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7" Type="http://schemas.openxmlformats.org/officeDocument/2006/relationships/image" Target="../media/image91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2.xml"/><Relationship Id="rId6" Type="http://schemas.openxmlformats.org/officeDocument/2006/relationships/image" Target="../media/image90.gif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p275"/>
          <p:cNvSpPr txBox="1"/>
          <p:nvPr/>
        </p:nvSpPr>
        <p:spPr>
          <a:xfrm>
            <a:off x="1600201" y="158890"/>
            <a:ext cx="6015690" cy="400110"/>
          </a:xfrm>
          <a:prstGeom prst="rect">
            <a:avLst/>
          </a:prstGeom>
          <a:solidFill>
            <a:srgbClr val="CCC0D9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 GIÁO DỤC &amp; ĐÀO TẠO QUẬN GÒ VẤP</a:t>
            </a:r>
            <a:endParaRPr sz="2000" b="1">
              <a:solidFill>
                <a:srgbClr val="4472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1" name="Google Shape;1771;p275"/>
          <p:cNvSpPr txBox="1"/>
          <p:nvPr/>
        </p:nvSpPr>
        <p:spPr>
          <a:xfrm>
            <a:off x="2971800" y="1036052"/>
            <a:ext cx="3810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GIẢNG</a:t>
            </a:r>
            <a:endParaRPr/>
          </a:p>
        </p:txBody>
      </p:sp>
      <p:sp>
        <p:nvSpPr>
          <p:cNvPr id="1772" name="Google Shape;1772;p275"/>
          <p:cNvSpPr txBox="1"/>
          <p:nvPr/>
        </p:nvSpPr>
        <p:spPr>
          <a:xfrm>
            <a:off x="2971800" y="1834456"/>
            <a:ext cx="36997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ĐỊA LÝ 9</a:t>
            </a:r>
            <a:endParaRPr sz="28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3" name="Google Shape;1773;p275"/>
          <p:cNvSpPr txBox="1"/>
          <p:nvPr/>
        </p:nvSpPr>
        <p:spPr>
          <a:xfrm>
            <a:off x="457200" y="2971800"/>
            <a:ext cx="818699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3-BÀI 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BỐ DÂN CƯ VÀ CÁC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 HÌNH QUẦN CƯ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4" name="Google Shape;1774;p275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6835" y="3927971"/>
            <a:ext cx="2655044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5" name="Google Shape;1775;p275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44112" y="3837835"/>
            <a:ext cx="3099814" cy="288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" name="Google Shape;1955;p284"/>
          <p:cNvGraphicFramePr/>
          <p:nvPr/>
        </p:nvGraphicFramePr>
        <p:xfrm>
          <a:off x="3238500" y="2590800"/>
          <a:ext cx="5486400" cy="2057395"/>
        </p:xfrm>
        <a:graphic>
          <a:graphicData uri="http://schemas.openxmlformats.org/drawingml/2006/table">
            <a:tbl>
              <a:tblPr>
                <a:noFill/>
                <a:tableStyleId>{3FAF42B0-393A-460F-B7E7-9959252A7A2E}</a:tableStyleId>
              </a:tblPr>
              <a:tblGrid>
                <a:gridCol w="320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400">
                <a:tc>
                  <a:txBody>
                    <a:bodyPr/>
                    <a:lstStyle/>
                    <a:p>
                      <a:pPr marL="0" marR="6096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Năm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67945" marR="0" lvl="0" indent="0" algn="l" rtl="0">
                        <a:spcBef>
                          <a:spcPts val="7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Tiêu chí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552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2017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175">
                <a:tc>
                  <a:txBody>
                    <a:bodyPr/>
                    <a:lstStyle/>
                    <a:p>
                      <a:pPr marL="679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Tỉ lệ dân thành thị  </a:t>
                      </a:r>
                      <a:r>
                        <a:rPr lang="en-US" sz="24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52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35,04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679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Tỉ lệ dân nông thôn </a:t>
                      </a:r>
                      <a:r>
                        <a:rPr lang="en-US" sz="24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52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64,96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6" name="Google Shape;1956;p284"/>
          <p:cNvSpPr/>
          <p:nvPr/>
        </p:nvSpPr>
        <p:spPr>
          <a:xfrm>
            <a:off x="3581400" y="4876800"/>
            <a:ext cx="480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 lệ dân thành thị và tỉ lệ dân nông thôn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của nước ta năm 2017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7" name="Google Shape;1957;p284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96120" y="5791200"/>
            <a:ext cx="990600" cy="98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8" name="Google Shape;1958;p284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" cy="98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9" name="Google Shape;1959;p284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077200" y="151606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0" name="Google Shape;1960;p284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886700" y="5638800"/>
            <a:ext cx="1104900" cy="11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1" name="Google Shape;1961;p284"/>
          <p:cNvSpPr/>
          <p:nvPr/>
        </p:nvSpPr>
        <p:spPr>
          <a:xfrm>
            <a:off x="112154" y="75406"/>
            <a:ext cx="5029200" cy="2133600"/>
          </a:xfrm>
          <a:prstGeom prst="cloudCallout">
            <a:avLst>
              <a:gd name="adj1" fmla="val 30913"/>
              <a:gd name="adj2" fmla="val 79312"/>
            </a:avLst>
          </a:prstGeom>
          <a:solidFill>
            <a:srgbClr val="C5D8F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Quan sát bảng số liệu</a:t>
            </a: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Em hãy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rút ra nhận xét</a:t>
            </a: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p285"/>
          <p:cNvSpPr/>
          <p:nvPr/>
        </p:nvSpPr>
        <p:spPr>
          <a:xfrm>
            <a:off x="1295400" y="152400"/>
            <a:ext cx="7239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3-BÀI 3:</a:t>
            </a:r>
            <a:b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BỐ DÂN CƯ VÀ CÁC LOẠI HÌNH QUẦN CƯ</a:t>
            </a:r>
            <a:b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285"/>
          <p:cNvSpPr/>
          <p:nvPr/>
        </p:nvSpPr>
        <p:spPr>
          <a:xfrm>
            <a:off x="458342" y="1302148"/>
            <a:ext cx="4891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I/ Mật độ dân số và phân bố dân cư :</a:t>
            </a:r>
            <a:endParaRPr/>
          </a:p>
        </p:txBody>
      </p:sp>
      <p:sp>
        <p:nvSpPr>
          <p:cNvPr id="1968" name="Google Shape;1968;p285"/>
          <p:cNvSpPr/>
          <p:nvPr/>
        </p:nvSpPr>
        <p:spPr>
          <a:xfrm>
            <a:off x="448182" y="1856585"/>
            <a:ext cx="59463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-Là nước có MĐDS cao,285 người/ km</a:t>
            </a:r>
            <a:r>
              <a:rPr lang="en-US" sz="2400" baseline="30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(2017) </a:t>
            </a:r>
            <a:endParaRPr/>
          </a:p>
        </p:txBody>
      </p:sp>
      <p:sp>
        <p:nvSpPr>
          <p:cNvPr id="1969" name="Google Shape;1969;p285"/>
          <p:cNvSpPr/>
          <p:nvPr/>
        </p:nvSpPr>
        <p:spPr>
          <a:xfrm>
            <a:off x="381000" y="2362200"/>
            <a:ext cx="7391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-Dân cư phân bố không đều theo lãnh thổ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+Tập trung đông đúc ở đồng bằng, ven biển và các đô thị, thưa thớt ở miền núi.</a:t>
            </a:r>
            <a:endParaRPr/>
          </a:p>
        </p:txBody>
      </p:sp>
      <p:sp>
        <p:nvSpPr>
          <p:cNvPr id="1970" name="Google Shape;1970;p285"/>
          <p:cNvSpPr/>
          <p:nvPr/>
        </p:nvSpPr>
        <p:spPr>
          <a:xfrm>
            <a:off x="381000" y="3622392"/>
            <a:ext cx="53290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Chênh lệch giữa thành thị và nông thôn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1" name="Google Shape;1971;p285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6835" y="3927971"/>
            <a:ext cx="2655044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2" name="Google Shape;1972;p285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44112" y="3837835"/>
            <a:ext cx="3099814" cy="288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3" name="Google Shape;1973;p285" descr="book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2400" y="2579776"/>
            <a:ext cx="933450" cy="76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286"/>
          <p:cNvSpPr/>
          <p:nvPr/>
        </p:nvSpPr>
        <p:spPr>
          <a:xfrm>
            <a:off x="838200" y="152400"/>
            <a:ext cx="8153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3-BÀI 3: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BỐ DÂN CƯ VÀ CÁC LOẠI HÌNH QUẦN CƯ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9" name="Google Shape;1979;p286"/>
          <p:cNvSpPr/>
          <p:nvPr/>
        </p:nvSpPr>
        <p:spPr>
          <a:xfrm>
            <a:off x="304800" y="1600200"/>
            <a:ext cx="4891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I/ Mật độ dân số và phân bố dân cư :</a:t>
            </a:r>
            <a:endParaRPr/>
          </a:p>
        </p:txBody>
      </p:sp>
      <p:sp>
        <p:nvSpPr>
          <p:cNvPr id="1980" name="Google Shape;1980;p286"/>
          <p:cNvSpPr/>
          <p:nvPr/>
        </p:nvSpPr>
        <p:spPr>
          <a:xfrm>
            <a:off x="381000" y="2286000"/>
            <a:ext cx="3368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II/ Các loại hình quần cư: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1" name="Google Shape;1981;p286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6835" y="3927971"/>
            <a:ext cx="2655044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2" name="Google Shape;1982;p286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44112" y="3837835"/>
            <a:ext cx="3099814" cy="288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287"/>
          <p:cNvSpPr/>
          <p:nvPr/>
        </p:nvSpPr>
        <p:spPr>
          <a:xfrm>
            <a:off x="228600" y="1676400"/>
            <a:ext cx="8686800" cy="346964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DE9F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Quan sát các hình ảnh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dưới đây cho biết: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Có mấy loại hình quần cư?</a:t>
            </a:r>
            <a:endParaRPr sz="4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2" name="Google Shape;1992;p288" descr="ho chi minh c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0"/>
            <a:ext cx="4495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3" name="Google Shape;1993;p288"/>
          <p:cNvSpPr txBox="1"/>
          <p:nvPr/>
        </p:nvSpPr>
        <p:spPr>
          <a:xfrm>
            <a:off x="4648200" y="0"/>
            <a:ext cx="1416050" cy="366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THÀNH THỊ</a:t>
            </a:r>
            <a:endParaRPr/>
          </a:p>
        </p:txBody>
      </p:sp>
      <p:pic>
        <p:nvPicPr>
          <p:cNvPr id="1994" name="Google Shape;1994;p288" descr="ket xe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5" name="Google Shape;1995;p288"/>
          <p:cNvSpPr txBox="1"/>
          <p:nvPr/>
        </p:nvSpPr>
        <p:spPr>
          <a:xfrm>
            <a:off x="4648200" y="3505200"/>
            <a:ext cx="1416050" cy="366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THÀNH THỊ</a:t>
            </a:r>
            <a:endParaRPr/>
          </a:p>
        </p:txBody>
      </p:sp>
      <p:pic>
        <p:nvPicPr>
          <p:cNvPr id="1996" name="Google Shape;1996;p288" descr="nong_thon_mo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7" name="Google Shape;1997;p288"/>
          <p:cNvSpPr txBox="1"/>
          <p:nvPr/>
        </p:nvSpPr>
        <p:spPr>
          <a:xfrm>
            <a:off x="0" y="3505200"/>
            <a:ext cx="2673350" cy="366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NÔNG THÔN MiỀN NÚI</a:t>
            </a:r>
            <a:endParaRPr/>
          </a:p>
        </p:txBody>
      </p:sp>
      <p:pic>
        <p:nvPicPr>
          <p:cNvPr id="1998" name="Google Shape;1998;p288" descr="tvstarch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" y="0"/>
            <a:ext cx="45720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9" name="Google Shape;1999;p288"/>
          <p:cNvSpPr txBox="1"/>
          <p:nvPr/>
        </p:nvSpPr>
        <p:spPr>
          <a:xfrm>
            <a:off x="0" y="0"/>
            <a:ext cx="3702050" cy="366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NÔNG THÔN MIỀN ĐỒNG BẰNG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289"/>
          <p:cNvSpPr/>
          <p:nvPr/>
        </p:nvSpPr>
        <p:spPr>
          <a:xfrm>
            <a:off x="838200" y="152400"/>
            <a:ext cx="8153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3-BÀI 3: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BỐ DÂN CƯ VÀ CÁC LOẠI HÌNH QUẦN CƯ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5" name="Google Shape;2005;p289"/>
          <p:cNvSpPr/>
          <p:nvPr/>
        </p:nvSpPr>
        <p:spPr>
          <a:xfrm>
            <a:off x="304800" y="1600200"/>
            <a:ext cx="4891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I/ Mật độ dân số và phân bố dân cư :</a:t>
            </a:r>
            <a:endParaRPr/>
          </a:p>
        </p:txBody>
      </p:sp>
      <p:sp>
        <p:nvSpPr>
          <p:cNvPr id="2006" name="Google Shape;2006;p289"/>
          <p:cNvSpPr/>
          <p:nvPr/>
        </p:nvSpPr>
        <p:spPr>
          <a:xfrm>
            <a:off x="381000" y="2286000"/>
            <a:ext cx="3368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II/ Các loại hình quần cư: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7" name="Google Shape;2007;p289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6835" y="3927971"/>
            <a:ext cx="2655044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8" name="Google Shape;2008;p289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44112" y="3837835"/>
            <a:ext cx="3099814" cy="2884578"/>
          </a:xfrm>
          <a:prstGeom prst="rect">
            <a:avLst/>
          </a:prstGeom>
          <a:noFill/>
          <a:ln>
            <a:noFill/>
          </a:ln>
        </p:spPr>
      </p:pic>
      <p:sp>
        <p:nvSpPr>
          <p:cNvPr id="2009" name="Google Shape;2009;p289"/>
          <p:cNvSpPr/>
          <p:nvPr/>
        </p:nvSpPr>
        <p:spPr>
          <a:xfrm>
            <a:off x="914400" y="2888456"/>
            <a:ext cx="59378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-Có hai loại hình quần cư: quần cư nông thôn</a:t>
            </a:r>
            <a:endParaRPr sz="2400" b="1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và quần cư thành thị</a:t>
            </a:r>
            <a:endParaRPr sz="2400" b="1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0" name="Google Shape;2010;p289" descr="book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2800" y="2134244"/>
            <a:ext cx="933450" cy="76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290"/>
          <p:cNvSpPr/>
          <p:nvPr/>
        </p:nvSpPr>
        <p:spPr>
          <a:xfrm>
            <a:off x="685800" y="1219200"/>
            <a:ext cx="8077200" cy="3962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DE9F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Thông qua hình ảnh, </a:t>
            </a:r>
            <a:endParaRPr sz="4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kiến thức SGK và hiểu biết của bản thân, hãy so sánh hai loại hình quần cư của nước ta?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0" name="Google Shape;2020;p291"/>
          <p:cNvGraphicFramePr/>
          <p:nvPr/>
        </p:nvGraphicFramePr>
        <p:xfrm>
          <a:off x="609600" y="2057400"/>
          <a:ext cx="7924800" cy="3063495"/>
        </p:xfrm>
        <a:graphic>
          <a:graphicData uri="http://schemas.openxmlformats.org/drawingml/2006/table">
            <a:tbl>
              <a:tblPr>
                <a:noFill/>
                <a:tableStyleId>{3FAF42B0-393A-460F-B7E7-9959252A7A2E}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 yếu tố</a:t>
                      </a:r>
                      <a:endParaRPr sz="2400" b="0" i="0" u="none" strike="noStrike" cap="non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 nông thôn</a:t>
                      </a:r>
                      <a:endParaRPr sz="2400" b="0" i="0" u="none" strike="noStrike" cap="non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 đô thị</a:t>
                      </a:r>
                      <a:endParaRPr sz="2400" b="0" i="0" u="none" strike="noStrike" cap="non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-Hình thức tổ chức cuộc sống 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-Mật độ dân số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-Hoạt động kinh tế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-Lối sống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21" name="Google Shape;2021;p291"/>
          <p:cNvSpPr/>
          <p:nvPr/>
        </p:nvSpPr>
        <p:spPr>
          <a:xfrm>
            <a:off x="609600" y="762000"/>
            <a:ext cx="7924800" cy="95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sự khác nhau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quần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cư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và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quần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cư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2" name="Google Shape;2022;p291"/>
          <p:cNvSpPr txBox="1"/>
          <p:nvPr/>
        </p:nvSpPr>
        <p:spPr>
          <a:xfrm>
            <a:off x="2667000" y="0"/>
            <a:ext cx="4114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i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NGHIÊN CỨU SGK</a:t>
            </a:r>
            <a:endParaRPr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" name="Google Shape;2027;p292" descr="chuyenla_hoangtrung_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5720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8" name="Google Shape;2028;p292" descr="ho chi minh ci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0"/>
            <a:ext cx="4495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9" name="Google Shape;2029;p292"/>
          <p:cNvSpPr txBox="1"/>
          <p:nvPr/>
        </p:nvSpPr>
        <p:spPr>
          <a:xfrm>
            <a:off x="4648200" y="0"/>
            <a:ext cx="1508125" cy="369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 THỊ</a:t>
            </a:r>
            <a:endParaRPr/>
          </a:p>
        </p:txBody>
      </p:sp>
      <p:pic>
        <p:nvPicPr>
          <p:cNvPr id="2030" name="Google Shape;2030;p292" descr="ket xe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1" name="Google Shape;2031;p292"/>
          <p:cNvSpPr txBox="1"/>
          <p:nvPr/>
        </p:nvSpPr>
        <p:spPr>
          <a:xfrm>
            <a:off x="4648200" y="3505200"/>
            <a:ext cx="1508125" cy="369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 THỊ</a:t>
            </a:r>
            <a:endParaRPr/>
          </a:p>
        </p:txBody>
      </p:sp>
      <p:pic>
        <p:nvPicPr>
          <p:cNvPr id="2032" name="Google Shape;2032;p292" descr="nong_thon_mo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3" name="Google Shape;2033;p292"/>
          <p:cNvSpPr txBox="1"/>
          <p:nvPr/>
        </p:nvSpPr>
        <p:spPr>
          <a:xfrm>
            <a:off x="0" y="3505200"/>
            <a:ext cx="3103418" cy="3692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NÔNG THÔN MIỀN NÚI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34" name="Google Shape;2034;p292"/>
          <p:cNvSpPr txBox="1"/>
          <p:nvPr/>
        </p:nvSpPr>
        <p:spPr>
          <a:xfrm>
            <a:off x="0" y="0"/>
            <a:ext cx="3771900" cy="369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NÔNG THÔN MIỀN ĐỒNG BẰNG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9" name="Google Shape;2039;p293" descr="800px-Nhà_ở_nông_thôn_Hà_Tĩ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8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0" name="Google Shape;2040;p293" descr="Timnhan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81400"/>
            <a:ext cx="46482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1" name="Google Shape;2041;p293" descr="huong dat 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0"/>
            <a:ext cx="44196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2" name="Google Shape;2042;p293"/>
          <p:cNvSpPr txBox="1"/>
          <p:nvPr/>
        </p:nvSpPr>
        <p:spPr>
          <a:xfrm>
            <a:off x="0" y="3581400"/>
            <a:ext cx="2462213" cy="366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NHÀ Ở NÔNG THÔN </a:t>
            </a:r>
            <a:endParaRPr/>
          </a:p>
        </p:txBody>
      </p:sp>
      <p:sp>
        <p:nvSpPr>
          <p:cNvPr id="2043" name="Google Shape;2043;p293"/>
          <p:cNvSpPr txBox="1"/>
          <p:nvPr/>
        </p:nvSpPr>
        <p:spPr>
          <a:xfrm>
            <a:off x="0" y="0"/>
            <a:ext cx="2462213" cy="366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NHÀ Ở NÔNG THÔN </a:t>
            </a:r>
            <a:endParaRPr/>
          </a:p>
        </p:txBody>
      </p:sp>
      <p:sp>
        <p:nvSpPr>
          <p:cNvPr id="2044" name="Google Shape;2044;p293"/>
          <p:cNvSpPr txBox="1"/>
          <p:nvPr/>
        </p:nvSpPr>
        <p:spPr>
          <a:xfrm>
            <a:off x="4724400" y="0"/>
            <a:ext cx="2649538" cy="366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BIỆT THỰ NHÀ VƯỜN </a:t>
            </a:r>
            <a:endParaRPr/>
          </a:p>
        </p:txBody>
      </p:sp>
      <p:pic>
        <p:nvPicPr>
          <p:cNvPr id="2045" name="Google Shape;2045;p293" descr="Q1_Gold_Coas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4400" y="3581400"/>
            <a:ext cx="44196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6" name="Google Shape;2046;p293"/>
          <p:cNvSpPr txBox="1"/>
          <p:nvPr/>
        </p:nvSpPr>
        <p:spPr>
          <a:xfrm>
            <a:off x="4724400" y="3581400"/>
            <a:ext cx="1327150" cy="366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NHÀ ỐNG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276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3-BÀI 3: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BỐ DÂN CƯ VÀ CÁC LOẠI HÌNH QUẦN CƯ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1" name="Google Shape;1781;p276"/>
          <p:cNvSpPr/>
          <p:nvPr/>
        </p:nvSpPr>
        <p:spPr>
          <a:xfrm>
            <a:off x="228600" y="1309300"/>
            <a:ext cx="4891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/ Mật độ dân số và phân bố dân cư :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2" name="Google Shape;1782;p276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6835" y="3927971"/>
            <a:ext cx="2655044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3" name="Google Shape;1783;p276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44112" y="3837835"/>
            <a:ext cx="3099814" cy="288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294"/>
          <p:cNvSpPr txBox="1"/>
          <p:nvPr/>
        </p:nvSpPr>
        <p:spPr>
          <a:xfrm>
            <a:off x="762000" y="5703888"/>
            <a:ext cx="78597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2" name="Google Shape;2052;p294"/>
          <p:cNvSpPr txBox="1"/>
          <p:nvPr/>
        </p:nvSpPr>
        <p:spPr>
          <a:xfrm>
            <a:off x="1447800" y="533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3" name="Google Shape;2053;p294" descr="avat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Google Shape;2054;p294" descr="images755982_thai_son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Google Shape;2055;p294" descr="buon-ju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Google Shape;2056;p294" descr="ImageHandl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8200" y="228600"/>
            <a:ext cx="44958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Google Shape;2061;p295" descr="DuongLamnhaco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Google Shape;2062;p295" descr="ANd9GcQ2dxlmlRTyB8EgK1vZ5eH-4b-uFduzBt2Ugy9q5UGmEtQ0j6g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4958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3" name="Google Shape;2063;p295" descr="20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505200"/>
            <a:ext cx="44958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4" name="Google Shape;2064;p295" descr="635030845565993122-thumb-1367664468_500x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296"/>
          <p:cNvSpPr txBox="1"/>
          <p:nvPr/>
        </p:nvSpPr>
        <p:spPr>
          <a:xfrm>
            <a:off x="762000" y="5703888"/>
            <a:ext cx="78597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0" name="Google Shape;2070;p296"/>
          <p:cNvSpPr txBox="1"/>
          <p:nvPr/>
        </p:nvSpPr>
        <p:spPr>
          <a:xfrm>
            <a:off x="1447800" y="533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1" name="Google Shape;2071;p296" descr="071211_que-nha_funny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2" name="Google Shape;2072;p296" descr="anh_thuy_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3" name="Google Shape;2073;p296" descr="Thu_hoach_ca_fe_o_Ru_an_d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0"/>
            <a:ext cx="44958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4" name="Google Shape;2074;p296" descr="6339879518528125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p297"/>
          <p:cNvSpPr/>
          <p:nvPr/>
        </p:nvSpPr>
        <p:spPr>
          <a:xfrm>
            <a:off x="685800" y="1219200"/>
            <a:ext cx="7696200" cy="3962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DE9F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Quan sát lại các hình </a:t>
            </a:r>
            <a:endParaRPr sz="4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 lần nữa</a:t>
            </a:r>
            <a:endParaRPr sz="4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298"/>
          <p:cNvSpPr txBox="1"/>
          <p:nvPr/>
        </p:nvSpPr>
        <p:spPr>
          <a:xfrm>
            <a:off x="762000" y="5703888"/>
            <a:ext cx="78597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5" name="Google Shape;2085;p298"/>
          <p:cNvSpPr txBox="1"/>
          <p:nvPr/>
        </p:nvSpPr>
        <p:spPr>
          <a:xfrm>
            <a:off x="1447800" y="533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6" name="Google Shape;2086;p298" descr="avat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7" name="Google Shape;2087;p298" descr="images755982_thai_son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8" name="Google Shape;2088;p298" descr="buon-ju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9" name="Google Shape;2089;p298" descr="ImageHandl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8200" y="228600"/>
            <a:ext cx="44958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0" name="Google Shape;2090;p298"/>
          <p:cNvSpPr txBox="1"/>
          <p:nvPr/>
        </p:nvSpPr>
        <p:spPr>
          <a:xfrm>
            <a:off x="2667000" y="3124200"/>
            <a:ext cx="3657600" cy="5191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NHÀ CỬA, ĐƯỜNG SÁ</a:t>
            </a:r>
            <a:endParaRPr/>
          </a:p>
        </p:txBody>
      </p:sp>
      <p:sp>
        <p:nvSpPr>
          <p:cNvPr id="2091" name="Google Shape;2091;p298"/>
          <p:cNvSpPr/>
          <p:nvPr/>
        </p:nvSpPr>
        <p:spPr>
          <a:xfrm>
            <a:off x="2743200" y="3124200"/>
            <a:ext cx="3748088" cy="461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Kiến trúc nhà ở đơn giản.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6" name="Google Shape;2096;p299" descr="DuongLamnhaco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" name="Google Shape;2097;p299" descr="ANd9GcQ2dxlmlRTyB8EgK1vZ5eH-4b-uFduzBt2Ugy9q5UGmEtQ0j6g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4958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8" name="Google Shape;2098;p299" descr="20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505200"/>
            <a:ext cx="44958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9" name="Google Shape;2099;p299" descr="635030845565993122-thumb-1367664468_500x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0" name="Google Shape;2100;p299"/>
          <p:cNvSpPr txBox="1"/>
          <p:nvPr/>
        </p:nvSpPr>
        <p:spPr>
          <a:xfrm>
            <a:off x="304800" y="3048000"/>
            <a:ext cx="8305800" cy="461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Mật độ dân số thấp, thường phân bố trải rộng theo lãnh thổ.</a:t>
            </a:r>
            <a:endParaRPr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300"/>
          <p:cNvSpPr txBox="1"/>
          <p:nvPr/>
        </p:nvSpPr>
        <p:spPr>
          <a:xfrm>
            <a:off x="762000" y="5703888"/>
            <a:ext cx="78597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6" name="Google Shape;2106;p300"/>
          <p:cNvSpPr txBox="1"/>
          <p:nvPr/>
        </p:nvSpPr>
        <p:spPr>
          <a:xfrm>
            <a:off x="1447800" y="533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7" name="Google Shape;2107;p300" descr="071211_que-nha_funny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8" name="Google Shape;2108;p300" descr="anh_thuy_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9" name="Google Shape;2109;p300" descr="Thu_hoach_ca_fe_o_Ru_an_d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0"/>
            <a:ext cx="44958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0" name="Google Shape;2110;p300" descr="6339879518528125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1" name="Google Shape;2111;p300"/>
          <p:cNvSpPr txBox="1"/>
          <p:nvPr/>
        </p:nvSpPr>
        <p:spPr>
          <a:xfrm>
            <a:off x="2971800" y="3276600"/>
            <a:ext cx="3505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HOẠT ĐỘNG KINH TẾ</a:t>
            </a:r>
            <a:endParaRPr/>
          </a:p>
        </p:txBody>
      </p:sp>
      <p:sp>
        <p:nvSpPr>
          <p:cNvPr id="2112" name="Google Shape;2112;p300"/>
          <p:cNvSpPr txBox="1"/>
          <p:nvPr/>
        </p:nvSpPr>
        <p:spPr>
          <a:xfrm>
            <a:off x="1600200" y="3276600"/>
            <a:ext cx="5715000" cy="461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Hoạt động kinh tế chính là nông nghiệp.</a:t>
            </a:r>
            <a:endParaRPr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7" name="Google Shape;2117;p301"/>
          <p:cNvGraphicFramePr/>
          <p:nvPr/>
        </p:nvGraphicFramePr>
        <p:xfrm>
          <a:off x="381000" y="1066800"/>
          <a:ext cx="8229600" cy="5319760"/>
        </p:xfrm>
        <a:graphic>
          <a:graphicData uri="http://schemas.openxmlformats.org/drawingml/2006/table">
            <a:tbl>
              <a:tblPr>
                <a:noFill/>
                <a:tableStyleId>{3FAF42B0-393A-460F-B7E7-9959252A7A2E}</a:tableStyleId>
              </a:tblPr>
              <a:tblGrid>
                <a:gridCol w="276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8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 yếu tố</a:t>
                      </a:r>
                      <a:endParaRPr sz="2400" b="0" i="0" u="none" strike="noStrike" cap="non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 nông thôn</a:t>
                      </a:r>
                      <a:endParaRPr sz="2400" b="0" i="0" u="none" strike="noStrike" cap="non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</a:t>
                      </a:r>
                      <a:endParaRPr sz="2400" b="0" i="0" u="none" strike="noStrike" cap="non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đô thị</a:t>
                      </a:r>
                      <a:endParaRPr sz="2400" b="0" i="0" u="none" strike="noStrike" cap="non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thức 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tổ chức cuộc sống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 cửa xen lẫn ruộng đồng, tập hợp thành làng ,xóm, bản, mường..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 cửa, đường xá đông đúc, xây thành phố phường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Mật độ DS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Thưa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Đông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Hoạt động kinh tế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SX nông, lâm, ngư nghiệp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SX công nghiệp, dịch vụ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Lối sống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Truyền thống, các phong tục tập quán cổ truyền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Lối sống,tác phong CN, hiện đại văn minh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302"/>
          <p:cNvSpPr/>
          <p:nvPr/>
        </p:nvSpPr>
        <p:spPr>
          <a:xfrm>
            <a:off x="838200" y="152400"/>
            <a:ext cx="8153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3-BÀI 3: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BỐ DÂN CƯ VÀ CÁC LOẠI HÌNH QUẦN CƯ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3" name="Google Shape;2123;p302"/>
          <p:cNvSpPr/>
          <p:nvPr/>
        </p:nvSpPr>
        <p:spPr>
          <a:xfrm>
            <a:off x="304800" y="1121896"/>
            <a:ext cx="4891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I/ Mật độ dân số và phân bố dân cư :</a:t>
            </a:r>
            <a:endParaRPr/>
          </a:p>
        </p:txBody>
      </p:sp>
      <p:sp>
        <p:nvSpPr>
          <p:cNvPr id="2124" name="Google Shape;2124;p302"/>
          <p:cNvSpPr/>
          <p:nvPr/>
        </p:nvSpPr>
        <p:spPr>
          <a:xfrm>
            <a:off x="381000" y="1573401"/>
            <a:ext cx="3368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II/ Các loại hình quần cư: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302"/>
          <p:cNvSpPr/>
          <p:nvPr/>
        </p:nvSpPr>
        <p:spPr>
          <a:xfrm>
            <a:off x="381000" y="2035066"/>
            <a:ext cx="8610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-Có hai loại hình quần cư: quần cư nông thôn và quần cư thành thị</a:t>
            </a:r>
            <a:endParaRPr sz="2400" b="1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26" name="Google Shape;2126;p302"/>
          <p:cNvGraphicFramePr/>
          <p:nvPr/>
        </p:nvGraphicFramePr>
        <p:xfrm>
          <a:off x="457200" y="2667000"/>
          <a:ext cx="7696200" cy="4284965"/>
        </p:xfrm>
        <a:graphic>
          <a:graphicData uri="http://schemas.openxmlformats.org/drawingml/2006/table">
            <a:tbl>
              <a:tblPr>
                <a:noFill/>
                <a:tableStyleId>{3FAF42B0-393A-460F-B7E7-9959252A7A2E}</a:tableStyleId>
              </a:tblPr>
              <a:tblGrid>
                <a:gridCol w="258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 yếu tố</a:t>
                      </a:r>
                      <a:endParaRPr sz="1800" b="0" i="0" u="none" strike="noStrike" cap="non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 nông thôn</a:t>
                      </a:r>
                      <a:endParaRPr sz="1800" b="0" i="0" u="none" strike="noStrike" cap="non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</a:t>
                      </a:r>
                      <a:endParaRPr sz="1800" b="0" i="0" u="none" strike="noStrike" cap="non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đô thị</a:t>
                      </a:r>
                      <a:endParaRPr sz="1800" b="0" i="0" u="none" strike="noStrike" cap="non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thức </a:t>
                      </a:r>
                      <a:endParaRPr sz="1800" b="0" i="0" u="none" strike="noStrike" cap="non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tổ chức cuộc sống</a:t>
                      </a:r>
                      <a:endParaRPr sz="1800" b="0" i="0" u="none" strike="noStrike" cap="non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 cửa xen lẫn ruộng đồng, tập hợp thành làng ,xóm, bản, mường..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 cửa, đường xá đông đúc, xây thành phố phường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Mật độ DS</a:t>
                      </a:r>
                      <a:endParaRPr sz="1800" b="0" i="0" u="none" strike="noStrike" cap="non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Thưa</a:t>
                      </a:r>
                      <a:endParaRPr sz="1800" b="0" i="0" u="none" strike="noStrike" cap="non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Đông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Hoạt động kinh tế</a:t>
                      </a:r>
                      <a:endParaRPr sz="1800" b="0" i="0" u="none" strike="noStrike" cap="non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SX nông, lâm, ngư nghiệp</a:t>
                      </a:r>
                      <a:endParaRPr sz="1800" b="0" i="0" u="none" strike="noStrike" cap="non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SX công nghiệp, dịch vụ</a:t>
                      </a:r>
                      <a:endParaRPr sz="1800" b="0" i="0" u="none" strike="noStrike" cap="non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0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Lối sống</a:t>
                      </a:r>
                      <a:endParaRPr sz="1800" b="0" i="0" u="none" strike="noStrike" cap="non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Truyền thống, các phong tục tập quán cổ truyền</a:t>
                      </a:r>
                      <a:endParaRPr sz="1800" b="0" i="0" u="none" strike="noStrike" cap="non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Lối sống,tác phong CN, hiện đại văn minh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27" name="Google Shape;2127;p302" descr="book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1239838"/>
            <a:ext cx="933450" cy="76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303"/>
          <p:cNvSpPr/>
          <p:nvPr/>
        </p:nvSpPr>
        <p:spPr>
          <a:xfrm>
            <a:off x="685800" y="1244600"/>
            <a:ext cx="7696200" cy="3962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DE9F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Hãy nêu những thay đổi của quần cư nông thôn mà em biết</a:t>
            </a:r>
            <a:endParaRPr sz="4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8" name="Google Shape;1788;p277"/>
          <p:cNvGraphicFramePr/>
          <p:nvPr/>
        </p:nvGraphicFramePr>
        <p:xfrm>
          <a:off x="4174499" y="4495800"/>
          <a:ext cx="4618350" cy="1457950"/>
        </p:xfrm>
        <a:graphic>
          <a:graphicData uri="http://schemas.openxmlformats.org/drawingml/2006/table">
            <a:tbl>
              <a:tblPr>
                <a:noFill/>
                <a:tableStyleId>{3FAF42B0-393A-460F-B7E7-9959252A7A2E}</a:tableStyleId>
              </a:tblPr>
              <a:tblGrid>
                <a:gridCol w="114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1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40030" marR="0" lvl="0" indent="0" algn="l" rtl="0">
                        <a:lnSpc>
                          <a:spcPct val="115000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Lãnh thổ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9410" marR="3556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Mật độ dân số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59410" marR="354330" lvl="0" indent="0" algn="ctr" rtl="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(người/km</a:t>
                      </a:r>
                      <a:r>
                        <a:rPr lang="en-US" sz="1200" i="1" u="none" strike="noStrike" cap="none" baseline="30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2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270" marR="1231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Năm 2003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2864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Năm 2010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8191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Năm 2017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Việt Nam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231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246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15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262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8128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283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Thế giới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231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15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8128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89" name="Google Shape;1789;p277"/>
          <p:cNvSpPr/>
          <p:nvPr/>
        </p:nvSpPr>
        <p:spPr>
          <a:xfrm>
            <a:off x="4572000" y="6130220"/>
            <a:ext cx="39142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MĐDS nước ta và thế giới qua các năm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90" name="Google Shape;1790;p277"/>
          <p:cNvGraphicFramePr/>
          <p:nvPr/>
        </p:nvGraphicFramePr>
        <p:xfrm>
          <a:off x="228600" y="381000"/>
          <a:ext cx="2895600" cy="5292246"/>
        </p:xfrm>
        <a:graphic>
          <a:graphicData uri="http://schemas.openxmlformats.org/drawingml/2006/table">
            <a:tbl>
              <a:tblPr>
                <a:noFill/>
                <a:tableStyleId>{3FAF42B0-393A-460F-B7E7-9959252A7A2E}</a:tableStyleId>
              </a:tblPr>
              <a:tblGrid>
                <a:gridCol w="134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382905" lvl="0" indent="0" algn="l" rtl="0">
                        <a:lnSpc>
                          <a:spcPct val="11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Nước hoặc khu vực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32080" marR="125095" lvl="0" indent="0" algn="ctr" rtl="0">
                        <a:lnSpc>
                          <a:spcPct val="110000"/>
                        </a:lnSpc>
                        <a:spcBef>
                          <a:spcPts val="7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32080" marR="125095" lvl="0" indent="0" algn="r" rtl="0">
                        <a:lnSpc>
                          <a:spcPct val="110000"/>
                        </a:lnSpc>
                        <a:spcBef>
                          <a:spcPts val="7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Dân số</a:t>
                      </a:r>
                      <a:endParaRPr sz="1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32080" marR="125095" lvl="0" indent="0" algn="r" rtl="0">
                        <a:lnSpc>
                          <a:spcPct val="110000"/>
                        </a:lnSpc>
                        <a:spcBef>
                          <a:spcPts val="7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-US" sz="10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(triệu người)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1280" marR="7493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Mật độ</a:t>
                      </a:r>
                      <a:endParaRPr sz="1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1280" marR="7493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dân số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(người/km</a:t>
                      </a:r>
                      <a:r>
                        <a:rPr lang="en-US" sz="1000" i="1" u="none" strike="noStrike" cap="none" baseline="30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0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2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THẾ GIỚI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1445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7536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CHÂU ÂU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745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2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CHÂU PHI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1250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2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BẮC MĨ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362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8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MĨ LATINH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643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2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CHÂU ĐẠI DƯƠNG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2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CHÂU Á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4494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8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I-rắc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39,2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2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I-xra-en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8,3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395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2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Thổ Nhĩ Kì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80,9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103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8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In-đô-nê-xi-a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264,0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144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2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Thái Lan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66,1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135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2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Việt Nam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93,7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283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2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Phi-lip-pin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105,0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346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00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Trung Quốc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1386,8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147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8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Nhật Bản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126,7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348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8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Pa-ki-xtan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199,3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556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251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791" name="Google Shape;1791;p277"/>
          <p:cNvSpPr/>
          <p:nvPr/>
        </p:nvSpPr>
        <p:spPr>
          <a:xfrm>
            <a:off x="76200" y="5786735"/>
            <a:ext cx="3200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Mật độ dân số một số châu lục,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quốc gia trên thế giới ( 2017)</a:t>
            </a:r>
            <a:endParaRPr/>
          </a:p>
        </p:txBody>
      </p:sp>
      <p:sp>
        <p:nvSpPr>
          <p:cNvPr id="1792" name="Google Shape;1792;p277"/>
          <p:cNvSpPr/>
          <p:nvPr/>
        </p:nvSpPr>
        <p:spPr>
          <a:xfrm>
            <a:off x="3200400" y="457200"/>
            <a:ext cx="6172200" cy="3200400"/>
          </a:xfrm>
          <a:prstGeom prst="cloudCallout">
            <a:avLst>
              <a:gd name="adj1" fmla="val -23138"/>
              <a:gd name="adj2" fmla="val 66944"/>
            </a:avLst>
          </a:prstGeom>
          <a:solidFill>
            <a:srgbClr val="C5D8F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Dựa vào 2 bảng số liệu sau đây, rút ra nhận xét về MĐDS nước ta</a:t>
            </a:r>
            <a:endParaRPr sz="4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04"/>
          <p:cNvSpPr/>
          <p:nvPr/>
        </p:nvSpPr>
        <p:spPr>
          <a:xfrm>
            <a:off x="1295400" y="2209800"/>
            <a:ext cx="60198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MÔT SỐ HÌNH ẢNH VỀ NÔNG THÔN ĐỔI MỚI VÀ QUẦN CƯ THÀNH THỊ</a:t>
            </a:r>
            <a:endParaRPr/>
          </a:p>
        </p:txBody>
      </p:sp>
      <p:pic>
        <p:nvPicPr>
          <p:cNvPr id="2138" name="Google Shape;2138;p304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6835" y="3927971"/>
            <a:ext cx="2655044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9" name="Google Shape;2139;p304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44112" y="3837835"/>
            <a:ext cx="3099814" cy="288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304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278" y="17079"/>
            <a:ext cx="2655044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1" name="Google Shape;2141;p304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295924" y="17079"/>
            <a:ext cx="2655044" cy="2874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305"/>
          <p:cNvSpPr txBox="1"/>
          <p:nvPr/>
        </p:nvSpPr>
        <p:spPr>
          <a:xfrm>
            <a:off x="762000" y="5703888"/>
            <a:ext cx="78597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7" name="Google Shape;2147;p305"/>
          <p:cNvSpPr txBox="1"/>
          <p:nvPr/>
        </p:nvSpPr>
        <p:spPr>
          <a:xfrm>
            <a:off x="1447800" y="533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8" name="Google Shape;2148;p305" descr="NDTuyPhuocduacohoavaothuhaoch20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810000"/>
            <a:ext cx="44958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9" name="Google Shape;2149;p305" descr="8656_8360_dsc_6466-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7200"/>
            <a:ext cx="44958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" name="Google Shape;2150;p305" descr="images1033825_D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810000"/>
            <a:ext cx="4572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" name="Google Shape;2151;p305" descr="2602201334-t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457200"/>
            <a:ext cx="45720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2" name="Google Shape;2152;p305"/>
          <p:cNvSpPr txBox="1"/>
          <p:nvPr/>
        </p:nvSpPr>
        <p:spPr>
          <a:xfrm>
            <a:off x="2514600" y="3429000"/>
            <a:ext cx="3581400" cy="461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NÔNG THÔN ĐỔI MỚI</a:t>
            </a:r>
            <a:endParaRPr/>
          </a:p>
        </p:txBody>
      </p:sp>
      <p:sp>
        <p:nvSpPr>
          <p:cNvPr id="2153" name="Google Shape;2153;p305"/>
          <p:cNvSpPr txBox="1"/>
          <p:nvPr/>
        </p:nvSpPr>
        <p:spPr>
          <a:xfrm>
            <a:off x="0" y="0"/>
            <a:ext cx="9144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những hình ảnh sau và nêu những biến đổi của nông thôn hiện nay?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306"/>
          <p:cNvSpPr txBox="1"/>
          <p:nvPr/>
        </p:nvSpPr>
        <p:spPr>
          <a:xfrm>
            <a:off x="762000" y="5703888"/>
            <a:ext cx="78597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9" name="Google Shape;2159;p306"/>
          <p:cNvSpPr txBox="1"/>
          <p:nvPr/>
        </p:nvSpPr>
        <p:spPr>
          <a:xfrm>
            <a:off x="1447800" y="533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0" name="Google Shape;2160;p306" descr="nongthonnn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5720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1" name="Google Shape;2161;p306" descr="duong_giao_thong_ninh_son_den_ma_noi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76200"/>
            <a:ext cx="44958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2" name="Google Shape;2162;p306" descr="images690057_image0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3733800"/>
            <a:ext cx="44958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3" name="Google Shape;2163;p306" descr="24613duainternetvenongth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81000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4" name="Google Shape;2164;p306"/>
          <p:cNvSpPr txBox="1"/>
          <p:nvPr/>
        </p:nvSpPr>
        <p:spPr>
          <a:xfrm>
            <a:off x="2895600" y="3352800"/>
            <a:ext cx="3581400" cy="461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NÔNG THÔN ĐỔI MỚI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307"/>
          <p:cNvSpPr txBox="1"/>
          <p:nvPr/>
        </p:nvSpPr>
        <p:spPr>
          <a:xfrm>
            <a:off x="762000" y="5703888"/>
            <a:ext cx="78597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0" name="Google Shape;2170;p307" descr="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0"/>
            <a:ext cx="45720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1" name="Google Shape;2171;p307" descr="fl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4958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2" name="Google Shape;2172;p307" descr="1318080422_detmayxuatkhau0011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581400"/>
            <a:ext cx="4495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3" name="Google Shape;2173;p307" descr="van%20tai%20bie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3581400"/>
            <a:ext cx="45720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4" name="Google Shape;2174;p307"/>
          <p:cNvSpPr txBox="1"/>
          <p:nvPr/>
        </p:nvSpPr>
        <p:spPr>
          <a:xfrm>
            <a:off x="2895600" y="3352800"/>
            <a:ext cx="3581400" cy="461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QUẦN CƯ ĐÔ THỊ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308"/>
          <p:cNvSpPr txBox="1">
            <a:spLocks noGrp="1"/>
          </p:cNvSpPr>
          <p:nvPr>
            <p:ph type="body" idx="1"/>
          </p:nvPr>
        </p:nvSpPr>
        <p:spPr>
          <a:xfrm>
            <a:off x="5334000" y="381000"/>
            <a:ext cx="3810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FF0000"/>
                </a:solidFill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Quan sát hình 3.1 hãy nêu nhận xét về sự phân bố các đô thị của nước ta. Giải thích. </a:t>
            </a:r>
            <a:endParaRPr/>
          </a:p>
        </p:txBody>
      </p:sp>
      <p:pic>
        <p:nvPicPr>
          <p:cNvPr id="2180" name="Google Shape;2180;p308" descr="Luoc do phan bo dan cu va do thi Viet Nam nam 1999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238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1" name="Google Shape;2181;p308"/>
          <p:cNvSpPr/>
          <p:nvPr/>
        </p:nvSpPr>
        <p:spPr>
          <a:xfrm>
            <a:off x="3124200" y="3200400"/>
            <a:ext cx="381000" cy="228600"/>
          </a:xfrm>
          <a:custGeom>
            <a:avLst/>
            <a:gdLst/>
            <a:ahLst/>
            <a:cxnLst/>
            <a:rect l="l" t="t" r="r" b="b"/>
            <a:pathLst>
              <a:path w="152" h="120" extrusionOk="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2" name="Google Shape;2182;p308"/>
          <p:cNvSpPr/>
          <p:nvPr/>
        </p:nvSpPr>
        <p:spPr>
          <a:xfrm>
            <a:off x="2362200" y="55657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152" h="120" extrusionOk="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3" name="Google Shape;2183;p308"/>
          <p:cNvSpPr/>
          <p:nvPr/>
        </p:nvSpPr>
        <p:spPr>
          <a:xfrm>
            <a:off x="1828800" y="838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152" h="120" extrusionOk="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4" name="Google Shape;2184;p308"/>
          <p:cNvSpPr txBox="1"/>
          <p:nvPr/>
        </p:nvSpPr>
        <p:spPr>
          <a:xfrm>
            <a:off x="5302250" y="3255169"/>
            <a:ext cx="3581400" cy="193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-Các đô thị của nước ta phân bố không đều, chủ yếu tập trung 2 đồng bằng lớn và ven biển ; lợi thế về vị trí, ĐKTN, KT-XH </a:t>
            </a:r>
            <a:endParaRPr/>
          </a:p>
        </p:txBody>
      </p:sp>
      <p:sp>
        <p:nvSpPr>
          <p:cNvPr id="2185" name="Google Shape;2185;p308"/>
          <p:cNvSpPr/>
          <p:nvPr/>
        </p:nvSpPr>
        <p:spPr>
          <a:xfrm>
            <a:off x="2286000" y="1066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152" h="120" extrusionOk="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309"/>
          <p:cNvSpPr/>
          <p:nvPr/>
        </p:nvSpPr>
        <p:spPr>
          <a:xfrm>
            <a:off x="838200" y="152400"/>
            <a:ext cx="8153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3-BÀI 3: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BỐ DÂN CƯ VÀ CÁC LOẠI HÌNH QUẦN CƯ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1" name="Google Shape;2191;p309"/>
          <p:cNvSpPr/>
          <p:nvPr/>
        </p:nvSpPr>
        <p:spPr>
          <a:xfrm>
            <a:off x="304800" y="1600200"/>
            <a:ext cx="4891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I/ Mật độ dân số và phân bố dân cư :</a:t>
            </a:r>
            <a:endParaRPr/>
          </a:p>
        </p:txBody>
      </p:sp>
      <p:sp>
        <p:nvSpPr>
          <p:cNvPr id="2192" name="Google Shape;2192;p309"/>
          <p:cNvSpPr/>
          <p:nvPr/>
        </p:nvSpPr>
        <p:spPr>
          <a:xfrm>
            <a:off x="381000" y="2286000"/>
            <a:ext cx="3368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II/ Các loại hình quần cư: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3" name="Google Shape;2193;p309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6835" y="3927971"/>
            <a:ext cx="2655044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4" name="Google Shape;2194;p309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44112" y="3837835"/>
            <a:ext cx="3099814" cy="2884578"/>
          </a:xfrm>
          <a:prstGeom prst="rect">
            <a:avLst/>
          </a:prstGeom>
          <a:noFill/>
          <a:ln>
            <a:noFill/>
          </a:ln>
        </p:spPr>
      </p:pic>
      <p:sp>
        <p:nvSpPr>
          <p:cNvPr id="2195" name="Google Shape;2195;p309"/>
          <p:cNvSpPr/>
          <p:nvPr/>
        </p:nvSpPr>
        <p:spPr>
          <a:xfrm>
            <a:off x="400262" y="2908776"/>
            <a:ext cx="2047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III/ Đô thị hóa: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3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1" name="Google Shape;2201;p310"/>
          <p:cNvSpPr/>
          <p:nvPr/>
        </p:nvSpPr>
        <p:spPr>
          <a:xfrm>
            <a:off x="1230380" y="4724400"/>
            <a:ext cx="66832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Dân số thành thị và tỉ lệ d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thành thị của nước ta qua các năm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2" name="Google Shape;2202;p310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83388" y="4004524"/>
            <a:ext cx="2501937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3" name="Google Shape;2203;p310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44112" y="4190999"/>
            <a:ext cx="3099814" cy="25314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04" name="Google Shape;2204;p310"/>
          <p:cNvGraphicFramePr/>
          <p:nvPr/>
        </p:nvGraphicFramePr>
        <p:xfrm>
          <a:off x="103126" y="2286000"/>
          <a:ext cx="8891450" cy="1653550"/>
        </p:xfrm>
        <a:graphic>
          <a:graphicData uri="http://schemas.openxmlformats.org/drawingml/2006/table">
            <a:tbl>
              <a:tblPr>
                <a:noFill/>
                <a:tableStyleId>{3FAF42B0-393A-460F-B7E7-9959252A7A2E}</a:tableStyleId>
              </a:tblPr>
              <a:tblGrid>
                <a:gridCol w="307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3400">
                <a:tc>
                  <a:txBody>
                    <a:bodyPr/>
                    <a:lstStyle/>
                    <a:p>
                      <a:pPr marL="0" marR="6096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Năm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67945" marR="0" lvl="0" indent="0" algn="l" rtl="0">
                        <a:spcBef>
                          <a:spcPts val="7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Tiêu chí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8420" marR="5397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1985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8420" marR="5461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8420" marR="552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1995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785" marR="552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785" marR="552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552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2017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marL="679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Dân số thành thị </a:t>
                      </a:r>
                      <a:r>
                        <a:rPr lang="en-US" sz="20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(nghìn người)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8420" marR="5397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11360,0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8420" marR="5461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12880,3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8420" marR="552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14938,1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552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18771,9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552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26515,9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52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32823,1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50">
                <a:tc>
                  <a:txBody>
                    <a:bodyPr/>
                    <a:lstStyle/>
                    <a:p>
                      <a:pPr marL="679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Tỉ lệ dân thành thị </a:t>
                      </a:r>
                      <a:r>
                        <a:rPr lang="en-US" sz="20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8420" marR="5397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18,97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8420" marR="5461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19,51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8420" marR="552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20,75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552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24,18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552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30,50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52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35,04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05" name="Google Shape;2205;p310"/>
          <p:cNvSpPr/>
          <p:nvPr/>
        </p:nvSpPr>
        <p:spPr>
          <a:xfrm>
            <a:off x="762000" y="421580"/>
            <a:ext cx="8001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Dựa vào bảng số liệu hãy: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Nhận xét về số dân thành thị và tỉ lệ dân thành thị của nước ta?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Cho biết sự thay đổi tỉ lệ dân thành thị đã phản ánh quá trình đô thị hóa ở nước ta như thế nào?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311"/>
          <p:cNvSpPr/>
          <p:nvPr/>
        </p:nvSpPr>
        <p:spPr>
          <a:xfrm>
            <a:off x="838200" y="152400"/>
            <a:ext cx="8153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3-BÀI 3: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BỐ DÂN CƯ VÀ CÁC LOẠI HÌNH QUẦN CƯ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1" name="Google Shape;2211;p311"/>
          <p:cNvSpPr/>
          <p:nvPr/>
        </p:nvSpPr>
        <p:spPr>
          <a:xfrm>
            <a:off x="304800" y="990600"/>
            <a:ext cx="4891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I/ Mật độ dân số và phân bố dân cư :</a:t>
            </a:r>
            <a:endParaRPr/>
          </a:p>
        </p:txBody>
      </p:sp>
      <p:sp>
        <p:nvSpPr>
          <p:cNvPr id="2212" name="Google Shape;2212;p311"/>
          <p:cNvSpPr/>
          <p:nvPr/>
        </p:nvSpPr>
        <p:spPr>
          <a:xfrm>
            <a:off x="381000" y="1452265"/>
            <a:ext cx="3368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II/ Các loại hình quần cư: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3" name="Google Shape;2213;p311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6835" y="3927971"/>
            <a:ext cx="2655044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311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44112" y="3837835"/>
            <a:ext cx="3099814" cy="2884578"/>
          </a:xfrm>
          <a:prstGeom prst="rect">
            <a:avLst/>
          </a:prstGeom>
          <a:noFill/>
          <a:ln>
            <a:noFill/>
          </a:ln>
        </p:spPr>
      </p:pic>
      <p:sp>
        <p:nvSpPr>
          <p:cNvPr id="2215" name="Google Shape;2215;p311"/>
          <p:cNvSpPr/>
          <p:nvPr/>
        </p:nvSpPr>
        <p:spPr>
          <a:xfrm>
            <a:off x="400262" y="1913930"/>
            <a:ext cx="2047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III/ Đô thị hóa: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6" name="Google Shape;2216;p311"/>
          <p:cNvSpPr/>
          <p:nvPr/>
        </p:nvSpPr>
        <p:spPr>
          <a:xfrm>
            <a:off x="858520" y="2413337"/>
            <a:ext cx="2603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-Số dân đô thị tăng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7" name="Google Shape;2217;p311"/>
          <p:cNvSpPr/>
          <p:nvPr/>
        </p:nvSpPr>
        <p:spPr>
          <a:xfrm>
            <a:off x="858520" y="2782669"/>
            <a:ext cx="7599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-Qui mô đô thị được mở rộng, phổ biến lối sống thành thị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8" name="Google Shape;2218;p311"/>
          <p:cNvSpPr/>
          <p:nvPr/>
        </p:nvSpPr>
        <p:spPr>
          <a:xfrm>
            <a:off x="838200" y="3245133"/>
            <a:ext cx="39825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Trình độ đô thị hoá còn thấp.</a:t>
            </a:r>
            <a:endParaRPr/>
          </a:p>
        </p:txBody>
      </p:sp>
      <p:pic>
        <p:nvPicPr>
          <p:cNvPr id="2219" name="Google Shape;2219;p311" descr="book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5164" y="1887567"/>
            <a:ext cx="933450" cy="76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4" name="Google Shape;2224;p312" descr="Luoc do phan bo dan cu va do thi Viet Nam nam 1999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238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5" name="Google Shape;2225;p312"/>
          <p:cNvSpPr/>
          <p:nvPr/>
        </p:nvSpPr>
        <p:spPr>
          <a:xfrm>
            <a:off x="5334000" y="685800"/>
            <a:ext cx="3733800" cy="23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Quan sát hình 3.1 hãy nêu nhận xét về qui mô các đô thị  ở nước 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313"/>
          <p:cNvSpPr/>
          <p:nvPr/>
        </p:nvSpPr>
        <p:spPr>
          <a:xfrm>
            <a:off x="838200" y="152400"/>
            <a:ext cx="8153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3-BÀI 3: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BỐ DÂN CƯ VÀ CÁC LOẠI HÌNH QUẦN CƯ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1" name="Google Shape;2231;p313"/>
          <p:cNvSpPr/>
          <p:nvPr/>
        </p:nvSpPr>
        <p:spPr>
          <a:xfrm>
            <a:off x="304800" y="990600"/>
            <a:ext cx="4891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I/ Mật độ dân số và phân bố dân cư :</a:t>
            </a:r>
            <a:endParaRPr/>
          </a:p>
        </p:txBody>
      </p:sp>
      <p:sp>
        <p:nvSpPr>
          <p:cNvPr id="2232" name="Google Shape;2232;p313"/>
          <p:cNvSpPr/>
          <p:nvPr/>
        </p:nvSpPr>
        <p:spPr>
          <a:xfrm>
            <a:off x="381000" y="1452265"/>
            <a:ext cx="3368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II/ Các loại hình quần cư: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3" name="Google Shape;2233;p313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6835" y="3927971"/>
            <a:ext cx="2655044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4" name="Google Shape;2234;p313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44112" y="3837835"/>
            <a:ext cx="3099814" cy="2884578"/>
          </a:xfrm>
          <a:prstGeom prst="rect">
            <a:avLst/>
          </a:prstGeom>
          <a:noFill/>
          <a:ln>
            <a:noFill/>
          </a:ln>
        </p:spPr>
      </p:pic>
      <p:sp>
        <p:nvSpPr>
          <p:cNvPr id="2235" name="Google Shape;2235;p313"/>
          <p:cNvSpPr/>
          <p:nvPr/>
        </p:nvSpPr>
        <p:spPr>
          <a:xfrm>
            <a:off x="400262" y="1913930"/>
            <a:ext cx="2047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III/ Đô thị hóa: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6" name="Google Shape;2236;p313"/>
          <p:cNvSpPr/>
          <p:nvPr/>
        </p:nvSpPr>
        <p:spPr>
          <a:xfrm>
            <a:off x="858520" y="2413337"/>
            <a:ext cx="2603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-Số dân đô thị tăng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7" name="Google Shape;2237;p313"/>
          <p:cNvSpPr/>
          <p:nvPr/>
        </p:nvSpPr>
        <p:spPr>
          <a:xfrm>
            <a:off x="858520" y="2782669"/>
            <a:ext cx="7599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-Qui mô đô thị được mở rộng, phổ biến lối sống thành thị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8" name="Google Shape;2238;p313"/>
          <p:cNvSpPr/>
          <p:nvPr/>
        </p:nvSpPr>
        <p:spPr>
          <a:xfrm>
            <a:off x="860426" y="3244334"/>
            <a:ext cx="39617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Trình độ đô thị hoá còn thấp</a:t>
            </a:r>
            <a:r>
              <a:rPr lang="en-US" sz="18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239" name="Google Shape;2239;p313"/>
          <p:cNvSpPr/>
          <p:nvPr/>
        </p:nvSpPr>
        <p:spPr>
          <a:xfrm>
            <a:off x="880746" y="3714725"/>
            <a:ext cx="74250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Phần lớn các đô thị ở nước ta thuộc loại vừa và nhỏ. </a:t>
            </a:r>
            <a:endParaRPr/>
          </a:p>
        </p:txBody>
      </p:sp>
      <p:pic>
        <p:nvPicPr>
          <p:cNvPr id="2240" name="Google Shape;2240;p313" descr="book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9075" y="3092578"/>
            <a:ext cx="933450" cy="76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278"/>
          <p:cNvSpPr/>
          <p:nvPr/>
        </p:nvSpPr>
        <p:spPr>
          <a:xfrm>
            <a:off x="1066800" y="152400"/>
            <a:ext cx="70866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3-BÀI 3:</a:t>
            </a:r>
            <a:b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BỐ DÂN CƯ VÀ CÁC LOẠI HÌNH QUẦN CƯ</a:t>
            </a:r>
            <a:b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8" name="Google Shape;1798;p278"/>
          <p:cNvSpPr/>
          <p:nvPr/>
        </p:nvSpPr>
        <p:spPr>
          <a:xfrm>
            <a:off x="152400" y="983397"/>
            <a:ext cx="4891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/ Mật độ dân số và phân bố dân cư :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9" name="Google Shape;1799;p278"/>
          <p:cNvSpPr/>
          <p:nvPr/>
        </p:nvSpPr>
        <p:spPr>
          <a:xfrm>
            <a:off x="381000" y="1418828"/>
            <a:ext cx="59463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-Là nước có MĐDS cao,285 người/ km</a:t>
            </a:r>
            <a:r>
              <a:rPr lang="en-US" sz="2400" baseline="30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(2017) 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0" name="Google Shape;1800;p278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6835" y="3927971"/>
            <a:ext cx="2655044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1" name="Google Shape;1801;p278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44112" y="3837835"/>
            <a:ext cx="3099814" cy="288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2" name="Google Shape;1802;p278" descr="book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3122" y="1249998"/>
            <a:ext cx="933450" cy="76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p314"/>
          <p:cNvSpPr/>
          <p:nvPr/>
        </p:nvSpPr>
        <p:spPr>
          <a:xfrm>
            <a:off x="1676400" y="1443340"/>
            <a:ext cx="64008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-Hãy cho ví dụ minh hoạ về việc mở rộng quy mô các thành phố ở nước ta mà em biết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-Liên hệ thực tế hiện nay về thực trạng đô thị hóa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6" name="Google Shape;2246;p314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95536" y="3562064"/>
            <a:ext cx="3064814" cy="325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7" name="Google Shape;2247;p314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019800" y="3837835"/>
            <a:ext cx="3024126" cy="288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8" name="Google Shape;2248;p314" descr="POINSET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278" y="17079"/>
            <a:ext cx="2470522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9" name="Google Shape;2249;p314" descr="POINSET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6295924" y="17079"/>
            <a:ext cx="2655044" cy="2874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p315"/>
          <p:cNvSpPr txBox="1"/>
          <p:nvPr/>
        </p:nvSpPr>
        <p:spPr>
          <a:xfrm>
            <a:off x="762000" y="5703888"/>
            <a:ext cx="78597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5" name="Google Shape;2255;p315"/>
          <p:cNvSpPr txBox="1"/>
          <p:nvPr/>
        </p:nvSpPr>
        <p:spPr>
          <a:xfrm>
            <a:off x="1447800" y="533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6" name="Google Shape;2256;p315" descr="SG3_3DCao_medium"/>
          <p:cNvSpPr/>
          <p:nvPr/>
        </p:nvSpPr>
        <p:spPr>
          <a:xfrm>
            <a:off x="2190750" y="1752600"/>
            <a:ext cx="47625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7" name="Google Shape;2257;p315" descr="SG3_3DCao_medium"/>
          <p:cNvSpPr/>
          <p:nvPr/>
        </p:nvSpPr>
        <p:spPr>
          <a:xfrm>
            <a:off x="155575" y="46038"/>
            <a:ext cx="47625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8" name="Google Shape;2258;p315" descr="SG3_3DCao_medium"/>
          <p:cNvSpPr/>
          <p:nvPr/>
        </p:nvSpPr>
        <p:spPr>
          <a:xfrm>
            <a:off x="-762000" y="1676400"/>
            <a:ext cx="47625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9" name="Google Shape;2259;p315" descr="tp-hcm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0"/>
            <a:ext cx="45720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0" name="Google Shape;2260;p315" descr="SG3_3DCao_medium"/>
          <p:cNvSpPr/>
          <p:nvPr/>
        </p:nvSpPr>
        <p:spPr>
          <a:xfrm>
            <a:off x="-762000" y="1676400"/>
            <a:ext cx="47625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1" name="Google Shape;2261;p315" descr="12_DOOL_080411_HT2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29000"/>
            <a:ext cx="44958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2" name="Google Shape;2262;p315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3" name="Google Shape;2263;p315" descr="20140318_Da_Na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449580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4" name="Google Shape;2264;p315"/>
          <p:cNvSpPr txBox="1"/>
          <p:nvPr/>
        </p:nvSpPr>
        <p:spPr>
          <a:xfrm>
            <a:off x="3581400" y="3200400"/>
            <a:ext cx="2209800" cy="461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 THỊ HÓA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316"/>
          <p:cNvSpPr txBox="1"/>
          <p:nvPr/>
        </p:nvSpPr>
        <p:spPr>
          <a:xfrm>
            <a:off x="762000" y="5703888"/>
            <a:ext cx="78597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0" name="Google Shape;2270;p316"/>
          <p:cNvSpPr txBox="1"/>
          <p:nvPr/>
        </p:nvSpPr>
        <p:spPr>
          <a:xfrm>
            <a:off x="1447800" y="533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1" name="Google Shape;2271;p316" descr="SG3_3DCao_medium"/>
          <p:cNvSpPr/>
          <p:nvPr/>
        </p:nvSpPr>
        <p:spPr>
          <a:xfrm>
            <a:off x="2190750" y="1752600"/>
            <a:ext cx="47625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2" name="Google Shape;2272;p316" descr="hano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0"/>
            <a:ext cx="44958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3" name="Google Shape;2273;p316" descr="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05200"/>
            <a:ext cx="4495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4" name="Google Shape;2274;p316" descr="Z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5" name="Google Shape;2275;p316" descr="Z"/>
          <p:cNvSpPr/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6" name="Google Shape;2276;p316" descr="Z"/>
          <p:cNvSpPr/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7" name="Google Shape;2277;p316" descr="Z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8" name="Google Shape;2278;p316" descr="Z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9" name="Google Shape;2279;p316" descr="tải xuố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0" name="Google Shape;2280;p316" descr="images21759_images822058_images789888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4495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1" name="Google Shape;2281;p316"/>
          <p:cNvSpPr txBox="1"/>
          <p:nvPr/>
        </p:nvSpPr>
        <p:spPr>
          <a:xfrm>
            <a:off x="0" y="3200400"/>
            <a:ext cx="9144000" cy="3698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những hình ảnh sau và nêu một số vấn đề cấp bách của đô thị hóa ở Việt Nam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317"/>
          <p:cNvSpPr/>
          <p:nvPr/>
        </p:nvSpPr>
        <p:spPr>
          <a:xfrm>
            <a:off x="3505200" y="762000"/>
            <a:ext cx="21114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CỦNG CỐ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7" name="Google Shape;2287;p317"/>
          <p:cNvSpPr/>
          <p:nvPr/>
        </p:nvSpPr>
        <p:spPr>
          <a:xfrm>
            <a:off x="117233" y="2201689"/>
            <a:ext cx="817563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Dựa vào hình 3.1 hãy trình bày đặc điểm phân bố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dân cư của  nước ta?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Nêu đặc điểm của các loại hình quần cư ở nước 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3/Trình bày đặc điểm  đô thị hóa  ở nước ta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8" name="Google Shape;2288;p317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6835" y="3927971"/>
            <a:ext cx="2655044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9" name="Google Shape;2289;p317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019800" y="685800"/>
            <a:ext cx="32766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3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dò:</a:t>
            </a:r>
            <a:endParaRPr/>
          </a:p>
        </p:txBody>
      </p:sp>
      <p:sp>
        <p:nvSpPr>
          <p:cNvPr id="2295" name="Google Shape;2295;p318"/>
          <p:cNvSpPr txBox="1">
            <a:spLocks noGrp="1"/>
          </p:cNvSpPr>
          <p:nvPr>
            <p:ph type="body" idx="1"/>
          </p:nvPr>
        </p:nvSpPr>
        <p:spPr>
          <a:xfrm>
            <a:off x="1295400" y="2133600"/>
            <a:ext cx="701040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None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Ghi nội dung bài vào vở đầy đủ.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None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Học bài 3 :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Char char="•"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trước bài 4: “Lao động và việc làm, chất lượng cuộc sống”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None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Chú ý trả lời các câu hỏi chữ nghiêng SGK, các số liệu SGK cập nhật, tìm thông tin mới thông qua Internet…</a:t>
            </a:r>
            <a:endParaRPr sz="28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/>
          </a:p>
        </p:txBody>
      </p:sp>
      <p:pic>
        <p:nvPicPr>
          <p:cNvPr id="2296" name="Google Shape;2296;p318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019800" y="370324"/>
            <a:ext cx="32766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7" name="Google Shape;2297;p318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206835" y="3927971"/>
            <a:ext cx="2655044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8" name="Google Shape;2298;p318" descr="book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1292225"/>
            <a:ext cx="933450" cy="76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3" name="Google Shape;2303;p319" descr="TNT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4" name="Google Shape;2304;p319" descr="DE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5" name="Google Shape;2305;p319" descr="DEN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451475" y="3165475"/>
            <a:ext cx="685800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6" name="Google Shape;2306;p319" descr="DEN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3140075" y="3140075"/>
            <a:ext cx="685800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7" name="Google Shape;2307;p319" descr="DEN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0" y="6324600"/>
            <a:ext cx="9144000" cy="53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8" name="Google Shape;2308;p319"/>
          <p:cNvGrpSpPr/>
          <p:nvPr/>
        </p:nvGrpSpPr>
        <p:grpSpPr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2309" name="Google Shape;2309;p319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/>
              <a:ahLst/>
              <a:cxnLst/>
              <a:rect l="l" t="t" r="r" b="b"/>
              <a:pathLst>
                <a:path w="525" h="480" extrusionOk="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0" name="Google Shape;2310;p319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/>
              <a:ahLst/>
              <a:cxnLst/>
              <a:rect l="l" t="t" r="r" b="b"/>
              <a:pathLst>
                <a:path w="382" h="350" extrusionOk="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99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1" name="Google Shape;2311;p319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/>
              <a:ahLst/>
              <a:cxnLst/>
              <a:rect l="l" t="t" r="r" b="b"/>
              <a:pathLst>
                <a:path w="270" h="332" extrusionOk="0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2" name="Google Shape;2312;p319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13" name="Google Shape;2313;p319"/>
          <p:cNvGrpSpPr/>
          <p:nvPr/>
        </p:nvGrpSpPr>
        <p:grpSpPr>
          <a:xfrm>
            <a:off x="7315200" y="914400"/>
            <a:ext cx="833438" cy="762000"/>
            <a:chOff x="2256" y="672"/>
            <a:chExt cx="525" cy="480"/>
          </a:xfrm>
        </p:grpSpPr>
        <p:sp>
          <p:nvSpPr>
            <p:cNvPr id="2314" name="Google Shape;2314;p319"/>
            <p:cNvSpPr/>
            <p:nvPr/>
          </p:nvSpPr>
          <p:spPr>
            <a:xfrm>
              <a:off x="2256" y="672"/>
              <a:ext cx="525" cy="480"/>
            </a:xfrm>
            <a:custGeom>
              <a:avLst/>
              <a:gdLst/>
              <a:ahLst/>
              <a:cxnLst/>
              <a:rect l="l" t="t" r="r" b="b"/>
              <a:pathLst>
                <a:path w="525" h="480" extrusionOk="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5" name="Google Shape;2315;p319"/>
            <p:cNvSpPr/>
            <p:nvPr/>
          </p:nvSpPr>
          <p:spPr>
            <a:xfrm>
              <a:off x="2328" y="737"/>
              <a:ext cx="382" cy="350"/>
            </a:xfrm>
            <a:custGeom>
              <a:avLst/>
              <a:gdLst/>
              <a:ahLst/>
              <a:cxnLst/>
              <a:rect l="l" t="t" r="r" b="b"/>
              <a:pathLst>
                <a:path w="382" h="350" extrusionOk="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6" name="Google Shape;2316;p319"/>
            <p:cNvSpPr/>
            <p:nvPr/>
          </p:nvSpPr>
          <p:spPr>
            <a:xfrm>
              <a:off x="2384" y="746"/>
              <a:ext cx="270" cy="332"/>
            </a:xfrm>
            <a:custGeom>
              <a:avLst/>
              <a:gdLst/>
              <a:ahLst/>
              <a:cxnLst/>
              <a:rect l="l" t="t" r="r" b="b"/>
              <a:pathLst>
                <a:path w="270" h="332" extrusionOk="0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7" name="Google Shape;2317;p319"/>
            <p:cNvSpPr/>
            <p:nvPr/>
          </p:nvSpPr>
          <p:spPr>
            <a:xfrm>
              <a:off x="2485" y="869"/>
              <a:ext cx="68" cy="8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18" name="Google Shape;2318;p319"/>
          <p:cNvGrpSpPr/>
          <p:nvPr/>
        </p:nvGrpSpPr>
        <p:grpSpPr>
          <a:xfrm>
            <a:off x="7772400" y="5334000"/>
            <a:ext cx="833438" cy="762000"/>
            <a:chOff x="672" y="624"/>
            <a:chExt cx="525" cy="480"/>
          </a:xfrm>
        </p:grpSpPr>
        <p:sp>
          <p:nvSpPr>
            <p:cNvPr id="2319" name="Google Shape;2319;p319"/>
            <p:cNvSpPr/>
            <p:nvPr/>
          </p:nvSpPr>
          <p:spPr>
            <a:xfrm>
              <a:off x="672" y="624"/>
              <a:ext cx="525" cy="480"/>
            </a:xfrm>
            <a:custGeom>
              <a:avLst/>
              <a:gdLst/>
              <a:ahLst/>
              <a:cxnLst/>
              <a:rect l="l" t="t" r="r" b="b"/>
              <a:pathLst>
                <a:path w="525" h="480" extrusionOk="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0" name="Google Shape;2320;p319"/>
            <p:cNvSpPr/>
            <p:nvPr/>
          </p:nvSpPr>
          <p:spPr>
            <a:xfrm>
              <a:off x="744" y="689"/>
              <a:ext cx="382" cy="350"/>
            </a:xfrm>
            <a:custGeom>
              <a:avLst/>
              <a:gdLst/>
              <a:ahLst/>
              <a:cxnLst/>
              <a:rect l="l" t="t" r="r" b="b"/>
              <a:pathLst>
                <a:path w="382" h="350" extrusionOk="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1" name="Google Shape;2321;p319"/>
            <p:cNvSpPr/>
            <p:nvPr/>
          </p:nvSpPr>
          <p:spPr>
            <a:xfrm>
              <a:off x="800" y="698"/>
              <a:ext cx="270" cy="332"/>
            </a:xfrm>
            <a:custGeom>
              <a:avLst/>
              <a:gdLst/>
              <a:ahLst/>
              <a:cxnLst/>
              <a:rect l="l" t="t" r="r" b="b"/>
              <a:pathLst>
                <a:path w="270" h="332" extrusionOk="0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2" name="Google Shape;2322;p319"/>
            <p:cNvSpPr/>
            <p:nvPr/>
          </p:nvSpPr>
          <p:spPr>
            <a:xfrm>
              <a:off x="901" y="821"/>
              <a:ext cx="68" cy="8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23" name="Google Shape;2323;p319"/>
          <p:cNvGrpSpPr/>
          <p:nvPr/>
        </p:nvGrpSpPr>
        <p:grpSpPr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2324" name="Google Shape;2324;p319"/>
            <p:cNvSpPr/>
            <p:nvPr/>
          </p:nvSpPr>
          <p:spPr>
            <a:xfrm>
              <a:off x="2256" y="672"/>
              <a:ext cx="525" cy="480"/>
            </a:xfrm>
            <a:custGeom>
              <a:avLst/>
              <a:gdLst/>
              <a:ahLst/>
              <a:cxnLst/>
              <a:rect l="l" t="t" r="r" b="b"/>
              <a:pathLst>
                <a:path w="525" h="480" extrusionOk="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5" name="Google Shape;2325;p319"/>
            <p:cNvSpPr/>
            <p:nvPr/>
          </p:nvSpPr>
          <p:spPr>
            <a:xfrm>
              <a:off x="2328" y="737"/>
              <a:ext cx="382" cy="350"/>
            </a:xfrm>
            <a:custGeom>
              <a:avLst/>
              <a:gdLst/>
              <a:ahLst/>
              <a:cxnLst/>
              <a:rect l="l" t="t" r="r" b="b"/>
              <a:pathLst>
                <a:path w="382" h="350" extrusionOk="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6" name="Google Shape;2326;p319"/>
            <p:cNvSpPr/>
            <p:nvPr/>
          </p:nvSpPr>
          <p:spPr>
            <a:xfrm>
              <a:off x="2384" y="746"/>
              <a:ext cx="270" cy="332"/>
            </a:xfrm>
            <a:custGeom>
              <a:avLst/>
              <a:gdLst/>
              <a:ahLst/>
              <a:cxnLst/>
              <a:rect l="l" t="t" r="r" b="b"/>
              <a:pathLst>
                <a:path w="270" h="332" extrusionOk="0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7" name="Google Shape;2327;p319"/>
            <p:cNvSpPr/>
            <p:nvPr/>
          </p:nvSpPr>
          <p:spPr>
            <a:xfrm>
              <a:off x="2485" y="869"/>
              <a:ext cx="68" cy="8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328" name="Google Shape;2328;p319" descr="post-60-10813422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9200" y="5105400"/>
            <a:ext cx="200977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9" name="Google Shape;2329;p319" descr="post-60-10813422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5029200"/>
            <a:ext cx="200977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0" name="Google Shape;2330;p319" descr="Fireworks-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1600" y="990600"/>
            <a:ext cx="1827213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1" name="Google Shape;2331;p319" descr="Fireworks-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6600" y="990600"/>
            <a:ext cx="101282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2" name="Google Shape;2332;p319" descr="Fireworks-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3000" y="1524000"/>
            <a:ext cx="101282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3" name="Google Shape;2333;p319" descr="Fireworks-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0" y="914400"/>
            <a:ext cx="1012825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4" name="Google Shape;2334;p319"/>
          <p:cNvSpPr/>
          <p:nvPr/>
        </p:nvSpPr>
        <p:spPr>
          <a:xfrm>
            <a:off x="381000" y="2362200"/>
            <a:ext cx="8610600" cy="2133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/>
              </a:rPr>
              <a:t>Tiết học kết thúc!</a:t>
            </a:r>
            <a:br>
              <a:rPr b="1" i="0"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/>
              </a:rPr>
            </a:br>
            <a:r>
              <a:rPr b="1" i="0"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/>
              </a:rPr>
              <a:t> Chúc các em vui và học giỏi</a:t>
            </a:r>
          </a:p>
        </p:txBody>
      </p:sp>
      <p:pic>
        <p:nvPicPr>
          <p:cNvPr id="2335" name="Google Shape;2335;p319" descr="Fireworks-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8800" y="533400"/>
            <a:ext cx="101282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6" name="Google Shape;2336;p319" descr="Fireworks-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4400" y="3810000"/>
            <a:ext cx="1012825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279"/>
          <p:cNvSpPr/>
          <p:nvPr/>
        </p:nvSpPr>
        <p:spPr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8" name="Google Shape;1808;p279"/>
          <p:cNvGrpSpPr/>
          <p:nvPr/>
        </p:nvGrpSpPr>
        <p:grpSpPr>
          <a:xfrm>
            <a:off x="152400" y="155575"/>
            <a:ext cx="4279900" cy="6765290"/>
            <a:chOff x="0" y="5"/>
            <a:chExt cx="6739" cy="10653"/>
          </a:xfrm>
        </p:grpSpPr>
        <p:pic>
          <p:nvPicPr>
            <p:cNvPr id="1809" name="Google Shape;1809;p27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5"/>
              <a:ext cx="6739" cy="10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0" name="Google Shape;1810;p279"/>
            <p:cNvSpPr/>
            <p:nvPr/>
          </p:nvSpPr>
          <p:spPr>
            <a:xfrm>
              <a:off x="11" y="4334"/>
              <a:ext cx="2277" cy="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279"/>
            <p:cNvSpPr/>
            <p:nvPr/>
          </p:nvSpPr>
          <p:spPr>
            <a:xfrm>
              <a:off x="11" y="4334"/>
              <a:ext cx="2277" cy="3225"/>
            </a:xfrm>
            <a:custGeom>
              <a:avLst/>
              <a:gdLst/>
              <a:ahLst/>
              <a:cxnLst/>
              <a:rect l="l" t="t" r="r" b="b"/>
              <a:pathLst>
                <a:path w="2277" h="3225" extrusionOk="0">
                  <a:moveTo>
                    <a:pt x="0" y="3224"/>
                  </a:moveTo>
                  <a:lnTo>
                    <a:pt x="2276" y="3224"/>
                  </a:lnTo>
                  <a:lnTo>
                    <a:pt x="2276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279"/>
            <p:cNvSpPr/>
            <p:nvPr/>
          </p:nvSpPr>
          <p:spPr>
            <a:xfrm>
              <a:off x="5849" y="4494"/>
              <a:ext cx="88" cy="72"/>
            </a:xfrm>
            <a:custGeom>
              <a:avLst/>
              <a:gdLst/>
              <a:ahLst/>
              <a:cxnLst/>
              <a:rect l="l" t="t" r="r" b="b"/>
              <a:pathLst>
                <a:path w="88" h="72" extrusionOk="0">
                  <a:moveTo>
                    <a:pt x="7" y="72"/>
                  </a:moveTo>
                  <a:lnTo>
                    <a:pt x="0" y="62"/>
                  </a:lnTo>
                  <a:lnTo>
                    <a:pt x="0" y="49"/>
                  </a:lnTo>
                  <a:lnTo>
                    <a:pt x="7" y="44"/>
                  </a:lnTo>
                  <a:lnTo>
                    <a:pt x="15" y="39"/>
                  </a:lnTo>
                  <a:lnTo>
                    <a:pt x="28" y="43"/>
                  </a:lnTo>
                  <a:lnTo>
                    <a:pt x="35" y="52"/>
                  </a:lnTo>
                  <a:lnTo>
                    <a:pt x="28" y="40"/>
                  </a:lnTo>
                  <a:lnTo>
                    <a:pt x="28" y="29"/>
                  </a:lnTo>
                  <a:lnTo>
                    <a:pt x="35" y="23"/>
                  </a:lnTo>
                  <a:lnTo>
                    <a:pt x="42" y="17"/>
                  </a:lnTo>
                  <a:lnTo>
                    <a:pt x="53" y="21"/>
                  </a:lnTo>
                  <a:lnTo>
                    <a:pt x="61" y="31"/>
                  </a:lnTo>
                  <a:lnTo>
                    <a:pt x="53" y="23"/>
                  </a:lnTo>
                  <a:lnTo>
                    <a:pt x="53" y="10"/>
                  </a:lnTo>
                  <a:lnTo>
                    <a:pt x="62" y="5"/>
                  </a:lnTo>
                  <a:lnTo>
                    <a:pt x="69" y="0"/>
                  </a:lnTo>
                  <a:lnTo>
                    <a:pt x="81" y="4"/>
                  </a:lnTo>
                  <a:lnTo>
                    <a:pt x="88" y="14"/>
                  </a:lnTo>
                </a:path>
              </a:pathLst>
            </a:custGeom>
            <a:noFill/>
            <a:ln w="9525" cap="flat" cmpd="sng">
              <a:solidFill>
                <a:srgbClr val="F173A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13" name="Google Shape;1813;p27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21" y="4555"/>
              <a:ext cx="1010" cy="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4" name="Google Shape;1814;p27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75" y="5985"/>
              <a:ext cx="924" cy="2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5" name="Google Shape;1815;p279"/>
            <p:cNvSpPr/>
            <p:nvPr/>
          </p:nvSpPr>
          <p:spPr>
            <a:xfrm>
              <a:off x="68" y="8924"/>
              <a:ext cx="261" cy="684"/>
            </a:xfrm>
            <a:custGeom>
              <a:avLst/>
              <a:gdLst/>
              <a:ahLst/>
              <a:cxnLst/>
              <a:rect l="l" t="t" r="r" b="b"/>
              <a:pathLst>
                <a:path w="261" h="684" extrusionOk="0">
                  <a:moveTo>
                    <a:pt x="16" y="137"/>
                  </a:moveTo>
                  <a:lnTo>
                    <a:pt x="12" y="133"/>
                  </a:lnTo>
                  <a:lnTo>
                    <a:pt x="7" y="134"/>
                  </a:lnTo>
                  <a:lnTo>
                    <a:pt x="0" y="134"/>
                  </a:lnTo>
                  <a:lnTo>
                    <a:pt x="0" y="141"/>
                  </a:lnTo>
                  <a:lnTo>
                    <a:pt x="4" y="146"/>
                  </a:lnTo>
                  <a:lnTo>
                    <a:pt x="9" y="146"/>
                  </a:lnTo>
                  <a:lnTo>
                    <a:pt x="12" y="144"/>
                  </a:lnTo>
                  <a:lnTo>
                    <a:pt x="16" y="137"/>
                  </a:lnTo>
                  <a:close/>
                  <a:moveTo>
                    <a:pt x="112" y="84"/>
                  </a:moveTo>
                  <a:lnTo>
                    <a:pt x="107" y="61"/>
                  </a:lnTo>
                  <a:lnTo>
                    <a:pt x="104" y="61"/>
                  </a:lnTo>
                  <a:lnTo>
                    <a:pt x="104" y="69"/>
                  </a:lnTo>
                  <a:lnTo>
                    <a:pt x="99" y="74"/>
                  </a:lnTo>
                  <a:lnTo>
                    <a:pt x="96" y="74"/>
                  </a:lnTo>
                  <a:lnTo>
                    <a:pt x="24" y="48"/>
                  </a:lnTo>
                  <a:lnTo>
                    <a:pt x="85" y="23"/>
                  </a:lnTo>
                  <a:lnTo>
                    <a:pt x="92" y="23"/>
                  </a:lnTo>
                  <a:lnTo>
                    <a:pt x="96" y="28"/>
                  </a:lnTo>
                  <a:lnTo>
                    <a:pt x="98" y="35"/>
                  </a:lnTo>
                  <a:lnTo>
                    <a:pt x="101" y="35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92" y="7"/>
                  </a:lnTo>
                  <a:lnTo>
                    <a:pt x="83" y="12"/>
                  </a:lnTo>
                  <a:lnTo>
                    <a:pt x="4" y="40"/>
                  </a:lnTo>
                  <a:lnTo>
                    <a:pt x="6" y="45"/>
                  </a:lnTo>
                  <a:lnTo>
                    <a:pt x="101" y="76"/>
                  </a:lnTo>
                  <a:lnTo>
                    <a:pt x="104" y="81"/>
                  </a:lnTo>
                  <a:lnTo>
                    <a:pt x="108" y="84"/>
                  </a:lnTo>
                  <a:lnTo>
                    <a:pt x="112" y="84"/>
                  </a:lnTo>
                  <a:close/>
                  <a:moveTo>
                    <a:pt x="125" y="157"/>
                  </a:moveTo>
                  <a:lnTo>
                    <a:pt x="122" y="143"/>
                  </a:lnTo>
                  <a:lnTo>
                    <a:pt x="120" y="134"/>
                  </a:lnTo>
                  <a:lnTo>
                    <a:pt x="118" y="123"/>
                  </a:lnTo>
                  <a:lnTo>
                    <a:pt x="115" y="127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37" y="131"/>
                  </a:lnTo>
                  <a:lnTo>
                    <a:pt x="30" y="128"/>
                  </a:lnTo>
                  <a:lnTo>
                    <a:pt x="30" y="124"/>
                  </a:lnTo>
                  <a:lnTo>
                    <a:pt x="26" y="121"/>
                  </a:lnTo>
                  <a:lnTo>
                    <a:pt x="32" y="156"/>
                  </a:lnTo>
                  <a:lnTo>
                    <a:pt x="36" y="151"/>
                  </a:lnTo>
                  <a:lnTo>
                    <a:pt x="35" y="147"/>
                  </a:lnTo>
                  <a:lnTo>
                    <a:pt x="39" y="143"/>
                  </a:lnTo>
                  <a:lnTo>
                    <a:pt x="112" y="146"/>
                  </a:lnTo>
                  <a:lnTo>
                    <a:pt x="121" y="148"/>
                  </a:lnTo>
                  <a:lnTo>
                    <a:pt x="125" y="157"/>
                  </a:lnTo>
                  <a:close/>
                  <a:moveTo>
                    <a:pt x="153" y="275"/>
                  </a:moveTo>
                  <a:lnTo>
                    <a:pt x="147" y="248"/>
                  </a:lnTo>
                  <a:lnTo>
                    <a:pt x="143" y="248"/>
                  </a:lnTo>
                  <a:lnTo>
                    <a:pt x="143" y="256"/>
                  </a:lnTo>
                  <a:lnTo>
                    <a:pt x="140" y="259"/>
                  </a:lnTo>
                  <a:lnTo>
                    <a:pt x="135" y="261"/>
                  </a:lnTo>
                  <a:lnTo>
                    <a:pt x="78" y="256"/>
                  </a:lnTo>
                  <a:lnTo>
                    <a:pt x="137" y="213"/>
                  </a:lnTo>
                  <a:lnTo>
                    <a:pt x="135" y="190"/>
                  </a:lnTo>
                  <a:lnTo>
                    <a:pt x="131" y="190"/>
                  </a:lnTo>
                  <a:lnTo>
                    <a:pt x="131" y="199"/>
                  </a:lnTo>
                  <a:lnTo>
                    <a:pt x="128" y="203"/>
                  </a:lnTo>
                  <a:lnTo>
                    <a:pt x="55" y="203"/>
                  </a:lnTo>
                  <a:lnTo>
                    <a:pt x="46" y="200"/>
                  </a:lnTo>
                  <a:lnTo>
                    <a:pt x="42" y="193"/>
                  </a:lnTo>
                  <a:lnTo>
                    <a:pt x="39" y="193"/>
                  </a:lnTo>
                  <a:lnTo>
                    <a:pt x="45" y="220"/>
                  </a:lnTo>
                  <a:lnTo>
                    <a:pt x="48" y="219"/>
                  </a:lnTo>
                  <a:lnTo>
                    <a:pt x="48" y="212"/>
                  </a:lnTo>
                  <a:lnTo>
                    <a:pt x="50" y="208"/>
                  </a:lnTo>
                  <a:lnTo>
                    <a:pt x="59" y="208"/>
                  </a:lnTo>
                  <a:lnTo>
                    <a:pt x="121" y="210"/>
                  </a:lnTo>
                  <a:lnTo>
                    <a:pt x="55" y="258"/>
                  </a:lnTo>
                  <a:lnTo>
                    <a:pt x="55" y="262"/>
                  </a:lnTo>
                  <a:lnTo>
                    <a:pt x="140" y="268"/>
                  </a:lnTo>
                  <a:lnTo>
                    <a:pt x="148" y="267"/>
                  </a:lnTo>
                  <a:lnTo>
                    <a:pt x="148" y="275"/>
                  </a:lnTo>
                  <a:lnTo>
                    <a:pt x="153" y="275"/>
                  </a:lnTo>
                  <a:close/>
                  <a:moveTo>
                    <a:pt x="183" y="396"/>
                  </a:moveTo>
                  <a:lnTo>
                    <a:pt x="180" y="386"/>
                  </a:lnTo>
                  <a:lnTo>
                    <a:pt x="178" y="377"/>
                  </a:lnTo>
                  <a:lnTo>
                    <a:pt x="174" y="366"/>
                  </a:lnTo>
                  <a:lnTo>
                    <a:pt x="170" y="366"/>
                  </a:lnTo>
                  <a:lnTo>
                    <a:pt x="170" y="370"/>
                  </a:lnTo>
                  <a:lnTo>
                    <a:pt x="167" y="375"/>
                  </a:lnTo>
                  <a:lnTo>
                    <a:pt x="135" y="376"/>
                  </a:lnTo>
                  <a:lnTo>
                    <a:pt x="125" y="334"/>
                  </a:lnTo>
                  <a:lnTo>
                    <a:pt x="155" y="336"/>
                  </a:lnTo>
                  <a:lnTo>
                    <a:pt x="164" y="340"/>
                  </a:lnTo>
                  <a:lnTo>
                    <a:pt x="164" y="343"/>
                  </a:lnTo>
                  <a:lnTo>
                    <a:pt x="168" y="347"/>
                  </a:lnTo>
                  <a:lnTo>
                    <a:pt x="168" y="343"/>
                  </a:lnTo>
                  <a:lnTo>
                    <a:pt x="167" y="334"/>
                  </a:lnTo>
                  <a:lnTo>
                    <a:pt x="167" y="333"/>
                  </a:lnTo>
                  <a:lnTo>
                    <a:pt x="165" y="324"/>
                  </a:lnTo>
                  <a:lnTo>
                    <a:pt x="163" y="313"/>
                  </a:lnTo>
                  <a:lnTo>
                    <a:pt x="158" y="313"/>
                  </a:lnTo>
                  <a:lnTo>
                    <a:pt x="158" y="320"/>
                  </a:lnTo>
                  <a:lnTo>
                    <a:pt x="155" y="324"/>
                  </a:lnTo>
                  <a:lnTo>
                    <a:pt x="82" y="321"/>
                  </a:lnTo>
                  <a:lnTo>
                    <a:pt x="73" y="318"/>
                  </a:lnTo>
                  <a:lnTo>
                    <a:pt x="71" y="318"/>
                  </a:lnTo>
                  <a:lnTo>
                    <a:pt x="69" y="316"/>
                  </a:lnTo>
                  <a:lnTo>
                    <a:pt x="66" y="316"/>
                  </a:lnTo>
                  <a:lnTo>
                    <a:pt x="76" y="346"/>
                  </a:lnTo>
                  <a:lnTo>
                    <a:pt x="75" y="337"/>
                  </a:lnTo>
                  <a:lnTo>
                    <a:pt x="79" y="334"/>
                  </a:lnTo>
                  <a:lnTo>
                    <a:pt x="82" y="333"/>
                  </a:lnTo>
                  <a:lnTo>
                    <a:pt x="121" y="334"/>
                  </a:lnTo>
                  <a:lnTo>
                    <a:pt x="128" y="376"/>
                  </a:lnTo>
                  <a:lnTo>
                    <a:pt x="94" y="375"/>
                  </a:lnTo>
                  <a:lnTo>
                    <a:pt x="85" y="372"/>
                  </a:lnTo>
                  <a:lnTo>
                    <a:pt x="81" y="364"/>
                  </a:lnTo>
                  <a:lnTo>
                    <a:pt x="86" y="399"/>
                  </a:lnTo>
                  <a:lnTo>
                    <a:pt x="91" y="399"/>
                  </a:lnTo>
                  <a:lnTo>
                    <a:pt x="91" y="390"/>
                  </a:lnTo>
                  <a:lnTo>
                    <a:pt x="94" y="386"/>
                  </a:lnTo>
                  <a:lnTo>
                    <a:pt x="167" y="389"/>
                  </a:lnTo>
                  <a:lnTo>
                    <a:pt x="176" y="393"/>
                  </a:lnTo>
                  <a:lnTo>
                    <a:pt x="180" y="396"/>
                  </a:lnTo>
                  <a:lnTo>
                    <a:pt x="183" y="396"/>
                  </a:lnTo>
                  <a:close/>
                  <a:moveTo>
                    <a:pt x="225" y="560"/>
                  </a:moveTo>
                  <a:lnTo>
                    <a:pt x="204" y="487"/>
                  </a:lnTo>
                  <a:lnTo>
                    <a:pt x="181" y="490"/>
                  </a:lnTo>
                  <a:lnTo>
                    <a:pt x="183" y="493"/>
                  </a:lnTo>
                  <a:lnTo>
                    <a:pt x="197" y="496"/>
                  </a:lnTo>
                  <a:lnTo>
                    <a:pt x="206" y="503"/>
                  </a:lnTo>
                  <a:lnTo>
                    <a:pt x="207" y="519"/>
                  </a:lnTo>
                  <a:lnTo>
                    <a:pt x="134" y="520"/>
                  </a:lnTo>
                  <a:lnTo>
                    <a:pt x="127" y="520"/>
                  </a:lnTo>
                  <a:lnTo>
                    <a:pt x="118" y="508"/>
                  </a:lnTo>
                  <a:lnTo>
                    <a:pt x="128" y="547"/>
                  </a:lnTo>
                  <a:lnTo>
                    <a:pt x="127" y="539"/>
                  </a:lnTo>
                  <a:lnTo>
                    <a:pt x="131" y="534"/>
                  </a:lnTo>
                  <a:lnTo>
                    <a:pt x="212" y="533"/>
                  </a:lnTo>
                  <a:lnTo>
                    <a:pt x="216" y="544"/>
                  </a:lnTo>
                  <a:lnTo>
                    <a:pt x="217" y="553"/>
                  </a:lnTo>
                  <a:lnTo>
                    <a:pt x="206" y="557"/>
                  </a:lnTo>
                  <a:lnTo>
                    <a:pt x="202" y="557"/>
                  </a:lnTo>
                  <a:lnTo>
                    <a:pt x="202" y="562"/>
                  </a:lnTo>
                  <a:lnTo>
                    <a:pt x="225" y="560"/>
                  </a:lnTo>
                  <a:close/>
                  <a:moveTo>
                    <a:pt x="261" y="677"/>
                  </a:moveTo>
                  <a:lnTo>
                    <a:pt x="251" y="647"/>
                  </a:lnTo>
                  <a:lnTo>
                    <a:pt x="246" y="647"/>
                  </a:lnTo>
                  <a:lnTo>
                    <a:pt x="248" y="655"/>
                  </a:lnTo>
                  <a:lnTo>
                    <a:pt x="243" y="660"/>
                  </a:lnTo>
                  <a:lnTo>
                    <a:pt x="213" y="661"/>
                  </a:lnTo>
                  <a:lnTo>
                    <a:pt x="199" y="619"/>
                  </a:lnTo>
                  <a:lnTo>
                    <a:pt x="229" y="621"/>
                  </a:lnTo>
                  <a:lnTo>
                    <a:pt x="242" y="624"/>
                  </a:lnTo>
                  <a:lnTo>
                    <a:pt x="242" y="628"/>
                  </a:lnTo>
                  <a:lnTo>
                    <a:pt x="245" y="628"/>
                  </a:lnTo>
                  <a:lnTo>
                    <a:pt x="236" y="598"/>
                  </a:lnTo>
                  <a:lnTo>
                    <a:pt x="232" y="598"/>
                  </a:lnTo>
                  <a:lnTo>
                    <a:pt x="232" y="609"/>
                  </a:lnTo>
                  <a:lnTo>
                    <a:pt x="155" y="611"/>
                  </a:lnTo>
                  <a:lnTo>
                    <a:pt x="147" y="608"/>
                  </a:lnTo>
                  <a:lnTo>
                    <a:pt x="147" y="604"/>
                  </a:lnTo>
                  <a:lnTo>
                    <a:pt x="143" y="601"/>
                  </a:lnTo>
                  <a:lnTo>
                    <a:pt x="143" y="604"/>
                  </a:lnTo>
                  <a:lnTo>
                    <a:pt x="150" y="634"/>
                  </a:lnTo>
                  <a:lnTo>
                    <a:pt x="153" y="631"/>
                  </a:lnTo>
                  <a:lnTo>
                    <a:pt x="153" y="627"/>
                  </a:lnTo>
                  <a:lnTo>
                    <a:pt x="155" y="622"/>
                  </a:lnTo>
                  <a:lnTo>
                    <a:pt x="160" y="622"/>
                  </a:lnTo>
                  <a:lnTo>
                    <a:pt x="194" y="619"/>
                  </a:lnTo>
                  <a:lnTo>
                    <a:pt x="204" y="661"/>
                  </a:lnTo>
                  <a:lnTo>
                    <a:pt x="170" y="660"/>
                  </a:lnTo>
                  <a:lnTo>
                    <a:pt x="163" y="657"/>
                  </a:lnTo>
                  <a:lnTo>
                    <a:pt x="158" y="652"/>
                  </a:lnTo>
                  <a:lnTo>
                    <a:pt x="164" y="684"/>
                  </a:lnTo>
                  <a:lnTo>
                    <a:pt x="168" y="683"/>
                  </a:lnTo>
                  <a:lnTo>
                    <a:pt x="167" y="676"/>
                  </a:lnTo>
                  <a:lnTo>
                    <a:pt x="171" y="671"/>
                  </a:lnTo>
                  <a:lnTo>
                    <a:pt x="245" y="671"/>
                  </a:lnTo>
                  <a:lnTo>
                    <a:pt x="256" y="674"/>
                  </a:lnTo>
                  <a:lnTo>
                    <a:pt x="256" y="681"/>
                  </a:lnTo>
                  <a:lnTo>
                    <a:pt x="261" y="677"/>
                  </a:lnTo>
                  <a:close/>
                </a:path>
              </a:pathLst>
            </a:custGeom>
            <a:solidFill>
              <a:srgbClr val="0095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16" name="Google Shape;1816;p27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7" y="9648"/>
              <a:ext cx="142" cy="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7" name="Google Shape;1817;p279"/>
            <p:cNvSpPr/>
            <p:nvPr/>
          </p:nvSpPr>
          <p:spPr>
            <a:xfrm>
              <a:off x="329" y="9877"/>
              <a:ext cx="106" cy="78"/>
            </a:xfrm>
            <a:custGeom>
              <a:avLst/>
              <a:gdLst/>
              <a:ahLst/>
              <a:cxnLst/>
              <a:rect l="l" t="t" r="r" b="b"/>
              <a:pathLst>
                <a:path w="106" h="78" extrusionOk="0">
                  <a:moveTo>
                    <a:pt x="92" y="0"/>
                  </a:moveTo>
                  <a:lnTo>
                    <a:pt x="92" y="5"/>
                  </a:lnTo>
                  <a:lnTo>
                    <a:pt x="87" y="8"/>
                  </a:lnTo>
                  <a:lnTo>
                    <a:pt x="85" y="12"/>
                  </a:lnTo>
                  <a:lnTo>
                    <a:pt x="15" y="18"/>
                  </a:lnTo>
                  <a:lnTo>
                    <a:pt x="4" y="18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27" y="78"/>
                  </a:lnTo>
                  <a:lnTo>
                    <a:pt x="54" y="77"/>
                  </a:lnTo>
                  <a:lnTo>
                    <a:pt x="53" y="72"/>
                  </a:lnTo>
                  <a:lnTo>
                    <a:pt x="41" y="74"/>
                  </a:lnTo>
                  <a:lnTo>
                    <a:pt x="34" y="70"/>
                  </a:lnTo>
                  <a:lnTo>
                    <a:pt x="30" y="70"/>
                  </a:lnTo>
                  <a:lnTo>
                    <a:pt x="21" y="55"/>
                  </a:lnTo>
                  <a:lnTo>
                    <a:pt x="17" y="41"/>
                  </a:lnTo>
                  <a:lnTo>
                    <a:pt x="15" y="32"/>
                  </a:lnTo>
                  <a:lnTo>
                    <a:pt x="20" y="32"/>
                  </a:lnTo>
                  <a:lnTo>
                    <a:pt x="89" y="23"/>
                  </a:lnTo>
                  <a:lnTo>
                    <a:pt x="96" y="23"/>
                  </a:lnTo>
                  <a:lnTo>
                    <a:pt x="100" y="26"/>
                  </a:lnTo>
                  <a:lnTo>
                    <a:pt x="100" y="31"/>
                  </a:lnTo>
                  <a:lnTo>
                    <a:pt x="105" y="3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95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18" name="Google Shape;1818;p27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71" y="9988"/>
              <a:ext cx="180" cy="17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19" name="Google Shape;1819;p279"/>
            <p:cNvCxnSpPr/>
            <p:nvPr/>
          </p:nvCxnSpPr>
          <p:spPr>
            <a:xfrm>
              <a:off x="114" y="10576"/>
              <a:ext cx="0" cy="17"/>
            </a:xfrm>
            <a:prstGeom prst="straightConnector1">
              <a:avLst/>
            </a:pr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20" name="Google Shape;1820;p279"/>
            <p:cNvSpPr/>
            <p:nvPr/>
          </p:nvSpPr>
          <p:spPr>
            <a:xfrm>
              <a:off x="81" y="10551"/>
              <a:ext cx="15" cy="18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4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1" y="15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1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279"/>
            <p:cNvSpPr/>
            <p:nvPr/>
          </p:nvSpPr>
          <p:spPr>
            <a:xfrm>
              <a:off x="47" y="10555"/>
              <a:ext cx="1703" cy="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279"/>
            <p:cNvSpPr/>
            <p:nvPr/>
          </p:nvSpPr>
          <p:spPr>
            <a:xfrm>
              <a:off x="47" y="10555"/>
              <a:ext cx="1703" cy="25"/>
            </a:xfrm>
            <a:prstGeom prst="rect">
              <a:avLst/>
            </a:prstGeom>
            <a:noFill/>
            <a:ln w="9525" cap="flat" cmpd="sng">
              <a:solidFill>
                <a:srgbClr val="231F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279"/>
            <p:cNvSpPr/>
            <p:nvPr/>
          </p:nvSpPr>
          <p:spPr>
            <a:xfrm>
              <a:off x="614" y="10564"/>
              <a:ext cx="568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279"/>
            <p:cNvSpPr/>
            <p:nvPr/>
          </p:nvSpPr>
          <p:spPr>
            <a:xfrm>
              <a:off x="614" y="10564"/>
              <a:ext cx="568" cy="9"/>
            </a:xfrm>
            <a:prstGeom prst="rect">
              <a:avLst/>
            </a:prstGeom>
            <a:noFill/>
            <a:ln w="9525" cap="flat" cmpd="sng">
              <a:solidFill>
                <a:srgbClr val="231F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279"/>
            <p:cNvSpPr/>
            <p:nvPr/>
          </p:nvSpPr>
          <p:spPr>
            <a:xfrm>
              <a:off x="43" y="10456"/>
              <a:ext cx="1821" cy="77"/>
            </a:xfrm>
            <a:custGeom>
              <a:avLst/>
              <a:gdLst/>
              <a:ahLst/>
              <a:cxnLst/>
              <a:rect l="l" t="t" r="r" b="b"/>
              <a:pathLst>
                <a:path w="1821" h="77" extrusionOk="0">
                  <a:moveTo>
                    <a:pt x="32" y="10"/>
                  </a:moveTo>
                  <a:lnTo>
                    <a:pt x="26" y="0"/>
                  </a:lnTo>
                  <a:lnTo>
                    <a:pt x="26" y="15"/>
                  </a:lnTo>
                  <a:lnTo>
                    <a:pt x="26" y="48"/>
                  </a:lnTo>
                  <a:lnTo>
                    <a:pt x="22" y="55"/>
                  </a:lnTo>
                  <a:lnTo>
                    <a:pt x="16" y="55"/>
                  </a:lnTo>
                  <a:lnTo>
                    <a:pt x="9" y="55"/>
                  </a:lnTo>
                  <a:lnTo>
                    <a:pt x="6" y="46"/>
                  </a:lnTo>
                  <a:lnTo>
                    <a:pt x="6" y="20"/>
                  </a:lnTo>
                  <a:lnTo>
                    <a:pt x="7" y="15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22" y="6"/>
                  </a:lnTo>
                  <a:lnTo>
                    <a:pt x="26" y="15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0" y="46"/>
                  </a:lnTo>
                  <a:lnTo>
                    <a:pt x="1" y="51"/>
                  </a:lnTo>
                  <a:lnTo>
                    <a:pt x="7" y="59"/>
                  </a:lnTo>
                  <a:lnTo>
                    <a:pt x="10" y="61"/>
                  </a:lnTo>
                  <a:lnTo>
                    <a:pt x="16" y="61"/>
                  </a:lnTo>
                  <a:lnTo>
                    <a:pt x="26" y="61"/>
                  </a:lnTo>
                  <a:lnTo>
                    <a:pt x="32" y="51"/>
                  </a:lnTo>
                  <a:lnTo>
                    <a:pt x="32" y="10"/>
                  </a:lnTo>
                  <a:close/>
                  <a:moveTo>
                    <a:pt x="101" y="61"/>
                  </a:moveTo>
                  <a:lnTo>
                    <a:pt x="79" y="25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66" y="31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9" y="61"/>
                  </a:lnTo>
                  <a:lnTo>
                    <a:pt x="66" y="61"/>
                  </a:lnTo>
                  <a:lnTo>
                    <a:pt x="66" y="39"/>
                  </a:lnTo>
                  <a:lnTo>
                    <a:pt x="74" y="31"/>
                  </a:lnTo>
                  <a:lnTo>
                    <a:pt x="92" y="61"/>
                  </a:lnTo>
                  <a:lnTo>
                    <a:pt x="101" y="61"/>
                  </a:lnTo>
                  <a:close/>
                  <a:moveTo>
                    <a:pt x="154" y="25"/>
                  </a:moveTo>
                  <a:lnTo>
                    <a:pt x="153" y="22"/>
                  </a:lnTo>
                  <a:lnTo>
                    <a:pt x="148" y="18"/>
                  </a:lnTo>
                  <a:lnTo>
                    <a:pt x="146" y="16"/>
                  </a:lnTo>
                  <a:lnTo>
                    <a:pt x="138" y="16"/>
                  </a:lnTo>
                  <a:lnTo>
                    <a:pt x="134" y="19"/>
                  </a:lnTo>
                  <a:lnTo>
                    <a:pt x="131" y="23"/>
                  </a:lnTo>
                  <a:lnTo>
                    <a:pt x="131" y="22"/>
                  </a:lnTo>
                  <a:lnTo>
                    <a:pt x="130" y="18"/>
                  </a:lnTo>
                  <a:lnTo>
                    <a:pt x="127" y="16"/>
                  </a:lnTo>
                  <a:lnTo>
                    <a:pt x="118" y="16"/>
                  </a:lnTo>
                  <a:lnTo>
                    <a:pt x="112" y="19"/>
                  </a:lnTo>
                  <a:lnTo>
                    <a:pt x="111" y="23"/>
                  </a:lnTo>
                  <a:lnTo>
                    <a:pt x="111" y="16"/>
                  </a:lnTo>
                  <a:lnTo>
                    <a:pt x="105" y="16"/>
                  </a:lnTo>
                  <a:lnTo>
                    <a:pt x="105" y="61"/>
                  </a:lnTo>
                  <a:lnTo>
                    <a:pt x="111" y="61"/>
                  </a:lnTo>
                  <a:lnTo>
                    <a:pt x="111" y="28"/>
                  </a:lnTo>
                  <a:lnTo>
                    <a:pt x="113" y="23"/>
                  </a:lnTo>
                  <a:lnTo>
                    <a:pt x="114" y="22"/>
                  </a:lnTo>
                  <a:lnTo>
                    <a:pt x="124" y="22"/>
                  </a:lnTo>
                  <a:lnTo>
                    <a:pt x="127" y="25"/>
                  </a:lnTo>
                  <a:lnTo>
                    <a:pt x="127" y="61"/>
                  </a:lnTo>
                  <a:lnTo>
                    <a:pt x="133" y="61"/>
                  </a:lnTo>
                  <a:lnTo>
                    <a:pt x="133" y="29"/>
                  </a:lnTo>
                  <a:lnTo>
                    <a:pt x="135" y="23"/>
                  </a:lnTo>
                  <a:lnTo>
                    <a:pt x="138" y="22"/>
                  </a:lnTo>
                  <a:lnTo>
                    <a:pt x="144" y="22"/>
                  </a:lnTo>
                  <a:lnTo>
                    <a:pt x="146" y="23"/>
                  </a:lnTo>
                  <a:lnTo>
                    <a:pt x="147" y="26"/>
                  </a:lnTo>
                  <a:lnTo>
                    <a:pt x="147" y="61"/>
                  </a:lnTo>
                  <a:lnTo>
                    <a:pt x="154" y="61"/>
                  </a:lnTo>
                  <a:lnTo>
                    <a:pt x="154" y="25"/>
                  </a:lnTo>
                  <a:close/>
                  <a:moveTo>
                    <a:pt x="565" y="38"/>
                  </a:moveTo>
                  <a:lnTo>
                    <a:pt x="563" y="32"/>
                  </a:lnTo>
                  <a:lnTo>
                    <a:pt x="562" y="28"/>
                  </a:lnTo>
                  <a:lnTo>
                    <a:pt x="559" y="22"/>
                  </a:lnTo>
                  <a:lnTo>
                    <a:pt x="557" y="20"/>
                  </a:lnTo>
                  <a:lnTo>
                    <a:pt x="557" y="32"/>
                  </a:lnTo>
                  <a:lnTo>
                    <a:pt x="557" y="39"/>
                  </a:lnTo>
                  <a:lnTo>
                    <a:pt x="553" y="48"/>
                  </a:lnTo>
                  <a:lnTo>
                    <a:pt x="552" y="49"/>
                  </a:lnTo>
                  <a:lnTo>
                    <a:pt x="547" y="49"/>
                  </a:lnTo>
                  <a:lnTo>
                    <a:pt x="544" y="49"/>
                  </a:lnTo>
                  <a:lnTo>
                    <a:pt x="543" y="48"/>
                  </a:lnTo>
                  <a:lnTo>
                    <a:pt x="540" y="46"/>
                  </a:lnTo>
                  <a:lnTo>
                    <a:pt x="537" y="41"/>
                  </a:lnTo>
                  <a:lnTo>
                    <a:pt x="537" y="33"/>
                  </a:lnTo>
                  <a:lnTo>
                    <a:pt x="539" y="29"/>
                  </a:lnTo>
                  <a:lnTo>
                    <a:pt x="541" y="23"/>
                  </a:lnTo>
                  <a:lnTo>
                    <a:pt x="544" y="22"/>
                  </a:lnTo>
                  <a:lnTo>
                    <a:pt x="547" y="22"/>
                  </a:lnTo>
                  <a:lnTo>
                    <a:pt x="550" y="22"/>
                  </a:lnTo>
                  <a:lnTo>
                    <a:pt x="553" y="23"/>
                  </a:lnTo>
                  <a:lnTo>
                    <a:pt x="554" y="26"/>
                  </a:lnTo>
                  <a:lnTo>
                    <a:pt x="556" y="28"/>
                  </a:lnTo>
                  <a:lnTo>
                    <a:pt x="557" y="32"/>
                  </a:lnTo>
                  <a:lnTo>
                    <a:pt x="557" y="20"/>
                  </a:lnTo>
                  <a:lnTo>
                    <a:pt x="556" y="19"/>
                  </a:lnTo>
                  <a:lnTo>
                    <a:pt x="550" y="16"/>
                  </a:lnTo>
                  <a:lnTo>
                    <a:pt x="547" y="16"/>
                  </a:lnTo>
                  <a:lnTo>
                    <a:pt x="541" y="16"/>
                  </a:lnTo>
                  <a:lnTo>
                    <a:pt x="539" y="18"/>
                  </a:lnTo>
                  <a:lnTo>
                    <a:pt x="533" y="26"/>
                  </a:lnTo>
                  <a:lnTo>
                    <a:pt x="531" y="31"/>
                  </a:lnTo>
                  <a:lnTo>
                    <a:pt x="531" y="41"/>
                  </a:lnTo>
                  <a:lnTo>
                    <a:pt x="534" y="49"/>
                  </a:lnTo>
                  <a:lnTo>
                    <a:pt x="537" y="54"/>
                  </a:lnTo>
                  <a:lnTo>
                    <a:pt x="541" y="56"/>
                  </a:lnTo>
                  <a:lnTo>
                    <a:pt x="547" y="56"/>
                  </a:lnTo>
                  <a:lnTo>
                    <a:pt x="547" y="55"/>
                  </a:lnTo>
                  <a:lnTo>
                    <a:pt x="550" y="55"/>
                  </a:lnTo>
                  <a:lnTo>
                    <a:pt x="552" y="54"/>
                  </a:lnTo>
                  <a:lnTo>
                    <a:pt x="553" y="54"/>
                  </a:lnTo>
                  <a:lnTo>
                    <a:pt x="554" y="52"/>
                  </a:lnTo>
                  <a:lnTo>
                    <a:pt x="557" y="51"/>
                  </a:lnTo>
                  <a:lnTo>
                    <a:pt x="557" y="61"/>
                  </a:lnTo>
                  <a:lnTo>
                    <a:pt x="556" y="62"/>
                  </a:lnTo>
                  <a:lnTo>
                    <a:pt x="554" y="68"/>
                  </a:lnTo>
                  <a:lnTo>
                    <a:pt x="552" y="71"/>
                  </a:lnTo>
                  <a:lnTo>
                    <a:pt x="547" y="71"/>
                  </a:lnTo>
                  <a:lnTo>
                    <a:pt x="541" y="71"/>
                  </a:lnTo>
                  <a:lnTo>
                    <a:pt x="539" y="68"/>
                  </a:lnTo>
                  <a:lnTo>
                    <a:pt x="539" y="62"/>
                  </a:lnTo>
                  <a:lnTo>
                    <a:pt x="533" y="62"/>
                  </a:lnTo>
                  <a:lnTo>
                    <a:pt x="534" y="72"/>
                  </a:lnTo>
                  <a:lnTo>
                    <a:pt x="539" y="77"/>
                  </a:lnTo>
                  <a:lnTo>
                    <a:pt x="547" y="77"/>
                  </a:lnTo>
                  <a:lnTo>
                    <a:pt x="550" y="77"/>
                  </a:lnTo>
                  <a:lnTo>
                    <a:pt x="556" y="74"/>
                  </a:lnTo>
                  <a:lnTo>
                    <a:pt x="562" y="69"/>
                  </a:lnTo>
                  <a:lnTo>
                    <a:pt x="565" y="59"/>
                  </a:lnTo>
                  <a:lnTo>
                    <a:pt x="565" y="48"/>
                  </a:lnTo>
                  <a:lnTo>
                    <a:pt x="565" y="38"/>
                  </a:lnTo>
                  <a:close/>
                  <a:moveTo>
                    <a:pt x="602" y="26"/>
                  </a:moveTo>
                  <a:lnTo>
                    <a:pt x="596" y="16"/>
                  </a:lnTo>
                  <a:lnTo>
                    <a:pt x="596" y="31"/>
                  </a:lnTo>
                  <a:lnTo>
                    <a:pt x="596" y="64"/>
                  </a:lnTo>
                  <a:lnTo>
                    <a:pt x="593" y="71"/>
                  </a:lnTo>
                  <a:lnTo>
                    <a:pt x="586" y="71"/>
                  </a:lnTo>
                  <a:lnTo>
                    <a:pt x="579" y="71"/>
                  </a:lnTo>
                  <a:lnTo>
                    <a:pt x="576" y="62"/>
                  </a:lnTo>
                  <a:lnTo>
                    <a:pt x="576" y="36"/>
                  </a:lnTo>
                  <a:lnTo>
                    <a:pt x="578" y="31"/>
                  </a:lnTo>
                  <a:lnTo>
                    <a:pt x="579" y="26"/>
                  </a:lnTo>
                  <a:lnTo>
                    <a:pt x="580" y="23"/>
                  </a:lnTo>
                  <a:lnTo>
                    <a:pt x="583" y="22"/>
                  </a:lnTo>
                  <a:lnTo>
                    <a:pt x="586" y="22"/>
                  </a:lnTo>
                  <a:lnTo>
                    <a:pt x="592" y="22"/>
                  </a:lnTo>
                  <a:lnTo>
                    <a:pt x="596" y="31"/>
                  </a:lnTo>
                  <a:lnTo>
                    <a:pt x="596" y="16"/>
                  </a:lnTo>
                  <a:lnTo>
                    <a:pt x="586" y="16"/>
                  </a:lnTo>
                  <a:lnTo>
                    <a:pt x="575" y="16"/>
                  </a:lnTo>
                  <a:lnTo>
                    <a:pt x="570" y="26"/>
                  </a:lnTo>
                  <a:lnTo>
                    <a:pt x="570" y="62"/>
                  </a:lnTo>
                  <a:lnTo>
                    <a:pt x="572" y="67"/>
                  </a:lnTo>
                  <a:lnTo>
                    <a:pt x="578" y="75"/>
                  </a:lnTo>
                  <a:lnTo>
                    <a:pt x="582" y="77"/>
                  </a:lnTo>
                  <a:lnTo>
                    <a:pt x="586" y="77"/>
                  </a:lnTo>
                  <a:lnTo>
                    <a:pt x="596" y="77"/>
                  </a:lnTo>
                  <a:lnTo>
                    <a:pt x="602" y="67"/>
                  </a:lnTo>
                  <a:lnTo>
                    <a:pt x="602" y="26"/>
                  </a:lnTo>
                  <a:close/>
                  <a:moveTo>
                    <a:pt x="671" y="77"/>
                  </a:moveTo>
                  <a:lnTo>
                    <a:pt x="652" y="45"/>
                  </a:lnTo>
                  <a:lnTo>
                    <a:pt x="649" y="41"/>
                  </a:lnTo>
                  <a:lnTo>
                    <a:pt x="670" y="16"/>
                  </a:lnTo>
                  <a:lnTo>
                    <a:pt x="661" y="16"/>
                  </a:lnTo>
                  <a:lnTo>
                    <a:pt x="637" y="46"/>
                  </a:lnTo>
                  <a:lnTo>
                    <a:pt x="637" y="16"/>
                  </a:lnTo>
                  <a:lnTo>
                    <a:pt x="629" y="16"/>
                  </a:lnTo>
                  <a:lnTo>
                    <a:pt x="629" y="77"/>
                  </a:lnTo>
                  <a:lnTo>
                    <a:pt x="637" y="77"/>
                  </a:lnTo>
                  <a:lnTo>
                    <a:pt x="637" y="55"/>
                  </a:lnTo>
                  <a:lnTo>
                    <a:pt x="644" y="46"/>
                  </a:lnTo>
                  <a:lnTo>
                    <a:pt x="645" y="45"/>
                  </a:lnTo>
                  <a:lnTo>
                    <a:pt x="662" y="77"/>
                  </a:lnTo>
                  <a:lnTo>
                    <a:pt x="671" y="77"/>
                  </a:lnTo>
                  <a:close/>
                  <a:moveTo>
                    <a:pt x="724" y="41"/>
                  </a:moveTo>
                  <a:lnTo>
                    <a:pt x="723" y="38"/>
                  </a:lnTo>
                  <a:lnTo>
                    <a:pt x="721" y="35"/>
                  </a:lnTo>
                  <a:lnTo>
                    <a:pt x="719" y="32"/>
                  </a:lnTo>
                  <a:lnTo>
                    <a:pt x="709" y="32"/>
                  </a:lnTo>
                  <a:lnTo>
                    <a:pt x="704" y="33"/>
                  </a:lnTo>
                  <a:lnTo>
                    <a:pt x="701" y="39"/>
                  </a:lnTo>
                  <a:lnTo>
                    <a:pt x="701" y="38"/>
                  </a:lnTo>
                  <a:lnTo>
                    <a:pt x="700" y="33"/>
                  </a:lnTo>
                  <a:lnTo>
                    <a:pt x="697" y="32"/>
                  </a:lnTo>
                  <a:lnTo>
                    <a:pt x="688" y="32"/>
                  </a:lnTo>
                  <a:lnTo>
                    <a:pt x="683" y="35"/>
                  </a:lnTo>
                  <a:lnTo>
                    <a:pt x="681" y="39"/>
                  </a:lnTo>
                  <a:lnTo>
                    <a:pt x="681" y="32"/>
                  </a:lnTo>
                  <a:lnTo>
                    <a:pt x="675" y="32"/>
                  </a:lnTo>
                  <a:lnTo>
                    <a:pt x="675" y="77"/>
                  </a:lnTo>
                  <a:lnTo>
                    <a:pt x="681" y="77"/>
                  </a:lnTo>
                  <a:lnTo>
                    <a:pt x="681" y="44"/>
                  </a:lnTo>
                  <a:lnTo>
                    <a:pt x="683" y="39"/>
                  </a:lnTo>
                  <a:lnTo>
                    <a:pt x="684" y="38"/>
                  </a:lnTo>
                  <a:lnTo>
                    <a:pt x="694" y="38"/>
                  </a:lnTo>
                  <a:lnTo>
                    <a:pt x="697" y="41"/>
                  </a:lnTo>
                  <a:lnTo>
                    <a:pt x="697" y="77"/>
                  </a:lnTo>
                  <a:lnTo>
                    <a:pt x="703" y="77"/>
                  </a:lnTo>
                  <a:lnTo>
                    <a:pt x="703" y="45"/>
                  </a:lnTo>
                  <a:lnTo>
                    <a:pt x="706" y="39"/>
                  </a:lnTo>
                  <a:lnTo>
                    <a:pt x="709" y="38"/>
                  </a:lnTo>
                  <a:lnTo>
                    <a:pt x="714" y="38"/>
                  </a:lnTo>
                  <a:lnTo>
                    <a:pt x="716" y="39"/>
                  </a:lnTo>
                  <a:lnTo>
                    <a:pt x="717" y="42"/>
                  </a:lnTo>
                  <a:lnTo>
                    <a:pt x="717" y="77"/>
                  </a:lnTo>
                  <a:lnTo>
                    <a:pt x="724" y="77"/>
                  </a:lnTo>
                  <a:lnTo>
                    <a:pt x="724" y="41"/>
                  </a:lnTo>
                  <a:close/>
                  <a:moveTo>
                    <a:pt x="1125" y="2"/>
                  </a:moveTo>
                  <a:lnTo>
                    <a:pt x="1122" y="2"/>
                  </a:lnTo>
                  <a:lnTo>
                    <a:pt x="1119" y="8"/>
                  </a:lnTo>
                  <a:lnTo>
                    <a:pt x="1115" y="13"/>
                  </a:lnTo>
                  <a:lnTo>
                    <a:pt x="1107" y="18"/>
                  </a:lnTo>
                  <a:lnTo>
                    <a:pt x="1107" y="25"/>
                  </a:lnTo>
                  <a:lnTo>
                    <a:pt x="1109" y="23"/>
                  </a:lnTo>
                  <a:lnTo>
                    <a:pt x="1112" y="22"/>
                  </a:lnTo>
                  <a:lnTo>
                    <a:pt x="1113" y="20"/>
                  </a:lnTo>
                  <a:lnTo>
                    <a:pt x="1116" y="19"/>
                  </a:lnTo>
                  <a:lnTo>
                    <a:pt x="1119" y="16"/>
                  </a:lnTo>
                  <a:lnTo>
                    <a:pt x="1119" y="62"/>
                  </a:lnTo>
                  <a:lnTo>
                    <a:pt x="1125" y="62"/>
                  </a:lnTo>
                  <a:lnTo>
                    <a:pt x="1125" y="16"/>
                  </a:lnTo>
                  <a:lnTo>
                    <a:pt x="1125" y="2"/>
                  </a:lnTo>
                  <a:close/>
                  <a:moveTo>
                    <a:pt x="1174" y="42"/>
                  </a:moveTo>
                  <a:lnTo>
                    <a:pt x="1172" y="38"/>
                  </a:lnTo>
                  <a:lnTo>
                    <a:pt x="1171" y="36"/>
                  </a:lnTo>
                  <a:lnTo>
                    <a:pt x="1169" y="33"/>
                  </a:lnTo>
                  <a:lnTo>
                    <a:pt x="1166" y="31"/>
                  </a:lnTo>
                  <a:lnTo>
                    <a:pt x="1166" y="39"/>
                  </a:lnTo>
                  <a:lnTo>
                    <a:pt x="1166" y="52"/>
                  </a:lnTo>
                  <a:lnTo>
                    <a:pt x="1161" y="58"/>
                  </a:lnTo>
                  <a:lnTo>
                    <a:pt x="1156" y="58"/>
                  </a:lnTo>
                  <a:lnTo>
                    <a:pt x="1154" y="58"/>
                  </a:lnTo>
                  <a:lnTo>
                    <a:pt x="1149" y="54"/>
                  </a:lnTo>
                  <a:lnTo>
                    <a:pt x="1146" y="48"/>
                  </a:lnTo>
                  <a:lnTo>
                    <a:pt x="1146" y="42"/>
                  </a:lnTo>
                  <a:lnTo>
                    <a:pt x="1149" y="36"/>
                  </a:lnTo>
                  <a:lnTo>
                    <a:pt x="1152" y="35"/>
                  </a:lnTo>
                  <a:lnTo>
                    <a:pt x="1154" y="33"/>
                  </a:lnTo>
                  <a:lnTo>
                    <a:pt x="1156" y="33"/>
                  </a:lnTo>
                  <a:lnTo>
                    <a:pt x="1161" y="33"/>
                  </a:lnTo>
                  <a:lnTo>
                    <a:pt x="1166" y="39"/>
                  </a:lnTo>
                  <a:lnTo>
                    <a:pt x="1166" y="31"/>
                  </a:lnTo>
                  <a:lnTo>
                    <a:pt x="1164" y="31"/>
                  </a:lnTo>
                  <a:lnTo>
                    <a:pt x="1169" y="28"/>
                  </a:lnTo>
                  <a:lnTo>
                    <a:pt x="1171" y="23"/>
                  </a:lnTo>
                  <a:lnTo>
                    <a:pt x="1171" y="13"/>
                  </a:lnTo>
                  <a:lnTo>
                    <a:pt x="1169" y="9"/>
                  </a:lnTo>
                  <a:lnTo>
                    <a:pt x="1166" y="6"/>
                  </a:lnTo>
                  <a:lnTo>
                    <a:pt x="1165" y="3"/>
                  </a:lnTo>
                  <a:lnTo>
                    <a:pt x="1165" y="13"/>
                  </a:lnTo>
                  <a:lnTo>
                    <a:pt x="1165" y="22"/>
                  </a:lnTo>
                  <a:lnTo>
                    <a:pt x="1164" y="25"/>
                  </a:lnTo>
                  <a:lnTo>
                    <a:pt x="1162" y="26"/>
                  </a:lnTo>
                  <a:lnTo>
                    <a:pt x="1159" y="28"/>
                  </a:lnTo>
                  <a:lnTo>
                    <a:pt x="1156" y="28"/>
                  </a:lnTo>
                  <a:lnTo>
                    <a:pt x="1155" y="28"/>
                  </a:lnTo>
                  <a:lnTo>
                    <a:pt x="1152" y="26"/>
                  </a:lnTo>
                  <a:lnTo>
                    <a:pt x="1151" y="23"/>
                  </a:lnTo>
                  <a:lnTo>
                    <a:pt x="1149" y="22"/>
                  </a:lnTo>
                  <a:lnTo>
                    <a:pt x="1149" y="13"/>
                  </a:lnTo>
                  <a:lnTo>
                    <a:pt x="1151" y="10"/>
                  </a:lnTo>
                  <a:lnTo>
                    <a:pt x="1152" y="9"/>
                  </a:lnTo>
                  <a:lnTo>
                    <a:pt x="1155" y="8"/>
                  </a:lnTo>
                  <a:lnTo>
                    <a:pt x="1156" y="8"/>
                  </a:lnTo>
                  <a:lnTo>
                    <a:pt x="1159" y="8"/>
                  </a:lnTo>
                  <a:lnTo>
                    <a:pt x="1162" y="9"/>
                  </a:lnTo>
                  <a:lnTo>
                    <a:pt x="1164" y="12"/>
                  </a:lnTo>
                  <a:lnTo>
                    <a:pt x="1165" y="13"/>
                  </a:lnTo>
                  <a:lnTo>
                    <a:pt x="1165" y="3"/>
                  </a:lnTo>
                  <a:lnTo>
                    <a:pt x="1161" y="2"/>
                  </a:lnTo>
                  <a:lnTo>
                    <a:pt x="1156" y="2"/>
                  </a:lnTo>
                  <a:lnTo>
                    <a:pt x="1152" y="2"/>
                  </a:lnTo>
                  <a:lnTo>
                    <a:pt x="1149" y="3"/>
                  </a:lnTo>
                  <a:lnTo>
                    <a:pt x="1143" y="9"/>
                  </a:lnTo>
                  <a:lnTo>
                    <a:pt x="1142" y="13"/>
                  </a:lnTo>
                  <a:lnTo>
                    <a:pt x="1142" y="18"/>
                  </a:lnTo>
                  <a:lnTo>
                    <a:pt x="1143" y="23"/>
                  </a:lnTo>
                  <a:lnTo>
                    <a:pt x="1145" y="28"/>
                  </a:lnTo>
                  <a:lnTo>
                    <a:pt x="1151" y="31"/>
                  </a:lnTo>
                  <a:lnTo>
                    <a:pt x="1143" y="32"/>
                  </a:lnTo>
                  <a:lnTo>
                    <a:pt x="1141" y="38"/>
                  </a:lnTo>
                  <a:lnTo>
                    <a:pt x="1141" y="51"/>
                  </a:lnTo>
                  <a:lnTo>
                    <a:pt x="1142" y="55"/>
                  </a:lnTo>
                  <a:lnTo>
                    <a:pt x="1149" y="62"/>
                  </a:lnTo>
                  <a:lnTo>
                    <a:pt x="1152" y="64"/>
                  </a:lnTo>
                  <a:lnTo>
                    <a:pt x="1156" y="64"/>
                  </a:lnTo>
                  <a:lnTo>
                    <a:pt x="1162" y="64"/>
                  </a:lnTo>
                  <a:lnTo>
                    <a:pt x="1165" y="62"/>
                  </a:lnTo>
                  <a:lnTo>
                    <a:pt x="1172" y="55"/>
                  </a:lnTo>
                  <a:lnTo>
                    <a:pt x="1174" y="51"/>
                  </a:lnTo>
                  <a:lnTo>
                    <a:pt x="1174" y="42"/>
                  </a:lnTo>
                  <a:close/>
                  <a:moveTo>
                    <a:pt x="1211" y="12"/>
                  </a:moveTo>
                  <a:lnTo>
                    <a:pt x="1207" y="2"/>
                  </a:lnTo>
                  <a:lnTo>
                    <a:pt x="1205" y="2"/>
                  </a:lnTo>
                  <a:lnTo>
                    <a:pt x="1205" y="16"/>
                  </a:lnTo>
                  <a:lnTo>
                    <a:pt x="1205" y="49"/>
                  </a:lnTo>
                  <a:lnTo>
                    <a:pt x="1202" y="58"/>
                  </a:lnTo>
                  <a:lnTo>
                    <a:pt x="1195" y="58"/>
                  </a:lnTo>
                  <a:lnTo>
                    <a:pt x="1188" y="58"/>
                  </a:lnTo>
                  <a:lnTo>
                    <a:pt x="1185" y="49"/>
                  </a:lnTo>
                  <a:lnTo>
                    <a:pt x="1185" y="23"/>
                  </a:lnTo>
                  <a:lnTo>
                    <a:pt x="1187" y="16"/>
                  </a:lnTo>
                  <a:lnTo>
                    <a:pt x="1189" y="10"/>
                  </a:lnTo>
                  <a:lnTo>
                    <a:pt x="1192" y="8"/>
                  </a:lnTo>
                  <a:lnTo>
                    <a:pt x="1195" y="8"/>
                  </a:lnTo>
                  <a:lnTo>
                    <a:pt x="1202" y="9"/>
                  </a:lnTo>
                  <a:lnTo>
                    <a:pt x="1205" y="16"/>
                  </a:lnTo>
                  <a:lnTo>
                    <a:pt x="1205" y="2"/>
                  </a:lnTo>
                  <a:lnTo>
                    <a:pt x="1195" y="2"/>
                  </a:lnTo>
                  <a:lnTo>
                    <a:pt x="1185" y="2"/>
                  </a:lnTo>
                  <a:lnTo>
                    <a:pt x="1179" y="12"/>
                  </a:lnTo>
                  <a:lnTo>
                    <a:pt x="1179" y="48"/>
                  </a:lnTo>
                  <a:lnTo>
                    <a:pt x="1181" y="54"/>
                  </a:lnTo>
                  <a:lnTo>
                    <a:pt x="1184" y="56"/>
                  </a:lnTo>
                  <a:lnTo>
                    <a:pt x="1187" y="61"/>
                  </a:lnTo>
                  <a:lnTo>
                    <a:pt x="1191" y="64"/>
                  </a:lnTo>
                  <a:lnTo>
                    <a:pt x="1195" y="64"/>
                  </a:lnTo>
                  <a:lnTo>
                    <a:pt x="1207" y="64"/>
                  </a:lnTo>
                  <a:lnTo>
                    <a:pt x="1211" y="54"/>
                  </a:lnTo>
                  <a:lnTo>
                    <a:pt x="1211" y="12"/>
                  </a:lnTo>
                  <a:close/>
                  <a:moveTo>
                    <a:pt x="1280" y="62"/>
                  </a:moveTo>
                  <a:lnTo>
                    <a:pt x="1259" y="26"/>
                  </a:lnTo>
                  <a:lnTo>
                    <a:pt x="1279" y="2"/>
                  </a:lnTo>
                  <a:lnTo>
                    <a:pt x="1270" y="2"/>
                  </a:lnTo>
                  <a:lnTo>
                    <a:pt x="1246" y="32"/>
                  </a:lnTo>
                  <a:lnTo>
                    <a:pt x="1246" y="2"/>
                  </a:lnTo>
                  <a:lnTo>
                    <a:pt x="1238" y="2"/>
                  </a:lnTo>
                  <a:lnTo>
                    <a:pt x="1238" y="62"/>
                  </a:lnTo>
                  <a:lnTo>
                    <a:pt x="1246" y="62"/>
                  </a:lnTo>
                  <a:lnTo>
                    <a:pt x="1246" y="42"/>
                  </a:lnTo>
                  <a:lnTo>
                    <a:pt x="1254" y="32"/>
                  </a:lnTo>
                  <a:lnTo>
                    <a:pt x="1272" y="62"/>
                  </a:lnTo>
                  <a:lnTo>
                    <a:pt x="1280" y="62"/>
                  </a:lnTo>
                  <a:close/>
                  <a:moveTo>
                    <a:pt x="1334" y="28"/>
                  </a:moveTo>
                  <a:lnTo>
                    <a:pt x="1333" y="25"/>
                  </a:lnTo>
                  <a:lnTo>
                    <a:pt x="1332" y="23"/>
                  </a:lnTo>
                  <a:lnTo>
                    <a:pt x="1328" y="19"/>
                  </a:lnTo>
                  <a:lnTo>
                    <a:pt x="1325" y="18"/>
                  </a:lnTo>
                  <a:lnTo>
                    <a:pt x="1318" y="18"/>
                  </a:lnTo>
                  <a:lnTo>
                    <a:pt x="1313" y="20"/>
                  </a:lnTo>
                  <a:lnTo>
                    <a:pt x="1310" y="26"/>
                  </a:lnTo>
                  <a:lnTo>
                    <a:pt x="1309" y="20"/>
                  </a:lnTo>
                  <a:lnTo>
                    <a:pt x="1306" y="18"/>
                  </a:lnTo>
                  <a:lnTo>
                    <a:pt x="1299" y="18"/>
                  </a:lnTo>
                  <a:lnTo>
                    <a:pt x="1298" y="19"/>
                  </a:lnTo>
                  <a:lnTo>
                    <a:pt x="1295" y="19"/>
                  </a:lnTo>
                  <a:lnTo>
                    <a:pt x="1292" y="22"/>
                  </a:lnTo>
                  <a:lnTo>
                    <a:pt x="1290" y="25"/>
                  </a:lnTo>
                  <a:lnTo>
                    <a:pt x="1290" y="19"/>
                  </a:lnTo>
                  <a:lnTo>
                    <a:pt x="1285" y="19"/>
                  </a:lnTo>
                  <a:lnTo>
                    <a:pt x="1285" y="62"/>
                  </a:lnTo>
                  <a:lnTo>
                    <a:pt x="1290" y="62"/>
                  </a:lnTo>
                  <a:lnTo>
                    <a:pt x="1290" y="29"/>
                  </a:lnTo>
                  <a:lnTo>
                    <a:pt x="1293" y="25"/>
                  </a:lnTo>
                  <a:lnTo>
                    <a:pt x="1303" y="25"/>
                  </a:lnTo>
                  <a:lnTo>
                    <a:pt x="1306" y="28"/>
                  </a:lnTo>
                  <a:lnTo>
                    <a:pt x="1306" y="62"/>
                  </a:lnTo>
                  <a:lnTo>
                    <a:pt x="1312" y="62"/>
                  </a:lnTo>
                  <a:lnTo>
                    <a:pt x="1312" y="33"/>
                  </a:lnTo>
                  <a:lnTo>
                    <a:pt x="1313" y="31"/>
                  </a:lnTo>
                  <a:lnTo>
                    <a:pt x="1313" y="29"/>
                  </a:lnTo>
                  <a:lnTo>
                    <a:pt x="1315" y="26"/>
                  </a:lnTo>
                  <a:lnTo>
                    <a:pt x="1318" y="25"/>
                  </a:lnTo>
                  <a:lnTo>
                    <a:pt x="1323" y="25"/>
                  </a:lnTo>
                  <a:lnTo>
                    <a:pt x="1325" y="26"/>
                  </a:lnTo>
                  <a:lnTo>
                    <a:pt x="1328" y="32"/>
                  </a:lnTo>
                  <a:lnTo>
                    <a:pt x="1328" y="62"/>
                  </a:lnTo>
                  <a:lnTo>
                    <a:pt x="1334" y="62"/>
                  </a:lnTo>
                  <a:lnTo>
                    <a:pt x="1334" y="28"/>
                  </a:lnTo>
                  <a:close/>
                  <a:moveTo>
                    <a:pt x="1621" y="15"/>
                  </a:moveTo>
                  <a:lnTo>
                    <a:pt x="1620" y="10"/>
                  </a:lnTo>
                  <a:lnTo>
                    <a:pt x="1617" y="8"/>
                  </a:lnTo>
                  <a:lnTo>
                    <a:pt x="1614" y="3"/>
                  </a:lnTo>
                  <a:lnTo>
                    <a:pt x="1611" y="2"/>
                  </a:lnTo>
                  <a:lnTo>
                    <a:pt x="1601" y="2"/>
                  </a:lnTo>
                  <a:lnTo>
                    <a:pt x="1598" y="3"/>
                  </a:lnTo>
                  <a:lnTo>
                    <a:pt x="1594" y="8"/>
                  </a:lnTo>
                  <a:lnTo>
                    <a:pt x="1594" y="9"/>
                  </a:lnTo>
                  <a:lnTo>
                    <a:pt x="1593" y="9"/>
                  </a:lnTo>
                  <a:lnTo>
                    <a:pt x="1593" y="10"/>
                  </a:lnTo>
                  <a:lnTo>
                    <a:pt x="1591" y="12"/>
                  </a:lnTo>
                  <a:lnTo>
                    <a:pt x="1591" y="15"/>
                  </a:lnTo>
                  <a:lnTo>
                    <a:pt x="1590" y="16"/>
                  </a:lnTo>
                  <a:lnTo>
                    <a:pt x="1590" y="19"/>
                  </a:lnTo>
                  <a:lnTo>
                    <a:pt x="1597" y="20"/>
                  </a:lnTo>
                  <a:lnTo>
                    <a:pt x="1597" y="15"/>
                  </a:lnTo>
                  <a:lnTo>
                    <a:pt x="1600" y="9"/>
                  </a:lnTo>
                  <a:lnTo>
                    <a:pt x="1603" y="8"/>
                  </a:lnTo>
                  <a:lnTo>
                    <a:pt x="1609" y="8"/>
                  </a:lnTo>
                  <a:lnTo>
                    <a:pt x="1611" y="9"/>
                  </a:lnTo>
                  <a:lnTo>
                    <a:pt x="1613" y="12"/>
                  </a:lnTo>
                  <a:lnTo>
                    <a:pt x="1614" y="13"/>
                  </a:lnTo>
                  <a:lnTo>
                    <a:pt x="1616" y="16"/>
                  </a:lnTo>
                  <a:lnTo>
                    <a:pt x="1616" y="22"/>
                  </a:lnTo>
                  <a:lnTo>
                    <a:pt x="1614" y="26"/>
                  </a:lnTo>
                  <a:lnTo>
                    <a:pt x="1610" y="31"/>
                  </a:lnTo>
                  <a:lnTo>
                    <a:pt x="1609" y="33"/>
                  </a:lnTo>
                  <a:lnTo>
                    <a:pt x="1593" y="49"/>
                  </a:lnTo>
                  <a:lnTo>
                    <a:pt x="1591" y="54"/>
                  </a:lnTo>
                  <a:lnTo>
                    <a:pt x="1588" y="59"/>
                  </a:lnTo>
                  <a:lnTo>
                    <a:pt x="1588" y="62"/>
                  </a:lnTo>
                  <a:lnTo>
                    <a:pt x="1621" y="62"/>
                  </a:lnTo>
                  <a:lnTo>
                    <a:pt x="1621" y="55"/>
                  </a:lnTo>
                  <a:lnTo>
                    <a:pt x="1597" y="55"/>
                  </a:lnTo>
                  <a:lnTo>
                    <a:pt x="1601" y="51"/>
                  </a:lnTo>
                  <a:lnTo>
                    <a:pt x="1603" y="48"/>
                  </a:lnTo>
                  <a:lnTo>
                    <a:pt x="1617" y="33"/>
                  </a:lnTo>
                  <a:lnTo>
                    <a:pt x="1619" y="31"/>
                  </a:lnTo>
                  <a:lnTo>
                    <a:pt x="1621" y="22"/>
                  </a:lnTo>
                  <a:lnTo>
                    <a:pt x="1621" y="15"/>
                  </a:lnTo>
                  <a:close/>
                  <a:moveTo>
                    <a:pt x="1660" y="3"/>
                  </a:moveTo>
                  <a:lnTo>
                    <a:pt x="1629" y="3"/>
                  </a:lnTo>
                  <a:lnTo>
                    <a:pt x="1629" y="10"/>
                  </a:lnTo>
                  <a:lnTo>
                    <a:pt x="1653" y="10"/>
                  </a:lnTo>
                  <a:lnTo>
                    <a:pt x="1647" y="19"/>
                  </a:lnTo>
                  <a:lnTo>
                    <a:pt x="1645" y="26"/>
                  </a:lnTo>
                  <a:lnTo>
                    <a:pt x="1639" y="38"/>
                  </a:lnTo>
                  <a:lnTo>
                    <a:pt x="1637" y="45"/>
                  </a:lnTo>
                  <a:lnTo>
                    <a:pt x="1637" y="51"/>
                  </a:lnTo>
                  <a:lnTo>
                    <a:pt x="1636" y="55"/>
                  </a:lnTo>
                  <a:lnTo>
                    <a:pt x="1636" y="62"/>
                  </a:lnTo>
                  <a:lnTo>
                    <a:pt x="1642" y="62"/>
                  </a:lnTo>
                  <a:lnTo>
                    <a:pt x="1642" y="55"/>
                  </a:lnTo>
                  <a:lnTo>
                    <a:pt x="1645" y="46"/>
                  </a:lnTo>
                  <a:lnTo>
                    <a:pt x="1646" y="41"/>
                  </a:lnTo>
                  <a:lnTo>
                    <a:pt x="1646" y="39"/>
                  </a:lnTo>
                  <a:lnTo>
                    <a:pt x="1647" y="36"/>
                  </a:lnTo>
                  <a:lnTo>
                    <a:pt x="1647" y="33"/>
                  </a:lnTo>
                  <a:lnTo>
                    <a:pt x="1652" y="23"/>
                  </a:lnTo>
                  <a:lnTo>
                    <a:pt x="1656" y="15"/>
                  </a:lnTo>
                  <a:lnTo>
                    <a:pt x="1660" y="9"/>
                  </a:lnTo>
                  <a:lnTo>
                    <a:pt x="1660" y="3"/>
                  </a:lnTo>
                  <a:close/>
                  <a:moveTo>
                    <a:pt x="1699" y="12"/>
                  </a:moveTo>
                  <a:lnTo>
                    <a:pt x="1694" y="2"/>
                  </a:lnTo>
                  <a:lnTo>
                    <a:pt x="1692" y="2"/>
                  </a:lnTo>
                  <a:lnTo>
                    <a:pt x="1692" y="16"/>
                  </a:lnTo>
                  <a:lnTo>
                    <a:pt x="1692" y="49"/>
                  </a:lnTo>
                  <a:lnTo>
                    <a:pt x="1689" y="58"/>
                  </a:lnTo>
                  <a:lnTo>
                    <a:pt x="1682" y="58"/>
                  </a:lnTo>
                  <a:lnTo>
                    <a:pt x="1676" y="58"/>
                  </a:lnTo>
                  <a:lnTo>
                    <a:pt x="1673" y="49"/>
                  </a:lnTo>
                  <a:lnTo>
                    <a:pt x="1673" y="16"/>
                  </a:lnTo>
                  <a:lnTo>
                    <a:pt x="1676" y="13"/>
                  </a:lnTo>
                  <a:lnTo>
                    <a:pt x="1679" y="8"/>
                  </a:lnTo>
                  <a:lnTo>
                    <a:pt x="1682" y="8"/>
                  </a:lnTo>
                  <a:lnTo>
                    <a:pt x="1689" y="9"/>
                  </a:lnTo>
                  <a:lnTo>
                    <a:pt x="1692" y="16"/>
                  </a:lnTo>
                  <a:lnTo>
                    <a:pt x="1692" y="2"/>
                  </a:lnTo>
                  <a:lnTo>
                    <a:pt x="1682" y="2"/>
                  </a:lnTo>
                  <a:lnTo>
                    <a:pt x="1672" y="2"/>
                  </a:lnTo>
                  <a:lnTo>
                    <a:pt x="1666" y="12"/>
                  </a:lnTo>
                  <a:lnTo>
                    <a:pt x="1666" y="41"/>
                  </a:lnTo>
                  <a:lnTo>
                    <a:pt x="1668" y="48"/>
                  </a:lnTo>
                  <a:lnTo>
                    <a:pt x="1669" y="54"/>
                  </a:lnTo>
                  <a:lnTo>
                    <a:pt x="1670" y="56"/>
                  </a:lnTo>
                  <a:lnTo>
                    <a:pt x="1678" y="64"/>
                  </a:lnTo>
                  <a:lnTo>
                    <a:pt x="1682" y="64"/>
                  </a:lnTo>
                  <a:lnTo>
                    <a:pt x="1694" y="64"/>
                  </a:lnTo>
                  <a:lnTo>
                    <a:pt x="1699" y="54"/>
                  </a:lnTo>
                  <a:lnTo>
                    <a:pt x="1699" y="12"/>
                  </a:lnTo>
                  <a:close/>
                  <a:moveTo>
                    <a:pt x="1767" y="2"/>
                  </a:moveTo>
                  <a:lnTo>
                    <a:pt x="1758" y="2"/>
                  </a:lnTo>
                  <a:lnTo>
                    <a:pt x="1732" y="32"/>
                  </a:lnTo>
                  <a:lnTo>
                    <a:pt x="1732" y="2"/>
                  </a:lnTo>
                  <a:lnTo>
                    <a:pt x="1727" y="2"/>
                  </a:lnTo>
                  <a:lnTo>
                    <a:pt x="1727" y="62"/>
                  </a:lnTo>
                  <a:lnTo>
                    <a:pt x="1732" y="62"/>
                  </a:lnTo>
                  <a:lnTo>
                    <a:pt x="1732" y="42"/>
                  </a:lnTo>
                  <a:lnTo>
                    <a:pt x="1741" y="32"/>
                  </a:lnTo>
                  <a:lnTo>
                    <a:pt x="1758" y="62"/>
                  </a:lnTo>
                  <a:lnTo>
                    <a:pt x="1767" y="62"/>
                  </a:lnTo>
                  <a:lnTo>
                    <a:pt x="1745" y="26"/>
                  </a:lnTo>
                  <a:lnTo>
                    <a:pt x="1767" y="2"/>
                  </a:lnTo>
                  <a:close/>
                  <a:moveTo>
                    <a:pt x="1820" y="23"/>
                  </a:moveTo>
                  <a:lnTo>
                    <a:pt x="1817" y="22"/>
                  </a:lnTo>
                  <a:lnTo>
                    <a:pt x="1816" y="19"/>
                  </a:lnTo>
                  <a:lnTo>
                    <a:pt x="1813" y="18"/>
                  </a:lnTo>
                  <a:lnTo>
                    <a:pt x="1804" y="18"/>
                  </a:lnTo>
                  <a:lnTo>
                    <a:pt x="1801" y="20"/>
                  </a:lnTo>
                  <a:lnTo>
                    <a:pt x="1799" y="26"/>
                  </a:lnTo>
                  <a:lnTo>
                    <a:pt x="1797" y="20"/>
                  </a:lnTo>
                  <a:lnTo>
                    <a:pt x="1793" y="18"/>
                  </a:lnTo>
                  <a:lnTo>
                    <a:pt x="1786" y="18"/>
                  </a:lnTo>
                  <a:lnTo>
                    <a:pt x="1786" y="19"/>
                  </a:lnTo>
                  <a:lnTo>
                    <a:pt x="1781" y="19"/>
                  </a:lnTo>
                  <a:lnTo>
                    <a:pt x="1780" y="22"/>
                  </a:lnTo>
                  <a:lnTo>
                    <a:pt x="1777" y="25"/>
                  </a:lnTo>
                  <a:lnTo>
                    <a:pt x="1777" y="19"/>
                  </a:lnTo>
                  <a:lnTo>
                    <a:pt x="1773" y="19"/>
                  </a:lnTo>
                  <a:lnTo>
                    <a:pt x="1773" y="62"/>
                  </a:lnTo>
                  <a:lnTo>
                    <a:pt x="1778" y="62"/>
                  </a:lnTo>
                  <a:lnTo>
                    <a:pt x="1778" y="29"/>
                  </a:lnTo>
                  <a:lnTo>
                    <a:pt x="1781" y="25"/>
                  </a:lnTo>
                  <a:lnTo>
                    <a:pt x="1791" y="25"/>
                  </a:lnTo>
                  <a:lnTo>
                    <a:pt x="1793" y="28"/>
                  </a:lnTo>
                  <a:lnTo>
                    <a:pt x="1793" y="62"/>
                  </a:lnTo>
                  <a:lnTo>
                    <a:pt x="1800" y="62"/>
                  </a:lnTo>
                  <a:lnTo>
                    <a:pt x="1800" y="31"/>
                  </a:lnTo>
                  <a:lnTo>
                    <a:pt x="1801" y="29"/>
                  </a:lnTo>
                  <a:lnTo>
                    <a:pt x="1803" y="26"/>
                  </a:lnTo>
                  <a:lnTo>
                    <a:pt x="1804" y="25"/>
                  </a:lnTo>
                  <a:lnTo>
                    <a:pt x="1812" y="25"/>
                  </a:lnTo>
                  <a:lnTo>
                    <a:pt x="1813" y="26"/>
                  </a:lnTo>
                  <a:lnTo>
                    <a:pt x="1814" y="29"/>
                  </a:lnTo>
                  <a:lnTo>
                    <a:pt x="1814" y="62"/>
                  </a:lnTo>
                  <a:lnTo>
                    <a:pt x="1820" y="62"/>
                  </a:lnTo>
                  <a:lnTo>
                    <a:pt x="1820" y="25"/>
                  </a:lnTo>
                  <a:lnTo>
                    <a:pt x="1820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279"/>
            <p:cNvSpPr/>
            <p:nvPr/>
          </p:nvSpPr>
          <p:spPr>
            <a:xfrm>
              <a:off x="1059" y="796"/>
              <a:ext cx="57" cy="57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44" y="0"/>
                  </a:moveTo>
                  <a:lnTo>
                    <a:pt x="29" y="0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0" y="27"/>
                  </a:lnTo>
                  <a:lnTo>
                    <a:pt x="2" y="38"/>
                  </a:lnTo>
                  <a:lnTo>
                    <a:pt x="8" y="47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44" y="56"/>
                  </a:lnTo>
                  <a:lnTo>
                    <a:pt x="56" y="43"/>
                  </a:lnTo>
                  <a:lnTo>
                    <a:pt x="56" y="1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279"/>
            <p:cNvSpPr/>
            <p:nvPr/>
          </p:nvSpPr>
          <p:spPr>
            <a:xfrm>
              <a:off x="1059" y="796"/>
              <a:ext cx="57" cy="57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9" y="0"/>
                  </a:moveTo>
                  <a:lnTo>
                    <a:pt x="44" y="0"/>
                  </a:lnTo>
                  <a:lnTo>
                    <a:pt x="56" y="11"/>
                  </a:lnTo>
                  <a:lnTo>
                    <a:pt x="56" y="27"/>
                  </a:lnTo>
                  <a:lnTo>
                    <a:pt x="56" y="43"/>
                  </a:lnTo>
                  <a:lnTo>
                    <a:pt x="44" y="56"/>
                  </a:lnTo>
                  <a:lnTo>
                    <a:pt x="29" y="56"/>
                  </a:lnTo>
                  <a:lnTo>
                    <a:pt x="17" y="54"/>
                  </a:lnTo>
                  <a:lnTo>
                    <a:pt x="8" y="47"/>
                  </a:lnTo>
                  <a:lnTo>
                    <a:pt x="2" y="3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279"/>
            <p:cNvSpPr/>
            <p:nvPr/>
          </p:nvSpPr>
          <p:spPr>
            <a:xfrm>
              <a:off x="2707" y="3613"/>
              <a:ext cx="57" cy="57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45" y="0"/>
                  </a:moveTo>
                  <a:lnTo>
                    <a:pt x="29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5"/>
                  </a:lnTo>
                  <a:lnTo>
                    <a:pt x="13" y="57"/>
                  </a:lnTo>
                  <a:lnTo>
                    <a:pt x="45" y="57"/>
                  </a:lnTo>
                  <a:lnTo>
                    <a:pt x="56" y="45"/>
                  </a:lnTo>
                  <a:lnTo>
                    <a:pt x="56" y="1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279"/>
            <p:cNvSpPr/>
            <p:nvPr/>
          </p:nvSpPr>
          <p:spPr>
            <a:xfrm>
              <a:off x="2707" y="3613"/>
              <a:ext cx="57" cy="57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9" y="0"/>
                  </a:moveTo>
                  <a:lnTo>
                    <a:pt x="45" y="0"/>
                  </a:lnTo>
                  <a:lnTo>
                    <a:pt x="56" y="13"/>
                  </a:lnTo>
                  <a:lnTo>
                    <a:pt x="56" y="29"/>
                  </a:lnTo>
                  <a:lnTo>
                    <a:pt x="56" y="45"/>
                  </a:lnTo>
                  <a:lnTo>
                    <a:pt x="45" y="57"/>
                  </a:lnTo>
                  <a:lnTo>
                    <a:pt x="29" y="57"/>
                  </a:lnTo>
                  <a:lnTo>
                    <a:pt x="13" y="57"/>
                  </a:lnTo>
                  <a:lnTo>
                    <a:pt x="0" y="45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279"/>
            <p:cNvSpPr/>
            <p:nvPr/>
          </p:nvSpPr>
          <p:spPr>
            <a:xfrm>
              <a:off x="3520" y="4691"/>
              <a:ext cx="58" cy="57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44" y="0"/>
                  </a:moveTo>
                  <a:lnTo>
                    <a:pt x="28" y="0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8" y="48"/>
                  </a:lnTo>
                  <a:lnTo>
                    <a:pt x="17" y="54"/>
                  </a:lnTo>
                  <a:lnTo>
                    <a:pt x="28" y="56"/>
                  </a:lnTo>
                  <a:lnTo>
                    <a:pt x="40" y="54"/>
                  </a:lnTo>
                  <a:lnTo>
                    <a:pt x="49" y="48"/>
                  </a:lnTo>
                  <a:lnTo>
                    <a:pt x="55" y="39"/>
                  </a:lnTo>
                  <a:lnTo>
                    <a:pt x="57" y="27"/>
                  </a:lnTo>
                  <a:lnTo>
                    <a:pt x="57" y="1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279"/>
            <p:cNvSpPr/>
            <p:nvPr/>
          </p:nvSpPr>
          <p:spPr>
            <a:xfrm>
              <a:off x="3520" y="4691"/>
              <a:ext cx="58" cy="57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28" y="0"/>
                  </a:moveTo>
                  <a:lnTo>
                    <a:pt x="44" y="0"/>
                  </a:lnTo>
                  <a:lnTo>
                    <a:pt x="57" y="11"/>
                  </a:lnTo>
                  <a:lnTo>
                    <a:pt x="57" y="27"/>
                  </a:lnTo>
                  <a:lnTo>
                    <a:pt x="55" y="39"/>
                  </a:lnTo>
                  <a:lnTo>
                    <a:pt x="49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7" y="54"/>
                  </a:lnTo>
                  <a:lnTo>
                    <a:pt x="8" y="48"/>
                  </a:lnTo>
                  <a:lnTo>
                    <a:pt x="2" y="39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13" y="0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279"/>
            <p:cNvSpPr/>
            <p:nvPr/>
          </p:nvSpPr>
          <p:spPr>
            <a:xfrm>
              <a:off x="4075" y="6404"/>
              <a:ext cx="57" cy="57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7" y="0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0" y="43"/>
                  </a:lnTo>
                  <a:lnTo>
                    <a:pt x="13" y="56"/>
                  </a:lnTo>
                  <a:lnTo>
                    <a:pt x="43" y="56"/>
                  </a:lnTo>
                  <a:lnTo>
                    <a:pt x="56" y="43"/>
                  </a:lnTo>
                  <a:lnTo>
                    <a:pt x="56" y="29"/>
                  </a:lnTo>
                  <a:lnTo>
                    <a:pt x="54" y="18"/>
                  </a:lnTo>
                  <a:lnTo>
                    <a:pt x="48" y="9"/>
                  </a:lnTo>
                  <a:lnTo>
                    <a:pt x="39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279"/>
            <p:cNvSpPr/>
            <p:nvPr/>
          </p:nvSpPr>
          <p:spPr>
            <a:xfrm>
              <a:off x="4075" y="6404"/>
              <a:ext cx="57" cy="57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7" y="0"/>
                  </a:moveTo>
                  <a:lnTo>
                    <a:pt x="39" y="2"/>
                  </a:lnTo>
                  <a:lnTo>
                    <a:pt x="48" y="9"/>
                  </a:lnTo>
                  <a:lnTo>
                    <a:pt x="54" y="18"/>
                  </a:lnTo>
                  <a:lnTo>
                    <a:pt x="56" y="29"/>
                  </a:lnTo>
                  <a:lnTo>
                    <a:pt x="56" y="43"/>
                  </a:lnTo>
                  <a:lnTo>
                    <a:pt x="43" y="56"/>
                  </a:lnTo>
                  <a:lnTo>
                    <a:pt x="27" y="56"/>
                  </a:lnTo>
                  <a:lnTo>
                    <a:pt x="13" y="56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13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279"/>
            <p:cNvSpPr/>
            <p:nvPr/>
          </p:nvSpPr>
          <p:spPr>
            <a:xfrm>
              <a:off x="3920" y="8063"/>
              <a:ext cx="58" cy="57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29" y="0"/>
                  </a:move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5"/>
                  </a:lnTo>
                  <a:lnTo>
                    <a:pt x="13" y="56"/>
                  </a:lnTo>
                  <a:lnTo>
                    <a:pt x="45" y="56"/>
                  </a:lnTo>
                  <a:lnTo>
                    <a:pt x="58" y="45"/>
                  </a:lnTo>
                  <a:lnTo>
                    <a:pt x="58" y="29"/>
                  </a:lnTo>
                  <a:lnTo>
                    <a:pt x="55" y="18"/>
                  </a:lnTo>
                  <a:lnTo>
                    <a:pt x="49" y="8"/>
                  </a:lnTo>
                  <a:lnTo>
                    <a:pt x="40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279"/>
            <p:cNvSpPr/>
            <p:nvPr/>
          </p:nvSpPr>
          <p:spPr>
            <a:xfrm>
              <a:off x="3920" y="8063"/>
              <a:ext cx="58" cy="57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29" y="0"/>
                  </a:moveTo>
                  <a:lnTo>
                    <a:pt x="40" y="2"/>
                  </a:lnTo>
                  <a:lnTo>
                    <a:pt x="49" y="8"/>
                  </a:lnTo>
                  <a:lnTo>
                    <a:pt x="55" y="18"/>
                  </a:lnTo>
                  <a:lnTo>
                    <a:pt x="58" y="29"/>
                  </a:lnTo>
                  <a:lnTo>
                    <a:pt x="58" y="45"/>
                  </a:lnTo>
                  <a:lnTo>
                    <a:pt x="45" y="56"/>
                  </a:lnTo>
                  <a:lnTo>
                    <a:pt x="29" y="56"/>
                  </a:lnTo>
                  <a:lnTo>
                    <a:pt x="13" y="56"/>
                  </a:lnTo>
                  <a:lnTo>
                    <a:pt x="0" y="45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279"/>
            <p:cNvSpPr/>
            <p:nvPr/>
          </p:nvSpPr>
          <p:spPr>
            <a:xfrm>
              <a:off x="3677" y="7671"/>
              <a:ext cx="3" cy="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0"/>
                  </a:moveTo>
                  <a:lnTo>
                    <a:pt x="1" y="2"/>
                  </a:lnTo>
                  <a:moveTo>
                    <a:pt x="1" y="2"/>
                  </a:moveTo>
                  <a:lnTo>
                    <a:pt x="0" y="3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37" name="Google Shape;1837;p27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405" y="483"/>
              <a:ext cx="853" cy="4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8" name="Google Shape;1838;p279"/>
            <p:cNvSpPr/>
            <p:nvPr/>
          </p:nvSpPr>
          <p:spPr>
            <a:xfrm>
              <a:off x="3674" y="7671"/>
              <a:ext cx="3" cy="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3"/>
                  </a:moveTo>
                  <a:lnTo>
                    <a:pt x="1" y="2"/>
                  </a:lnTo>
                  <a:moveTo>
                    <a:pt x="1" y="2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39" name="Google Shape;1839;p27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463" y="461"/>
              <a:ext cx="557" cy="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0" name="Google Shape;1840;p27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86" y="808"/>
              <a:ext cx="3089" cy="26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1" name="Google Shape;1841;p279"/>
            <p:cNvSpPr/>
            <p:nvPr/>
          </p:nvSpPr>
          <p:spPr>
            <a:xfrm>
              <a:off x="652" y="858"/>
              <a:ext cx="2254" cy="2565"/>
            </a:xfrm>
            <a:custGeom>
              <a:avLst/>
              <a:gdLst/>
              <a:ahLst/>
              <a:cxnLst/>
              <a:rect l="l" t="t" r="r" b="b"/>
              <a:pathLst>
                <a:path w="2254" h="2565" extrusionOk="0">
                  <a:moveTo>
                    <a:pt x="64" y="44"/>
                  </a:moveTo>
                  <a:lnTo>
                    <a:pt x="62" y="39"/>
                  </a:lnTo>
                  <a:lnTo>
                    <a:pt x="59" y="34"/>
                  </a:lnTo>
                  <a:lnTo>
                    <a:pt x="56" y="29"/>
                  </a:lnTo>
                  <a:lnTo>
                    <a:pt x="53" y="24"/>
                  </a:lnTo>
                  <a:lnTo>
                    <a:pt x="52" y="24"/>
                  </a:lnTo>
                  <a:lnTo>
                    <a:pt x="52" y="43"/>
                  </a:lnTo>
                  <a:lnTo>
                    <a:pt x="52" y="63"/>
                  </a:lnTo>
                  <a:lnTo>
                    <a:pt x="45" y="69"/>
                  </a:lnTo>
                  <a:lnTo>
                    <a:pt x="32" y="69"/>
                  </a:lnTo>
                  <a:lnTo>
                    <a:pt x="12" y="69"/>
                  </a:lnTo>
                  <a:lnTo>
                    <a:pt x="12" y="33"/>
                  </a:lnTo>
                  <a:lnTo>
                    <a:pt x="32" y="33"/>
                  </a:lnTo>
                  <a:lnTo>
                    <a:pt x="42" y="33"/>
                  </a:lnTo>
                  <a:lnTo>
                    <a:pt x="43" y="34"/>
                  </a:lnTo>
                  <a:lnTo>
                    <a:pt x="49" y="37"/>
                  </a:lnTo>
                  <a:lnTo>
                    <a:pt x="52" y="43"/>
                  </a:lnTo>
                  <a:lnTo>
                    <a:pt x="52" y="24"/>
                  </a:lnTo>
                  <a:lnTo>
                    <a:pt x="48" y="23"/>
                  </a:lnTo>
                  <a:lnTo>
                    <a:pt x="43" y="21"/>
                  </a:lnTo>
                  <a:lnTo>
                    <a:pt x="32" y="21"/>
                  </a:lnTo>
                  <a:lnTo>
                    <a:pt x="0" y="21"/>
                  </a:lnTo>
                  <a:lnTo>
                    <a:pt x="0" y="121"/>
                  </a:lnTo>
                  <a:lnTo>
                    <a:pt x="12" y="121"/>
                  </a:lnTo>
                  <a:lnTo>
                    <a:pt x="12" y="80"/>
                  </a:lnTo>
                  <a:lnTo>
                    <a:pt x="32" y="80"/>
                  </a:lnTo>
                  <a:lnTo>
                    <a:pt x="46" y="78"/>
                  </a:lnTo>
                  <a:lnTo>
                    <a:pt x="56" y="73"/>
                  </a:lnTo>
                  <a:lnTo>
                    <a:pt x="62" y="63"/>
                  </a:lnTo>
                  <a:lnTo>
                    <a:pt x="64" y="50"/>
                  </a:lnTo>
                  <a:lnTo>
                    <a:pt x="64" y="44"/>
                  </a:lnTo>
                  <a:close/>
                  <a:moveTo>
                    <a:pt x="124" y="56"/>
                  </a:moveTo>
                  <a:lnTo>
                    <a:pt x="117" y="47"/>
                  </a:lnTo>
                  <a:lnTo>
                    <a:pt x="97" y="47"/>
                  </a:lnTo>
                  <a:lnTo>
                    <a:pt x="91" y="50"/>
                  </a:lnTo>
                  <a:lnTo>
                    <a:pt x="85" y="57"/>
                  </a:lnTo>
                  <a:lnTo>
                    <a:pt x="85" y="21"/>
                  </a:lnTo>
                  <a:lnTo>
                    <a:pt x="75" y="21"/>
                  </a:lnTo>
                  <a:lnTo>
                    <a:pt x="75" y="121"/>
                  </a:lnTo>
                  <a:lnTo>
                    <a:pt x="85" y="121"/>
                  </a:lnTo>
                  <a:lnTo>
                    <a:pt x="85" y="66"/>
                  </a:lnTo>
                  <a:lnTo>
                    <a:pt x="91" y="57"/>
                  </a:lnTo>
                  <a:lnTo>
                    <a:pt x="110" y="57"/>
                  </a:lnTo>
                  <a:lnTo>
                    <a:pt x="114" y="63"/>
                  </a:lnTo>
                  <a:lnTo>
                    <a:pt x="114" y="121"/>
                  </a:lnTo>
                  <a:lnTo>
                    <a:pt x="124" y="121"/>
                  </a:lnTo>
                  <a:lnTo>
                    <a:pt x="124" y="56"/>
                  </a:lnTo>
                  <a:close/>
                  <a:moveTo>
                    <a:pt x="192" y="75"/>
                  </a:moveTo>
                  <a:lnTo>
                    <a:pt x="189" y="66"/>
                  </a:lnTo>
                  <a:lnTo>
                    <a:pt x="182" y="54"/>
                  </a:lnTo>
                  <a:lnTo>
                    <a:pt x="182" y="77"/>
                  </a:lnTo>
                  <a:lnTo>
                    <a:pt x="182" y="92"/>
                  </a:lnTo>
                  <a:lnTo>
                    <a:pt x="180" y="98"/>
                  </a:lnTo>
                  <a:lnTo>
                    <a:pt x="174" y="109"/>
                  </a:lnTo>
                  <a:lnTo>
                    <a:pt x="170" y="113"/>
                  </a:lnTo>
                  <a:lnTo>
                    <a:pt x="164" y="112"/>
                  </a:lnTo>
                  <a:lnTo>
                    <a:pt x="163" y="112"/>
                  </a:lnTo>
                  <a:lnTo>
                    <a:pt x="157" y="112"/>
                  </a:lnTo>
                  <a:lnTo>
                    <a:pt x="153" y="109"/>
                  </a:lnTo>
                  <a:lnTo>
                    <a:pt x="147" y="98"/>
                  </a:lnTo>
                  <a:lnTo>
                    <a:pt x="146" y="92"/>
                  </a:lnTo>
                  <a:lnTo>
                    <a:pt x="146" y="77"/>
                  </a:lnTo>
                  <a:lnTo>
                    <a:pt x="147" y="72"/>
                  </a:lnTo>
                  <a:lnTo>
                    <a:pt x="150" y="67"/>
                  </a:lnTo>
                  <a:lnTo>
                    <a:pt x="153" y="60"/>
                  </a:lnTo>
                  <a:lnTo>
                    <a:pt x="157" y="57"/>
                  </a:lnTo>
                  <a:lnTo>
                    <a:pt x="163" y="57"/>
                  </a:lnTo>
                  <a:lnTo>
                    <a:pt x="170" y="57"/>
                  </a:lnTo>
                  <a:lnTo>
                    <a:pt x="174" y="60"/>
                  </a:lnTo>
                  <a:lnTo>
                    <a:pt x="177" y="67"/>
                  </a:lnTo>
                  <a:lnTo>
                    <a:pt x="180" y="72"/>
                  </a:lnTo>
                  <a:lnTo>
                    <a:pt x="182" y="77"/>
                  </a:lnTo>
                  <a:lnTo>
                    <a:pt x="182" y="54"/>
                  </a:lnTo>
                  <a:lnTo>
                    <a:pt x="180" y="52"/>
                  </a:lnTo>
                  <a:lnTo>
                    <a:pt x="173" y="47"/>
                  </a:lnTo>
                  <a:lnTo>
                    <a:pt x="163" y="47"/>
                  </a:lnTo>
                  <a:lnTo>
                    <a:pt x="154" y="47"/>
                  </a:lnTo>
                  <a:lnTo>
                    <a:pt x="147" y="52"/>
                  </a:lnTo>
                  <a:lnTo>
                    <a:pt x="141" y="59"/>
                  </a:lnTo>
                  <a:lnTo>
                    <a:pt x="137" y="66"/>
                  </a:lnTo>
                  <a:lnTo>
                    <a:pt x="136" y="75"/>
                  </a:lnTo>
                  <a:lnTo>
                    <a:pt x="136" y="95"/>
                  </a:lnTo>
                  <a:lnTo>
                    <a:pt x="137" y="103"/>
                  </a:lnTo>
                  <a:lnTo>
                    <a:pt x="141" y="111"/>
                  </a:lnTo>
                  <a:lnTo>
                    <a:pt x="147" y="119"/>
                  </a:lnTo>
                  <a:lnTo>
                    <a:pt x="154" y="124"/>
                  </a:lnTo>
                  <a:lnTo>
                    <a:pt x="163" y="124"/>
                  </a:lnTo>
                  <a:lnTo>
                    <a:pt x="173" y="122"/>
                  </a:lnTo>
                  <a:lnTo>
                    <a:pt x="180" y="119"/>
                  </a:lnTo>
                  <a:lnTo>
                    <a:pt x="184" y="113"/>
                  </a:lnTo>
                  <a:lnTo>
                    <a:pt x="186" y="111"/>
                  </a:lnTo>
                  <a:lnTo>
                    <a:pt x="189" y="103"/>
                  </a:lnTo>
                  <a:lnTo>
                    <a:pt x="192" y="95"/>
                  </a:lnTo>
                  <a:lnTo>
                    <a:pt x="192" y="75"/>
                  </a:lnTo>
                  <a:close/>
                  <a:moveTo>
                    <a:pt x="252" y="66"/>
                  </a:moveTo>
                  <a:lnTo>
                    <a:pt x="249" y="57"/>
                  </a:lnTo>
                  <a:lnTo>
                    <a:pt x="246" y="53"/>
                  </a:lnTo>
                  <a:lnTo>
                    <a:pt x="242" y="49"/>
                  </a:lnTo>
                  <a:lnTo>
                    <a:pt x="238" y="47"/>
                  </a:lnTo>
                  <a:lnTo>
                    <a:pt x="225" y="47"/>
                  </a:lnTo>
                  <a:lnTo>
                    <a:pt x="220" y="49"/>
                  </a:lnTo>
                  <a:lnTo>
                    <a:pt x="216" y="53"/>
                  </a:lnTo>
                  <a:lnTo>
                    <a:pt x="212" y="59"/>
                  </a:lnTo>
                  <a:lnTo>
                    <a:pt x="212" y="49"/>
                  </a:lnTo>
                  <a:lnTo>
                    <a:pt x="203" y="49"/>
                  </a:lnTo>
                  <a:lnTo>
                    <a:pt x="203" y="121"/>
                  </a:lnTo>
                  <a:lnTo>
                    <a:pt x="213" y="121"/>
                  </a:lnTo>
                  <a:lnTo>
                    <a:pt x="213" y="66"/>
                  </a:lnTo>
                  <a:lnTo>
                    <a:pt x="218" y="59"/>
                  </a:lnTo>
                  <a:lnTo>
                    <a:pt x="219" y="57"/>
                  </a:lnTo>
                  <a:lnTo>
                    <a:pt x="232" y="57"/>
                  </a:lnTo>
                  <a:lnTo>
                    <a:pt x="233" y="59"/>
                  </a:lnTo>
                  <a:lnTo>
                    <a:pt x="236" y="60"/>
                  </a:lnTo>
                  <a:lnTo>
                    <a:pt x="241" y="64"/>
                  </a:lnTo>
                  <a:lnTo>
                    <a:pt x="241" y="70"/>
                  </a:lnTo>
                  <a:lnTo>
                    <a:pt x="242" y="73"/>
                  </a:lnTo>
                  <a:lnTo>
                    <a:pt x="242" y="121"/>
                  </a:lnTo>
                  <a:lnTo>
                    <a:pt x="252" y="121"/>
                  </a:lnTo>
                  <a:lnTo>
                    <a:pt x="252" y="66"/>
                  </a:lnTo>
                  <a:close/>
                  <a:moveTo>
                    <a:pt x="316" y="49"/>
                  </a:moveTo>
                  <a:lnTo>
                    <a:pt x="307" y="49"/>
                  </a:lnTo>
                  <a:lnTo>
                    <a:pt x="307" y="57"/>
                  </a:lnTo>
                  <a:lnTo>
                    <a:pt x="307" y="77"/>
                  </a:lnTo>
                  <a:lnTo>
                    <a:pt x="307" y="90"/>
                  </a:lnTo>
                  <a:lnTo>
                    <a:pt x="305" y="96"/>
                  </a:lnTo>
                  <a:lnTo>
                    <a:pt x="300" y="108"/>
                  </a:lnTo>
                  <a:lnTo>
                    <a:pt x="295" y="111"/>
                  </a:lnTo>
                  <a:lnTo>
                    <a:pt x="290" y="111"/>
                  </a:lnTo>
                  <a:lnTo>
                    <a:pt x="284" y="111"/>
                  </a:lnTo>
                  <a:lnTo>
                    <a:pt x="280" y="108"/>
                  </a:lnTo>
                  <a:lnTo>
                    <a:pt x="277" y="100"/>
                  </a:lnTo>
                  <a:lnTo>
                    <a:pt x="274" y="96"/>
                  </a:lnTo>
                  <a:lnTo>
                    <a:pt x="274" y="77"/>
                  </a:lnTo>
                  <a:lnTo>
                    <a:pt x="275" y="72"/>
                  </a:lnTo>
                  <a:lnTo>
                    <a:pt x="277" y="67"/>
                  </a:lnTo>
                  <a:lnTo>
                    <a:pt x="280" y="60"/>
                  </a:lnTo>
                  <a:lnTo>
                    <a:pt x="284" y="57"/>
                  </a:lnTo>
                  <a:lnTo>
                    <a:pt x="290" y="57"/>
                  </a:lnTo>
                  <a:lnTo>
                    <a:pt x="295" y="57"/>
                  </a:lnTo>
                  <a:lnTo>
                    <a:pt x="300" y="60"/>
                  </a:lnTo>
                  <a:lnTo>
                    <a:pt x="303" y="67"/>
                  </a:lnTo>
                  <a:lnTo>
                    <a:pt x="305" y="72"/>
                  </a:lnTo>
                  <a:lnTo>
                    <a:pt x="307" y="77"/>
                  </a:lnTo>
                  <a:lnTo>
                    <a:pt x="307" y="57"/>
                  </a:lnTo>
                  <a:lnTo>
                    <a:pt x="301" y="52"/>
                  </a:lnTo>
                  <a:lnTo>
                    <a:pt x="298" y="50"/>
                  </a:lnTo>
                  <a:lnTo>
                    <a:pt x="297" y="49"/>
                  </a:lnTo>
                  <a:lnTo>
                    <a:pt x="295" y="49"/>
                  </a:lnTo>
                  <a:lnTo>
                    <a:pt x="295" y="47"/>
                  </a:lnTo>
                  <a:lnTo>
                    <a:pt x="290" y="47"/>
                  </a:lnTo>
                  <a:lnTo>
                    <a:pt x="284" y="47"/>
                  </a:lnTo>
                  <a:lnTo>
                    <a:pt x="280" y="49"/>
                  </a:lnTo>
                  <a:lnTo>
                    <a:pt x="275" y="52"/>
                  </a:lnTo>
                  <a:lnTo>
                    <a:pt x="268" y="57"/>
                  </a:lnTo>
                  <a:lnTo>
                    <a:pt x="264" y="69"/>
                  </a:lnTo>
                  <a:lnTo>
                    <a:pt x="264" y="96"/>
                  </a:lnTo>
                  <a:lnTo>
                    <a:pt x="265" y="105"/>
                  </a:lnTo>
                  <a:lnTo>
                    <a:pt x="271" y="112"/>
                  </a:lnTo>
                  <a:lnTo>
                    <a:pt x="275" y="118"/>
                  </a:lnTo>
                  <a:lnTo>
                    <a:pt x="282" y="121"/>
                  </a:lnTo>
                  <a:lnTo>
                    <a:pt x="290" y="121"/>
                  </a:lnTo>
                  <a:lnTo>
                    <a:pt x="295" y="121"/>
                  </a:lnTo>
                  <a:lnTo>
                    <a:pt x="301" y="118"/>
                  </a:lnTo>
                  <a:lnTo>
                    <a:pt x="305" y="112"/>
                  </a:lnTo>
                  <a:lnTo>
                    <a:pt x="305" y="125"/>
                  </a:lnTo>
                  <a:lnTo>
                    <a:pt x="304" y="128"/>
                  </a:lnTo>
                  <a:lnTo>
                    <a:pt x="304" y="132"/>
                  </a:lnTo>
                  <a:lnTo>
                    <a:pt x="301" y="135"/>
                  </a:lnTo>
                  <a:lnTo>
                    <a:pt x="300" y="138"/>
                  </a:lnTo>
                  <a:lnTo>
                    <a:pt x="294" y="141"/>
                  </a:lnTo>
                  <a:lnTo>
                    <a:pt x="290" y="141"/>
                  </a:lnTo>
                  <a:lnTo>
                    <a:pt x="281" y="141"/>
                  </a:lnTo>
                  <a:lnTo>
                    <a:pt x="275" y="136"/>
                  </a:lnTo>
                  <a:lnTo>
                    <a:pt x="275" y="129"/>
                  </a:lnTo>
                  <a:lnTo>
                    <a:pt x="265" y="128"/>
                  </a:lnTo>
                  <a:lnTo>
                    <a:pt x="265" y="135"/>
                  </a:lnTo>
                  <a:lnTo>
                    <a:pt x="267" y="141"/>
                  </a:lnTo>
                  <a:lnTo>
                    <a:pt x="271" y="145"/>
                  </a:lnTo>
                  <a:lnTo>
                    <a:pt x="275" y="148"/>
                  </a:lnTo>
                  <a:lnTo>
                    <a:pt x="281" y="151"/>
                  </a:lnTo>
                  <a:lnTo>
                    <a:pt x="290" y="151"/>
                  </a:lnTo>
                  <a:lnTo>
                    <a:pt x="295" y="151"/>
                  </a:lnTo>
                  <a:lnTo>
                    <a:pt x="300" y="149"/>
                  </a:lnTo>
                  <a:lnTo>
                    <a:pt x="308" y="144"/>
                  </a:lnTo>
                  <a:lnTo>
                    <a:pt x="313" y="138"/>
                  </a:lnTo>
                  <a:lnTo>
                    <a:pt x="314" y="131"/>
                  </a:lnTo>
                  <a:lnTo>
                    <a:pt x="316" y="126"/>
                  </a:lnTo>
                  <a:lnTo>
                    <a:pt x="316" y="112"/>
                  </a:lnTo>
                  <a:lnTo>
                    <a:pt x="316" y="49"/>
                  </a:lnTo>
                  <a:close/>
                  <a:moveTo>
                    <a:pt x="422" y="21"/>
                  </a:moveTo>
                  <a:lnTo>
                    <a:pt x="356" y="21"/>
                  </a:lnTo>
                  <a:lnTo>
                    <a:pt x="356" y="33"/>
                  </a:lnTo>
                  <a:lnTo>
                    <a:pt x="383" y="33"/>
                  </a:lnTo>
                  <a:lnTo>
                    <a:pt x="383" y="121"/>
                  </a:lnTo>
                  <a:lnTo>
                    <a:pt x="395" y="121"/>
                  </a:lnTo>
                  <a:lnTo>
                    <a:pt x="395" y="33"/>
                  </a:lnTo>
                  <a:lnTo>
                    <a:pt x="422" y="33"/>
                  </a:lnTo>
                  <a:lnTo>
                    <a:pt x="422" y="21"/>
                  </a:lnTo>
                  <a:close/>
                  <a:moveTo>
                    <a:pt x="480" y="56"/>
                  </a:moveTo>
                  <a:lnTo>
                    <a:pt x="472" y="47"/>
                  </a:lnTo>
                  <a:lnTo>
                    <a:pt x="451" y="47"/>
                  </a:lnTo>
                  <a:lnTo>
                    <a:pt x="445" y="50"/>
                  </a:lnTo>
                  <a:lnTo>
                    <a:pt x="441" y="57"/>
                  </a:lnTo>
                  <a:lnTo>
                    <a:pt x="441" y="21"/>
                  </a:lnTo>
                  <a:lnTo>
                    <a:pt x="431" y="21"/>
                  </a:lnTo>
                  <a:lnTo>
                    <a:pt x="431" y="121"/>
                  </a:lnTo>
                  <a:lnTo>
                    <a:pt x="441" y="121"/>
                  </a:lnTo>
                  <a:lnTo>
                    <a:pt x="441" y="66"/>
                  </a:lnTo>
                  <a:lnTo>
                    <a:pt x="447" y="57"/>
                  </a:lnTo>
                  <a:lnTo>
                    <a:pt x="465" y="57"/>
                  </a:lnTo>
                  <a:lnTo>
                    <a:pt x="470" y="63"/>
                  </a:lnTo>
                  <a:lnTo>
                    <a:pt x="470" y="121"/>
                  </a:lnTo>
                  <a:lnTo>
                    <a:pt x="480" y="121"/>
                  </a:lnTo>
                  <a:lnTo>
                    <a:pt x="480" y="56"/>
                  </a:lnTo>
                  <a:close/>
                  <a:moveTo>
                    <a:pt x="534" y="43"/>
                  </a:moveTo>
                  <a:lnTo>
                    <a:pt x="529" y="33"/>
                  </a:lnTo>
                  <a:lnTo>
                    <a:pt x="524" y="26"/>
                  </a:lnTo>
                  <a:lnTo>
                    <a:pt x="519" y="26"/>
                  </a:lnTo>
                  <a:lnTo>
                    <a:pt x="513" y="26"/>
                  </a:lnTo>
                  <a:lnTo>
                    <a:pt x="503" y="43"/>
                  </a:lnTo>
                  <a:lnTo>
                    <a:pt x="510" y="43"/>
                  </a:lnTo>
                  <a:lnTo>
                    <a:pt x="519" y="33"/>
                  </a:lnTo>
                  <a:lnTo>
                    <a:pt x="527" y="43"/>
                  </a:lnTo>
                  <a:lnTo>
                    <a:pt x="529" y="43"/>
                  </a:lnTo>
                  <a:lnTo>
                    <a:pt x="534" y="43"/>
                  </a:lnTo>
                  <a:close/>
                  <a:moveTo>
                    <a:pt x="547" y="75"/>
                  </a:moveTo>
                  <a:lnTo>
                    <a:pt x="545" y="66"/>
                  </a:lnTo>
                  <a:lnTo>
                    <a:pt x="540" y="59"/>
                  </a:lnTo>
                  <a:lnTo>
                    <a:pt x="537" y="54"/>
                  </a:lnTo>
                  <a:lnTo>
                    <a:pt x="536" y="53"/>
                  </a:lnTo>
                  <a:lnTo>
                    <a:pt x="536" y="72"/>
                  </a:lnTo>
                  <a:lnTo>
                    <a:pt x="536" y="98"/>
                  </a:lnTo>
                  <a:lnTo>
                    <a:pt x="532" y="106"/>
                  </a:lnTo>
                  <a:lnTo>
                    <a:pt x="529" y="109"/>
                  </a:lnTo>
                  <a:lnTo>
                    <a:pt x="526" y="112"/>
                  </a:lnTo>
                  <a:lnTo>
                    <a:pt x="523" y="113"/>
                  </a:lnTo>
                  <a:lnTo>
                    <a:pt x="519" y="112"/>
                  </a:lnTo>
                  <a:lnTo>
                    <a:pt x="513" y="112"/>
                  </a:lnTo>
                  <a:lnTo>
                    <a:pt x="509" y="109"/>
                  </a:lnTo>
                  <a:lnTo>
                    <a:pt x="504" y="103"/>
                  </a:lnTo>
                  <a:lnTo>
                    <a:pt x="501" y="92"/>
                  </a:lnTo>
                  <a:lnTo>
                    <a:pt x="501" y="77"/>
                  </a:lnTo>
                  <a:lnTo>
                    <a:pt x="503" y="72"/>
                  </a:lnTo>
                  <a:lnTo>
                    <a:pt x="504" y="67"/>
                  </a:lnTo>
                  <a:lnTo>
                    <a:pt x="507" y="60"/>
                  </a:lnTo>
                  <a:lnTo>
                    <a:pt x="513" y="57"/>
                  </a:lnTo>
                  <a:lnTo>
                    <a:pt x="519" y="57"/>
                  </a:lnTo>
                  <a:lnTo>
                    <a:pt x="523" y="57"/>
                  </a:lnTo>
                  <a:lnTo>
                    <a:pt x="529" y="60"/>
                  </a:lnTo>
                  <a:lnTo>
                    <a:pt x="530" y="62"/>
                  </a:lnTo>
                  <a:lnTo>
                    <a:pt x="533" y="67"/>
                  </a:lnTo>
                  <a:lnTo>
                    <a:pt x="536" y="72"/>
                  </a:lnTo>
                  <a:lnTo>
                    <a:pt x="536" y="53"/>
                  </a:lnTo>
                  <a:lnTo>
                    <a:pt x="533" y="50"/>
                  </a:lnTo>
                  <a:lnTo>
                    <a:pt x="529" y="49"/>
                  </a:lnTo>
                  <a:lnTo>
                    <a:pt x="526" y="47"/>
                  </a:lnTo>
                  <a:lnTo>
                    <a:pt x="519" y="47"/>
                  </a:lnTo>
                  <a:lnTo>
                    <a:pt x="509" y="47"/>
                  </a:lnTo>
                  <a:lnTo>
                    <a:pt x="501" y="52"/>
                  </a:lnTo>
                  <a:lnTo>
                    <a:pt x="493" y="66"/>
                  </a:lnTo>
                  <a:lnTo>
                    <a:pt x="491" y="75"/>
                  </a:lnTo>
                  <a:lnTo>
                    <a:pt x="491" y="95"/>
                  </a:lnTo>
                  <a:lnTo>
                    <a:pt x="493" y="103"/>
                  </a:lnTo>
                  <a:lnTo>
                    <a:pt x="497" y="111"/>
                  </a:lnTo>
                  <a:lnTo>
                    <a:pt x="503" y="119"/>
                  </a:lnTo>
                  <a:lnTo>
                    <a:pt x="510" y="124"/>
                  </a:lnTo>
                  <a:lnTo>
                    <a:pt x="519" y="124"/>
                  </a:lnTo>
                  <a:lnTo>
                    <a:pt x="523" y="124"/>
                  </a:lnTo>
                  <a:lnTo>
                    <a:pt x="529" y="121"/>
                  </a:lnTo>
                  <a:lnTo>
                    <a:pt x="533" y="119"/>
                  </a:lnTo>
                  <a:lnTo>
                    <a:pt x="537" y="116"/>
                  </a:lnTo>
                  <a:lnTo>
                    <a:pt x="542" y="111"/>
                  </a:lnTo>
                  <a:lnTo>
                    <a:pt x="545" y="103"/>
                  </a:lnTo>
                  <a:lnTo>
                    <a:pt x="547" y="95"/>
                  </a:lnTo>
                  <a:lnTo>
                    <a:pt x="547" y="75"/>
                  </a:lnTo>
                  <a:close/>
                  <a:moveTo>
                    <a:pt x="550" y="4"/>
                  </a:moveTo>
                  <a:lnTo>
                    <a:pt x="546" y="1"/>
                  </a:lnTo>
                  <a:lnTo>
                    <a:pt x="539" y="0"/>
                  </a:lnTo>
                  <a:lnTo>
                    <a:pt x="534" y="0"/>
                  </a:lnTo>
                  <a:lnTo>
                    <a:pt x="529" y="3"/>
                  </a:lnTo>
                  <a:lnTo>
                    <a:pt x="524" y="4"/>
                  </a:lnTo>
                  <a:lnTo>
                    <a:pt x="521" y="8"/>
                  </a:lnTo>
                  <a:lnTo>
                    <a:pt x="521" y="14"/>
                  </a:lnTo>
                  <a:lnTo>
                    <a:pt x="527" y="14"/>
                  </a:lnTo>
                  <a:lnTo>
                    <a:pt x="527" y="13"/>
                  </a:lnTo>
                  <a:lnTo>
                    <a:pt x="529" y="11"/>
                  </a:lnTo>
                  <a:lnTo>
                    <a:pt x="529" y="8"/>
                  </a:lnTo>
                  <a:lnTo>
                    <a:pt x="530" y="8"/>
                  </a:lnTo>
                  <a:lnTo>
                    <a:pt x="532" y="7"/>
                  </a:lnTo>
                  <a:lnTo>
                    <a:pt x="539" y="7"/>
                  </a:lnTo>
                  <a:lnTo>
                    <a:pt x="539" y="8"/>
                  </a:lnTo>
                  <a:lnTo>
                    <a:pt x="540" y="10"/>
                  </a:lnTo>
                  <a:lnTo>
                    <a:pt x="540" y="14"/>
                  </a:lnTo>
                  <a:lnTo>
                    <a:pt x="539" y="17"/>
                  </a:lnTo>
                  <a:lnTo>
                    <a:pt x="539" y="18"/>
                  </a:lnTo>
                  <a:lnTo>
                    <a:pt x="533" y="24"/>
                  </a:lnTo>
                  <a:lnTo>
                    <a:pt x="533" y="31"/>
                  </a:lnTo>
                  <a:lnTo>
                    <a:pt x="537" y="31"/>
                  </a:lnTo>
                  <a:lnTo>
                    <a:pt x="537" y="27"/>
                  </a:lnTo>
                  <a:lnTo>
                    <a:pt x="539" y="26"/>
                  </a:lnTo>
                  <a:lnTo>
                    <a:pt x="539" y="24"/>
                  </a:lnTo>
                  <a:lnTo>
                    <a:pt x="540" y="24"/>
                  </a:lnTo>
                  <a:lnTo>
                    <a:pt x="542" y="23"/>
                  </a:lnTo>
                  <a:lnTo>
                    <a:pt x="546" y="20"/>
                  </a:lnTo>
                  <a:lnTo>
                    <a:pt x="549" y="17"/>
                  </a:lnTo>
                  <a:lnTo>
                    <a:pt x="549" y="13"/>
                  </a:lnTo>
                  <a:lnTo>
                    <a:pt x="550" y="13"/>
                  </a:lnTo>
                  <a:lnTo>
                    <a:pt x="550" y="7"/>
                  </a:lnTo>
                  <a:lnTo>
                    <a:pt x="550" y="4"/>
                  </a:lnTo>
                  <a:close/>
                  <a:moveTo>
                    <a:pt x="2110" y="2465"/>
                  </a:moveTo>
                  <a:lnTo>
                    <a:pt x="2100" y="2465"/>
                  </a:lnTo>
                  <a:lnTo>
                    <a:pt x="2077" y="2537"/>
                  </a:lnTo>
                  <a:lnTo>
                    <a:pt x="2075" y="2544"/>
                  </a:lnTo>
                  <a:lnTo>
                    <a:pt x="2074" y="2550"/>
                  </a:lnTo>
                  <a:lnTo>
                    <a:pt x="2072" y="2554"/>
                  </a:lnTo>
                  <a:lnTo>
                    <a:pt x="2068" y="2537"/>
                  </a:lnTo>
                  <a:lnTo>
                    <a:pt x="2046" y="2465"/>
                  </a:lnTo>
                  <a:lnTo>
                    <a:pt x="2035" y="2465"/>
                  </a:lnTo>
                  <a:lnTo>
                    <a:pt x="2067" y="2564"/>
                  </a:lnTo>
                  <a:lnTo>
                    <a:pt x="2078" y="2564"/>
                  </a:lnTo>
                  <a:lnTo>
                    <a:pt x="2081" y="2554"/>
                  </a:lnTo>
                  <a:lnTo>
                    <a:pt x="2110" y="2465"/>
                  </a:lnTo>
                  <a:close/>
                  <a:moveTo>
                    <a:pt x="2127" y="2492"/>
                  </a:moveTo>
                  <a:lnTo>
                    <a:pt x="2117" y="2492"/>
                  </a:lnTo>
                  <a:lnTo>
                    <a:pt x="2117" y="2564"/>
                  </a:lnTo>
                  <a:lnTo>
                    <a:pt x="2127" y="2564"/>
                  </a:lnTo>
                  <a:lnTo>
                    <a:pt x="2127" y="2492"/>
                  </a:lnTo>
                  <a:close/>
                  <a:moveTo>
                    <a:pt x="2127" y="2465"/>
                  </a:moveTo>
                  <a:lnTo>
                    <a:pt x="2117" y="2465"/>
                  </a:lnTo>
                  <a:lnTo>
                    <a:pt x="2117" y="2478"/>
                  </a:lnTo>
                  <a:lnTo>
                    <a:pt x="2127" y="2478"/>
                  </a:lnTo>
                  <a:lnTo>
                    <a:pt x="2127" y="2465"/>
                  </a:lnTo>
                  <a:close/>
                  <a:moveTo>
                    <a:pt x="2190" y="2508"/>
                  </a:moveTo>
                  <a:lnTo>
                    <a:pt x="2189" y="2501"/>
                  </a:lnTo>
                  <a:lnTo>
                    <a:pt x="2186" y="2497"/>
                  </a:lnTo>
                  <a:lnTo>
                    <a:pt x="2182" y="2492"/>
                  </a:lnTo>
                  <a:lnTo>
                    <a:pt x="2176" y="2491"/>
                  </a:lnTo>
                  <a:lnTo>
                    <a:pt x="2165" y="2491"/>
                  </a:lnTo>
                  <a:lnTo>
                    <a:pt x="2159" y="2492"/>
                  </a:lnTo>
                  <a:lnTo>
                    <a:pt x="2154" y="2497"/>
                  </a:lnTo>
                  <a:lnTo>
                    <a:pt x="2152" y="2502"/>
                  </a:lnTo>
                  <a:lnTo>
                    <a:pt x="2152" y="2492"/>
                  </a:lnTo>
                  <a:lnTo>
                    <a:pt x="2141" y="2492"/>
                  </a:lnTo>
                  <a:lnTo>
                    <a:pt x="2141" y="2564"/>
                  </a:lnTo>
                  <a:lnTo>
                    <a:pt x="2152" y="2564"/>
                  </a:lnTo>
                  <a:lnTo>
                    <a:pt x="2152" y="2510"/>
                  </a:lnTo>
                  <a:lnTo>
                    <a:pt x="2156" y="2502"/>
                  </a:lnTo>
                  <a:lnTo>
                    <a:pt x="2157" y="2501"/>
                  </a:lnTo>
                  <a:lnTo>
                    <a:pt x="2173" y="2501"/>
                  </a:lnTo>
                  <a:lnTo>
                    <a:pt x="2179" y="2507"/>
                  </a:lnTo>
                  <a:lnTo>
                    <a:pt x="2180" y="2511"/>
                  </a:lnTo>
                  <a:lnTo>
                    <a:pt x="2180" y="2564"/>
                  </a:lnTo>
                  <a:lnTo>
                    <a:pt x="2190" y="2564"/>
                  </a:lnTo>
                  <a:lnTo>
                    <a:pt x="2190" y="2508"/>
                  </a:lnTo>
                  <a:close/>
                  <a:moveTo>
                    <a:pt x="2254" y="2500"/>
                  </a:moveTo>
                  <a:lnTo>
                    <a:pt x="2248" y="2491"/>
                  </a:lnTo>
                  <a:lnTo>
                    <a:pt x="2226" y="2491"/>
                  </a:lnTo>
                  <a:lnTo>
                    <a:pt x="2221" y="2494"/>
                  </a:lnTo>
                  <a:lnTo>
                    <a:pt x="2216" y="2501"/>
                  </a:lnTo>
                  <a:lnTo>
                    <a:pt x="2216" y="2465"/>
                  </a:lnTo>
                  <a:lnTo>
                    <a:pt x="2206" y="2465"/>
                  </a:lnTo>
                  <a:lnTo>
                    <a:pt x="2206" y="2564"/>
                  </a:lnTo>
                  <a:lnTo>
                    <a:pt x="2216" y="2564"/>
                  </a:lnTo>
                  <a:lnTo>
                    <a:pt x="2216" y="2510"/>
                  </a:lnTo>
                  <a:lnTo>
                    <a:pt x="2221" y="2501"/>
                  </a:lnTo>
                  <a:lnTo>
                    <a:pt x="2241" y="2501"/>
                  </a:lnTo>
                  <a:lnTo>
                    <a:pt x="2244" y="2507"/>
                  </a:lnTo>
                  <a:lnTo>
                    <a:pt x="2244" y="2564"/>
                  </a:lnTo>
                  <a:lnTo>
                    <a:pt x="2254" y="2564"/>
                  </a:lnTo>
                  <a:lnTo>
                    <a:pt x="2254" y="250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42" name="Google Shape;1842;p27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887" y="3586"/>
              <a:ext cx="384" cy="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3" name="Google Shape;1843;p27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763" y="8231"/>
              <a:ext cx="985" cy="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4" name="Google Shape;1844;p27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01" y="1240"/>
              <a:ext cx="785" cy="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5" name="Google Shape;1845;p27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355" y="5214"/>
              <a:ext cx="445" cy="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6" name="Google Shape;1846;p279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206" y="6774"/>
              <a:ext cx="379" cy="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7" name="Google Shape;1847;p279"/>
            <p:cNvSpPr/>
            <p:nvPr/>
          </p:nvSpPr>
          <p:spPr>
            <a:xfrm>
              <a:off x="3956" y="6166"/>
              <a:ext cx="1638" cy="732"/>
            </a:xfrm>
            <a:custGeom>
              <a:avLst/>
              <a:gdLst/>
              <a:ahLst/>
              <a:cxnLst/>
              <a:rect l="l" t="t" r="r" b="b"/>
              <a:pathLst>
                <a:path w="1638" h="732" extrusionOk="0">
                  <a:moveTo>
                    <a:pt x="68" y="99"/>
                  </a:moveTo>
                  <a:lnTo>
                    <a:pt x="32" y="40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12" y="4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99"/>
                  </a:lnTo>
                  <a:lnTo>
                    <a:pt x="12" y="99"/>
                  </a:lnTo>
                  <a:lnTo>
                    <a:pt x="12" y="64"/>
                  </a:lnTo>
                  <a:lnTo>
                    <a:pt x="24" y="49"/>
                  </a:lnTo>
                  <a:lnTo>
                    <a:pt x="53" y="99"/>
                  </a:lnTo>
                  <a:lnTo>
                    <a:pt x="68" y="99"/>
                  </a:lnTo>
                  <a:close/>
                  <a:moveTo>
                    <a:pt x="128" y="53"/>
                  </a:moveTo>
                  <a:lnTo>
                    <a:pt x="125" y="44"/>
                  </a:lnTo>
                  <a:lnTo>
                    <a:pt x="117" y="30"/>
                  </a:lnTo>
                  <a:lnTo>
                    <a:pt x="117" y="50"/>
                  </a:lnTo>
                  <a:lnTo>
                    <a:pt x="117" y="76"/>
                  </a:lnTo>
                  <a:lnTo>
                    <a:pt x="111" y="87"/>
                  </a:lnTo>
                  <a:lnTo>
                    <a:pt x="107" y="92"/>
                  </a:lnTo>
                  <a:lnTo>
                    <a:pt x="99" y="92"/>
                  </a:lnTo>
                  <a:lnTo>
                    <a:pt x="94" y="90"/>
                  </a:lnTo>
                  <a:lnTo>
                    <a:pt x="89" y="87"/>
                  </a:lnTo>
                  <a:lnTo>
                    <a:pt x="85" y="82"/>
                  </a:lnTo>
                  <a:lnTo>
                    <a:pt x="82" y="7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85" y="46"/>
                  </a:lnTo>
                  <a:lnTo>
                    <a:pt x="88" y="38"/>
                  </a:lnTo>
                  <a:lnTo>
                    <a:pt x="94" y="36"/>
                  </a:lnTo>
                  <a:lnTo>
                    <a:pt x="99" y="36"/>
                  </a:lnTo>
                  <a:lnTo>
                    <a:pt x="107" y="36"/>
                  </a:lnTo>
                  <a:lnTo>
                    <a:pt x="111" y="38"/>
                  </a:lnTo>
                  <a:lnTo>
                    <a:pt x="114" y="46"/>
                  </a:lnTo>
                  <a:lnTo>
                    <a:pt x="117" y="50"/>
                  </a:lnTo>
                  <a:lnTo>
                    <a:pt x="117" y="30"/>
                  </a:lnTo>
                  <a:lnTo>
                    <a:pt x="109" y="25"/>
                  </a:lnTo>
                  <a:lnTo>
                    <a:pt x="99" y="25"/>
                  </a:lnTo>
                  <a:lnTo>
                    <a:pt x="89" y="25"/>
                  </a:lnTo>
                  <a:lnTo>
                    <a:pt x="82" y="30"/>
                  </a:lnTo>
                  <a:lnTo>
                    <a:pt x="73" y="44"/>
                  </a:lnTo>
                  <a:lnTo>
                    <a:pt x="72" y="53"/>
                  </a:lnTo>
                  <a:lnTo>
                    <a:pt x="72" y="73"/>
                  </a:lnTo>
                  <a:lnTo>
                    <a:pt x="73" y="82"/>
                  </a:lnTo>
                  <a:lnTo>
                    <a:pt x="78" y="89"/>
                  </a:lnTo>
                  <a:lnTo>
                    <a:pt x="84" y="97"/>
                  </a:lnTo>
                  <a:lnTo>
                    <a:pt x="91" y="102"/>
                  </a:lnTo>
                  <a:lnTo>
                    <a:pt x="99" y="102"/>
                  </a:lnTo>
                  <a:lnTo>
                    <a:pt x="109" y="102"/>
                  </a:lnTo>
                  <a:lnTo>
                    <a:pt x="117" y="97"/>
                  </a:lnTo>
                  <a:lnTo>
                    <a:pt x="122" y="89"/>
                  </a:lnTo>
                  <a:lnTo>
                    <a:pt x="125" y="82"/>
                  </a:lnTo>
                  <a:lnTo>
                    <a:pt x="128" y="73"/>
                  </a:lnTo>
                  <a:lnTo>
                    <a:pt x="128" y="53"/>
                  </a:lnTo>
                  <a:close/>
                  <a:moveTo>
                    <a:pt x="187" y="44"/>
                  </a:moveTo>
                  <a:lnTo>
                    <a:pt x="186" y="36"/>
                  </a:lnTo>
                  <a:lnTo>
                    <a:pt x="183" y="33"/>
                  </a:lnTo>
                  <a:lnTo>
                    <a:pt x="179" y="27"/>
                  </a:lnTo>
                  <a:lnTo>
                    <a:pt x="174" y="25"/>
                  </a:lnTo>
                  <a:lnTo>
                    <a:pt x="161" y="25"/>
                  </a:lnTo>
                  <a:lnTo>
                    <a:pt x="156" y="27"/>
                  </a:lnTo>
                  <a:lnTo>
                    <a:pt x="151" y="31"/>
                  </a:lnTo>
                  <a:lnTo>
                    <a:pt x="148" y="37"/>
                  </a:lnTo>
                  <a:lnTo>
                    <a:pt x="148" y="27"/>
                  </a:lnTo>
                  <a:lnTo>
                    <a:pt x="140" y="27"/>
                  </a:lnTo>
                  <a:lnTo>
                    <a:pt x="140" y="99"/>
                  </a:lnTo>
                  <a:lnTo>
                    <a:pt x="150" y="99"/>
                  </a:lnTo>
                  <a:lnTo>
                    <a:pt x="150" y="44"/>
                  </a:lnTo>
                  <a:lnTo>
                    <a:pt x="153" y="37"/>
                  </a:lnTo>
                  <a:lnTo>
                    <a:pt x="154" y="36"/>
                  </a:lnTo>
                  <a:lnTo>
                    <a:pt x="168" y="36"/>
                  </a:lnTo>
                  <a:lnTo>
                    <a:pt x="170" y="37"/>
                  </a:lnTo>
                  <a:lnTo>
                    <a:pt x="173" y="38"/>
                  </a:lnTo>
                  <a:lnTo>
                    <a:pt x="174" y="40"/>
                  </a:lnTo>
                  <a:lnTo>
                    <a:pt x="177" y="46"/>
                  </a:lnTo>
                  <a:lnTo>
                    <a:pt x="177" y="99"/>
                  </a:lnTo>
                  <a:lnTo>
                    <a:pt x="187" y="99"/>
                  </a:lnTo>
                  <a:lnTo>
                    <a:pt x="187" y="44"/>
                  </a:lnTo>
                  <a:close/>
                  <a:moveTo>
                    <a:pt x="294" y="0"/>
                  </a:moveTo>
                  <a:lnTo>
                    <a:pt x="229" y="0"/>
                  </a:lnTo>
                  <a:lnTo>
                    <a:pt x="229" y="11"/>
                  </a:lnTo>
                  <a:lnTo>
                    <a:pt x="256" y="11"/>
                  </a:lnTo>
                  <a:lnTo>
                    <a:pt x="256" y="99"/>
                  </a:lnTo>
                  <a:lnTo>
                    <a:pt x="266" y="99"/>
                  </a:lnTo>
                  <a:lnTo>
                    <a:pt x="266" y="11"/>
                  </a:lnTo>
                  <a:lnTo>
                    <a:pt x="294" y="11"/>
                  </a:lnTo>
                  <a:lnTo>
                    <a:pt x="294" y="0"/>
                  </a:lnTo>
                  <a:close/>
                  <a:moveTo>
                    <a:pt x="347" y="27"/>
                  </a:moveTo>
                  <a:lnTo>
                    <a:pt x="337" y="27"/>
                  </a:lnTo>
                  <a:lnTo>
                    <a:pt x="337" y="74"/>
                  </a:lnTo>
                  <a:lnTo>
                    <a:pt x="336" y="82"/>
                  </a:lnTo>
                  <a:lnTo>
                    <a:pt x="333" y="85"/>
                  </a:lnTo>
                  <a:lnTo>
                    <a:pt x="330" y="89"/>
                  </a:lnTo>
                  <a:lnTo>
                    <a:pt x="325" y="90"/>
                  </a:lnTo>
                  <a:lnTo>
                    <a:pt x="317" y="90"/>
                  </a:lnTo>
                  <a:lnTo>
                    <a:pt x="314" y="89"/>
                  </a:lnTo>
                  <a:lnTo>
                    <a:pt x="311" y="86"/>
                  </a:lnTo>
                  <a:lnTo>
                    <a:pt x="310" y="83"/>
                  </a:lnTo>
                  <a:lnTo>
                    <a:pt x="310" y="27"/>
                  </a:lnTo>
                  <a:lnTo>
                    <a:pt x="300" y="27"/>
                  </a:lnTo>
                  <a:lnTo>
                    <a:pt x="300" y="85"/>
                  </a:lnTo>
                  <a:lnTo>
                    <a:pt x="301" y="87"/>
                  </a:lnTo>
                  <a:lnTo>
                    <a:pt x="304" y="96"/>
                  </a:lnTo>
                  <a:lnTo>
                    <a:pt x="310" y="102"/>
                  </a:lnTo>
                  <a:lnTo>
                    <a:pt x="327" y="102"/>
                  </a:lnTo>
                  <a:lnTo>
                    <a:pt x="334" y="97"/>
                  </a:lnTo>
                  <a:lnTo>
                    <a:pt x="338" y="90"/>
                  </a:lnTo>
                  <a:lnTo>
                    <a:pt x="338" y="89"/>
                  </a:lnTo>
                  <a:lnTo>
                    <a:pt x="338" y="99"/>
                  </a:lnTo>
                  <a:lnTo>
                    <a:pt x="347" y="99"/>
                  </a:lnTo>
                  <a:lnTo>
                    <a:pt x="347" y="89"/>
                  </a:lnTo>
                  <a:lnTo>
                    <a:pt x="347" y="27"/>
                  </a:lnTo>
                  <a:close/>
                  <a:moveTo>
                    <a:pt x="444" y="41"/>
                  </a:moveTo>
                  <a:lnTo>
                    <a:pt x="442" y="36"/>
                  </a:lnTo>
                  <a:lnTo>
                    <a:pt x="439" y="31"/>
                  </a:lnTo>
                  <a:lnTo>
                    <a:pt x="435" y="27"/>
                  </a:lnTo>
                  <a:lnTo>
                    <a:pt x="431" y="25"/>
                  </a:lnTo>
                  <a:lnTo>
                    <a:pt x="418" y="25"/>
                  </a:lnTo>
                  <a:lnTo>
                    <a:pt x="412" y="30"/>
                  </a:lnTo>
                  <a:lnTo>
                    <a:pt x="408" y="38"/>
                  </a:lnTo>
                  <a:lnTo>
                    <a:pt x="407" y="36"/>
                  </a:lnTo>
                  <a:lnTo>
                    <a:pt x="405" y="30"/>
                  </a:lnTo>
                  <a:lnTo>
                    <a:pt x="399" y="25"/>
                  </a:lnTo>
                  <a:lnTo>
                    <a:pt x="384" y="25"/>
                  </a:lnTo>
                  <a:lnTo>
                    <a:pt x="379" y="28"/>
                  </a:lnTo>
                  <a:lnTo>
                    <a:pt x="374" y="31"/>
                  </a:lnTo>
                  <a:lnTo>
                    <a:pt x="372" y="37"/>
                  </a:lnTo>
                  <a:lnTo>
                    <a:pt x="372" y="27"/>
                  </a:lnTo>
                  <a:lnTo>
                    <a:pt x="363" y="27"/>
                  </a:lnTo>
                  <a:lnTo>
                    <a:pt x="363" y="99"/>
                  </a:lnTo>
                  <a:lnTo>
                    <a:pt x="373" y="99"/>
                  </a:lnTo>
                  <a:lnTo>
                    <a:pt x="373" y="44"/>
                  </a:lnTo>
                  <a:lnTo>
                    <a:pt x="378" y="37"/>
                  </a:lnTo>
                  <a:lnTo>
                    <a:pt x="379" y="36"/>
                  </a:lnTo>
                  <a:lnTo>
                    <a:pt x="395" y="36"/>
                  </a:lnTo>
                  <a:lnTo>
                    <a:pt x="399" y="41"/>
                  </a:lnTo>
                  <a:lnTo>
                    <a:pt x="399" y="99"/>
                  </a:lnTo>
                  <a:lnTo>
                    <a:pt x="409" y="99"/>
                  </a:lnTo>
                  <a:lnTo>
                    <a:pt x="409" y="47"/>
                  </a:lnTo>
                  <a:lnTo>
                    <a:pt x="415" y="38"/>
                  </a:lnTo>
                  <a:lnTo>
                    <a:pt x="418" y="36"/>
                  </a:lnTo>
                  <a:lnTo>
                    <a:pt x="428" y="36"/>
                  </a:lnTo>
                  <a:lnTo>
                    <a:pt x="431" y="38"/>
                  </a:lnTo>
                  <a:lnTo>
                    <a:pt x="432" y="43"/>
                  </a:lnTo>
                  <a:lnTo>
                    <a:pt x="433" y="46"/>
                  </a:lnTo>
                  <a:lnTo>
                    <a:pt x="433" y="99"/>
                  </a:lnTo>
                  <a:lnTo>
                    <a:pt x="444" y="99"/>
                  </a:lnTo>
                  <a:lnTo>
                    <a:pt x="444" y="41"/>
                  </a:lnTo>
                  <a:close/>
                  <a:moveTo>
                    <a:pt x="1214" y="701"/>
                  </a:moveTo>
                  <a:lnTo>
                    <a:pt x="1208" y="698"/>
                  </a:lnTo>
                  <a:lnTo>
                    <a:pt x="1200" y="692"/>
                  </a:lnTo>
                  <a:lnTo>
                    <a:pt x="1204" y="688"/>
                  </a:lnTo>
                  <a:lnTo>
                    <a:pt x="1206" y="684"/>
                  </a:lnTo>
                  <a:lnTo>
                    <a:pt x="1207" y="682"/>
                  </a:lnTo>
                  <a:lnTo>
                    <a:pt x="1208" y="675"/>
                  </a:lnTo>
                  <a:lnTo>
                    <a:pt x="1211" y="668"/>
                  </a:lnTo>
                  <a:lnTo>
                    <a:pt x="1212" y="661"/>
                  </a:lnTo>
                  <a:lnTo>
                    <a:pt x="1212" y="652"/>
                  </a:lnTo>
                  <a:lnTo>
                    <a:pt x="1210" y="632"/>
                  </a:lnTo>
                  <a:lnTo>
                    <a:pt x="1207" y="625"/>
                  </a:lnTo>
                  <a:lnTo>
                    <a:pt x="1201" y="615"/>
                  </a:lnTo>
                  <a:lnTo>
                    <a:pt x="1201" y="635"/>
                  </a:lnTo>
                  <a:lnTo>
                    <a:pt x="1201" y="666"/>
                  </a:lnTo>
                  <a:lnTo>
                    <a:pt x="1197" y="676"/>
                  </a:lnTo>
                  <a:lnTo>
                    <a:pt x="1191" y="684"/>
                  </a:lnTo>
                  <a:lnTo>
                    <a:pt x="1187" y="679"/>
                  </a:lnTo>
                  <a:lnTo>
                    <a:pt x="1182" y="676"/>
                  </a:lnTo>
                  <a:lnTo>
                    <a:pt x="1175" y="675"/>
                  </a:lnTo>
                  <a:lnTo>
                    <a:pt x="1172" y="685"/>
                  </a:lnTo>
                  <a:lnTo>
                    <a:pt x="1176" y="685"/>
                  </a:lnTo>
                  <a:lnTo>
                    <a:pt x="1181" y="688"/>
                  </a:lnTo>
                  <a:lnTo>
                    <a:pt x="1184" y="689"/>
                  </a:lnTo>
                  <a:lnTo>
                    <a:pt x="1179" y="692"/>
                  </a:lnTo>
                  <a:lnTo>
                    <a:pt x="1172" y="692"/>
                  </a:lnTo>
                  <a:lnTo>
                    <a:pt x="1165" y="692"/>
                  </a:lnTo>
                  <a:lnTo>
                    <a:pt x="1158" y="689"/>
                  </a:lnTo>
                  <a:lnTo>
                    <a:pt x="1152" y="682"/>
                  </a:lnTo>
                  <a:lnTo>
                    <a:pt x="1148" y="675"/>
                  </a:lnTo>
                  <a:lnTo>
                    <a:pt x="1145" y="666"/>
                  </a:lnTo>
                  <a:lnTo>
                    <a:pt x="1145" y="642"/>
                  </a:lnTo>
                  <a:lnTo>
                    <a:pt x="1146" y="633"/>
                  </a:lnTo>
                  <a:lnTo>
                    <a:pt x="1151" y="626"/>
                  </a:lnTo>
                  <a:lnTo>
                    <a:pt x="1155" y="616"/>
                  </a:lnTo>
                  <a:lnTo>
                    <a:pt x="1162" y="612"/>
                  </a:lnTo>
                  <a:lnTo>
                    <a:pt x="1172" y="612"/>
                  </a:lnTo>
                  <a:lnTo>
                    <a:pt x="1178" y="612"/>
                  </a:lnTo>
                  <a:lnTo>
                    <a:pt x="1182" y="613"/>
                  </a:lnTo>
                  <a:lnTo>
                    <a:pt x="1187" y="616"/>
                  </a:lnTo>
                  <a:lnTo>
                    <a:pt x="1197" y="623"/>
                  </a:lnTo>
                  <a:lnTo>
                    <a:pt x="1201" y="635"/>
                  </a:lnTo>
                  <a:lnTo>
                    <a:pt x="1201" y="615"/>
                  </a:lnTo>
                  <a:lnTo>
                    <a:pt x="1200" y="614"/>
                  </a:lnTo>
                  <a:lnTo>
                    <a:pt x="1193" y="606"/>
                  </a:lnTo>
                  <a:lnTo>
                    <a:pt x="1183" y="602"/>
                  </a:lnTo>
                  <a:lnTo>
                    <a:pt x="1172" y="600"/>
                  </a:lnTo>
                  <a:lnTo>
                    <a:pt x="1165" y="600"/>
                  </a:lnTo>
                  <a:lnTo>
                    <a:pt x="1158" y="603"/>
                  </a:lnTo>
                  <a:lnTo>
                    <a:pt x="1152" y="606"/>
                  </a:lnTo>
                  <a:lnTo>
                    <a:pt x="1140" y="617"/>
                  </a:lnTo>
                  <a:lnTo>
                    <a:pt x="1138" y="627"/>
                  </a:lnTo>
                  <a:lnTo>
                    <a:pt x="1135" y="635"/>
                  </a:lnTo>
                  <a:lnTo>
                    <a:pt x="1133" y="643"/>
                  </a:lnTo>
                  <a:lnTo>
                    <a:pt x="1133" y="666"/>
                  </a:lnTo>
                  <a:lnTo>
                    <a:pt x="1136" y="679"/>
                  </a:lnTo>
                  <a:lnTo>
                    <a:pt x="1143" y="688"/>
                  </a:lnTo>
                  <a:lnTo>
                    <a:pt x="1151" y="699"/>
                  </a:lnTo>
                  <a:lnTo>
                    <a:pt x="1161" y="704"/>
                  </a:lnTo>
                  <a:lnTo>
                    <a:pt x="1172" y="704"/>
                  </a:lnTo>
                  <a:lnTo>
                    <a:pt x="1179" y="704"/>
                  </a:lnTo>
                  <a:lnTo>
                    <a:pt x="1187" y="702"/>
                  </a:lnTo>
                  <a:lnTo>
                    <a:pt x="1192" y="698"/>
                  </a:lnTo>
                  <a:lnTo>
                    <a:pt x="1198" y="704"/>
                  </a:lnTo>
                  <a:lnTo>
                    <a:pt x="1204" y="708"/>
                  </a:lnTo>
                  <a:lnTo>
                    <a:pt x="1210" y="709"/>
                  </a:lnTo>
                  <a:lnTo>
                    <a:pt x="1214" y="701"/>
                  </a:lnTo>
                  <a:close/>
                  <a:moveTo>
                    <a:pt x="1273" y="630"/>
                  </a:moveTo>
                  <a:lnTo>
                    <a:pt x="1263" y="630"/>
                  </a:lnTo>
                  <a:lnTo>
                    <a:pt x="1263" y="678"/>
                  </a:lnTo>
                  <a:lnTo>
                    <a:pt x="1261" y="684"/>
                  </a:lnTo>
                  <a:lnTo>
                    <a:pt x="1259" y="688"/>
                  </a:lnTo>
                  <a:lnTo>
                    <a:pt x="1256" y="691"/>
                  </a:lnTo>
                  <a:lnTo>
                    <a:pt x="1251" y="694"/>
                  </a:lnTo>
                  <a:lnTo>
                    <a:pt x="1244" y="694"/>
                  </a:lnTo>
                  <a:lnTo>
                    <a:pt x="1241" y="692"/>
                  </a:lnTo>
                  <a:lnTo>
                    <a:pt x="1240" y="691"/>
                  </a:lnTo>
                  <a:lnTo>
                    <a:pt x="1237" y="689"/>
                  </a:lnTo>
                  <a:lnTo>
                    <a:pt x="1236" y="686"/>
                  </a:lnTo>
                  <a:lnTo>
                    <a:pt x="1236" y="681"/>
                  </a:lnTo>
                  <a:lnTo>
                    <a:pt x="1234" y="679"/>
                  </a:lnTo>
                  <a:lnTo>
                    <a:pt x="1234" y="630"/>
                  </a:lnTo>
                  <a:lnTo>
                    <a:pt x="1224" y="630"/>
                  </a:lnTo>
                  <a:lnTo>
                    <a:pt x="1224" y="681"/>
                  </a:lnTo>
                  <a:lnTo>
                    <a:pt x="1225" y="686"/>
                  </a:lnTo>
                  <a:lnTo>
                    <a:pt x="1227" y="691"/>
                  </a:lnTo>
                  <a:lnTo>
                    <a:pt x="1228" y="699"/>
                  </a:lnTo>
                  <a:lnTo>
                    <a:pt x="1236" y="704"/>
                  </a:lnTo>
                  <a:lnTo>
                    <a:pt x="1253" y="704"/>
                  </a:lnTo>
                  <a:lnTo>
                    <a:pt x="1259" y="699"/>
                  </a:lnTo>
                  <a:lnTo>
                    <a:pt x="1263" y="694"/>
                  </a:lnTo>
                  <a:lnTo>
                    <a:pt x="1264" y="692"/>
                  </a:lnTo>
                  <a:lnTo>
                    <a:pt x="1264" y="702"/>
                  </a:lnTo>
                  <a:lnTo>
                    <a:pt x="1273" y="702"/>
                  </a:lnTo>
                  <a:lnTo>
                    <a:pt x="1273" y="692"/>
                  </a:lnTo>
                  <a:lnTo>
                    <a:pt x="1273" y="630"/>
                  </a:lnTo>
                  <a:close/>
                  <a:moveTo>
                    <a:pt x="1310" y="720"/>
                  </a:moveTo>
                  <a:lnTo>
                    <a:pt x="1296" y="720"/>
                  </a:lnTo>
                  <a:lnTo>
                    <a:pt x="1290" y="720"/>
                  </a:lnTo>
                  <a:lnTo>
                    <a:pt x="1288" y="720"/>
                  </a:lnTo>
                  <a:lnTo>
                    <a:pt x="1289" y="730"/>
                  </a:lnTo>
                  <a:lnTo>
                    <a:pt x="1290" y="731"/>
                  </a:lnTo>
                  <a:lnTo>
                    <a:pt x="1300" y="731"/>
                  </a:lnTo>
                  <a:lnTo>
                    <a:pt x="1302" y="730"/>
                  </a:lnTo>
                  <a:lnTo>
                    <a:pt x="1305" y="728"/>
                  </a:lnTo>
                  <a:lnTo>
                    <a:pt x="1308" y="724"/>
                  </a:lnTo>
                  <a:lnTo>
                    <a:pt x="1310" y="720"/>
                  </a:lnTo>
                  <a:close/>
                  <a:moveTo>
                    <a:pt x="1338" y="630"/>
                  </a:moveTo>
                  <a:lnTo>
                    <a:pt x="1328" y="630"/>
                  </a:lnTo>
                  <a:lnTo>
                    <a:pt x="1315" y="672"/>
                  </a:lnTo>
                  <a:lnTo>
                    <a:pt x="1312" y="681"/>
                  </a:lnTo>
                  <a:lnTo>
                    <a:pt x="1312" y="684"/>
                  </a:lnTo>
                  <a:lnTo>
                    <a:pt x="1310" y="688"/>
                  </a:lnTo>
                  <a:lnTo>
                    <a:pt x="1308" y="676"/>
                  </a:lnTo>
                  <a:lnTo>
                    <a:pt x="1306" y="672"/>
                  </a:lnTo>
                  <a:lnTo>
                    <a:pt x="1295" y="630"/>
                  </a:lnTo>
                  <a:lnTo>
                    <a:pt x="1283" y="630"/>
                  </a:lnTo>
                  <a:lnTo>
                    <a:pt x="1306" y="702"/>
                  </a:lnTo>
                  <a:lnTo>
                    <a:pt x="1302" y="714"/>
                  </a:lnTo>
                  <a:lnTo>
                    <a:pt x="1300" y="717"/>
                  </a:lnTo>
                  <a:lnTo>
                    <a:pt x="1299" y="718"/>
                  </a:lnTo>
                  <a:lnTo>
                    <a:pt x="1310" y="718"/>
                  </a:lnTo>
                  <a:lnTo>
                    <a:pt x="1312" y="715"/>
                  </a:lnTo>
                  <a:lnTo>
                    <a:pt x="1313" y="711"/>
                  </a:lnTo>
                  <a:lnTo>
                    <a:pt x="1315" y="704"/>
                  </a:lnTo>
                  <a:lnTo>
                    <a:pt x="1320" y="688"/>
                  </a:lnTo>
                  <a:lnTo>
                    <a:pt x="1338" y="630"/>
                  </a:lnTo>
                  <a:close/>
                  <a:moveTo>
                    <a:pt x="1444" y="601"/>
                  </a:moveTo>
                  <a:lnTo>
                    <a:pt x="1433" y="601"/>
                  </a:lnTo>
                  <a:lnTo>
                    <a:pt x="1433" y="681"/>
                  </a:lnTo>
                  <a:lnTo>
                    <a:pt x="1401" y="623"/>
                  </a:lnTo>
                  <a:lnTo>
                    <a:pt x="1390" y="601"/>
                  </a:lnTo>
                  <a:lnTo>
                    <a:pt x="1380" y="601"/>
                  </a:lnTo>
                  <a:lnTo>
                    <a:pt x="1380" y="702"/>
                  </a:lnTo>
                  <a:lnTo>
                    <a:pt x="1390" y="702"/>
                  </a:lnTo>
                  <a:lnTo>
                    <a:pt x="1390" y="623"/>
                  </a:lnTo>
                  <a:lnTo>
                    <a:pt x="1433" y="702"/>
                  </a:lnTo>
                  <a:lnTo>
                    <a:pt x="1444" y="702"/>
                  </a:lnTo>
                  <a:lnTo>
                    <a:pt x="1444" y="681"/>
                  </a:lnTo>
                  <a:lnTo>
                    <a:pt x="1444" y="601"/>
                  </a:lnTo>
                  <a:close/>
                  <a:moveTo>
                    <a:pt x="1509" y="637"/>
                  </a:moveTo>
                  <a:lnTo>
                    <a:pt x="1502" y="627"/>
                  </a:lnTo>
                  <a:lnTo>
                    <a:pt x="1489" y="627"/>
                  </a:lnTo>
                  <a:lnTo>
                    <a:pt x="1482" y="629"/>
                  </a:lnTo>
                  <a:lnTo>
                    <a:pt x="1476" y="632"/>
                  </a:lnTo>
                  <a:lnTo>
                    <a:pt x="1470" y="637"/>
                  </a:lnTo>
                  <a:lnTo>
                    <a:pt x="1470" y="601"/>
                  </a:lnTo>
                  <a:lnTo>
                    <a:pt x="1460" y="601"/>
                  </a:lnTo>
                  <a:lnTo>
                    <a:pt x="1460" y="702"/>
                  </a:lnTo>
                  <a:lnTo>
                    <a:pt x="1470" y="702"/>
                  </a:lnTo>
                  <a:lnTo>
                    <a:pt x="1470" y="646"/>
                  </a:lnTo>
                  <a:lnTo>
                    <a:pt x="1476" y="639"/>
                  </a:lnTo>
                  <a:lnTo>
                    <a:pt x="1495" y="639"/>
                  </a:lnTo>
                  <a:lnTo>
                    <a:pt x="1499" y="645"/>
                  </a:lnTo>
                  <a:lnTo>
                    <a:pt x="1499" y="702"/>
                  </a:lnTo>
                  <a:lnTo>
                    <a:pt x="1509" y="702"/>
                  </a:lnTo>
                  <a:lnTo>
                    <a:pt x="1509" y="639"/>
                  </a:lnTo>
                  <a:lnTo>
                    <a:pt x="1509" y="637"/>
                  </a:lnTo>
                  <a:close/>
                  <a:moveTo>
                    <a:pt x="1584" y="627"/>
                  </a:moveTo>
                  <a:lnTo>
                    <a:pt x="1583" y="625"/>
                  </a:lnTo>
                  <a:lnTo>
                    <a:pt x="1580" y="622"/>
                  </a:lnTo>
                  <a:lnTo>
                    <a:pt x="1570" y="622"/>
                  </a:lnTo>
                  <a:lnTo>
                    <a:pt x="1567" y="625"/>
                  </a:lnTo>
                  <a:lnTo>
                    <a:pt x="1567" y="633"/>
                  </a:lnTo>
                  <a:lnTo>
                    <a:pt x="1570" y="635"/>
                  </a:lnTo>
                  <a:lnTo>
                    <a:pt x="1571" y="635"/>
                  </a:lnTo>
                  <a:lnTo>
                    <a:pt x="1571" y="636"/>
                  </a:lnTo>
                  <a:lnTo>
                    <a:pt x="1574" y="636"/>
                  </a:lnTo>
                  <a:lnTo>
                    <a:pt x="1574" y="637"/>
                  </a:lnTo>
                  <a:lnTo>
                    <a:pt x="1571" y="639"/>
                  </a:lnTo>
                  <a:lnTo>
                    <a:pt x="1571" y="640"/>
                  </a:lnTo>
                  <a:lnTo>
                    <a:pt x="1568" y="637"/>
                  </a:lnTo>
                  <a:lnTo>
                    <a:pt x="1567" y="636"/>
                  </a:lnTo>
                  <a:lnTo>
                    <a:pt x="1567" y="659"/>
                  </a:lnTo>
                  <a:lnTo>
                    <a:pt x="1567" y="673"/>
                  </a:lnTo>
                  <a:lnTo>
                    <a:pt x="1565" y="679"/>
                  </a:lnTo>
                  <a:lnTo>
                    <a:pt x="1562" y="684"/>
                  </a:lnTo>
                  <a:lnTo>
                    <a:pt x="1560" y="691"/>
                  </a:lnTo>
                  <a:lnTo>
                    <a:pt x="1555" y="694"/>
                  </a:lnTo>
                  <a:lnTo>
                    <a:pt x="1548" y="694"/>
                  </a:lnTo>
                  <a:lnTo>
                    <a:pt x="1542" y="694"/>
                  </a:lnTo>
                  <a:lnTo>
                    <a:pt x="1538" y="691"/>
                  </a:lnTo>
                  <a:lnTo>
                    <a:pt x="1535" y="684"/>
                  </a:lnTo>
                  <a:lnTo>
                    <a:pt x="1532" y="679"/>
                  </a:lnTo>
                  <a:lnTo>
                    <a:pt x="1531" y="673"/>
                  </a:lnTo>
                  <a:lnTo>
                    <a:pt x="1531" y="659"/>
                  </a:lnTo>
                  <a:lnTo>
                    <a:pt x="1532" y="653"/>
                  </a:lnTo>
                  <a:lnTo>
                    <a:pt x="1538" y="642"/>
                  </a:lnTo>
                  <a:lnTo>
                    <a:pt x="1542" y="639"/>
                  </a:lnTo>
                  <a:lnTo>
                    <a:pt x="1548" y="639"/>
                  </a:lnTo>
                  <a:lnTo>
                    <a:pt x="1555" y="639"/>
                  </a:lnTo>
                  <a:lnTo>
                    <a:pt x="1560" y="642"/>
                  </a:lnTo>
                  <a:lnTo>
                    <a:pt x="1565" y="653"/>
                  </a:lnTo>
                  <a:lnTo>
                    <a:pt x="1567" y="659"/>
                  </a:lnTo>
                  <a:lnTo>
                    <a:pt x="1567" y="636"/>
                  </a:lnTo>
                  <a:lnTo>
                    <a:pt x="1564" y="632"/>
                  </a:lnTo>
                  <a:lnTo>
                    <a:pt x="1557" y="627"/>
                  </a:lnTo>
                  <a:lnTo>
                    <a:pt x="1548" y="627"/>
                  </a:lnTo>
                  <a:lnTo>
                    <a:pt x="1539" y="629"/>
                  </a:lnTo>
                  <a:lnTo>
                    <a:pt x="1532" y="632"/>
                  </a:lnTo>
                  <a:lnTo>
                    <a:pt x="1526" y="640"/>
                  </a:lnTo>
                  <a:lnTo>
                    <a:pt x="1524" y="648"/>
                  </a:lnTo>
                  <a:lnTo>
                    <a:pt x="1521" y="656"/>
                  </a:lnTo>
                  <a:lnTo>
                    <a:pt x="1521" y="676"/>
                  </a:lnTo>
                  <a:lnTo>
                    <a:pt x="1524" y="685"/>
                  </a:lnTo>
                  <a:lnTo>
                    <a:pt x="1526" y="692"/>
                  </a:lnTo>
                  <a:lnTo>
                    <a:pt x="1532" y="699"/>
                  </a:lnTo>
                  <a:lnTo>
                    <a:pt x="1539" y="704"/>
                  </a:lnTo>
                  <a:lnTo>
                    <a:pt x="1548" y="704"/>
                  </a:lnTo>
                  <a:lnTo>
                    <a:pt x="1558" y="704"/>
                  </a:lnTo>
                  <a:lnTo>
                    <a:pt x="1565" y="699"/>
                  </a:lnTo>
                  <a:lnTo>
                    <a:pt x="1571" y="691"/>
                  </a:lnTo>
                  <a:lnTo>
                    <a:pt x="1575" y="685"/>
                  </a:lnTo>
                  <a:lnTo>
                    <a:pt x="1577" y="676"/>
                  </a:lnTo>
                  <a:lnTo>
                    <a:pt x="1577" y="658"/>
                  </a:lnTo>
                  <a:lnTo>
                    <a:pt x="1574" y="646"/>
                  </a:lnTo>
                  <a:lnTo>
                    <a:pt x="1575" y="646"/>
                  </a:lnTo>
                  <a:lnTo>
                    <a:pt x="1580" y="642"/>
                  </a:lnTo>
                  <a:lnTo>
                    <a:pt x="1580" y="640"/>
                  </a:lnTo>
                  <a:lnTo>
                    <a:pt x="1581" y="639"/>
                  </a:lnTo>
                  <a:lnTo>
                    <a:pt x="1583" y="637"/>
                  </a:lnTo>
                  <a:lnTo>
                    <a:pt x="1583" y="636"/>
                  </a:lnTo>
                  <a:lnTo>
                    <a:pt x="1584" y="633"/>
                  </a:lnTo>
                  <a:lnTo>
                    <a:pt x="1584" y="627"/>
                  </a:lnTo>
                  <a:close/>
                  <a:moveTo>
                    <a:pt x="1637" y="646"/>
                  </a:moveTo>
                  <a:lnTo>
                    <a:pt x="1636" y="639"/>
                  </a:lnTo>
                  <a:lnTo>
                    <a:pt x="1632" y="635"/>
                  </a:lnTo>
                  <a:lnTo>
                    <a:pt x="1629" y="630"/>
                  </a:lnTo>
                  <a:lnTo>
                    <a:pt x="1623" y="627"/>
                  </a:lnTo>
                  <a:lnTo>
                    <a:pt x="1614" y="627"/>
                  </a:lnTo>
                  <a:lnTo>
                    <a:pt x="1613" y="629"/>
                  </a:lnTo>
                  <a:lnTo>
                    <a:pt x="1610" y="629"/>
                  </a:lnTo>
                  <a:lnTo>
                    <a:pt x="1606" y="630"/>
                  </a:lnTo>
                  <a:lnTo>
                    <a:pt x="1601" y="635"/>
                  </a:lnTo>
                  <a:lnTo>
                    <a:pt x="1597" y="640"/>
                  </a:lnTo>
                  <a:lnTo>
                    <a:pt x="1597" y="630"/>
                  </a:lnTo>
                  <a:lnTo>
                    <a:pt x="1588" y="630"/>
                  </a:lnTo>
                  <a:lnTo>
                    <a:pt x="1588" y="702"/>
                  </a:lnTo>
                  <a:lnTo>
                    <a:pt x="1598" y="702"/>
                  </a:lnTo>
                  <a:lnTo>
                    <a:pt x="1598" y="646"/>
                  </a:lnTo>
                  <a:lnTo>
                    <a:pt x="1603" y="640"/>
                  </a:lnTo>
                  <a:lnTo>
                    <a:pt x="1604" y="639"/>
                  </a:lnTo>
                  <a:lnTo>
                    <a:pt x="1619" y="639"/>
                  </a:lnTo>
                  <a:lnTo>
                    <a:pt x="1624" y="642"/>
                  </a:lnTo>
                  <a:lnTo>
                    <a:pt x="1626" y="645"/>
                  </a:lnTo>
                  <a:lnTo>
                    <a:pt x="1626" y="650"/>
                  </a:lnTo>
                  <a:lnTo>
                    <a:pt x="1627" y="653"/>
                  </a:lnTo>
                  <a:lnTo>
                    <a:pt x="1627" y="702"/>
                  </a:lnTo>
                  <a:lnTo>
                    <a:pt x="1637" y="702"/>
                  </a:lnTo>
                  <a:lnTo>
                    <a:pt x="1637" y="64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48" name="Google Shape;1848;p279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013" y="4887"/>
              <a:ext cx="208" cy="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9" name="Google Shape;1849;p279"/>
            <p:cNvSpPr/>
            <p:nvPr/>
          </p:nvSpPr>
          <p:spPr>
            <a:xfrm>
              <a:off x="3660" y="4609"/>
              <a:ext cx="450" cy="132"/>
            </a:xfrm>
            <a:custGeom>
              <a:avLst/>
              <a:gdLst/>
              <a:ahLst/>
              <a:cxnLst/>
              <a:rect l="l" t="t" r="r" b="b"/>
              <a:pathLst>
                <a:path w="450" h="132" extrusionOk="0">
                  <a:moveTo>
                    <a:pt x="421" y="59"/>
                  </a:moveTo>
                  <a:lnTo>
                    <a:pt x="418" y="59"/>
                  </a:lnTo>
                  <a:lnTo>
                    <a:pt x="406" y="62"/>
                  </a:lnTo>
                  <a:lnTo>
                    <a:pt x="404" y="63"/>
                  </a:lnTo>
                  <a:lnTo>
                    <a:pt x="398" y="68"/>
                  </a:lnTo>
                  <a:lnTo>
                    <a:pt x="395" y="73"/>
                  </a:lnTo>
                  <a:lnTo>
                    <a:pt x="395" y="88"/>
                  </a:lnTo>
                  <a:lnTo>
                    <a:pt x="396" y="93"/>
                  </a:lnTo>
                  <a:lnTo>
                    <a:pt x="404" y="101"/>
                  </a:lnTo>
                  <a:lnTo>
                    <a:pt x="408" y="102"/>
                  </a:lnTo>
                  <a:lnTo>
                    <a:pt x="421" y="102"/>
                  </a:lnTo>
                  <a:lnTo>
                    <a:pt x="421" y="93"/>
                  </a:lnTo>
                  <a:lnTo>
                    <a:pt x="418" y="93"/>
                  </a:lnTo>
                  <a:lnTo>
                    <a:pt x="417" y="92"/>
                  </a:lnTo>
                  <a:lnTo>
                    <a:pt x="411" y="92"/>
                  </a:lnTo>
                  <a:lnTo>
                    <a:pt x="406" y="88"/>
                  </a:lnTo>
                  <a:lnTo>
                    <a:pt x="405" y="85"/>
                  </a:lnTo>
                  <a:lnTo>
                    <a:pt x="405" y="78"/>
                  </a:lnTo>
                  <a:lnTo>
                    <a:pt x="406" y="75"/>
                  </a:lnTo>
                  <a:lnTo>
                    <a:pt x="409" y="72"/>
                  </a:lnTo>
                  <a:lnTo>
                    <a:pt x="412" y="70"/>
                  </a:lnTo>
                  <a:lnTo>
                    <a:pt x="414" y="70"/>
                  </a:lnTo>
                  <a:lnTo>
                    <a:pt x="415" y="69"/>
                  </a:lnTo>
                  <a:lnTo>
                    <a:pt x="421" y="69"/>
                  </a:lnTo>
                  <a:lnTo>
                    <a:pt x="421" y="59"/>
                  </a:lnTo>
                  <a:close/>
                  <a:moveTo>
                    <a:pt x="437" y="92"/>
                  </a:moveTo>
                  <a:lnTo>
                    <a:pt x="421" y="92"/>
                  </a:lnTo>
                  <a:lnTo>
                    <a:pt x="421" y="102"/>
                  </a:lnTo>
                  <a:lnTo>
                    <a:pt x="427" y="101"/>
                  </a:lnTo>
                  <a:lnTo>
                    <a:pt x="432" y="96"/>
                  </a:lnTo>
                  <a:lnTo>
                    <a:pt x="437" y="92"/>
                  </a:lnTo>
                  <a:close/>
                  <a:moveTo>
                    <a:pt x="445" y="65"/>
                  </a:moveTo>
                  <a:lnTo>
                    <a:pt x="435" y="65"/>
                  </a:lnTo>
                  <a:lnTo>
                    <a:pt x="435" y="79"/>
                  </a:lnTo>
                  <a:lnTo>
                    <a:pt x="431" y="88"/>
                  </a:lnTo>
                  <a:lnTo>
                    <a:pt x="427" y="92"/>
                  </a:lnTo>
                  <a:lnTo>
                    <a:pt x="437" y="92"/>
                  </a:lnTo>
                  <a:lnTo>
                    <a:pt x="437" y="95"/>
                  </a:lnTo>
                  <a:lnTo>
                    <a:pt x="438" y="98"/>
                  </a:lnTo>
                  <a:lnTo>
                    <a:pt x="438" y="101"/>
                  </a:lnTo>
                  <a:lnTo>
                    <a:pt x="450" y="101"/>
                  </a:lnTo>
                  <a:lnTo>
                    <a:pt x="447" y="98"/>
                  </a:lnTo>
                  <a:lnTo>
                    <a:pt x="447" y="92"/>
                  </a:lnTo>
                  <a:lnTo>
                    <a:pt x="445" y="86"/>
                  </a:lnTo>
                  <a:lnTo>
                    <a:pt x="445" y="65"/>
                  </a:lnTo>
                  <a:close/>
                  <a:moveTo>
                    <a:pt x="421" y="92"/>
                  </a:moveTo>
                  <a:lnTo>
                    <a:pt x="419" y="92"/>
                  </a:lnTo>
                  <a:lnTo>
                    <a:pt x="418" y="93"/>
                  </a:lnTo>
                  <a:lnTo>
                    <a:pt x="421" y="93"/>
                  </a:lnTo>
                  <a:lnTo>
                    <a:pt x="421" y="92"/>
                  </a:lnTo>
                  <a:close/>
                  <a:moveTo>
                    <a:pt x="435" y="26"/>
                  </a:moveTo>
                  <a:lnTo>
                    <a:pt x="422" y="26"/>
                  </a:lnTo>
                  <a:lnTo>
                    <a:pt x="421" y="27"/>
                  </a:lnTo>
                  <a:lnTo>
                    <a:pt x="421" y="37"/>
                  </a:lnTo>
                  <a:lnTo>
                    <a:pt x="427" y="37"/>
                  </a:lnTo>
                  <a:lnTo>
                    <a:pt x="431" y="39"/>
                  </a:lnTo>
                  <a:lnTo>
                    <a:pt x="435" y="43"/>
                  </a:lnTo>
                  <a:lnTo>
                    <a:pt x="435" y="55"/>
                  </a:lnTo>
                  <a:lnTo>
                    <a:pt x="434" y="56"/>
                  </a:lnTo>
                  <a:lnTo>
                    <a:pt x="431" y="56"/>
                  </a:lnTo>
                  <a:lnTo>
                    <a:pt x="427" y="57"/>
                  </a:lnTo>
                  <a:lnTo>
                    <a:pt x="424" y="57"/>
                  </a:lnTo>
                  <a:lnTo>
                    <a:pt x="421" y="59"/>
                  </a:lnTo>
                  <a:lnTo>
                    <a:pt x="421" y="69"/>
                  </a:lnTo>
                  <a:lnTo>
                    <a:pt x="432" y="66"/>
                  </a:lnTo>
                  <a:lnTo>
                    <a:pt x="435" y="65"/>
                  </a:lnTo>
                  <a:lnTo>
                    <a:pt x="445" y="65"/>
                  </a:lnTo>
                  <a:lnTo>
                    <a:pt x="445" y="42"/>
                  </a:lnTo>
                  <a:lnTo>
                    <a:pt x="444" y="39"/>
                  </a:lnTo>
                  <a:lnTo>
                    <a:pt x="442" y="30"/>
                  </a:lnTo>
                  <a:lnTo>
                    <a:pt x="435" y="26"/>
                  </a:lnTo>
                  <a:close/>
                  <a:moveTo>
                    <a:pt x="421" y="27"/>
                  </a:moveTo>
                  <a:lnTo>
                    <a:pt x="414" y="27"/>
                  </a:lnTo>
                  <a:lnTo>
                    <a:pt x="408" y="29"/>
                  </a:lnTo>
                  <a:lnTo>
                    <a:pt x="401" y="36"/>
                  </a:lnTo>
                  <a:lnTo>
                    <a:pt x="398" y="42"/>
                  </a:lnTo>
                  <a:lnTo>
                    <a:pt x="396" y="49"/>
                  </a:lnTo>
                  <a:lnTo>
                    <a:pt x="406" y="50"/>
                  </a:lnTo>
                  <a:lnTo>
                    <a:pt x="406" y="46"/>
                  </a:lnTo>
                  <a:lnTo>
                    <a:pt x="408" y="42"/>
                  </a:lnTo>
                  <a:lnTo>
                    <a:pt x="411" y="40"/>
                  </a:lnTo>
                  <a:lnTo>
                    <a:pt x="412" y="37"/>
                  </a:lnTo>
                  <a:lnTo>
                    <a:pt x="421" y="37"/>
                  </a:lnTo>
                  <a:lnTo>
                    <a:pt x="421" y="27"/>
                  </a:lnTo>
                  <a:close/>
                  <a:moveTo>
                    <a:pt x="422" y="4"/>
                  </a:moveTo>
                  <a:lnTo>
                    <a:pt x="421" y="4"/>
                  </a:lnTo>
                  <a:lnTo>
                    <a:pt x="421" y="14"/>
                  </a:lnTo>
                  <a:lnTo>
                    <a:pt x="428" y="21"/>
                  </a:lnTo>
                  <a:lnTo>
                    <a:pt x="434" y="21"/>
                  </a:lnTo>
                  <a:lnTo>
                    <a:pt x="422" y="4"/>
                  </a:lnTo>
                  <a:close/>
                  <a:moveTo>
                    <a:pt x="421" y="4"/>
                  </a:moveTo>
                  <a:lnTo>
                    <a:pt x="411" y="4"/>
                  </a:lnTo>
                  <a:lnTo>
                    <a:pt x="421" y="14"/>
                  </a:lnTo>
                  <a:lnTo>
                    <a:pt x="421" y="4"/>
                  </a:lnTo>
                  <a:close/>
                  <a:moveTo>
                    <a:pt x="218" y="106"/>
                  </a:moveTo>
                  <a:lnTo>
                    <a:pt x="218" y="114"/>
                  </a:lnTo>
                  <a:lnTo>
                    <a:pt x="219" y="119"/>
                  </a:lnTo>
                  <a:lnTo>
                    <a:pt x="228" y="128"/>
                  </a:lnTo>
                  <a:lnTo>
                    <a:pt x="234" y="131"/>
                  </a:lnTo>
                  <a:lnTo>
                    <a:pt x="242" y="131"/>
                  </a:lnTo>
                  <a:lnTo>
                    <a:pt x="242" y="119"/>
                  </a:lnTo>
                  <a:lnTo>
                    <a:pt x="232" y="119"/>
                  </a:lnTo>
                  <a:lnTo>
                    <a:pt x="228" y="117"/>
                  </a:lnTo>
                  <a:lnTo>
                    <a:pt x="226" y="108"/>
                  </a:lnTo>
                  <a:lnTo>
                    <a:pt x="218" y="106"/>
                  </a:lnTo>
                  <a:close/>
                  <a:moveTo>
                    <a:pt x="268" y="29"/>
                  </a:moveTo>
                  <a:lnTo>
                    <a:pt x="258" y="29"/>
                  </a:lnTo>
                  <a:lnTo>
                    <a:pt x="258" y="37"/>
                  </a:lnTo>
                  <a:lnTo>
                    <a:pt x="248" y="37"/>
                  </a:lnTo>
                  <a:lnTo>
                    <a:pt x="252" y="40"/>
                  </a:lnTo>
                  <a:lnTo>
                    <a:pt x="255" y="46"/>
                  </a:lnTo>
                  <a:lnTo>
                    <a:pt x="258" y="57"/>
                  </a:lnTo>
                  <a:lnTo>
                    <a:pt x="258" y="70"/>
                  </a:lnTo>
                  <a:lnTo>
                    <a:pt x="257" y="76"/>
                  </a:lnTo>
                  <a:lnTo>
                    <a:pt x="255" y="81"/>
                  </a:lnTo>
                  <a:lnTo>
                    <a:pt x="252" y="88"/>
                  </a:lnTo>
                  <a:lnTo>
                    <a:pt x="248" y="91"/>
                  </a:lnTo>
                  <a:lnTo>
                    <a:pt x="258" y="91"/>
                  </a:lnTo>
                  <a:lnTo>
                    <a:pt x="258" y="99"/>
                  </a:lnTo>
                  <a:lnTo>
                    <a:pt x="257" y="105"/>
                  </a:lnTo>
                  <a:lnTo>
                    <a:pt x="257" y="108"/>
                  </a:lnTo>
                  <a:lnTo>
                    <a:pt x="255" y="112"/>
                  </a:lnTo>
                  <a:lnTo>
                    <a:pt x="254" y="115"/>
                  </a:lnTo>
                  <a:lnTo>
                    <a:pt x="251" y="117"/>
                  </a:lnTo>
                  <a:lnTo>
                    <a:pt x="249" y="119"/>
                  </a:lnTo>
                  <a:lnTo>
                    <a:pt x="242" y="119"/>
                  </a:lnTo>
                  <a:lnTo>
                    <a:pt x="242" y="131"/>
                  </a:lnTo>
                  <a:lnTo>
                    <a:pt x="248" y="129"/>
                  </a:lnTo>
                  <a:lnTo>
                    <a:pt x="257" y="127"/>
                  </a:lnTo>
                  <a:lnTo>
                    <a:pt x="261" y="122"/>
                  </a:lnTo>
                  <a:lnTo>
                    <a:pt x="264" y="118"/>
                  </a:lnTo>
                  <a:lnTo>
                    <a:pt x="267" y="111"/>
                  </a:lnTo>
                  <a:lnTo>
                    <a:pt x="267" y="106"/>
                  </a:lnTo>
                  <a:lnTo>
                    <a:pt x="268" y="99"/>
                  </a:lnTo>
                  <a:lnTo>
                    <a:pt x="268" y="29"/>
                  </a:lnTo>
                  <a:close/>
                  <a:moveTo>
                    <a:pt x="241" y="26"/>
                  </a:moveTo>
                  <a:lnTo>
                    <a:pt x="228" y="30"/>
                  </a:lnTo>
                  <a:lnTo>
                    <a:pt x="219" y="37"/>
                  </a:lnTo>
                  <a:lnTo>
                    <a:pt x="215" y="47"/>
                  </a:lnTo>
                  <a:lnTo>
                    <a:pt x="215" y="76"/>
                  </a:lnTo>
                  <a:lnTo>
                    <a:pt x="218" y="85"/>
                  </a:lnTo>
                  <a:lnTo>
                    <a:pt x="224" y="92"/>
                  </a:lnTo>
                  <a:lnTo>
                    <a:pt x="228" y="98"/>
                  </a:lnTo>
                  <a:lnTo>
                    <a:pt x="234" y="101"/>
                  </a:lnTo>
                  <a:lnTo>
                    <a:pt x="242" y="101"/>
                  </a:lnTo>
                  <a:lnTo>
                    <a:pt x="242" y="91"/>
                  </a:lnTo>
                  <a:lnTo>
                    <a:pt x="237" y="91"/>
                  </a:lnTo>
                  <a:lnTo>
                    <a:pt x="232" y="88"/>
                  </a:lnTo>
                  <a:lnTo>
                    <a:pt x="229" y="81"/>
                  </a:lnTo>
                  <a:lnTo>
                    <a:pt x="226" y="76"/>
                  </a:lnTo>
                  <a:lnTo>
                    <a:pt x="225" y="70"/>
                  </a:lnTo>
                  <a:lnTo>
                    <a:pt x="225" y="56"/>
                  </a:lnTo>
                  <a:lnTo>
                    <a:pt x="226" y="52"/>
                  </a:lnTo>
                  <a:lnTo>
                    <a:pt x="232" y="40"/>
                  </a:lnTo>
                  <a:lnTo>
                    <a:pt x="237" y="37"/>
                  </a:lnTo>
                  <a:lnTo>
                    <a:pt x="242" y="37"/>
                  </a:lnTo>
                  <a:lnTo>
                    <a:pt x="242" y="27"/>
                  </a:lnTo>
                  <a:lnTo>
                    <a:pt x="241" y="26"/>
                  </a:lnTo>
                  <a:close/>
                  <a:moveTo>
                    <a:pt x="258" y="91"/>
                  </a:moveTo>
                  <a:lnTo>
                    <a:pt x="242" y="91"/>
                  </a:lnTo>
                  <a:lnTo>
                    <a:pt x="242" y="101"/>
                  </a:lnTo>
                  <a:lnTo>
                    <a:pt x="248" y="101"/>
                  </a:lnTo>
                  <a:lnTo>
                    <a:pt x="254" y="98"/>
                  </a:lnTo>
                  <a:lnTo>
                    <a:pt x="258" y="91"/>
                  </a:lnTo>
                  <a:close/>
                  <a:moveTo>
                    <a:pt x="248" y="27"/>
                  </a:moveTo>
                  <a:lnTo>
                    <a:pt x="242" y="27"/>
                  </a:lnTo>
                  <a:lnTo>
                    <a:pt x="242" y="37"/>
                  </a:lnTo>
                  <a:lnTo>
                    <a:pt x="258" y="37"/>
                  </a:lnTo>
                  <a:lnTo>
                    <a:pt x="257" y="33"/>
                  </a:lnTo>
                  <a:lnTo>
                    <a:pt x="254" y="30"/>
                  </a:lnTo>
                  <a:lnTo>
                    <a:pt x="251" y="29"/>
                  </a:lnTo>
                  <a:lnTo>
                    <a:pt x="249" y="29"/>
                  </a:lnTo>
                  <a:lnTo>
                    <a:pt x="248" y="27"/>
                  </a:lnTo>
                  <a:close/>
                  <a:moveTo>
                    <a:pt x="327" y="0"/>
                  </a:moveTo>
                  <a:lnTo>
                    <a:pt x="316" y="0"/>
                  </a:lnTo>
                  <a:lnTo>
                    <a:pt x="316" y="101"/>
                  </a:lnTo>
                  <a:lnTo>
                    <a:pt x="327" y="101"/>
                  </a:lnTo>
                  <a:lnTo>
                    <a:pt x="327" y="53"/>
                  </a:lnTo>
                  <a:lnTo>
                    <a:pt x="381" y="53"/>
                  </a:lnTo>
                  <a:lnTo>
                    <a:pt x="381" y="42"/>
                  </a:lnTo>
                  <a:lnTo>
                    <a:pt x="327" y="42"/>
                  </a:lnTo>
                  <a:lnTo>
                    <a:pt x="327" y="0"/>
                  </a:lnTo>
                  <a:close/>
                  <a:moveTo>
                    <a:pt x="381" y="53"/>
                  </a:moveTo>
                  <a:lnTo>
                    <a:pt x="370" y="53"/>
                  </a:lnTo>
                  <a:lnTo>
                    <a:pt x="370" y="101"/>
                  </a:lnTo>
                  <a:lnTo>
                    <a:pt x="381" y="101"/>
                  </a:lnTo>
                  <a:lnTo>
                    <a:pt x="381" y="53"/>
                  </a:lnTo>
                  <a:close/>
                  <a:moveTo>
                    <a:pt x="381" y="0"/>
                  </a:moveTo>
                  <a:lnTo>
                    <a:pt x="370" y="0"/>
                  </a:lnTo>
                  <a:lnTo>
                    <a:pt x="370" y="42"/>
                  </a:lnTo>
                  <a:lnTo>
                    <a:pt x="381" y="42"/>
                  </a:lnTo>
                  <a:lnTo>
                    <a:pt x="381" y="0"/>
                  </a:lnTo>
                  <a:close/>
                  <a:moveTo>
                    <a:pt x="116" y="26"/>
                  </a:moveTo>
                  <a:lnTo>
                    <a:pt x="105" y="27"/>
                  </a:lnTo>
                  <a:lnTo>
                    <a:pt x="98" y="30"/>
                  </a:lnTo>
                  <a:lnTo>
                    <a:pt x="94" y="39"/>
                  </a:lnTo>
                  <a:lnTo>
                    <a:pt x="90" y="46"/>
                  </a:lnTo>
                  <a:lnTo>
                    <a:pt x="88" y="55"/>
                  </a:lnTo>
                  <a:lnTo>
                    <a:pt x="88" y="75"/>
                  </a:lnTo>
                  <a:lnTo>
                    <a:pt x="90" y="83"/>
                  </a:lnTo>
                  <a:lnTo>
                    <a:pt x="98" y="98"/>
                  </a:lnTo>
                  <a:lnTo>
                    <a:pt x="105" y="102"/>
                  </a:lnTo>
                  <a:lnTo>
                    <a:pt x="116" y="102"/>
                  </a:lnTo>
                  <a:lnTo>
                    <a:pt x="116" y="92"/>
                  </a:lnTo>
                  <a:lnTo>
                    <a:pt x="110" y="92"/>
                  </a:lnTo>
                  <a:lnTo>
                    <a:pt x="104" y="89"/>
                  </a:lnTo>
                  <a:lnTo>
                    <a:pt x="101" y="82"/>
                  </a:lnTo>
                  <a:lnTo>
                    <a:pt x="100" y="78"/>
                  </a:lnTo>
                  <a:lnTo>
                    <a:pt x="98" y="72"/>
                  </a:lnTo>
                  <a:lnTo>
                    <a:pt x="98" y="57"/>
                  </a:lnTo>
                  <a:lnTo>
                    <a:pt x="101" y="46"/>
                  </a:lnTo>
                  <a:lnTo>
                    <a:pt x="104" y="40"/>
                  </a:lnTo>
                  <a:lnTo>
                    <a:pt x="110" y="37"/>
                  </a:lnTo>
                  <a:lnTo>
                    <a:pt x="116" y="37"/>
                  </a:lnTo>
                  <a:lnTo>
                    <a:pt x="116" y="26"/>
                  </a:lnTo>
                  <a:close/>
                  <a:moveTo>
                    <a:pt x="126" y="26"/>
                  </a:moveTo>
                  <a:lnTo>
                    <a:pt x="116" y="26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7" y="40"/>
                  </a:lnTo>
                  <a:lnTo>
                    <a:pt x="130" y="46"/>
                  </a:lnTo>
                  <a:lnTo>
                    <a:pt x="133" y="57"/>
                  </a:lnTo>
                  <a:lnTo>
                    <a:pt x="133" y="72"/>
                  </a:lnTo>
                  <a:lnTo>
                    <a:pt x="131" y="78"/>
                  </a:lnTo>
                  <a:lnTo>
                    <a:pt x="130" y="82"/>
                  </a:lnTo>
                  <a:lnTo>
                    <a:pt x="127" y="89"/>
                  </a:lnTo>
                  <a:lnTo>
                    <a:pt x="123" y="92"/>
                  </a:lnTo>
                  <a:lnTo>
                    <a:pt x="116" y="92"/>
                  </a:lnTo>
                  <a:lnTo>
                    <a:pt x="116" y="102"/>
                  </a:lnTo>
                  <a:lnTo>
                    <a:pt x="126" y="102"/>
                  </a:lnTo>
                  <a:lnTo>
                    <a:pt x="133" y="98"/>
                  </a:lnTo>
                  <a:lnTo>
                    <a:pt x="137" y="89"/>
                  </a:lnTo>
                  <a:lnTo>
                    <a:pt x="141" y="83"/>
                  </a:lnTo>
                  <a:lnTo>
                    <a:pt x="143" y="75"/>
                  </a:lnTo>
                  <a:lnTo>
                    <a:pt x="143" y="53"/>
                  </a:lnTo>
                  <a:lnTo>
                    <a:pt x="141" y="46"/>
                  </a:lnTo>
                  <a:lnTo>
                    <a:pt x="137" y="39"/>
                  </a:lnTo>
                  <a:lnTo>
                    <a:pt x="133" y="30"/>
                  </a:lnTo>
                  <a:lnTo>
                    <a:pt x="126" y="26"/>
                  </a:lnTo>
                  <a:close/>
                  <a:moveTo>
                    <a:pt x="116" y="6"/>
                  </a:moveTo>
                  <a:lnTo>
                    <a:pt x="110" y="6"/>
                  </a:lnTo>
                  <a:lnTo>
                    <a:pt x="100" y="23"/>
                  </a:lnTo>
                  <a:lnTo>
                    <a:pt x="107" y="23"/>
                  </a:lnTo>
                  <a:lnTo>
                    <a:pt x="116" y="11"/>
                  </a:lnTo>
                  <a:lnTo>
                    <a:pt x="116" y="6"/>
                  </a:lnTo>
                  <a:close/>
                  <a:moveTo>
                    <a:pt x="120" y="6"/>
                  </a:moveTo>
                  <a:lnTo>
                    <a:pt x="116" y="6"/>
                  </a:lnTo>
                  <a:lnTo>
                    <a:pt x="116" y="13"/>
                  </a:lnTo>
                  <a:lnTo>
                    <a:pt x="124" y="23"/>
                  </a:lnTo>
                  <a:lnTo>
                    <a:pt x="131" y="23"/>
                  </a:lnTo>
                  <a:lnTo>
                    <a:pt x="120" y="6"/>
                  </a:lnTo>
                  <a:close/>
                  <a:moveTo>
                    <a:pt x="165" y="29"/>
                  </a:moveTo>
                  <a:lnTo>
                    <a:pt x="156" y="29"/>
                  </a:lnTo>
                  <a:lnTo>
                    <a:pt x="156" y="101"/>
                  </a:lnTo>
                  <a:lnTo>
                    <a:pt x="166" y="101"/>
                  </a:lnTo>
                  <a:lnTo>
                    <a:pt x="166" y="45"/>
                  </a:lnTo>
                  <a:lnTo>
                    <a:pt x="169" y="39"/>
                  </a:lnTo>
                  <a:lnTo>
                    <a:pt x="165" y="39"/>
                  </a:lnTo>
                  <a:lnTo>
                    <a:pt x="165" y="29"/>
                  </a:lnTo>
                  <a:close/>
                  <a:moveTo>
                    <a:pt x="202" y="37"/>
                  </a:moveTo>
                  <a:lnTo>
                    <a:pt x="186" y="37"/>
                  </a:lnTo>
                  <a:lnTo>
                    <a:pt x="188" y="39"/>
                  </a:lnTo>
                  <a:lnTo>
                    <a:pt x="190" y="40"/>
                  </a:lnTo>
                  <a:lnTo>
                    <a:pt x="192" y="43"/>
                  </a:lnTo>
                  <a:lnTo>
                    <a:pt x="193" y="47"/>
                  </a:lnTo>
                  <a:lnTo>
                    <a:pt x="193" y="101"/>
                  </a:lnTo>
                  <a:lnTo>
                    <a:pt x="203" y="101"/>
                  </a:lnTo>
                  <a:lnTo>
                    <a:pt x="203" y="45"/>
                  </a:lnTo>
                  <a:lnTo>
                    <a:pt x="202" y="37"/>
                  </a:lnTo>
                  <a:close/>
                  <a:moveTo>
                    <a:pt x="190" y="26"/>
                  </a:moveTo>
                  <a:lnTo>
                    <a:pt x="182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2" y="29"/>
                  </a:lnTo>
                  <a:lnTo>
                    <a:pt x="167" y="33"/>
                  </a:lnTo>
                  <a:lnTo>
                    <a:pt x="165" y="39"/>
                  </a:lnTo>
                  <a:lnTo>
                    <a:pt x="169" y="39"/>
                  </a:lnTo>
                  <a:lnTo>
                    <a:pt x="170" y="37"/>
                  </a:lnTo>
                  <a:lnTo>
                    <a:pt x="202" y="37"/>
                  </a:lnTo>
                  <a:lnTo>
                    <a:pt x="199" y="33"/>
                  </a:lnTo>
                  <a:lnTo>
                    <a:pt x="195" y="29"/>
                  </a:lnTo>
                  <a:lnTo>
                    <a:pt x="190" y="26"/>
                  </a:lnTo>
                  <a:close/>
                  <a:moveTo>
                    <a:pt x="21" y="55"/>
                  </a:moveTo>
                  <a:lnTo>
                    <a:pt x="10" y="55"/>
                  </a:lnTo>
                  <a:lnTo>
                    <a:pt x="10" y="101"/>
                  </a:lnTo>
                  <a:lnTo>
                    <a:pt x="44" y="101"/>
                  </a:lnTo>
                  <a:lnTo>
                    <a:pt x="44" y="89"/>
                  </a:lnTo>
                  <a:lnTo>
                    <a:pt x="21" y="89"/>
                  </a:lnTo>
                  <a:lnTo>
                    <a:pt x="21" y="55"/>
                  </a:lnTo>
                  <a:close/>
                  <a:moveTo>
                    <a:pt x="52" y="1"/>
                  </a:moveTo>
                  <a:lnTo>
                    <a:pt x="44" y="1"/>
                  </a:lnTo>
                  <a:lnTo>
                    <a:pt x="44" y="13"/>
                  </a:lnTo>
                  <a:lnTo>
                    <a:pt x="51" y="13"/>
                  </a:lnTo>
                  <a:lnTo>
                    <a:pt x="52" y="14"/>
                  </a:lnTo>
                  <a:lnTo>
                    <a:pt x="62" y="19"/>
                  </a:lnTo>
                  <a:lnTo>
                    <a:pt x="67" y="30"/>
                  </a:lnTo>
                  <a:lnTo>
                    <a:pt x="67" y="59"/>
                  </a:lnTo>
                  <a:lnTo>
                    <a:pt x="65" y="68"/>
                  </a:lnTo>
                  <a:lnTo>
                    <a:pt x="62" y="75"/>
                  </a:lnTo>
                  <a:lnTo>
                    <a:pt x="61" y="79"/>
                  </a:lnTo>
                  <a:lnTo>
                    <a:pt x="58" y="83"/>
                  </a:lnTo>
                  <a:lnTo>
                    <a:pt x="54" y="86"/>
                  </a:lnTo>
                  <a:lnTo>
                    <a:pt x="52" y="88"/>
                  </a:lnTo>
                  <a:lnTo>
                    <a:pt x="48" y="88"/>
                  </a:lnTo>
                  <a:lnTo>
                    <a:pt x="44" y="89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2" y="99"/>
                  </a:lnTo>
                  <a:lnTo>
                    <a:pt x="57" y="98"/>
                  </a:lnTo>
                  <a:lnTo>
                    <a:pt x="65" y="92"/>
                  </a:lnTo>
                  <a:lnTo>
                    <a:pt x="71" y="85"/>
                  </a:lnTo>
                  <a:lnTo>
                    <a:pt x="75" y="75"/>
                  </a:lnTo>
                  <a:lnTo>
                    <a:pt x="77" y="64"/>
                  </a:lnTo>
                  <a:lnTo>
                    <a:pt x="78" y="50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7" y="32"/>
                  </a:lnTo>
                  <a:lnTo>
                    <a:pt x="75" y="27"/>
                  </a:lnTo>
                  <a:lnTo>
                    <a:pt x="74" y="21"/>
                  </a:lnTo>
                  <a:lnTo>
                    <a:pt x="71" y="16"/>
                  </a:lnTo>
                  <a:lnTo>
                    <a:pt x="67" y="11"/>
                  </a:lnTo>
                  <a:lnTo>
                    <a:pt x="64" y="7"/>
                  </a:lnTo>
                  <a:lnTo>
                    <a:pt x="59" y="4"/>
                  </a:lnTo>
                  <a:lnTo>
                    <a:pt x="54" y="3"/>
                  </a:lnTo>
                  <a:lnTo>
                    <a:pt x="52" y="1"/>
                  </a:lnTo>
                  <a:close/>
                  <a:moveTo>
                    <a:pt x="44" y="46"/>
                  </a:moveTo>
                  <a:lnTo>
                    <a:pt x="0" y="46"/>
                  </a:lnTo>
                  <a:lnTo>
                    <a:pt x="0" y="55"/>
                  </a:lnTo>
                  <a:lnTo>
                    <a:pt x="44" y="55"/>
                  </a:lnTo>
                  <a:lnTo>
                    <a:pt x="44" y="46"/>
                  </a:lnTo>
                  <a:close/>
                  <a:moveTo>
                    <a:pt x="42" y="0"/>
                  </a:moveTo>
                  <a:lnTo>
                    <a:pt x="10" y="0"/>
                  </a:lnTo>
                  <a:lnTo>
                    <a:pt x="10" y="46"/>
                  </a:lnTo>
                  <a:lnTo>
                    <a:pt x="21" y="46"/>
                  </a:lnTo>
                  <a:lnTo>
                    <a:pt x="21" y="13"/>
                  </a:lnTo>
                  <a:lnTo>
                    <a:pt x="44" y="13"/>
                  </a:lnTo>
                  <a:lnTo>
                    <a:pt x="44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50" name="Google Shape;1850;p279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059" y="8268"/>
              <a:ext cx="337" cy="1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1" name="Google Shape;1851;p279"/>
            <p:cNvSpPr/>
            <p:nvPr/>
          </p:nvSpPr>
          <p:spPr>
            <a:xfrm>
              <a:off x="4236" y="7321"/>
              <a:ext cx="1292" cy="1667"/>
            </a:xfrm>
            <a:custGeom>
              <a:avLst/>
              <a:gdLst/>
              <a:ahLst/>
              <a:cxnLst/>
              <a:rect l="l" t="t" r="r" b="b"/>
              <a:pathLst>
                <a:path w="1292" h="1667" extrusionOk="0">
                  <a:moveTo>
                    <a:pt x="64" y="1587"/>
                  </a:moveTo>
                  <a:lnTo>
                    <a:pt x="62" y="1582"/>
                  </a:lnTo>
                  <a:lnTo>
                    <a:pt x="59" y="1577"/>
                  </a:lnTo>
                  <a:lnTo>
                    <a:pt x="58" y="1571"/>
                  </a:lnTo>
                  <a:lnTo>
                    <a:pt x="54" y="1569"/>
                  </a:lnTo>
                  <a:lnTo>
                    <a:pt x="52" y="1568"/>
                  </a:lnTo>
                  <a:lnTo>
                    <a:pt x="52" y="1586"/>
                  </a:lnTo>
                  <a:lnTo>
                    <a:pt x="52" y="1606"/>
                  </a:lnTo>
                  <a:lnTo>
                    <a:pt x="46" y="1612"/>
                  </a:lnTo>
                  <a:lnTo>
                    <a:pt x="32" y="1612"/>
                  </a:lnTo>
                  <a:lnTo>
                    <a:pt x="12" y="1612"/>
                  </a:lnTo>
                  <a:lnTo>
                    <a:pt x="12" y="1576"/>
                  </a:lnTo>
                  <a:lnTo>
                    <a:pt x="32" y="1576"/>
                  </a:lnTo>
                  <a:lnTo>
                    <a:pt x="38" y="1576"/>
                  </a:lnTo>
                  <a:lnTo>
                    <a:pt x="42" y="1577"/>
                  </a:lnTo>
                  <a:lnTo>
                    <a:pt x="45" y="1579"/>
                  </a:lnTo>
                  <a:lnTo>
                    <a:pt x="49" y="1582"/>
                  </a:lnTo>
                  <a:lnTo>
                    <a:pt x="52" y="1586"/>
                  </a:lnTo>
                  <a:lnTo>
                    <a:pt x="52" y="1568"/>
                  </a:lnTo>
                  <a:lnTo>
                    <a:pt x="48" y="1567"/>
                  </a:lnTo>
                  <a:lnTo>
                    <a:pt x="45" y="1566"/>
                  </a:lnTo>
                  <a:lnTo>
                    <a:pt x="39" y="1564"/>
                  </a:lnTo>
                  <a:lnTo>
                    <a:pt x="32" y="1564"/>
                  </a:lnTo>
                  <a:lnTo>
                    <a:pt x="0" y="1564"/>
                  </a:lnTo>
                  <a:lnTo>
                    <a:pt x="0" y="1665"/>
                  </a:lnTo>
                  <a:lnTo>
                    <a:pt x="12" y="1665"/>
                  </a:lnTo>
                  <a:lnTo>
                    <a:pt x="12" y="1625"/>
                  </a:lnTo>
                  <a:lnTo>
                    <a:pt x="32" y="1625"/>
                  </a:lnTo>
                  <a:lnTo>
                    <a:pt x="33" y="1625"/>
                  </a:lnTo>
                  <a:lnTo>
                    <a:pt x="47" y="1623"/>
                  </a:lnTo>
                  <a:lnTo>
                    <a:pt x="56" y="1616"/>
                  </a:lnTo>
                  <a:lnTo>
                    <a:pt x="62" y="1607"/>
                  </a:lnTo>
                  <a:lnTo>
                    <a:pt x="64" y="1593"/>
                  </a:lnTo>
                  <a:lnTo>
                    <a:pt x="64" y="1587"/>
                  </a:lnTo>
                  <a:close/>
                  <a:moveTo>
                    <a:pt x="124" y="1600"/>
                  </a:moveTo>
                  <a:lnTo>
                    <a:pt x="117" y="1590"/>
                  </a:lnTo>
                  <a:lnTo>
                    <a:pt x="97" y="1590"/>
                  </a:lnTo>
                  <a:lnTo>
                    <a:pt x="91" y="1595"/>
                  </a:lnTo>
                  <a:lnTo>
                    <a:pt x="87" y="1600"/>
                  </a:lnTo>
                  <a:lnTo>
                    <a:pt x="87" y="1564"/>
                  </a:lnTo>
                  <a:lnTo>
                    <a:pt x="77" y="1564"/>
                  </a:lnTo>
                  <a:lnTo>
                    <a:pt x="77" y="1665"/>
                  </a:lnTo>
                  <a:lnTo>
                    <a:pt x="87" y="1665"/>
                  </a:lnTo>
                  <a:lnTo>
                    <a:pt x="87" y="1609"/>
                  </a:lnTo>
                  <a:lnTo>
                    <a:pt x="91" y="1602"/>
                  </a:lnTo>
                  <a:lnTo>
                    <a:pt x="110" y="1602"/>
                  </a:lnTo>
                  <a:lnTo>
                    <a:pt x="114" y="1607"/>
                  </a:lnTo>
                  <a:lnTo>
                    <a:pt x="114" y="1665"/>
                  </a:lnTo>
                  <a:lnTo>
                    <a:pt x="124" y="1665"/>
                  </a:lnTo>
                  <a:lnTo>
                    <a:pt x="124" y="1602"/>
                  </a:lnTo>
                  <a:lnTo>
                    <a:pt x="124" y="1600"/>
                  </a:lnTo>
                  <a:close/>
                  <a:moveTo>
                    <a:pt x="192" y="1665"/>
                  </a:moveTo>
                  <a:lnTo>
                    <a:pt x="189" y="1661"/>
                  </a:lnTo>
                  <a:lnTo>
                    <a:pt x="189" y="1656"/>
                  </a:lnTo>
                  <a:lnTo>
                    <a:pt x="188" y="1649"/>
                  </a:lnTo>
                  <a:lnTo>
                    <a:pt x="188" y="1629"/>
                  </a:lnTo>
                  <a:lnTo>
                    <a:pt x="188" y="1606"/>
                  </a:lnTo>
                  <a:lnTo>
                    <a:pt x="186" y="1603"/>
                  </a:lnTo>
                  <a:lnTo>
                    <a:pt x="185" y="1595"/>
                  </a:lnTo>
                  <a:lnTo>
                    <a:pt x="177" y="1590"/>
                  </a:lnTo>
                  <a:lnTo>
                    <a:pt x="163" y="1590"/>
                  </a:lnTo>
                  <a:lnTo>
                    <a:pt x="156" y="1592"/>
                  </a:lnTo>
                  <a:lnTo>
                    <a:pt x="150" y="1593"/>
                  </a:lnTo>
                  <a:lnTo>
                    <a:pt x="147" y="1596"/>
                  </a:lnTo>
                  <a:lnTo>
                    <a:pt x="143" y="1599"/>
                  </a:lnTo>
                  <a:lnTo>
                    <a:pt x="140" y="1605"/>
                  </a:lnTo>
                  <a:lnTo>
                    <a:pt x="139" y="1613"/>
                  </a:lnTo>
                  <a:lnTo>
                    <a:pt x="149" y="1615"/>
                  </a:lnTo>
                  <a:lnTo>
                    <a:pt x="149" y="1610"/>
                  </a:lnTo>
                  <a:lnTo>
                    <a:pt x="150" y="1606"/>
                  </a:lnTo>
                  <a:lnTo>
                    <a:pt x="153" y="1605"/>
                  </a:lnTo>
                  <a:lnTo>
                    <a:pt x="154" y="1602"/>
                  </a:lnTo>
                  <a:lnTo>
                    <a:pt x="159" y="1600"/>
                  </a:lnTo>
                  <a:lnTo>
                    <a:pt x="163" y="1600"/>
                  </a:lnTo>
                  <a:lnTo>
                    <a:pt x="169" y="1600"/>
                  </a:lnTo>
                  <a:lnTo>
                    <a:pt x="173" y="1602"/>
                  </a:lnTo>
                  <a:lnTo>
                    <a:pt x="175" y="1605"/>
                  </a:lnTo>
                  <a:lnTo>
                    <a:pt x="177" y="1607"/>
                  </a:lnTo>
                  <a:lnTo>
                    <a:pt x="177" y="1619"/>
                  </a:lnTo>
                  <a:lnTo>
                    <a:pt x="177" y="1629"/>
                  </a:lnTo>
                  <a:lnTo>
                    <a:pt x="177" y="1643"/>
                  </a:lnTo>
                  <a:lnTo>
                    <a:pt x="173" y="1652"/>
                  </a:lnTo>
                  <a:lnTo>
                    <a:pt x="169" y="1656"/>
                  </a:lnTo>
                  <a:lnTo>
                    <a:pt x="163" y="1656"/>
                  </a:lnTo>
                  <a:lnTo>
                    <a:pt x="153" y="1656"/>
                  </a:lnTo>
                  <a:lnTo>
                    <a:pt x="149" y="1652"/>
                  </a:lnTo>
                  <a:lnTo>
                    <a:pt x="147" y="1649"/>
                  </a:lnTo>
                  <a:lnTo>
                    <a:pt x="147" y="1642"/>
                  </a:lnTo>
                  <a:lnTo>
                    <a:pt x="149" y="1639"/>
                  </a:lnTo>
                  <a:lnTo>
                    <a:pt x="152" y="1636"/>
                  </a:lnTo>
                  <a:lnTo>
                    <a:pt x="154" y="1635"/>
                  </a:lnTo>
                  <a:lnTo>
                    <a:pt x="156" y="1635"/>
                  </a:lnTo>
                  <a:lnTo>
                    <a:pt x="157" y="1633"/>
                  </a:lnTo>
                  <a:lnTo>
                    <a:pt x="163" y="1633"/>
                  </a:lnTo>
                  <a:lnTo>
                    <a:pt x="175" y="1631"/>
                  </a:lnTo>
                  <a:lnTo>
                    <a:pt x="177" y="1629"/>
                  </a:lnTo>
                  <a:lnTo>
                    <a:pt x="177" y="1619"/>
                  </a:lnTo>
                  <a:lnTo>
                    <a:pt x="176" y="1620"/>
                  </a:lnTo>
                  <a:lnTo>
                    <a:pt x="173" y="1620"/>
                  </a:lnTo>
                  <a:lnTo>
                    <a:pt x="169" y="1622"/>
                  </a:lnTo>
                  <a:lnTo>
                    <a:pt x="163" y="1622"/>
                  </a:lnTo>
                  <a:lnTo>
                    <a:pt x="162" y="1623"/>
                  </a:lnTo>
                  <a:lnTo>
                    <a:pt x="154" y="1623"/>
                  </a:lnTo>
                  <a:lnTo>
                    <a:pt x="149" y="1625"/>
                  </a:lnTo>
                  <a:lnTo>
                    <a:pt x="146" y="1628"/>
                  </a:lnTo>
                  <a:lnTo>
                    <a:pt x="140" y="1631"/>
                  </a:lnTo>
                  <a:lnTo>
                    <a:pt x="136" y="1638"/>
                  </a:lnTo>
                  <a:lnTo>
                    <a:pt x="137" y="1646"/>
                  </a:lnTo>
                  <a:lnTo>
                    <a:pt x="137" y="1652"/>
                  </a:lnTo>
                  <a:lnTo>
                    <a:pt x="139" y="1656"/>
                  </a:lnTo>
                  <a:lnTo>
                    <a:pt x="141" y="1661"/>
                  </a:lnTo>
                  <a:lnTo>
                    <a:pt x="146" y="1665"/>
                  </a:lnTo>
                  <a:lnTo>
                    <a:pt x="150" y="1667"/>
                  </a:lnTo>
                  <a:lnTo>
                    <a:pt x="163" y="1667"/>
                  </a:lnTo>
                  <a:lnTo>
                    <a:pt x="169" y="1665"/>
                  </a:lnTo>
                  <a:lnTo>
                    <a:pt x="173" y="1661"/>
                  </a:lnTo>
                  <a:lnTo>
                    <a:pt x="179" y="1656"/>
                  </a:lnTo>
                  <a:lnTo>
                    <a:pt x="179" y="1659"/>
                  </a:lnTo>
                  <a:lnTo>
                    <a:pt x="180" y="1662"/>
                  </a:lnTo>
                  <a:lnTo>
                    <a:pt x="180" y="1665"/>
                  </a:lnTo>
                  <a:lnTo>
                    <a:pt x="192" y="1665"/>
                  </a:lnTo>
                  <a:close/>
                  <a:moveTo>
                    <a:pt x="252" y="1609"/>
                  </a:moveTo>
                  <a:lnTo>
                    <a:pt x="251" y="1602"/>
                  </a:lnTo>
                  <a:lnTo>
                    <a:pt x="247" y="1597"/>
                  </a:lnTo>
                  <a:lnTo>
                    <a:pt x="244" y="1593"/>
                  </a:lnTo>
                  <a:lnTo>
                    <a:pt x="238" y="1590"/>
                  </a:lnTo>
                  <a:lnTo>
                    <a:pt x="228" y="1590"/>
                  </a:lnTo>
                  <a:lnTo>
                    <a:pt x="226" y="1592"/>
                  </a:lnTo>
                  <a:lnTo>
                    <a:pt x="221" y="1593"/>
                  </a:lnTo>
                  <a:lnTo>
                    <a:pt x="216" y="1596"/>
                  </a:lnTo>
                  <a:lnTo>
                    <a:pt x="213" y="1603"/>
                  </a:lnTo>
                  <a:lnTo>
                    <a:pt x="213" y="1592"/>
                  </a:lnTo>
                  <a:lnTo>
                    <a:pt x="203" y="1592"/>
                  </a:lnTo>
                  <a:lnTo>
                    <a:pt x="203" y="1665"/>
                  </a:lnTo>
                  <a:lnTo>
                    <a:pt x="213" y="1665"/>
                  </a:lnTo>
                  <a:lnTo>
                    <a:pt x="213" y="1609"/>
                  </a:lnTo>
                  <a:lnTo>
                    <a:pt x="218" y="1603"/>
                  </a:lnTo>
                  <a:lnTo>
                    <a:pt x="219" y="1602"/>
                  </a:lnTo>
                  <a:lnTo>
                    <a:pt x="235" y="1602"/>
                  </a:lnTo>
                  <a:lnTo>
                    <a:pt x="237" y="1603"/>
                  </a:lnTo>
                  <a:lnTo>
                    <a:pt x="239" y="1605"/>
                  </a:lnTo>
                  <a:lnTo>
                    <a:pt x="241" y="1607"/>
                  </a:lnTo>
                  <a:lnTo>
                    <a:pt x="241" y="1612"/>
                  </a:lnTo>
                  <a:lnTo>
                    <a:pt x="242" y="1613"/>
                  </a:lnTo>
                  <a:lnTo>
                    <a:pt x="242" y="1665"/>
                  </a:lnTo>
                  <a:lnTo>
                    <a:pt x="252" y="1665"/>
                  </a:lnTo>
                  <a:lnTo>
                    <a:pt x="252" y="1609"/>
                  </a:lnTo>
                  <a:close/>
                  <a:moveTo>
                    <a:pt x="357" y="1564"/>
                  </a:moveTo>
                  <a:lnTo>
                    <a:pt x="293" y="1564"/>
                  </a:lnTo>
                  <a:lnTo>
                    <a:pt x="293" y="1576"/>
                  </a:lnTo>
                  <a:lnTo>
                    <a:pt x="320" y="1576"/>
                  </a:lnTo>
                  <a:lnTo>
                    <a:pt x="320" y="1665"/>
                  </a:lnTo>
                  <a:lnTo>
                    <a:pt x="332" y="1665"/>
                  </a:lnTo>
                  <a:lnTo>
                    <a:pt x="332" y="1576"/>
                  </a:lnTo>
                  <a:lnTo>
                    <a:pt x="357" y="1576"/>
                  </a:lnTo>
                  <a:lnTo>
                    <a:pt x="357" y="1564"/>
                  </a:lnTo>
                  <a:close/>
                  <a:moveTo>
                    <a:pt x="417" y="1600"/>
                  </a:moveTo>
                  <a:lnTo>
                    <a:pt x="409" y="1590"/>
                  </a:lnTo>
                  <a:lnTo>
                    <a:pt x="388" y="1590"/>
                  </a:lnTo>
                  <a:lnTo>
                    <a:pt x="382" y="1595"/>
                  </a:lnTo>
                  <a:lnTo>
                    <a:pt x="378" y="1600"/>
                  </a:lnTo>
                  <a:lnTo>
                    <a:pt x="378" y="1564"/>
                  </a:lnTo>
                  <a:lnTo>
                    <a:pt x="368" y="1564"/>
                  </a:lnTo>
                  <a:lnTo>
                    <a:pt x="368" y="1665"/>
                  </a:lnTo>
                  <a:lnTo>
                    <a:pt x="378" y="1665"/>
                  </a:lnTo>
                  <a:lnTo>
                    <a:pt x="378" y="1609"/>
                  </a:lnTo>
                  <a:lnTo>
                    <a:pt x="383" y="1602"/>
                  </a:lnTo>
                  <a:lnTo>
                    <a:pt x="402" y="1602"/>
                  </a:lnTo>
                  <a:lnTo>
                    <a:pt x="406" y="1607"/>
                  </a:lnTo>
                  <a:lnTo>
                    <a:pt x="406" y="1665"/>
                  </a:lnTo>
                  <a:lnTo>
                    <a:pt x="417" y="1665"/>
                  </a:lnTo>
                  <a:lnTo>
                    <a:pt x="417" y="1602"/>
                  </a:lnTo>
                  <a:lnTo>
                    <a:pt x="417" y="1600"/>
                  </a:lnTo>
                  <a:close/>
                  <a:moveTo>
                    <a:pt x="441" y="1592"/>
                  </a:moveTo>
                  <a:lnTo>
                    <a:pt x="431" y="1592"/>
                  </a:lnTo>
                  <a:lnTo>
                    <a:pt x="431" y="1665"/>
                  </a:lnTo>
                  <a:lnTo>
                    <a:pt x="441" y="1665"/>
                  </a:lnTo>
                  <a:lnTo>
                    <a:pt x="441" y="1592"/>
                  </a:lnTo>
                  <a:close/>
                  <a:moveTo>
                    <a:pt x="441" y="1564"/>
                  </a:moveTo>
                  <a:lnTo>
                    <a:pt x="431" y="1564"/>
                  </a:lnTo>
                  <a:lnTo>
                    <a:pt x="431" y="1579"/>
                  </a:lnTo>
                  <a:lnTo>
                    <a:pt x="441" y="1579"/>
                  </a:lnTo>
                  <a:lnTo>
                    <a:pt x="441" y="1564"/>
                  </a:lnTo>
                  <a:close/>
                  <a:moveTo>
                    <a:pt x="497" y="1586"/>
                  </a:moveTo>
                  <a:lnTo>
                    <a:pt x="494" y="1583"/>
                  </a:lnTo>
                  <a:lnTo>
                    <a:pt x="486" y="1570"/>
                  </a:lnTo>
                  <a:lnTo>
                    <a:pt x="481" y="1570"/>
                  </a:lnTo>
                  <a:lnTo>
                    <a:pt x="476" y="1570"/>
                  </a:lnTo>
                  <a:lnTo>
                    <a:pt x="464" y="1586"/>
                  </a:lnTo>
                  <a:lnTo>
                    <a:pt x="471" y="1586"/>
                  </a:lnTo>
                  <a:lnTo>
                    <a:pt x="480" y="1576"/>
                  </a:lnTo>
                  <a:lnTo>
                    <a:pt x="481" y="1577"/>
                  </a:lnTo>
                  <a:lnTo>
                    <a:pt x="490" y="1586"/>
                  </a:lnTo>
                  <a:lnTo>
                    <a:pt x="494" y="1586"/>
                  </a:lnTo>
                  <a:lnTo>
                    <a:pt x="497" y="1586"/>
                  </a:lnTo>
                  <a:close/>
                  <a:moveTo>
                    <a:pt x="509" y="1616"/>
                  </a:moveTo>
                  <a:lnTo>
                    <a:pt x="506" y="1607"/>
                  </a:lnTo>
                  <a:lnTo>
                    <a:pt x="500" y="1600"/>
                  </a:lnTo>
                  <a:lnTo>
                    <a:pt x="499" y="1597"/>
                  </a:lnTo>
                  <a:lnTo>
                    <a:pt x="497" y="1596"/>
                  </a:lnTo>
                  <a:lnTo>
                    <a:pt x="497" y="1613"/>
                  </a:lnTo>
                  <a:lnTo>
                    <a:pt x="497" y="1622"/>
                  </a:lnTo>
                  <a:lnTo>
                    <a:pt x="494" y="1622"/>
                  </a:lnTo>
                  <a:lnTo>
                    <a:pt x="481" y="1622"/>
                  </a:lnTo>
                  <a:lnTo>
                    <a:pt x="464" y="1622"/>
                  </a:lnTo>
                  <a:lnTo>
                    <a:pt x="464" y="1618"/>
                  </a:lnTo>
                  <a:lnTo>
                    <a:pt x="467" y="1609"/>
                  </a:lnTo>
                  <a:lnTo>
                    <a:pt x="471" y="1603"/>
                  </a:lnTo>
                  <a:lnTo>
                    <a:pt x="476" y="1600"/>
                  </a:lnTo>
                  <a:lnTo>
                    <a:pt x="481" y="1600"/>
                  </a:lnTo>
                  <a:lnTo>
                    <a:pt x="487" y="1600"/>
                  </a:lnTo>
                  <a:lnTo>
                    <a:pt x="494" y="1607"/>
                  </a:lnTo>
                  <a:lnTo>
                    <a:pt x="494" y="1609"/>
                  </a:lnTo>
                  <a:lnTo>
                    <a:pt x="496" y="1610"/>
                  </a:lnTo>
                  <a:lnTo>
                    <a:pt x="496" y="1612"/>
                  </a:lnTo>
                  <a:lnTo>
                    <a:pt x="497" y="1613"/>
                  </a:lnTo>
                  <a:lnTo>
                    <a:pt x="497" y="1596"/>
                  </a:lnTo>
                  <a:lnTo>
                    <a:pt x="494" y="1595"/>
                  </a:lnTo>
                  <a:lnTo>
                    <a:pt x="490" y="1592"/>
                  </a:lnTo>
                  <a:lnTo>
                    <a:pt x="486" y="1590"/>
                  </a:lnTo>
                  <a:lnTo>
                    <a:pt x="481" y="1590"/>
                  </a:lnTo>
                  <a:lnTo>
                    <a:pt x="471" y="1590"/>
                  </a:lnTo>
                  <a:lnTo>
                    <a:pt x="464" y="1595"/>
                  </a:lnTo>
                  <a:lnTo>
                    <a:pt x="460" y="1603"/>
                  </a:lnTo>
                  <a:lnTo>
                    <a:pt x="455" y="1610"/>
                  </a:lnTo>
                  <a:lnTo>
                    <a:pt x="454" y="1619"/>
                  </a:lnTo>
                  <a:lnTo>
                    <a:pt x="454" y="1639"/>
                  </a:lnTo>
                  <a:lnTo>
                    <a:pt x="455" y="1648"/>
                  </a:lnTo>
                  <a:lnTo>
                    <a:pt x="464" y="1662"/>
                  </a:lnTo>
                  <a:lnTo>
                    <a:pt x="471" y="1667"/>
                  </a:lnTo>
                  <a:lnTo>
                    <a:pt x="481" y="1667"/>
                  </a:lnTo>
                  <a:lnTo>
                    <a:pt x="487" y="1667"/>
                  </a:lnTo>
                  <a:lnTo>
                    <a:pt x="491" y="1665"/>
                  </a:lnTo>
                  <a:lnTo>
                    <a:pt x="494" y="1664"/>
                  </a:lnTo>
                  <a:lnTo>
                    <a:pt x="501" y="1661"/>
                  </a:lnTo>
                  <a:lnTo>
                    <a:pt x="506" y="1654"/>
                  </a:lnTo>
                  <a:lnTo>
                    <a:pt x="509" y="1643"/>
                  </a:lnTo>
                  <a:lnTo>
                    <a:pt x="497" y="1642"/>
                  </a:lnTo>
                  <a:lnTo>
                    <a:pt x="497" y="1645"/>
                  </a:lnTo>
                  <a:lnTo>
                    <a:pt x="496" y="1646"/>
                  </a:lnTo>
                  <a:lnTo>
                    <a:pt x="494" y="1649"/>
                  </a:lnTo>
                  <a:lnTo>
                    <a:pt x="491" y="1654"/>
                  </a:lnTo>
                  <a:lnTo>
                    <a:pt x="487" y="1656"/>
                  </a:lnTo>
                  <a:lnTo>
                    <a:pt x="481" y="1656"/>
                  </a:lnTo>
                  <a:lnTo>
                    <a:pt x="477" y="1656"/>
                  </a:lnTo>
                  <a:lnTo>
                    <a:pt x="473" y="1654"/>
                  </a:lnTo>
                  <a:lnTo>
                    <a:pt x="470" y="1651"/>
                  </a:lnTo>
                  <a:lnTo>
                    <a:pt x="465" y="1645"/>
                  </a:lnTo>
                  <a:lnTo>
                    <a:pt x="464" y="1639"/>
                  </a:lnTo>
                  <a:lnTo>
                    <a:pt x="464" y="1632"/>
                  </a:lnTo>
                  <a:lnTo>
                    <a:pt x="481" y="1632"/>
                  </a:lnTo>
                  <a:lnTo>
                    <a:pt x="494" y="1632"/>
                  </a:lnTo>
                  <a:lnTo>
                    <a:pt x="509" y="1632"/>
                  </a:lnTo>
                  <a:lnTo>
                    <a:pt x="509" y="1616"/>
                  </a:lnTo>
                  <a:close/>
                  <a:moveTo>
                    <a:pt x="519" y="1556"/>
                  </a:moveTo>
                  <a:lnTo>
                    <a:pt x="517" y="1556"/>
                  </a:lnTo>
                  <a:lnTo>
                    <a:pt x="504" y="1556"/>
                  </a:lnTo>
                  <a:lnTo>
                    <a:pt x="494" y="1570"/>
                  </a:lnTo>
                  <a:lnTo>
                    <a:pt x="493" y="1574"/>
                  </a:lnTo>
                  <a:lnTo>
                    <a:pt x="494" y="1574"/>
                  </a:lnTo>
                  <a:lnTo>
                    <a:pt x="500" y="1574"/>
                  </a:lnTo>
                  <a:lnTo>
                    <a:pt x="517" y="1557"/>
                  </a:lnTo>
                  <a:lnTo>
                    <a:pt x="519" y="1556"/>
                  </a:lnTo>
                  <a:close/>
                  <a:moveTo>
                    <a:pt x="545" y="1665"/>
                  </a:moveTo>
                  <a:lnTo>
                    <a:pt x="543" y="1655"/>
                  </a:lnTo>
                  <a:lnTo>
                    <a:pt x="543" y="1654"/>
                  </a:lnTo>
                  <a:lnTo>
                    <a:pt x="540" y="1654"/>
                  </a:lnTo>
                  <a:lnTo>
                    <a:pt x="540" y="1655"/>
                  </a:lnTo>
                  <a:lnTo>
                    <a:pt x="536" y="1655"/>
                  </a:lnTo>
                  <a:lnTo>
                    <a:pt x="535" y="1654"/>
                  </a:lnTo>
                  <a:lnTo>
                    <a:pt x="535" y="1652"/>
                  </a:lnTo>
                  <a:lnTo>
                    <a:pt x="533" y="1651"/>
                  </a:lnTo>
                  <a:lnTo>
                    <a:pt x="533" y="1602"/>
                  </a:lnTo>
                  <a:lnTo>
                    <a:pt x="543" y="1602"/>
                  </a:lnTo>
                  <a:lnTo>
                    <a:pt x="543" y="1592"/>
                  </a:lnTo>
                  <a:lnTo>
                    <a:pt x="533" y="1592"/>
                  </a:lnTo>
                  <a:lnTo>
                    <a:pt x="533" y="1567"/>
                  </a:lnTo>
                  <a:lnTo>
                    <a:pt x="523" y="1574"/>
                  </a:lnTo>
                  <a:lnTo>
                    <a:pt x="523" y="1592"/>
                  </a:lnTo>
                  <a:lnTo>
                    <a:pt x="517" y="1592"/>
                  </a:lnTo>
                  <a:lnTo>
                    <a:pt x="516" y="1592"/>
                  </a:lnTo>
                  <a:lnTo>
                    <a:pt x="516" y="1602"/>
                  </a:lnTo>
                  <a:lnTo>
                    <a:pt x="517" y="1602"/>
                  </a:lnTo>
                  <a:lnTo>
                    <a:pt x="523" y="1602"/>
                  </a:lnTo>
                  <a:lnTo>
                    <a:pt x="523" y="1655"/>
                  </a:lnTo>
                  <a:lnTo>
                    <a:pt x="525" y="1658"/>
                  </a:lnTo>
                  <a:lnTo>
                    <a:pt x="525" y="1661"/>
                  </a:lnTo>
                  <a:lnTo>
                    <a:pt x="526" y="1662"/>
                  </a:lnTo>
                  <a:lnTo>
                    <a:pt x="529" y="1664"/>
                  </a:lnTo>
                  <a:lnTo>
                    <a:pt x="530" y="1665"/>
                  </a:lnTo>
                  <a:lnTo>
                    <a:pt x="533" y="1667"/>
                  </a:lnTo>
                  <a:lnTo>
                    <a:pt x="539" y="1667"/>
                  </a:lnTo>
                  <a:lnTo>
                    <a:pt x="542" y="1665"/>
                  </a:lnTo>
                  <a:lnTo>
                    <a:pt x="545" y="1665"/>
                  </a:lnTo>
                  <a:close/>
                  <a:moveTo>
                    <a:pt x="935" y="0"/>
                  </a:moveTo>
                  <a:lnTo>
                    <a:pt x="870" y="0"/>
                  </a:lnTo>
                  <a:lnTo>
                    <a:pt x="870" y="12"/>
                  </a:lnTo>
                  <a:lnTo>
                    <a:pt x="897" y="12"/>
                  </a:lnTo>
                  <a:lnTo>
                    <a:pt x="897" y="100"/>
                  </a:lnTo>
                  <a:lnTo>
                    <a:pt x="908" y="100"/>
                  </a:lnTo>
                  <a:lnTo>
                    <a:pt x="908" y="12"/>
                  </a:lnTo>
                  <a:lnTo>
                    <a:pt x="935" y="12"/>
                  </a:lnTo>
                  <a:lnTo>
                    <a:pt x="935" y="0"/>
                  </a:lnTo>
                  <a:close/>
                  <a:moveTo>
                    <a:pt x="988" y="28"/>
                  </a:moveTo>
                  <a:lnTo>
                    <a:pt x="978" y="28"/>
                  </a:lnTo>
                  <a:lnTo>
                    <a:pt x="978" y="75"/>
                  </a:lnTo>
                  <a:lnTo>
                    <a:pt x="977" y="81"/>
                  </a:lnTo>
                  <a:lnTo>
                    <a:pt x="971" y="90"/>
                  </a:lnTo>
                  <a:lnTo>
                    <a:pt x="968" y="91"/>
                  </a:lnTo>
                  <a:lnTo>
                    <a:pt x="959" y="91"/>
                  </a:lnTo>
                  <a:lnTo>
                    <a:pt x="958" y="90"/>
                  </a:lnTo>
                  <a:lnTo>
                    <a:pt x="952" y="87"/>
                  </a:lnTo>
                  <a:lnTo>
                    <a:pt x="951" y="84"/>
                  </a:lnTo>
                  <a:lnTo>
                    <a:pt x="951" y="28"/>
                  </a:lnTo>
                  <a:lnTo>
                    <a:pt x="941" y="28"/>
                  </a:lnTo>
                  <a:lnTo>
                    <a:pt x="941" y="84"/>
                  </a:lnTo>
                  <a:lnTo>
                    <a:pt x="945" y="97"/>
                  </a:lnTo>
                  <a:lnTo>
                    <a:pt x="951" y="101"/>
                  </a:lnTo>
                  <a:lnTo>
                    <a:pt x="968" y="101"/>
                  </a:lnTo>
                  <a:lnTo>
                    <a:pt x="975" y="97"/>
                  </a:lnTo>
                  <a:lnTo>
                    <a:pt x="979" y="91"/>
                  </a:lnTo>
                  <a:lnTo>
                    <a:pt x="980" y="90"/>
                  </a:lnTo>
                  <a:lnTo>
                    <a:pt x="980" y="100"/>
                  </a:lnTo>
                  <a:lnTo>
                    <a:pt x="988" y="100"/>
                  </a:lnTo>
                  <a:lnTo>
                    <a:pt x="988" y="90"/>
                  </a:lnTo>
                  <a:lnTo>
                    <a:pt x="988" y="28"/>
                  </a:lnTo>
                  <a:close/>
                  <a:moveTo>
                    <a:pt x="1053" y="28"/>
                  </a:moveTo>
                  <a:lnTo>
                    <a:pt x="1043" y="28"/>
                  </a:lnTo>
                  <a:lnTo>
                    <a:pt x="1030" y="70"/>
                  </a:lnTo>
                  <a:lnTo>
                    <a:pt x="1029" y="78"/>
                  </a:lnTo>
                  <a:lnTo>
                    <a:pt x="1027" y="81"/>
                  </a:lnTo>
                  <a:lnTo>
                    <a:pt x="1026" y="87"/>
                  </a:lnTo>
                  <a:lnTo>
                    <a:pt x="1024" y="80"/>
                  </a:lnTo>
                  <a:lnTo>
                    <a:pt x="1023" y="74"/>
                  </a:lnTo>
                  <a:lnTo>
                    <a:pt x="1023" y="70"/>
                  </a:lnTo>
                  <a:lnTo>
                    <a:pt x="1010" y="28"/>
                  </a:lnTo>
                  <a:lnTo>
                    <a:pt x="998" y="28"/>
                  </a:lnTo>
                  <a:lnTo>
                    <a:pt x="1021" y="100"/>
                  </a:lnTo>
                  <a:lnTo>
                    <a:pt x="1017" y="113"/>
                  </a:lnTo>
                  <a:lnTo>
                    <a:pt x="1017" y="114"/>
                  </a:lnTo>
                  <a:lnTo>
                    <a:pt x="1016" y="116"/>
                  </a:lnTo>
                  <a:lnTo>
                    <a:pt x="1014" y="116"/>
                  </a:lnTo>
                  <a:lnTo>
                    <a:pt x="1013" y="117"/>
                  </a:lnTo>
                  <a:lnTo>
                    <a:pt x="1003" y="117"/>
                  </a:lnTo>
                  <a:lnTo>
                    <a:pt x="1004" y="129"/>
                  </a:lnTo>
                  <a:lnTo>
                    <a:pt x="1007" y="129"/>
                  </a:lnTo>
                  <a:lnTo>
                    <a:pt x="1008" y="130"/>
                  </a:lnTo>
                  <a:lnTo>
                    <a:pt x="1013" y="130"/>
                  </a:lnTo>
                  <a:lnTo>
                    <a:pt x="1021" y="126"/>
                  </a:lnTo>
                  <a:lnTo>
                    <a:pt x="1024" y="121"/>
                  </a:lnTo>
                  <a:lnTo>
                    <a:pt x="1026" y="116"/>
                  </a:lnTo>
                  <a:lnTo>
                    <a:pt x="1027" y="113"/>
                  </a:lnTo>
                  <a:lnTo>
                    <a:pt x="1029" y="108"/>
                  </a:lnTo>
                  <a:lnTo>
                    <a:pt x="1031" y="101"/>
                  </a:lnTo>
                  <a:lnTo>
                    <a:pt x="1036" y="87"/>
                  </a:lnTo>
                  <a:lnTo>
                    <a:pt x="1053" y="28"/>
                  </a:lnTo>
                  <a:close/>
                  <a:moveTo>
                    <a:pt x="1160" y="0"/>
                  </a:moveTo>
                  <a:lnTo>
                    <a:pt x="1148" y="0"/>
                  </a:lnTo>
                  <a:lnTo>
                    <a:pt x="1148" y="41"/>
                  </a:lnTo>
                  <a:lnTo>
                    <a:pt x="1106" y="41"/>
                  </a:lnTo>
                  <a:lnTo>
                    <a:pt x="1106" y="0"/>
                  </a:lnTo>
                  <a:lnTo>
                    <a:pt x="1095" y="0"/>
                  </a:lnTo>
                  <a:lnTo>
                    <a:pt x="1095" y="100"/>
                  </a:lnTo>
                  <a:lnTo>
                    <a:pt x="1106" y="100"/>
                  </a:lnTo>
                  <a:lnTo>
                    <a:pt x="1106" y="52"/>
                  </a:lnTo>
                  <a:lnTo>
                    <a:pt x="1148" y="52"/>
                  </a:lnTo>
                  <a:lnTo>
                    <a:pt x="1148" y="100"/>
                  </a:lnTo>
                  <a:lnTo>
                    <a:pt x="1160" y="100"/>
                  </a:lnTo>
                  <a:lnTo>
                    <a:pt x="1160" y="52"/>
                  </a:lnTo>
                  <a:lnTo>
                    <a:pt x="1160" y="41"/>
                  </a:lnTo>
                  <a:lnTo>
                    <a:pt x="1160" y="0"/>
                  </a:lnTo>
                  <a:close/>
                  <a:moveTo>
                    <a:pt x="1229" y="52"/>
                  </a:moveTo>
                  <a:lnTo>
                    <a:pt x="1223" y="38"/>
                  </a:lnTo>
                  <a:lnTo>
                    <a:pt x="1219" y="31"/>
                  </a:lnTo>
                  <a:lnTo>
                    <a:pt x="1219" y="57"/>
                  </a:lnTo>
                  <a:lnTo>
                    <a:pt x="1219" y="71"/>
                  </a:lnTo>
                  <a:lnTo>
                    <a:pt x="1217" y="77"/>
                  </a:lnTo>
                  <a:lnTo>
                    <a:pt x="1214" y="81"/>
                  </a:lnTo>
                  <a:lnTo>
                    <a:pt x="1211" y="88"/>
                  </a:lnTo>
                  <a:lnTo>
                    <a:pt x="1207" y="91"/>
                  </a:lnTo>
                  <a:lnTo>
                    <a:pt x="1201" y="91"/>
                  </a:lnTo>
                  <a:lnTo>
                    <a:pt x="1194" y="91"/>
                  </a:lnTo>
                  <a:lnTo>
                    <a:pt x="1190" y="88"/>
                  </a:lnTo>
                  <a:lnTo>
                    <a:pt x="1187" y="81"/>
                  </a:lnTo>
                  <a:lnTo>
                    <a:pt x="1184" y="77"/>
                  </a:lnTo>
                  <a:lnTo>
                    <a:pt x="1183" y="71"/>
                  </a:lnTo>
                  <a:lnTo>
                    <a:pt x="1183" y="57"/>
                  </a:lnTo>
                  <a:lnTo>
                    <a:pt x="1184" y="51"/>
                  </a:lnTo>
                  <a:lnTo>
                    <a:pt x="1190" y="39"/>
                  </a:lnTo>
                  <a:lnTo>
                    <a:pt x="1194" y="36"/>
                  </a:lnTo>
                  <a:lnTo>
                    <a:pt x="1201" y="36"/>
                  </a:lnTo>
                  <a:lnTo>
                    <a:pt x="1207" y="36"/>
                  </a:lnTo>
                  <a:lnTo>
                    <a:pt x="1211" y="39"/>
                  </a:lnTo>
                  <a:lnTo>
                    <a:pt x="1217" y="51"/>
                  </a:lnTo>
                  <a:lnTo>
                    <a:pt x="1219" y="57"/>
                  </a:lnTo>
                  <a:lnTo>
                    <a:pt x="1219" y="31"/>
                  </a:lnTo>
                  <a:lnTo>
                    <a:pt x="1217" y="29"/>
                  </a:lnTo>
                  <a:lnTo>
                    <a:pt x="1210" y="26"/>
                  </a:lnTo>
                  <a:lnTo>
                    <a:pt x="1201" y="26"/>
                  </a:lnTo>
                  <a:lnTo>
                    <a:pt x="1191" y="26"/>
                  </a:lnTo>
                  <a:lnTo>
                    <a:pt x="1184" y="29"/>
                  </a:lnTo>
                  <a:lnTo>
                    <a:pt x="1178" y="38"/>
                  </a:lnTo>
                  <a:lnTo>
                    <a:pt x="1175" y="45"/>
                  </a:lnTo>
                  <a:lnTo>
                    <a:pt x="1173" y="54"/>
                  </a:lnTo>
                  <a:lnTo>
                    <a:pt x="1173" y="74"/>
                  </a:lnTo>
                  <a:lnTo>
                    <a:pt x="1175" y="83"/>
                  </a:lnTo>
                  <a:lnTo>
                    <a:pt x="1178" y="90"/>
                  </a:lnTo>
                  <a:lnTo>
                    <a:pt x="1184" y="97"/>
                  </a:lnTo>
                  <a:lnTo>
                    <a:pt x="1191" y="101"/>
                  </a:lnTo>
                  <a:lnTo>
                    <a:pt x="1201" y="101"/>
                  </a:lnTo>
                  <a:lnTo>
                    <a:pt x="1210" y="101"/>
                  </a:lnTo>
                  <a:lnTo>
                    <a:pt x="1219" y="97"/>
                  </a:lnTo>
                  <a:lnTo>
                    <a:pt x="1227" y="83"/>
                  </a:lnTo>
                  <a:lnTo>
                    <a:pt x="1229" y="74"/>
                  </a:lnTo>
                  <a:lnTo>
                    <a:pt x="1229" y="52"/>
                  </a:lnTo>
                  <a:close/>
                  <a:moveTo>
                    <a:pt x="1276" y="21"/>
                  </a:moveTo>
                  <a:lnTo>
                    <a:pt x="1265" y="3"/>
                  </a:lnTo>
                  <a:lnTo>
                    <a:pt x="1263" y="3"/>
                  </a:lnTo>
                  <a:lnTo>
                    <a:pt x="1253" y="3"/>
                  </a:lnTo>
                  <a:lnTo>
                    <a:pt x="1263" y="13"/>
                  </a:lnTo>
                  <a:lnTo>
                    <a:pt x="1270" y="21"/>
                  </a:lnTo>
                  <a:lnTo>
                    <a:pt x="1276" y="21"/>
                  </a:lnTo>
                  <a:close/>
                  <a:moveTo>
                    <a:pt x="1292" y="100"/>
                  </a:moveTo>
                  <a:lnTo>
                    <a:pt x="1291" y="97"/>
                  </a:lnTo>
                  <a:lnTo>
                    <a:pt x="1289" y="91"/>
                  </a:lnTo>
                  <a:lnTo>
                    <a:pt x="1289" y="64"/>
                  </a:lnTo>
                  <a:lnTo>
                    <a:pt x="1289" y="47"/>
                  </a:lnTo>
                  <a:lnTo>
                    <a:pt x="1288" y="41"/>
                  </a:lnTo>
                  <a:lnTo>
                    <a:pt x="1288" y="38"/>
                  </a:lnTo>
                  <a:lnTo>
                    <a:pt x="1285" y="29"/>
                  </a:lnTo>
                  <a:lnTo>
                    <a:pt x="1278" y="26"/>
                  </a:lnTo>
                  <a:lnTo>
                    <a:pt x="1263" y="26"/>
                  </a:lnTo>
                  <a:lnTo>
                    <a:pt x="1256" y="26"/>
                  </a:lnTo>
                  <a:lnTo>
                    <a:pt x="1252" y="28"/>
                  </a:lnTo>
                  <a:lnTo>
                    <a:pt x="1247" y="31"/>
                  </a:lnTo>
                  <a:lnTo>
                    <a:pt x="1243" y="35"/>
                  </a:lnTo>
                  <a:lnTo>
                    <a:pt x="1240" y="41"/>
                  </a:lnTo>
                  <a:lnTo>
                    <a:pt x="1239" y="48"/>
                  </a:lnTo>
                  <a:lnTo>
                    <a:pt x="1249" y="49"/>
                  </a:lnTo>
                  <a:lnTo>
                    <a:pt x="1249" y="45"/>
                  </a:lnTo>
                  <a:lnTo>
                    <a:pt x="1252" y="41"/>
                  </a:lnTo>
                  <a:lnTo>
                    <a:pt x="1256" y="36"/>
                  </a:lnTo>
                  <a:lnTo>
                    <a:pt x="1263" y="36"/>
                  </a:lnTo>
                  <a:lnTo>
                    <a:pt x="1269" y="36"/>
                  </a:lnTo>
                  <a:lnTo>
                    <a:pt x="1273" y="38"/>
                  </a:lnTo>
                  <a:lnTo>
                    <a:pt x="1278" y="42"/>
                  </a:lnTo>
                  <a:lnTo>
                    <a:pt x="1279" y="47"/>
                  </a:lnTo>
                  <a:lnTo>
                    <a:pt x="1279" y="54"/>
                  </a:lnTo>
                  <a:lnTo>
                    <a:pt x="1279" y="64"/>
                  </a:lnTo>
                  <a:lnTo>
                    <a:pt x="1279" y="74"/>
                  </a:lnTo>
                  <a:lnTo>
                    <a:pt x="1278" y="78"/>
                  </a:lnTo>
                  <a:lnTo>
                    <a:pt x="1276" y="81"/>
                  </a:lnTo>
                  <a:lnTo>
                    <a:pt x="1273" y="88"/>
                  </a:lnTo>
                  <a:lnTo>
                    <a:pt x="1269" y="91"/>
                  </a:lnTo>
                  <a:lnTo>
                    <a:pt x="1263" y="91"/>
                  </a:lnTo>
                  <a:lnTo>
                    <a:pt x="1262" y="93"/>
                  </a:lnTo>
                  <a:lnTo>
                    <a:pt x="1256" y="93"/>
                  </a:lnTo>
                  <a:lnTo>
                    <a:pt x="1253" y="91"/>
                  </a:lnTo>
                  <a:lnTo>
                    <a:pt x="1249" y="87"/>
                  </a:lnTo>
                  <a:lnTo>
                    <a:pt x="1247" y="84"/>
                  </a:lnTo>
                  <a:lnTo>
                    <a:pt x="1247" y="77"/>
                  </a:lnTo>
                  <a:lnTo>
                    <a:pt x="1249" y="75"/>
                  </a:lnTo>
                  <a:lnTo>
                    <a:pt x="1250" y="72"/>
                  </a:lnTo>
                  <a:lnTo>
                    <a:pt x="1252" y="71"/>
                  </a:lnTo>
                  <a:lnTo>
                    <a:pt x="1255" y="70"/>
                  </a:lnTo>
                  <a:lnTo>
                    <a:pt x="1259" y="70"/>
                  </a:lnTo>
                  <a:lnTo>
                    <a:pt x="1262" y="68"/>
                  </a:lnTo>
                  <a:lnTo>
                    <a:pt x="1263" y="68"/>
                  </a:lnTo>
                  <a:lnTo>
                    <a:pt x="1270" y="67"/>
                  </a:lnTo>
                  <a:lnTo>
                    <a:pt x="1279" y="64"/>
                  </a:lnTo>
                  <a:lnTo>
                    <a:pt x="1279" y="54"/>
                  </a:lnTo>
                  <a:lnTo>
                    <a:pt x="1273" y="57"/>
                  </a:lnTo>
                  <a:lnTo>
                    <a:pt x="1266" y="57"/>
                  </a:lnTo>
                  <a:lnTo>
                    <a:pt x="1263" y="58"/>
                  </a:lnTo>
                  <a:lnTo>
                    <a:pt x="1260" y="58"/>
                  </a:lnTo>
                  <a:lnTo>
                    <a:pt x="1255" y="59"/>
                  </a:lnTo>
                  <a:lnTo>
                    <a:pt x="1246" y="62"/>
                  </a:lnTo>
                  <a:lnTo>
                    <a:pt x="1240" y="67"/>
                  </a:lnTo>
                  <a:lnTo>
                    <a:pt x="1237" y="72"/>
                  </a:lnTo>
                  <a:lnTo>
                    <a:pt x="1237" y="87"/>
                  </a:lnTo>
                  <a:lnTo>
                    <a:pt x="1239" y="93"/>
                  </a:lnTo>
                  <a:lnTo>
                    <a:pt x="1243" y="95"/>
                  </a:lnTo>
                  <a:lnTo>
                    <a:pt x="1246" y="100"/>
                  </a:lnTo>
                  <a:lnTo>
                    <a:pt x="1252" y="101"/>
                  </a:lnTo>
                  <a:lnTo>
                    <a:pt x="1263" y="101"/>
                  </a:lnTo>
                  <a:lnTo>
                    <a:pt x="1269" y="100"/>
                  </a:lnTo>
                  <a:lnTo>
                    <a:pt x="1275" y="97"/>
                  </a:lnTo>
                  <a:lnTo>
                    <a:pt x="1279" y="91"/>
                  </a:lnTo>
                  <a:lnTo>
                    <a:pt x="1279" y="94"/>
                  </a:lnTo>
                  <a:lnTo>
                    <a:pt x="1281" y="97"/>
                  </a:lnTo>
                  <a:lnTo>
                    <a:pt x="1281" y="100"/>
                  </a:lnTo>
                  <a:lnTo>
                    <a:pt x="1292" y="10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52" name="Google Shape;1852;p279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01" y="8597"/>
              <a:ext cx="3416" cy="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3" name="Google Shape;1853;p279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885" y="7917"/>
              <a:ext cx="1979" cy="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4" name="Google Shape;1854;p27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749" y="8325"/>
              <a:ext cx="1394" cy="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5" name="Google Shape;1855;p279"/>
            <p:cNvSpPr/>
            <p:nvPr/>
          </p:nvSpPr>
          <p:spPr>
            <a:xfrm>
              <a:off x="801" y="2853"/>
              <a:ext cx="900" cy="758"/>
            </a:xfrm>
            <a:custGeom>
              <a:avLst/>
              <a:gdLst/>
              <a:ahLst/>
              <a:cxnLst/>
              <a:rect l="l" t="t" r="r" b="b"/>
              <a:pathLst>
                <a:path w="900" h="758" extrusionOk="0">
                  <a:moveTo>
                    <a:pt x="834" y="622"/>
                  </a:moveTo>
                  <a:lnTo>
                    <a:pt x="832" y="622"/>
                  </a:lnTo>
                  <a:lnTo>
                    <a:pt x="819" y="625"/>
                  </a:lnTo>
                  <a:lnTo>
                    <a:pt x="806" y="630"/>
                  </a:lnTo>
                  <a:lnTo>
                    <a:pt x="795" y="638"/>
                  </a:lnTo>
                  <a:lnTo>
                    <a:pt x="785" y="650"/>
                  </a:lnTo>
                  <a:lnTo>
                    <a:pt x="776" y="661"/>
                  </a:lnTo>
                  <a:lnTo>
                    <a:pt x="771" y="672"/>
                  </a:lnTo>
                  <a:lnTo>
                    <a:pt x="768" y="684"/>
                  </a:lnTo>
                  <a:lnTo>
                    <a:pt x="768" y="698"/>
                  </a:lnTo>
                  <a:lnTo>
                    <a:pt x="769" y="711"/>
                  </a:lnTo>
                  <a:lnTo>
                    <a:pt x="774" y="723"/>
                  </a:lnTo>
                  <a:lnTo>
                    <a:pt x="781" y="734"/>
                  </a:lnTo>
                  <a:lnTo>
                    <a:pt x="790" y="743"/>
                  </a:lnTo>
                  <a:lnTo>
                    <a:pt x="800" y="750"/>
                  </a:lnTo>
                  <a:lnTo>
                    <a:pt x="811" y="754"/>
                  </a:lnTo>
                  <a:lnTo>
                    <a:pt x="822" y="757"/>
                  </a:lnTo>
                  <a:lnTo>
                    <a:pt x="834" y="758"/>
                  </a:lnTo>
                  <a:lnTo>
                    <a:pt x="834" y="746"/>
                  </a:lnTo>
                  <a:lnTo>
                    <a:pt x="813" y="746"/>
                  </a:lnTo>
                  <a:lnTo>
                    <a:pt x="804" y="743"/>
                  </a:lnTo>
                  <a:lnTo>
                    <a:pt x="795" y="737"/>
                  </a:lnTo>
                  <a:lnTo>
                    <a:pt x="786" y="730"/>
                  </a:lnTo>
                  <a:lnTo>
                    <a:pt x="782" y="722"/>
                  </a:lnTo>
                  <a:lnTo>
                    <a:pt x="782" y="710"/>
                  </a:lnTo>
                  <a:lnTo>
                    <a:pt x="783" y="699"/>
                  </a:lnTo>
                  <a:lnTo>
                    <a:pt x="787" y="687"/>
                  </a:lnTo>
                  <a:lnTo>
                    <a:pt x="793" y="675"/>
                  </a:lnTo>
                  <a:lnTo>
                    <a:pt x="802" y="662"/>
                  </a:lnTo>
                  <a:lnTo>
                    <a:pt x="810" y="654"/>
                  </a:lnTo>
                  <a:lnTo>
                    <a:pt x="818" y="646"/>
                  </a:lnTo>
                  <a:lnTo>
                    <a:pt x="826" y="641"/>
                  </a:lnTo>
                  <a:lnTo>
                    <a:pt x="834" y="637"/>
                  </a:lnTo>
                  <a:lnTo>
                    <a:pt x="834" y="622"/>
                  </a:lnTo>
                  <a:close/>
                  <a:moveTo>
                    <a:pt x="869" y="631"/>
                  </a:moveTo>
                  <a:lnTo>
                    <a:pt x="852" y="631"/>
                  </a:lnTo>
                  <a:lnTo>
                    <a:pt x="862" y="634"/>
                  </a:lnTo>
                  <a:lnTo>
                    <a:pt x="873" y="641"/>
                  </a:lnTo>
                  <a:lnTo>
                    <a:pt x="880" y="649"/>
                  </a:lnTo>
                  <a:lnTo>
                    <a:pt x="885" y="658"/>
                  </a:lnTo>
                  <a:lnTo>
                    <a:pt x="887" y="668"/>
                  </a:lnTo>
                  <a:lnTo>
                    <a:pt x="886" y="680"/>
                  </a:lnTo>
                  <a:lnTo>
                    <a:pt x="883" y="689"/>
                  </a:lnTo>
                  <a:lnTo>
                    <a:pt x="879" y="698"/>
                  </a:lnTo>
                  <a:lnTo>
                    <a:pt x="873" y="708"/>
                  </a:lnTo>
                  <a:lnTo>
                    <a:pt x="865" y="717"/>
                  </a:lnTo>
                  <a:lnTo>
                    <a:pt x="858" y="726"/>
                  </a:lnTo>
                  <a:lnTo>
                    <a:pt x="850" y="733"/>
                  </a:lnTo>
                  <a:lnTo>
                    <a:pt x="842" y="739"/>
                  </a:lnTo>
                  <a:lnTo>
                    <a:pt x="834" y="743"/>
                  </a:lnTo>
                  <a:lnTo>
                    <a:pt x="834" y="758"/>
                  </a:lnTo>
                  <a:lnTo>
                    <a:pt x="837" y="756"/>
                  </a:lnTo>
                  <a:lnTo>
                    <a:pt x="841" y="756"/>
                  </a:lnTo>
                  <a:lnTo>
                    <a:pt x="853" y="753"/>
                  </a:lnTo>
                  <a:lnTo>
                    <a:pt x="865" y="747"/>
                  </a:lnTo>
                  <a:lnTo>
                    <a:pt x="875" y="739"/>
                  </a:lnTo>
                  <a:lnTo>
                    <a:pt x="884" y="729"/>
                  </a:lnTo>
                  <a:lnTo>
                    <a:pt x="892" y="718"/>
                  </a:lnTo>
                  <a:lnTo>
                    <a:pt x="897" y="707"/>
                  </a:lnTo>
                  <a:lnTo>
                    <a:pt x="900" y="694"/>
                  </a:lnTo>
                  <a:lnTo>
                    <a:pt x="900" y="684"/>
                  </a:lnTo>
                  <a:lnTo>
                    <a:pt x="900" y="680"/>
                  </a:lnTo>
                  <a:lnTo>
                    <a:pt x="899" y="668"/>
                  </a:lnTo>
                  <a:lnTo>
                    <a:pt x="895" y="656"/>
                  </a:lnTo>
                  <a:lnTo>
                    <a:pt x="888" y="646"/>
                  </a:lnTo>
                  <a:lnTo>
                    <a:pt x="878" y="637"/>
                  </a:lnTo>
                  <a:lnTo>
                    <a:pt x="869" y="631"/>
                  </a:lnTo>
                  <a:close/>
                  <a:moveTo>
                    <a:pt x="834" y="743"/>
                  </a:moveTo>
                  <a:lnTo>
                    <a:pt x="823" y="746"/>
                  </a:lnTo>
                  <a:lnTo>
                    <a:pt x="813" y="746"/>
                  </a:lnTo>
                  <a:lnTo>
                    <a:pt x="834" y="746"/>
                  </a:lnTo>
                  <a:lnTo>
                    <a:pt x="834" y="743"/>
                  </a:lnTo>
                  <a:close/>
                  <a:moveTo>
                    <a:pt x="834" y="622"/>
                  </a:moveTo>
                  <a:lnTo>
                    <a:pt x="834" y="637"/>
                  </a:lnTo>
                  <a:lnTo>
                    <a:pt x="839" y="634"/>
                  </a:lnTo>
                  <a:lnTo>
                    <a:pt x="842" y="634"/>
                  </a:lnTo>
                  <a:lnTo>
                    <a:pt x="852" y="631"/>
                  </a:lnTo>
                  <a:lnTo>
                    <a:pt x="869" y="631"/>
                  </a:lnTo>
                  <a:lnTo>
                    <a:pt x="868" y="630"/>
                  </a:lnTo>
                  <a:lnTo>
                    <a:pt x="858" y="626"/>
                  </a:lnTo>
                  <a:lnTo>
                    <a:pt x="846" y="623"/>
                  </a:lnTo>
                  <a:lnTo>
                    <a:pt x="834" y="622"/>
                  </a:lnTo>
                  <a:close/>
                  <a:moveTo>
                    <a:pt x="448" y="398"/>
                  </a:moveTo>
                  <a:lnTo>
                    <a:pt x="448" y="408"/>
                  </a:lnTo>
                  <a:lnTo>
                    <a:pt x="454" y="413"/>
                  </a:lnTo>
                  <a:lnTo>
                    <a:pt x="448" y="436"/>
                  </a:lnTo>
                  <a:lnTo>
                    <a:pt x="448" y="462"/>
                  </a:lnTo>
                  <a:lnTo>
                    <a:pt x="465" y="477"/>
                  </a:lnTo>
                  <a:lnTo>
                    <a:pt x="468" y="474"/>
                  </a:lnTo>
                  <a:lnTo>
                    <a:pt x="464" y="471"/>
                  </a:lnTo>
                  <a:lnTo>
                    <a:pt x="462" y="467"/>
                  </a:lnTo>
                  <a:lnTo>
                    <a:pt x="462" y="454"/>
                  </a:lnTo>
                  <a:lnTo>
                    <a:pt x="465" y="446"/>
                  </a:lnTo>
                  <a:lnTo>
                    <a:pt x="476" y="405"/>
                  </a:lnTo>
                  <a:lnTo>
                    <a:pt x="456" y="405"/>
                  </a:lnTo>
                  <a:lnTo>
                    <a:pt x="448" y="398"/>
                  </a:lnTo>
                  <a:close/>
                  <a:moveTo>
                    <a:pt x="428" y="442"/>
                  </a:moveTo>
                  <a:lnTo>
                    <a:pt x="425" y="445"/>
                  </a:lnTo>
                  <a:lnTo>
                    <a:pt x="448" y="462"/>
                  </a:lnTo>
                  <a:lnTo>
                    <a:pt x="448" y="448"/>
                  </a:lnTo>
                  <a:lnTo>
                    <a:pt x="435" y="448"/>
                  </a:lnTo>
                  <a:lnTo>
                    <a:pt x="432" y="445"/>
                  </a:lnTo>
                  <a:lnTo>
                    <a:pt x="428" y="442"/>
                  </a:lnTo>
                  <a:close/>
                  <a:moveTo>
                    <a:pt x="448" y="436"/>
                  </a:moveTo>
                  <a:lnTo>
                    <a:pt x="446" y="441"/>
                  </a:lnTo>
                  <a:lnTo>
                    <a:pt x="443" y="444"/>
                  </a:lnTo>
                  <a:lnTo>
                    <a:pt x="443" y="445"/>
                  </a:lnTo>
                  <a:lnTo>
                    <a:pt x="442" y="448"/>
                  </a:lnTo>
                  <a:lnTo>
                    <a:pt x="448" y="448"/>
                  </a:lnTo>
                  <a:lnTo>
                    <a:pt x="448" y="436"/>
                  </a:lnTo>
                  <a:close/>
                  <a:moveTo>
                    <a:pt x="360" y="387"/>
                  </a:moveTo>
                  <a:lnTo>
                    <a:pt x="359" y="390"/>
                  </a:lnTo>
                  <a:lnTo>
                    <a:pt x="389" y="415"/>
                  </a:lnTo>
                  <a:lnTo>
                    <a:pt x="392" y="412"/>
                  </a:lnTo>
                  <a:lnTo>
                    <a:pt x="387" y="410"/>
                  </a:lnTo>
                  <a:lnTo>
                    <a:pt x="384" y="405"/>
                  </a:lnTo>
                  <a:lnTo>
                    <a:pt x="384" y="399"/>
                  </a:lnTo>
                  <a:lnTo>
                    <a:pt x="390" y="393"/>
                  </a:lnTo>
                  <a:lnTo>
                    <a:pt x="396" y="390"/>
                  </a:lnTo>
                  <a:lnTo>
                    <a:pt x="363" y="390"/>
                  </a:lnTo>
                  <a:lnTo>
                    <a:pt x="360" y="387"/>
                  </a:lnTo>
                  <a:close/>
                  <a:moveTo>
                    <a:pt x="426" y="380"/>
                  </a:moveTo>
                  <a:lnTo>
                    <a:pt x="413" y="380"/>
                  </a:lnTo>
                  <a:lnTo>
                    <a:pt x="448" y="408"/>
                  </a:lnTo>
                  <a:lnTo>
                    <a:pt x="448" y="398"/>
                  </a:lnTo>
                  <a:lnTo>
                    <a:pt x="426" y="380"/>
                  </a:lnTo>
                  <a:close/>
                  <a:moveTo>
                    <a:pt x="492" y="347"/>
                  </a:moveTo>
                  <a:lnTo>
                    <a:pt x="474" y="347"/>
                  </a:lnTo>
                  <a:lnTo>
                    <a:pt x="456" y="405"/>
                  </a:lnTo>
                  <a:lnTo>
                    <a:pt x="476" y="405"/>
                  </a:lnTo>
                  <a:lnTo>
                    <a:pt x="492" y="347"/>
                  </a:lnTo>
                  <a:close/>
                  <a:moveTo>
                    <a:pt x="448" y="353"/>
                  </a:moveTo>
                  <a:lnTo>
                    <a:pt x="402" y="377"/>
                  </a:lnTo>
                  <a:lnTo>
                    <a:pt x="386" y="386"/>
                  </a:lnTo>
                  <a:lnTo>
                    <a:pt x="380" y="389"/>
                  </a:lnTo>
                  <a:lnTo>
                    <a:pt x="376" y="390"/>
                  </a:lnTo>
                  <a:lnTo>
                    <a:pt x="396" y="390"/>
                  </a:lnTo>
                  <a:lnTo>
                    <a:pt x="399" y="389"/>
                  </a:lnTo>
                  <a:lnTo>
                    <a:pt x="413" y="380"/>
                  </a:lnTo>
                  <a:lnTo>
                    <a:pt x="426" y="380"/>
                  </a:lnTo>
                  <a:lnTo>
                    <a:pt x="420" y="376"/>
                  </a:lnTo>
                  <a:lnTo>
                    <a:pt x="448" y="362"/>
                  </a:lnTo>
                  <a:lnTo>
                    <a:pt x="448" y="353"/>
                  </a:lnTo>
                  <a:close/>
                  <a:moveTo>
                    <a:pt x="494" y="327"/>
                  </a:moveTo>
                  <a:lnTo>
                    <a:pt x="448" y="353"/>
                  </a:lnTo>
                  <a:lnTo>
                    <a:pt x="448" y="362"/>
                  </a:lnTo>
                  <a:lnTo>
                    <a:pt x="474" y="347"/>
                  </a:lnTo>
                  <a:lnTo>
                    <a:pt x="492" y="347"/>
                  </a:lnTo>
                  <a:lnTo>
                    <a:pt x="495" y="334"/>
                  </a:lnTo>
                  <a:lnTo>
                    <a:pt x="495" y="328"/>
                  </a:lnTo>
                  <a:lnTo>
                    <a:pt x="494" y="327"/>
                  </a:lnTo>
                  <a:close/>
                  <a:moveTo>
                    <a:pt x="495" y="328"/>
                  </a:moveTo>
                  <a:lnTo>
                    <a:pt x="495" y="334"/>
                  </a:lnTo>
                  <a:lnTo>
                    <a:pt x="497" y="330"/>
                  </a:lnTo>
                  <a:lnTo>
                    <a:pt x="495" y="328"/>
                  </a:lnTo>
                  <a:close/>
                  <a:moveTo>
                    <a:pt x="501" y="278"/>
                  </a:moveTo>
                  <a:lnTo>
                    <a:pt x="498" y="279"/>
                  </a:lnTo>
                  <a:lnTo>
                    <a:pt x="495" y="282"/>
                  </a:lnTo>
                  <a:lnTo>
                    <a:pt x="495" y="294"/>
                  </a:lnTo>
                  <a:lnTo>
                    <a:pt x="497" y="295"/>
                  </a:lnTo>
                  <a:lnTo>
                    <a:pt x="507" y="327"/>
                  </a:lnTo>
                  <a:lnTo>
                    <a:pt x="513" y="331"/>
                  </a:lnTo>
                  <a:lnTo>
                    <a:pt x="510" y="294"/>
                  </a:lnTo>
                  <a:lnTo>
                    <a:pt x="510" y="291"/>
                  </a:lnTo>
                  <a:lnTo>
                    <a:pt x="508" y="288"/>
                  </a:lnTo>
                  <a:lnTo>
                    <a:pt x="508" y="287"/>
                  </a:lnTo>
                  <a:lnTo>
                    <a:pt x="507" y="284"/>
                  </a:lnTo>
                  <a:lnTo>
                    <a:pt x="501" y="278"/>
                  </a:lnTo>
                  <a:close/>
                  <a:moveTo>
                    <a:pt x="495" y="282"/>
                  </a:moveTo>
                  <a:lnTo>
                    <a:pt x="494" y="284"/>
                  </a:lnTo>
                  <a:lnTo>
                    <a:pt x="494" y="290"/>
                  </a:lnTo>
                  <a:lnTo>
                    <a:pt x="495" y="291"/>
                  </a:lnTo>
                  <a:lnTo>
                    <a:pt x="495" y="282"/>
                  </a:lnTo>
                  <a:close/>
                  <a:moveTo>
                    <a:pt x="3" y="99"/>
                  </a:moveTo>
                  <a:lnTo>
                    <a:pt x="0" y="102"/>
                  </a:lnTo>
                  <a:lnTo>
                    <a:pt x="79" y="166"/>
                  </a:lnTo>
                  <a:lnTo>
                    <a:pt x="102" y="151"/>
                  </a:lnTo>
                  <a:lnTo>
                    <a:pt x="78" y="151"/>
                  </a:lnTo>
                  <a:lnTo>
                    <a:pt x="69" y="147"/>
                  </a:lnTo>
                  <a:lnTo>
                    <a:pt x="65" y="143"/>
                  </a:lnTo>
                  <a:lnTo>
                    <a:pt x="58" y="138"/>
                  </a:lnTo>
                  <a:lnTo>
                    <a:pt x="50" y="133"/>
                  </a:lnTo>
                  <a:lnTo>
                    <a:pt x="46" y="128"/>
                  </a:lnTo>
                  <a:lnTo>
                    <a:pt x="43" y="127"/>
                  </a:lnTo>
                  <a:lnTo>
                    <a:pt x="43" y="125"/>
                  </a:lnTo>
                  <a:lnTo>
                    <a:pt x="39" y="122"/>
                  </a:lnTo>
                  <a:lnTo>
                    <a:pt x="37" y="120"/>
                  </a:lnTo>
                  <a:lnTo>
                    <a:pt x="39" y="117"/>
                  </a:lnTo>
                  <a:lnTo>
                    <a:pt x="39" y="115"/>
                  </a:lnTo>
                  <a:lnTo>
                    <a:pt x="40" y="112"/>
                  </a:lnTo>
                  <a:lnTo>
                    <a:pt x="45" y="108"/>
                  </a:lnTo>
                  <a:lnTo>
                    <a:pt x="46" y="107"/>
                  </a:lnTo>
                  <a:lnTo>
                    <a:pt x="10" y="107"/>
                  </a:lnTo>
                  <a:lnTo>
                    <a:pt x="3" y="99"/>
                  </a:lnTo>
                  <a:close/>
                  <a:moveTo>
                    <a:pt x="108" y="143"/>
                  </a:moveTo>
                  <a:lnTo>
                    <a:pt x="101" y="147"/>
                  </a:lnTo>
                  <a:lnTo>
                    <a:pt x="94" y="150"/>
                  </a:lnTo>
                  <a:lnTo>
                    <a:pt x="89" y="150"/>
                  </a:lnTo>
                  <a:lnTo>
                    <a:pt x="83" y="151"/>
                  </a:lnTo>
                  <a:lnTo>
                    <a:pt x="102" y="151"/>
                  </a:lnTo>
                  <a:lnTo>
                    <a:pt x="111" y="146"/>
                  </a:lnTo>
                  <a:lnTo>
                    <a:pt x="108" y="143"/>
                  </a:lnTo>
                  <a:close/>
                  <a:moveTo>
                    <a:pt x="82" y="0"/>
                  </a:moveTo>
                  <a:lnTo>
                    <a:pt x="81" y="3"/>
                  </a:lnTo>
                  <a:lnTo>
                    <a:pt x="83" y="6"/>
                  </a:lnTo>
                  <a:lnTo>
                    <a:pt x="88" y="9"/>
                  </a:lnTo>
                  <a:lnTo>
                    <a:pt x="89" y="13"/>
                  </a:lnTo>
                  <a:lnTo>
                    <a:pt x="91" y="16"/>
                  </a:lnTo>
                  <a:lnTo>
                    <a:pt x="91" y="19"/>
                  </a:lnTo>
                  <a:lnTo>
                    <a:pt x="88" y="23"/>
                  </a:lnTo>
                  <a:lnTo>
                    <a:pt x="29" y="97"/>
                  </a:lnTo>
                  <a:lnTo>
                    <a:pt x="24" y="102"/>
                  </a:lnTo>
                  <a:lnTo>
                    <a:pt x="22" y="105"/>
                  </a:lnTo>
                  <a:lnTo>
                    <a:pt x="19" y="107"/>
                  </a:lnTo>
                  <a:lnTo>
                    <a:pt x="46" y="107"/>
                  </a:lnTo>
                  <a:lnTo>
                    <a:pt x="95" y="43"/>
                  </a:lnTo>
                  <a:lnTo>
                    <a:pt x="101" y="38"/>
                  </a:lnTo>
                  <a:lnTo>
                    <a:pt x="104" y="33"/>
                  </a:lnTo>
                  <a:lnTo>
                    <a:pt x="107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82" y="0"/>
                  </a:lnTo>
                  <a:close/>
                  <a:moveTo>
                    <a:pt x="119" y="30"/>
                  </a:moveTo>
                  <a:lnTo>
                    <a:pt x="111" y="30"/>
                  </a:lnTo>
                  <a:lnTo>
                    <a:pt x="118" y="33"/>
                  </a:lnTo>
                  <a:lnTo>
                    <a:pt x="127" y="40"/>
                  </a:lnTo>
                  <a:lnTo>
                    <a:pt x="128" y="38"/>
                  </a:lnTo>
                  <a:lnTo>
                    <a:pt x="119" y="3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56" name="Google Shape;1856;p279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314" y="305"/>
              <a:ext cx="1724" cy="2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7" name="Google Shape;1857;p279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4809" y="2912"/>
              <a:ext cx="908" cy="3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8" name="Google Shape;1858;p279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020" y="7465"/>
              <a:ext cx="775" cy="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9" name="Google Shape;1859;p279"/>
            <p:cNvSpPr/>
            <p:nvPr/>
          </p:nvSpPr>
          <p:spPr>
            <a:xfrm>
              <a:off x="3709" y="7933"/>
              <a:ext cx="499" cy="132"/>
            </a:xfrm>
            <a:custGeom>
              <a:avLst/>
              <a:gdLst/>
              <a:ahLst/>
              <a:cxnLst/>
              <a:rect l="l" t="t" r="r" b="b"/>
              <a:pathLst>
                <a:path w="499" h="132" extrusionOk="0">
                  <a:moveTo>
                    <a:pt x="470" y="59"/>
                  </a:moveTo>
                  <a:lnTo>
                    <a:pt x="467" y="59"/>
                  </a:lnTo>
                  <a:lnTo>
                    <a:pt x="461" y="61"/>
                  </a:lnTo>
                  <a:lnTo>
                    <a:pt x="457" y="62"/>
                  </a:lnTo>
                  <a:lnTo>
                    <a:pt x="454" y="64"/>
                  </a:lnTo>
                  <a:lnTo>
                    <a:pt x="447" y="68"/>
                  </a:lnTo>
                  <a:lnTo>
                    <a:pt x="444" y="74"/>
                  </a:lnTo>
                  <a:lnTo>
                    <a:pt x="444" y="90"/>
                  </a:lnTo>
                  <a:lnTo>
                    <a:pt x="445" y="94"/>
                  </a:lnTo>
                  <a:lnTo>
                    <a:pt x="452" y="101"/>
                  </a:lnTo>
                  <a:lnTo>
                    <a:pt x="458" y="104"/>
                  </a:lnTo>
                  <a:lnTo>
                    <a:pt x="467" y="104"/>
                  </a:lnTo>
                  <a:lnTo>
                    <a:pt x="468" y="103"/>
                  </a:lnTo>
                  <a:lnTo>
                    <a:pt x="470" y="103"/>
                  </a:lnTo>
                  <a:lnTo>
                    <a:pt x="470" y="94"/>
                  </a:lnTo>
                  <a:lnTo>
                    <a:pt x="463" y="94"/>
                  </a:lnTo>
                  <a:lnTo>
                    <a:pt x="460" y="93"/>
                  </a:lnTo>
                  <a:lnTo>
                    <a:pt x="455" y="88"/>
                  </a:lnTo>
                  <a:lnTo>
                    <a:pt x="454" y="85"/>
                  </a:lnTo>
                  <a:lnTo>
                    <a:pt x="455" y="82"/>
                  </a:lnTo>
                  <a:lnTo>
                    <a:pt x="455" y="77"/>
                  </a:lnTo>
                  <a:lnTo>
                    <a:pt x="457" y="74"/>
                  </a:lnTo>
                  <a:lnTo>
                    <a:pt x="460" y="72"/>
                  </a:lnTo>
                  <a:lnTo>
                    <a:pt x="461" y="72"/>
                  </a:lnTo>
                  <a:lnTo>
                    <a:pt x="463" y="71"/>
                  </a:lnTo>
                  <a:lnTo>
                    <a:pt x="465" y="71"/>
                  </a:lnTo>
                  <a:lnTo>
                    <a:pt x="468" y="70"/>
                  </a:lnTo>
                  <a:lnTo>
                    <a:pt x="470" y="70"/>
                  </a:lnTo>
                  <a:lnTo>
                    <a:pt x="470" y="59"/>
                  </a:lnTo>
                  <a:close/>
                  <a:moveTo>
                    <a:pt x="496" y="65"/>
                  </a:moveTo>
                  <a:lnTo>
                    <a:pt x="486" y="65"/>
                  </a:lnTo>
                  <a:lnTo>
                    <a:pt x="486" y="77"/>
                  </a:lnTo>
                  <a:lnTo>
                    <a:pt x="484" y="81"/>
                  </a:lnTo>
                  <a:lnTo>
                    <a:pt x="480" y="90"/>
                  </a:lnTo>
                  <a:lnTo>
                    <a:pt x="476" y="93"/>
                  </a:lnTo>
                  <a:lnTo>
                    <a:pt x="470" y="94"/>
                  </a:lnTo>
                  <a:lnTo>
                    <a:pt x="470" y="103"/>
                  </a:lnTo>
                  <a:lnTo>
                    <a:pt x="476" y="101"/>
                  </a:lnTo>
                  <a:lnTo>
                    <a:pt x="481" y="98"/>
                  </a:lnTo>
                  <a:lnTo>
                    <a:pt x="486" y="93"/>
                  </a:lnTo>
                  <a:lnTo>
                    <a:pt x="496" y="93"/>
                  </a:lnTo>
                  <a:lnTo>
                    <a:pt x="496" y="65"/>
                  </a:lnTo>
                  <a:close/>
                  <a:moveTo>
                    <a:pt x="496" y="93"/>
                  </a:moveTo>
                  <a:lnTo>
                    <a:pt x="486" y="93"/>
                  </a:lnTo>
                  <a:lnTo>
                    <a:pt x="487" y="97"/>
                  </a:lnTo>
                  <a:lnTo>
                    <a:pt x="487" y="100"/>
                  </a:lnTo>
                  <a:lnTo>
                    <a:pt x="488" y="103"/>
                  </a:lnTo>
                  <a:lnTo>
                    <a:pt x="499" y="103"/>
                  </a:lnTo>
                  <a:lnTo>
                    <a:pt x="496" y="94"/>
                  </a:lnTo>
                  <a:lnTo>
                    <a:pt x="496" y="93"/>
                  </a:lnTo>
                  <a:close/>
                  <a:moveTo>
                    <a:pt x="484" y="28"/>
                  </a:moveTo>
                  <a:lnTo>
                    <a:pt x="470" y="28"/>
                  </a:lnTo>
                  <a:lnTo>
                    <a:pt x="470" y="38"/>
                  </a:lnTo>
                  <a:lnTo>
                    <a:pt x="477" y="38"/>
                  </a:lnTo>
                  <a:lnTo>
                    <a:pt x="480" y="39"/>
                  </a:lnTo>
                  <a:lnTo>
                    <a:pt x="483" y="42"/>
                  </a:lnTo>
                  <a:lnTo>
                    <a:pt x="486" y="48"/>
                  </a:lnTo>
                  <a:lnTo>
                    <a:pt x="486" y="57"/>
                  </a:lnTo>
                  <a:lnTo>
                    <a:pt x="483" y="57"/>
                  </a:lnTo>
                  <a:lnTo>
                    <a:pt x="480" y="58"/>
                  </a:lnTo>
                  <a:lnTo>
                    <a:pt x="477" y="58"/>
                  </a:lnTo>
                  <a:lnTo>
                    <a:pt x="476" y="59"/>
                  </a:lnTo>
                  <a:lnTo>
                    <a:pt x="470" y="59"/>
                  </a:lnTo>
                  <a:lnTo>
                    <a:pt x="470" y="70"/>
                  </a:lnTo>
                  <a:lnTo>
                    <a:pt x="477" y="68"/>
                  </a:lnTo>
                  <a:lnTo>
                    <a:pt x="486" y="65"/>
                  </a:lnTo>
                  <a:lnTo>
                    <a:pt x="496" y="65"/>
                  </a:lnTo>
                  <a:lnTo>
                    <a:pt x="496" y="44"/>
                  </a:lnTo>
                  <a:lnTo>
                    <a:pt x="494" y="39"/>
                  </a:lnTo>
                  <a:lnTo>
                    <a:pt x="491" y="32"/>
                  </a:lnTo>
                  <a:lnTo>
                    <a:pt x="484" y="28"/>
                  </a:lnTo>
                  <a:close/>
                  <a:moveTo>
                    <a:pt x="470" y="28"/>
                  </a:moveTo>
                  <a:lnTo>
                    <a:pt x="464" y="28"/>
                  </a:lnTo>
                  <a:lnTo>
                    <a:pt x="458" y="29"/>
                  </a:lnTo>
                  <a:lnTo>
                    <a:pt x="454" y="34"/>
                  </a:lnTo>
                  <a:lnTo>
                    <a:pt x="450" y="36"/>
                  </a:lnTo>
                  <a:lnTo>
                    <a:pt x="447" y="42"/>
                  </a:lnTo>
                  <a:lnTo>
                    <a:pt x="445" y="49"/>
                  </a:lnTo>
                  <a:lnTo>
                    <a:pt x="455" y="52"/>
                  </a:lnTo>
                  <a:lnTo>
                    <a:pt x="457" y="46"/>
                  </a:lnTo>
                  <a:lnTo>
                    <a:pt x="460" y="41"/>
                  </a:lnTo>
                  <a:lnTo>
                    <a:pt x="465" y="38"/>
                  </a:lnTo>
                  <a:lnTo>
                    <a:pt x="470" y="38"/>
                  </a:lnTo>
                  <a:lnTo>
                    <a:pt x="470" y="28"/>
                  </a:lnTo>
                  <a:close/>
                  <a:moveTo>
                    <a:pt x="293" y="108"/>
                  </a:moveTo>
                  <a:lnTo>
                    <a:pt x="293" y="116"/>
                  </a:lnTo>
                  <a:lnTo>
                    <a:pt x="294" y="121"/>
                  </a:lnTo>
                  <a:lnTo>
                    <a:pt x="303" y="130"/>
                  </a:lnTo>
                  <a:lnTo>
                    <a:pt x="308" y="131"/>
                  </a:lnTo>
                  <a:lnTo>
                    <a:pt x="317" y="131"/>
                  </a:lnTo>
                  <a:lnTo>
                    <a:pt x="317" y="121"/>
                  </a:lnTo>
                  <a:lnTo>
                    <a:pt x="307" y="121"/>
                  </a:lnTo>
                  <a:lnTo>
                    <a:pt x="303" y="117"/>
                  </a:lnTo>
                  <a:lnTo>
                    <a:pt x="303" y="110"/>
                  </a:lnTo>
                  <a:lnTo>
                    <a:pt x="293" y="108"/>
                  </a:lnTo>
                  <a:close/>
                  <a:moveTo>
                    <a:pt x="343" y="93"/>
                  </a:moveTo>
                  <a:lnTo>
                    <a:pt x="333" y="93"/>
                  </a:lnTo>
                  <a:lnTo>
                    <a:pt x="333" y="101"/>
                  </a:lnTo>
                  <a:lnTo>
                    <a:pt x="332" y="107"/>
                  </a:lnTo>
                  <a:lnTo>
                    <a:pt x="332" y="108"/>
                  </a:lnTo>
                  <a:lnTo>
                    <a:pt x="330" y="113"/>
                  </a:lnTo>
                  <a:lnTo>
                    <a:pt x="329" y="116"/>
                  </a:lnTo>
                  <a:lnTo>
                    <a:pt x="324" y="120"/>
                  </a:lnTo>
                  <a:lnTo>
                    <a:pt x="321" y="121"/>
                  </a:lnTo>
                  <a:lnTo>
                    <a:pt x="317" y="121"/>
                  </a:lnTo>
                  <a:lnTo>
                    <a:pt x="317" y="131"/>
                  </a:lnTo>
                  <a:lnTo>
                    <a:pt x="323" y="131"/>
                  </a:lnTo>
                  <a:lnTo>
                    <a:pt x="327" y="130"/>
                  </a:lnTo>
                  <a:lnTo>
                    <a:pt x="336" y="124"/>
                  </a:lnTo>
                  <a:lnTo>
                    <a:pt x="340" y="118"/>
                  </a:lnTo>
                  <a:lnTo>
                    <a:pt x="342" y="111"/>
                  </a:lnTo>
                  <a:lnTo>
                    <a:pt x="342" y="107"/>
                  </a:lnTo>
                  <a:lnTo>
                    <a:pt x="343" y="101"/>
                  </a:lnTo>
                  <a:lnTo>
                    <a:pt x="343" y="93"/>
                  </a:lnTo>
                  <a:close/>
                  <a:moveTo>
                    <a:pt x="317" y="28"/>
                  </a:moveTo>
                  <a:lnTo>
                    <a:pt x="311" y="28"/>
                  </a:lnTo>
                  <a:lnTo>
                    <a:pt x="307" y="29"/>
                  </a:lnTo>
                  <a:lnTo>
                    <a:pt x="294" y="38"/>
                  </a:lnTo>
                  <a:lnTo>
                    <a:pt x="290" y="49"/>
                  </a:lnTo>
                  <a:lnTo>
                    <a:pt x="290" y="77"/>
                  </a:lnTo>
                  <a:lnTo>
                    <a:pt x="293" y="87"/>
                  </a:lnTo>
                  <a:lnTo>
                    <a:pt x="298" y="93"/>
                  </a:lnTo>
                  <a:lnTo>
                    <a:pt x="303" y="98"/>
                  </a:lnTo>
                  <a:lnTo>
                    <a:pt x="308" y="103"/>
                  </a:lnTo>
                  <a:lnTo>
                    <a:pt x="317" y="103"/>
                  </a:lnTo>
                  <a:lnTo>
                    <a:pt x="317" y="91"/>
                  </a:lnTo>
                  <a:lnTo>
                    <a:pt x="311" y="91"/>
                  </a:lnTo>
                  <a:lnTo>
                    <a:pt x="307" y="88"/>
                  </a:lnTo>
                  <a:lnTo>
                    <a:pt x="301" y="77"/>
                  </a:lnTo>
                  <a:lnTo>
                    <a:pt x="301" y="52"/>
                  </a:lnTo>
                  <a:lnTo>
                    <a:pt x="304" y="48"/>
                  </a:lnTo>
                  <a:lnTo>
                    <a:pt x="307" y="41"/>
                  </a:lnTo>
                  <a:lnTo>
                    <a:pt x="311" y="38"/>
                  </a:lnTo>
                  <a:lnTo>
                    <a:pt x="317" y="38"/>
                  </a:lnTo>
                  <a:lnTo>
                    <a:pt x="317" y="28"/>
                  </a:lnTo>
                  <a:close/>
                  <a:moveTo>
                    <a:pt x="343" y="29"/>
                  </a:moveTo>
                  <a:lnTo>
                    <a:pt x="333" y="29"/>
                  </a:lnTo>
                  <a:lnTo>
                    <a:pt x="333" y="38"/>
                  </a:lnTo>
                  <a:lnTo>
                    <a:pt x="323" y="38"/>
                  </a:lnTo>
                  <a:lnTo>
                    <a:pt x="327" y="41"/>
                  </a:lnTo>
                  <a:lnTo>
                    <a:pt x="330" y="48"/>
                  </a:lnTo>
                  <a:lnTo>
                    <a:pt x="333" y="52"/>
                  </a:lnTo>
                  <a:lnTo>
                    <a:pt x="333" y="78"/>
                  </a:lnTo>
                  <a:lnTo>
                    <a:pt x="330" y="82"/>
                  </a:lnTo>
                  <a:lnTo>
                    <a:pt x="327" y="88"/>
                  </a:lnTo>
                  <a:lnTo>
                    <a:pt x="323" y="91"/>
                  </a:lnTo>
                  <a:lnTo>
                    <a:pt x="317" y="91"/>
                  </a:lnTo>
                  <a:lnTo>
                    <a:pt x="317" y="101"/>
                  </a:lnTo>
                  <a:lnTo>
                    <a:pt x="323" y="101"/>
                  </a:lnTo>
                  <a:lnTo>
                    <a:pt x="329" y="98"/>
                  </a:lnTo>
                  <a:lnTo>
                    <a:pt x="333" y="93"/>
                  </a:lnTo>
                  <a:lnTo>
                    <a:pt x="343" y="93"/>
                  </a:lnTo>
                  <a:lnTo>
                    <a:pt x="343" y="29"/>
                  </a:lnTo>
                  <a:close/>
                  <a:moveTo>
                    <a:pt x="321" y="28"/>
                  </a:moveTo>
                  <a:lnTo>
                    <a:pt x="317" y="28"/>
                  </a:lnTo>
                  <a:lnTo>
                    <a:pt x="317" y="38"/>
                  </a:lnTo>
                  <a:lnTo>
                    <a:pt x="333" y="38"/>
                  </a:lnTo>
                  <a:lnTo>
                    <a:pt x="332" y="35"/>
                  </a:lnTo>
                  <a:lnTo>
                    <a:pt x="329" y="32"/>
                  </a:lnTo>
                  <a:lnTo>
                    <a:pt x="326" y="31"/>
                  </a:lnTo>
                  <a:lnTo>
                    <a:pt x="324" y="29"/>
                  </a:lnTo>
                  <a:lnTo>
                    <a:pt x="323" y="29"/>
                  </a:lnTo>
                  <a:lnTo>
                    <a:pt x="321" y="28"/>
                  </a:lnTo>
                  <a:close/>
                  <a:moveTo>
                    <a:pt x="368" y="2"/>
                  </a:moveTo>
                  <a:lnTo>
                    <a:pt x="357" y="2"/>
                  </a:lnTo>
                  <a:lnTo>
                    <a:pt x="357" y="103"/>
                  </a:lnTo>
                  <a:lnTo>
                    <a:pt x="368" y="103"/>
                  </a:lnTo>
                  <a:lnTo>
                    <a:pt x="368" y="46"/>
                  </a:lnTo>
                  <a:lnTo>
                    <a:pt x="373" y="38"/>
                  </a:lnTo>
                  <a:lnTo>
                    <a:pt x="368" y="38"/>
                  </a:lnTo>
                  <a:lnTo>
                    <a:pt x="368" y="2"/>
                  </a:lnTo>
                  <a:close/>
                  <a:moveTo>
                    <a:pt x="399" y="28"/>
                  </a:moveTo>
                  <a:lnTo>
                    <a:pt x="379" y="28"/>
                  </a:lnTo>
                  <a:lnTo>
                    <a:pt x="373" y="31"/>
                  </a:lnTo>
                  <a:lnTo>
                    <a:pt x="368" y="38"/>
                  </a:lnTo>
                  <a:lnTo>
                    <a:pt x="392" y="38"/>
                  </a:lnTo>
                  <a:lnTo>
                    <a:pt x="396" y="44"/>
                  </a:lnTo>
                  <a:lnTo>
                    <a:pt x="396" y="103"/>
                  </a:lnTo>
                  <a:lnTo>
                    <a:pt x="406" y="103"/>
                  </a:lnTo>
                  <a:lnTo>
                    <a:pt x="406" y="36"/>
                  </a:lnTo>
                  <a:lnTo>
                    <a:pt x="399" y="28"/>
                  </a:lnTo>
                  <a:close/>
                  <a:moveTo>
                    <a:pt x="432" y="29"/>
                  </a:moveTo>
                  <a:lnTo>
                    <a:pt x="422" y="29"/>
                  </a:lnTo>
                  <a:lnTo>
                    <a:pt x="422" y="103"/>
                  </a:lnTo>
                  <a:lnTo>
                    <a:pt x="432" y="103"/>
                  </a:lnTo>
                  <a:lnTo>
                    <a:pt x="432" y="29"/>
                  </a:lnTo>
                  <a:close/>
                  <a:moveTo>
                    <a:pt x="421" y="8"/>
                  </a:moveTo>
                  <a:lnTo>
                    <a:pt x="416" y="8"/>
                  </a:lnTo>
                  <a:lnTo>
                    <a:pt x="414" y="10"/>
                  </a:lnTo>
                  <a:lnTo>
                    <a:pt x="409" y="19"/>
                  </a:lnTo>
                  <a:lnTo>
                    <a:pt x="409" y="22"/>
                  </a:lnTo>
                  <a:lnTo>
                    <a:pt x="414" y="22"/>
                  </a:lnTo>
                  <a:lnTo>
                    <a:pt x="416" y="19"/>
                  </a:lnTo>
                  <a:lnTo>
                    <a:pt x="416" y="18"/>
                  </a:lnTo>
                  <a:lnTo>
                    <a:pt x="418" y="18"/>
                  </a:lnTo>
                  <a:lnTo>
                    <a:pt x="419" y="16"/>
                  </a:lnTo>
                  <a:lnTo>
                    <a:pt x="444" y="16"/>
                  </a:lnTo>
                  <a:lnTo>
                    <a:pt x="445" y="13"/>
                  </a:lnTo>
                  <a:lnTo>
                    <a:pt x="447" y="12"/>
                  </a:lnTo>
                  <a:lnTo>
                    <a:pt x="447" y="10"/>
                  </a:lnTo>
                  <a:lnTo>
                    <a:pt x="432" y="10"/>
                  </a:lnTo>
                  <a:lnTo>
                    <a:pt x="422" y="9"/>
                  </a:lnTo>
                  <a:lnTo>
                    <a:pt x="421" y="8"/>
                  </a:lnTo>
                  <a:close/>
                  <a:moveTo>
                    <a:pt x="444" y="16"/>
                  </a:moveTo>
                  <a:lnTo>
                    <a:pt x="421" y="16"/>
                  </a:lnTo>
                  <a:lnTo>
                    <a:pt x="422" y="18"/>
                  </a:lnTo>
                  <a:lnTo>
                    <a:pt x="434" y="19"/>
                  </a:lnTo>
                  <a:lnTo>
                    <a:pt x="440" y="19"/>
                  </a:lnTo>
                  <a:lnTo>
                    <a:pt x="444" y="18"/>
                  </a:lnTo>
                  <a:lnTo>
                    <a:pt x="444" y="16"/>
                  </a:lnTo>
                  <a:close/>
                  <a:moveTo>
                    <a:pt x="448" y="6"/>
                  </a:moveTo>
                  <a:lnTo>
                    <a:pt x="444" y="6"/>
                  </a:lnTo>
                  <a:lnTo>
                    <a:pt x="440" y="10"/>
                  </a:lnTo>
                  <a:lnTo>
                    <a:pt x="447" y="10"/>
                  </a:lnTo>
                  <a:lnTo>
                    <a:pt x="447" y="9"/>
                  </a:lnTo>
                  <a:lnTo>
                    <a:pt x="448" y="6"/>
                  </a:lnTo>
                  <a:close/>
                  <a:moveTo>
                    <a:pt x="139" y="59"/>
                  </a:moveTo>
                  <a:lnTo>
                    <a:pt x="136" y="59"/>
                  </a:lnTo>
                  <a:lnTo>
                    <a:pt x="124" y="62"/>
                  </a:lnTo>
                  <a:lnTo>
                    <a:pt x="121" y="64"/>
                  </a:lnTo>
                  <a:lnTo>
                    <a:pt x="116" y="68"/>
                  </a:lnTo>
                  <a:lnTo>
                    <a:pt x="113" y="74"/>
                  </a:lnTo>
                  <a:lnTo>
                    <a:pt x="113" y="90"/>
                  </a:lnTo>
                  <a:lnTo>
                    <a:pt x="114" y="94"/>
                  </a:lnTo>
                  <a:lnTo>
                    <a:pt x="121" y="101"/>
                  </a:lnTo>
                  <a:lnTo>
                    <a:pt x="126" y="104"/>
                  </a:lnTo>
                  <a:lnTo>
                    <a:pt x="134" y="104"/>
                  </a:lnTo>
                  <a:lnTo>
                    <a:pt x="137" y="103"/>
                  </a:lnTo>
                  <a:lnTo>
                    <a:pt x="139" y="103"/>
                  </a:lnTo>
                  <a:lnTo>
                    <a:pt x="139" y="94"/>
                  </a:lnTo>
                  <a:lnTo>
                    <a:pt x="131" y="94"/>
                  </a:lnTo>
                  <a:lnTo>
                    <a:pt x="126" y="91"/>
                  </a:lnTo>
                  <a:lnTo>
                    <a:pt x="123" y="85"/>
                  </a:lnTo>
                  <a:lnTo>
                    <a:pt x="123" y="80"/>
                  </a:lnTo>
                  <a:lnTo>
                    <a:pt x="126" y="74"/>
                  </a:lnTo>
                  <a:lnTo>
                    <a:pt x="127" y="72"/>
                  </a:lnTo>
                  <a:lnTo>
                    <a:pt x="130" y="72"/>
                  </a:lnTo>
                  <a:lnTo>
                    <a:pt x="131" y="71"/>
                  </a:lnTo>
                  <a:lnTo>
                    <a:pt x="133" y="71"/>
                  </a:lnTo>
                  <a:lnTo>
                    <a:pt x="137" y="70"/>
                  </a:lnTo>
                  <a:lnTo>
                    <a:pt x="139" y="70"/>
                  </a:lnTo>
                  <a:lnTo>
                    <a:pt x="139" y="59"/>
                  </a:lnTo>
                  <a:close/>
                  <a:moveTo>
                    <a:pt x="164" y="65"/>
                  </a:moveTo>
                  <a:lnTo>
                    <a:pt x="153" y="65"/>
                  </a:lnTo>
                  <a:lnTo>
                    <a:pt x="153" y="81"/>
                  </a:lnTo>
                  <a:lnTo>
                    <a:pt x="149" y="90"/>
                  </a:lnTo>
                  <a:lnTo>
                    <a:pt x="144" y="93"/>
                  </a:lnTo>
                  <a:lnTo>
                    <a:pt x="139" y="94"/>
                  </a:lnTo>
                  <a:lnTo>
                    <a:pt x="139" y="103"/>
                  </a:lnTo>
                  <a:lnTo>
                    <a:pt x="144" y="101"/>
                  </a:lnTo>
                  <a:lnTo>
                    <a:pt x="150" y="98"/>
                  </a:lnTo>
                  <a:lnTo>
                    <a:pt x="154" y="93"/>
                  </a:lnTo>
                  <a:lnTo>
                    <a:pt x="164" y="93"/>
                  </a:lnTo>
                  <a:lnTo>
                    <a:pt x="164" y="65"/>
                  </a:lnTo>
                  <a:close/>
                  <a:moveTo>
                    <a:pt x="164" y="93"/>
                  </a:moveTo>
                  <a:lnTo>
                    <a:pt x="154" y="93"/>
                  </a:lnTo>
                  <a:lnTo>
                    <a:pt x="154" y="97"/>
                  </a:lnTo>
                  <a:lnTo>
                    <a:pt x="156" y="100"/>
                  </a:lnTo>
                  <a:lnTo>
                    <a:pt x="156" y="103"/>
                  </a:lnTo>
                  <a:lnTo>
                    <a:pt x="167" y="103"/>
                  </a:lnTo>
                  <a:lnTo>
                    <a:pt x="164" y="94"/>
                  </a:lnTo>
                  <a:lnTo>
                    <a:pt x="164" y="93"/>
                  </a:lnTo>
                  <a:close/>
                  <a:moveTo>
                    <a:pt x="153" y="28"/>
                  </a:moveTo>
                  <a:lnTo>
                    <a:pt x="139" y="28"/>
                  </a:lnTo>
                  <a:lnTo>
                    <a:pt x="139" y="38"/>
                  </a:lnTo>
                  <a:lnTo>
                    <a:pt x="144" y="38"/>
                  </a:lnTo>
                  <a:lnTo>
                    <a:pt x="149" y="39"/>
                  </a:lnTo>
                  <a:lnTo>
                    <a:pt x="152" y="42"/>
                  </a:lnTo>
                  <a:lnTo>
                    <a:pt x="154" y="48"/>
                  </a:lnTo>
                  <a:lnTo>
                    <a:pt x="153" y="52"/>
                  </a:lnTo>
                  <a:lnTo>
                    <a:pt x="153" y="57"/>
                  </a:lnTo>
                  <a:lnTo>
                    <a:pt x="152" y="57"/>
                  </a:lnTo>
                  <a:lnTo>
                    <a:pt x="149" y="58"/>
                  </a:lnTo>
                  <a:lnTo>
                    <a:pt x="144" y="58"/>
                  </a:lnTo>
                  <a:lnTo>
                    <a:pt x="144" y="59"/>
                  </a:lnTo>
                  <a:lnTo>
                    <a:pt x="139" y="59"/>
                  </a:lnTo>
                  <a:lnTo>
                    <a:pt x="139" y="70"/>
                  </a:lnTo>
                  <a:lnTo>
                    <a:pt x="150" y="67"/>
                  </a:lnTo>
                  <a:lnTo>
                    <a:pt x="153" y="65"/>
                  </a:lnTo>
                  <a:lnTo>
                    <a:pt x="164" y="65"/>
                  </a:lnTo>
                  <a:lnTo>
                    <a:pt x="164" y="48"/>
                  </a:lnTo>
                  <a:lnTo>
                    <a:pt x="162" y="39"/>
                  </a:lnTo>
                  <a:lnTo>
                    <a:pt x="160" y="32"/>
                  </a:lnTo>
                  <a:lnTo>
                    <a:pt x="153" y="28"/>
                  </a:lnTo>
                  <a:close/>
                  <a:moveTo>
                    <a:pt x="139" y="28"/>
                  </a:moveTo>
                  <a:lnTo>
                    <a:pt x="131" y="28"/>
                  </a:lnTo>
                  <a:lnTo>
                    <a:pt x="127" y="29"/>
                  </a:lnTo>
                  <a:lnTo>
                    <a:pt x="123" y="34"/>
                  </a:lnTo>
                  <a:lnTo>
                    <a:pt x="118" y="36"/>
                  </a:lnTo>
                  <a:lnTo>
                    <a:pt x="116" y="42"/>
                  </a:lnTo>
                  <a:lnTo>
                    <a:pt x="114" y="49"/>
                  </a:lnTo>
                  <a:lnTo>
                    <a:pt x="124" y="52"/>
                  </a:lnTo>
                  <a:lnTo>
                    <a:pt x="124" y="46"/>
                  </a:lnTo>
                  <a:lnTo>
                    <a:pt x="127" y="44"/>
                  </a:lnTo>
                  <a:lnTo>
                    <a:pt x="128" y="41"/>
                  </a:lnTo>
                  <a:lnTo>
                    <a:pt x="134" y="38"/>
                  </a:lnTo>
                  <a:lnTo>
                    <a:pt x="139" y="38"/>
                  </a:lnTo>
                  <a:lnTo>
                    <a:pt x="139" y="28"/>
                  </a:lnTo>
                  <a:close/>
                  <a:moveTo>
                    <a:pt x="224" y="2"/>
                  </a:moveTo>
                  <a:lnTo>
                    <a:pt x="212" y="2"/>
                  </a:lnTo>
                  <a:lnTo>
                    <a:pt x="212" y="103"/>
                  </a:lnTo>
                  <a:lnTo>
                    <a:pt x="224" y="103"/>
                  </a:lnTo>
                  <a:lnTo>
                    <a:pt x="224" y="23"/>
                  </a:lnTo>
                  <a:lnTo>
                    <a:pt x="235" y="23"/>
                  </a:lnTo>
                  <a:lnTo>
                    <a:pt x="224" y="2"/>
                  </a:lnTo>
                  <a:close/>
                  <a:moveTo>
                    <a:pt x="235" y="23"/>
                  </a:moveTo>
                  <a:lnTo>
                    <a:pt x="224" y="23"/>
                  </a:lnTo>
                  <a:lnTo>
                    <a:pt x="267" y="103"/>
                  </a:lnTo>
                  <a:lnTo>
                    <a:pt x="277" y="103"/>
                  </a:lnTo>
                  <a:lnTo>
                    <a:pt x="277" y="81"/>
                  </a:lnTo>
                  <a:lnTo>
                    <a:pt x="267" y="81"/>
                  </a:lnTo>
                  <a:lnTo>
                    <a:pt x="235" y="23"/>
                  </a:lnTo>
                  <a:close/>
                  <a:moveTo>
                    <a:pt x="277" y="2"/>
                  </a:moveTo>
                  <a:lnTo>
                    <a:pt x="267" y="2"/>
                  </a:lnTo>
                  <a:lnTo>
                    <a:pt x="267" y="81"/>
                  </a:lnTo>
                  <a:lnTo>
                    <a:pt x="277" y="81"/>
                  </a:lnTo>
                  <a:lnTo>
                    <a:pt x="277" y="2"/>
                  </a:lnTo>
                  <a:close/>
                  <a:moveTo>
                    <a:pt x="5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20" y="6"/>
                  </a:lnTo>
                  <a:lnTo>
                    <a:pt x="13" y="10"/>
                  </a:lnTo>
                  <a:lnTo>
                    <a:pt x="8" y="18"/>
                  </a:lnTo>
                  <a:lnTo>
                    <a:pt x="5" y="26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64"/>
                  </a:lnTo>
                  <a:lnTo>
                    <a:pt x="2" y="72"/>
                  </a:lnTo>
                  <a:lnTo>
                    <a:pt x="5" y="80"/>
                  </a:lnTo>
                  <a:lnTo>
                    <a:pt x="12" y="90"/>
                  </a:lnTo>
                  <a:lnTo>
                    <a:pt x="20" y="98"/>
                  </a:lnTo>
                  <a:lnTo>
                    <a:pt x="30" y="103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5" y="98"/>
                  </a:lnTo>
                  <a:lnTo>
                    <a:pt x="72" y="91"/>
                  </a:lnTo>
                  <a:lnTo>
                    <a:pt x="31" y="91"/>
                  </a:lnTo>
                  <a:lnTo>
                    <a:pt x="23" y="87"/>
                  </a:lnTo>
                  <a:lnTo>
                    <a:pt x="18" y="80"/>
                  </a:lnTo>
                  <a:lnTo>
                    <a:pt x="13" y="72"/>
                  </a:lnTo>
                  <a:lnTo>
                    <a:pt x="10" y="62"/>
                  </a:lnTo>
                  <a:lnTo>
                    <a:pt x="10" y="42"/>
                  </a:lnTo>
                  <a:lnTo>
                    <a:pt x="12" y="35"/>
                  </a:lnTo>
                  <a:lnTo>
                    <a:pt x="20" y="18"/>
                  </a:lnTo>
                  <a:lnTo>
                    <a:pt x="29" y="12"/>
                  </a:lnTo>
                  <a:lnTo>
                    <a:pt x="67" y="12"/>
                  </a:lnTo>
                  <a:lnTo>
                    <a:pt x="62" y="5"/>
                  </a:lnTo>
                  <a:lnTo>
                    <a:pt x="52" y="0"/>
                  </a:lnTo>
                  <a:close/>
                  <a:moveTo>
                    <a:pt x="75" y="51"/>
                  </a:moveTo>
                  <a:lnTo>
                    <a:pt x="41" y="51"/>
                  </a:lnTo>
                  <a:lnTo>
                    <a:pt x="41" y="62"/>
                  </a:lnTo>
                  <a:lnTo>
                    <a:pt x="65" y="62"/>
                  </a:lnTo>
                  <a:lnTo>
                    <a:pt x="65" y="81"/>
                  </a:lnTo>
                  <a:lnTo>
                    <a:pt x="59" y="87"/>
                  </a:lnTo>
                  <a:lnTo>
                    <a:pt x="54" y="88"/>
                  </a:lnTo>
                  <a:lnTo>
                    <a:pt x="49" y="91"/>
                  </a:lnTo>
                  <a:lnTo>
                    <a:pt x="72" y="91"/>
                  </a:lnTo>
                  <a:lnTo>
                    <a:pt x="75" y="88"/>
                  </a:lnTo>
                  <a:lnTo>
                    <a:pt x="75" y="51"/>
                  </a:lnTo>
                  <a:close/>
                  <a:moveTo>
                    <a:pt x="67" y="12"/>
                  </a:moveTo>
                  <a:lnTo>
                    <a:pt x="49" y="12"/>
                  </a:lnTo>
                  <a:lnTo>
                    <a:pt x="52" y="13"/>
                  </a:lnTo>
                  <a:lnTo>
                    <a:pt x="61" y="22"/>
                  </a:lnTo>
                  <a:lnTo>
                    <a:pt x="64" y="28"/>
                  </a:lnTo>
                  <a:lnTo>
                    <a:pt x="65" y="34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67" y="12"/>
                  </a:lnTo>
                  <a:close/>
                  <a:moveTo>
                    <a:pt x="100" y="2"/>
                  </a:moveTo>
                  <a:lnTo>
                    <a:pt x="90" y="2"/>
                  </a:lnTo>
                  <a:lnTo>
                    <a:pt x="90" y="16"/>
                  </a:lnTo>
                  <a:lnTo>
                    <a:pt x="100" y="16"/>
                  </a:lnTo>
                  <a:lnTo>
                    <a:pt x="100" y="2"/>
                  </a:lnTo>
                  <a:close/>
                  <a:moveTo>
                    <a:pt x="100" y="29"/>
                  </a:moveTo>
                  <a:lnTo>
                    <a:pt x="90" y="29"/>
                  </a:lnTo>
                  <a:lnTo>
                    <a:pt x="90" y="103"/>
                  </a:lnTo>
                  <a:lnTo>
                    <a:pt x="100" y="103"/>
                  </a:lnTo>
                  <a:lnTo>
                    <a:pt x="100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279"/>
            <p:cNvSpPr/>
            <p:nvPr/>
          </p:nvSpPr>
          <p:spPr>
            <a:xfrm>
              <a:off x="215" y="4085"/>
              <a:ext cx="1302" cy="180"/>
            </a:xfrm>
            <a:custGeom>
              <a:avLst/>
              <a:gdLst/>
              <a:ahLst/>
              <a:cxnLst/>
              <a:rect l="l" t="t" r="r" b="b"/>
              <a:pathLst>
                <a:path w="1302" h="180" extrusionOk="0">
                  <a:moveTo>
                    <a:pt x="1021" y="52"/>
                  </a:moveTo>
                  <a:lnTo>
                    <a:pt x="979" y="151"/>
                  </a:lnTo>
                  <a:lnTo>
                    <a:pt x="975" y="161"/>
                  </a:lnTo>
                  <a:lnTo>
                    <a:pt x="970" y="167"/>
                  </a:lnTo>
                  <a:lnTo>
                    <a:pt x="966" y="171"/>
                  </a:lnTo>
                  <a:lnTo>
                    <a:pt x="957" y="174"/>
                  </a:lnTo>
                  <a:lnTo>
                    <a:pt x="957" y="177"/>
                  </a:lnTo>
                  <a:lnTo>
                    <a:pt x="998" y="177"/>
                  </a:lnTo>
                  <a:lnTo>
                    <a:pt x="998" y="174"/>
                  </a:lnTo>
                  <a:lnTo>
                    <a:pt x="995" y="174"/>
                  </a:lnTo>
                  <a:lnTo>
                    <a:pt x="992" y="173"/>
                  </a:lnTo>
                  <a:lnTo>
                    <a:pt x="991" y="173"/>
                  </a:lnTo>
                  <a:lnTo>
                    <a:pt x="985" y="171"/>
                  </a:lnTo>
                  <a:lnTo>
                    <a:pt x="983" y="168"/>
                  </a:lnTo>
                  <a:lnTo>
                    <a:pt x="983" y="160"/>
                  </a:lnTo>
                  <a:lnTo>
                    <a:pt x="986" y="154"/>
                  </a:lnTo>
                  <a:lnTo>
                    <a:pt x="995" y="134"/>
                  </a:lnTo>
                  <a:lnTo>
                    <a:pt x="1021" y="134"/>
                  </a:lnTo>
                  <a:lnTo>
                    <a:pt x="1021" y="126"/>
                  </a:lnTo>
                  <a:lnTo>
                    <a:pt x="998" y="126"/>
                  </a:lnTo>
                  <a:lnTo>
                    <a:pt x="1021" y="73"/>
                  </a:lnTo>
                  <a:lnTo>
                    <a:pt x="1021" y="52"/>
                  </a:lnTo>
                  <a:close/>
                  <a:moveTo>
                    <a:pt x="1096" y="174"/>
                  </a:moveTo>
                  <a:lnTo>
                    <a:pt x="1044" y="174"/>
                  </a:lnTo>
                  <a:lnTo>
                    <a:pt x="1044" y="177"/>
                  </a:lnTo>
                  <a:lnTo>
                    <a:pt x="1096" y="177"/>
                  </a:lnTo>
                  <a:lnTo>
                    <a:pt x="1096" y="174"/>
                  </a:lnTo>
                  <a:close/>
                  <a:moveTo>
                    <a:pt x="1028" y="43"/>
                  </a:moveTo>
                  <a:lnTo>
                    <a:pt x="1025" y="43"/>
                  </a:lnTo>
                  <a:lnTo>
                    <a:pt x="1021" y="52"/>
                  </a:lnTo>
                  <a:lnTo>
                    <a:pt x="1021" y="73"/>
                  </a:lnTo>
                  <a:lnTo>
                    <a:pt x="1044" y="126"/>
                  </a:lnTo>
                  <a:lnTo>
                    <a:pt x="1021" y="126"/>
                  </a:lnTo>
                  <a:lnTo>
                    <a:pt x="1021" y="134"/>
                  </a:lnTo>
                  <a:lnTo>
                    <a:pt x="1045" y="134"/>
                  </a:lnTo>
                  <a:lnTo>
                    <a:pt x="1054" y="152"/>
                  </a:lnTo>
                  <a:lnTo>
                    <a:pt x="1057" y="158"/>
                  </a:lnTo>
                  <a:lnTo>
                    <a:pt x="1058" y="162"/>
                  </a:lnTo>
                  <a:lnTo>
                    <a:pt x="1058" y="168"/>
                  </a:lnTo>
                  <a:lnTo>
                    <a:pt x="1055" y="171"/>
                  </a:lnTo>
                  <a:lnTo>
                    <a:pt x="1050" y="174"/>
                  </a:lnTo>
                  <a:lnTo>
                    <a:pt x="1091" y="174"/>
                  </a:lnTo>
                  <a:lnTo>
                    <a:pt x="1087" y="173"/>
                  </a:lnTo>
                  <a:lnTo>
                    <a:pt x="1081" y="167"/>
                  </a:lnTo>
                  <a:lnTo>
                    <a:pt x="1077" y="161"/>
                  </a:lnTo>
                  <a:lnTo>
                    <a:pt x="1074" y="152"/>
                  </a:lnTo>
                  <a:lnTo>
                    <a:pt x="1028" y="43"/>
                  </a:lnTo>
                  <a:close/>
                  <a:moveTo>
                    <a:pt x="1217" y="73"/>
                  </a:moveTo>
                  <a:lnTo>
                    <a:pt x="1194" y="73"/>
                  </a:lnTo>
                  <a:lnTo>
                    <a:pt x="1280" y="180"/>
                  </a:lnTo>
                  <a:lnTo>
                    <a:pt x="1283" y="180"/>
                  </a:lnTo>
                  <a:lnTo>
                    <a:pt x="1283" y="144"/>
                  </a:lnTo>
                  <a:lnTo>
                    <a:pt x="1274" y="144"/>
                  </a:lnTo>
                  <a:lnTo>
                    <a:pt x="1217" y="73"/>
                  </a:lnTo>
                  <a:close/>
                  <a:moveTo>
                    <a:pt x="1212" y="174"/>
                  </a:moveTo>
                  <a:lnTo>
                    <a:pt x="1166" y="174"/>
                  </a:lnTo>
                  <a:lnTo>
                    <a:pt x="1166" y="177"/>
                  </a:lnTo>
                  <a:lnTo>
                    <a:pt x="1212" y="177"/>
                  </a:lnTo>
                  <a:lnTo>
                    <a:pt x="1212" y="174"/>
                  </a:lnTo>
                  <a:close/>
                  <a:moveTo>
                    <a:pt x="1195" y="46"/>
                  </a:moveTo>
                  <a:lnTo>
                    <a:pt x="1159" y="46"/>
                  </a:lnTo>
                  <a:lnTo>
                    <a:pt x="1159" y="49"/>
                  </a:lnTo>
                  <a:lnTo>
                    <a:pt x="1163" y="49"/>
                  </a:lnTo>
                  <a:lnTo>
                    <a:pt x="1166" y="50"/>
                  </a:lnTo>
                  <a:lnTo>
                    <a:pt x="1168" y="50"/>
                  </a:lnTo>
                  <a:lnTo>
                    <a:pt x="1172" y="52"/>
                  </a:lnTo>
                  <a:lnTo>
                    <a:pt x="1178" y="54"/>
                  </a:lnTo>
                  <a:lnTo>
                    <a:pt x="1182" y="59"/>
                  </a:lnTo>
                  <a:lnTo>
                    <a:pt x="1185" y="63"/>
                  </a:lnTo>
                  <a:lnTo>
                    <a:pt x="1185" y="161"/>
                  </a:lnTo>
                  <a:lnTo>
                    <a:pt x="1184" y="167"/>
                  </a:lnTo>
                  <a:lnTo>
                    <a:pt x="1182" y="168"/>
                  </a:lnTo>
                  <a:lnTo>
                    <a:pt x="1181" y="171"/>
                  </a:lnTo>
                  <a:lnTo>
                    <a:pt x="1176" y="174"/>
                  </a:lnTo>
                  <a:lnTo>
                    <a:pt x="1202" y="174"/>
                  </a:lnTo>
                  <a:lnTo>
                    <a:pt x="1198" y="173"/>
                  </a:lnTo>
                  <a:lnTo>
                    <a:pt x="1196" y="170"/>
                  </a:lnTo>
                  <a:lnTo>
                    <a:pt x="1194" y="167"/>
                  </a:lnTo>
                  <a:lnTo>
                    <a:pt x="1194" y="73"/>
                  </a:lnTo>
                  <a:lnTo>
                    <a:pt x="1217" y="73"/>
                  </a:lnTo>
                  <a:lnTo>
                    <a:pt x="1195" y="46"/>
                  </a:lnTo>
                  <a:close/>
                  <a:moveTo>
                    <a:pt x="1292" y="49"/>
                  </a:moveTo>
                  <a:lnTo>
                    <a:pt x="1266" y="49"/>
                  </a:lnTo>
                  <a:lnTo>
                    <a:pt x="1270" y="50"/>
                  </a:lnTo>
                  <a:lnTo>
                    <a:pt x="1273" y="53"/>
                  </a:lnTo>
                  <a:lnTo>
                    <a:pt x="1274" y="56"/>
                  </a:lnTo>
                  <a:lnTo>
                    <a:pt x="1274" y="144"/>
                  </a:lnTo>
                  <a:lnTo>
                    <a:pt x="1283" y="144"/>
                  </a:lnTo>
                  <a:lnTo>
                    <a:pt x="1283" y="62"/>
                  </a:lnTo>
                  <a:lnTo>
                    <a:pt x="1284" y="56"/>
                  </a:lnTo>
                  <a:lnTo>
                    <a:pt x="1292" y="49"/>
                  </a:lnTo>
                  <a:close/>
                  <a:moveTo>
                    <a:pt x="1302" y="46"/>
                  </a:moveTo>
                  <a:lnTo>
                    <a:pt x="1257" y="46"/>
                  </a:lnTo>
                  <a:lnTo>
                    <a:pt x="1257" y="49"/>
                  </a:lnTo>
                  <a:lnTo>
                    <a:pt x="1302" y="49"/>
                  </a:lnTo>
                  <a:lnTo>
                    <a:pt x="1302" y="46"/>
                  </a:lnTo>
                  <a:close/>
                  <a:moveTo>
                    <a:pt x="428" y="174"/>
                  </a:moveTo>
                  <a:lnTo>
                    <a:pt x="389" y="174"/>
                  </a:lnTo>
                  <a:lnTo>
                    <a:pt x="389" y="177"/>
                  </a:lnTo>
                  <a:lnTo>
                    <a:pt x="428" y="177"/>
                  </a:lnTo>
                  <a:lnTo>
                    <a:pt x="428" y="174"/>
                  </a:lnTo>
                  <a:close/>
                  <a:moveTo>
                    <a:pt x="525" y="174"/>
                  </a:moveTo>
                  <a:lnTo>
                    <a:pt x="475" y="174"/>
                  </a:lnTo>
                  <a:lnTo>
                    <a:pt x="475" y="177"/>
                  </a:lnTo>
                  <a:lnTo>
                    <a:pt x="525" y="177"/>
                  </a:lnTo>
                  <a:lnTo>
                    <a:pt x="525" y="174"/>
                  </a:lnTo>
                  <a:close/>
                  <a:moveTo>
                    <a:pt x="451" y="50"/>
                  </a:moveTo>
                  <a:lnTo>
                    <a:pt x="415" y="138"/>
                  </a:lnTo>
                  <a:lnTo>
                    <a:pt x="406" y="157"/>
                  </a:lnTo>
                  <a:lnTo>
                    <a:pt x="405" y="162"/>
                  </a:lnTo>
                  <a:lnTo>
                    <a:pt x="396" y="171"/>
                  </a:lnTo>
                  <a:lnTo>
                    <a:pt x="392" y="174"/>
                  </a:lnTo>
                  <a:lnTo>
                    <a:pt x="423" y="174"/>
                  </a:lnTo>
                  <a:lnTo>
                    <a:pt x="420" y="173"/>
                  </a:lnTo>
                  <a:lnTo>
                    <a:pt x="419" y="171"/>
                  </a:lnTo>
                  <a:lnTo>
                    <a:pt x="416" y="170"/>
                  </a:lnTo>
                  <a:lnTo>
                    <a:pt x="415" y="168"/>
                  </a:lnTo>
                  <a:lnTo>
                    <a:pt x="415" y="161"/>
                  </a:lnTo>
                  <a:lnTo>
                    <a:pt x="416" y="160"/>
                  </a:lnTo>
                  <a:lnTo>
                    <a:pt x="419" y="150"/>
                  </a:lnTo>
                  <a:lnTo>
                    <a:pt x="425" y="134"/>
                  </a:lnTo>
                  <a:lnTo>
                    <a:pt x="451" y="134"/>
                  </a:lnTo>
                  <a:lnTo>
                    <a:pt x="451" y="126"/>
                  </a:lnTo>
                  <a:lnTo>
                    <a:pt x="428" y="126"/>
                  </a:lnTo>
                  <a:lnTo>
                    <a:pt x="451" y="72"/>
                  </a:lnTo>
                  <a:lnTo>
                    <a:pt x="451" y="50"/>
                  </a:lnTo>
                  <a:close/>
                  <a:moveTo>
                    <a:pt x="458" y="43"/>
                  </a:moveTo>
                  <a:lnTo>
                    <a:pt x="455" y="43"/>
                  </a:lnTo>
                  <a:lnTo>
                    <a:pt x="451" y="50"/>
                  </a:lnTo>
                  <a:lnTo>
                    <a:pt x="451" y="72"/>
                  </a:lnTo>
                  <a:lnTo>
                    <a:pt x="474" y="126"/>
                  </a:lnTo>
                  <a:lnTo>
                    <a:pt x="451" y="126"/>
                  </a:lnTo>
                  <a:lnTo>
                    <a:pt x="451" y="134"/>
                  </a:lnTo>
                  <a:lnTo>
                    <a:pt x="476" y="134"/>
                  </a:lnTo>
                  <a:lnTo>
                    <a:pt x="484" y="151"/>
                  </a:lnTo>
                  <a:lnTo>
                    <a:pt x="488" y="161"/>
                  </a:lnTo>
                  <a:lnTo>
                    <a:pt x="488" y="162"/>
                  </a:lnTo>
                  <a:lnTo>
                    <a:pt x="489" y="165"/>
                  </a:lnTo>
                  <a:lnTo>
                    <a:pt x="489" y="170"/>
                  </a:lnTo>
                  <a:lnTo>
                    <a:pt x="487" y="173"/>
                  </a:lnTo>
                  <a:lnTo>
                    <a:pt x="484" y="173"/>
                  </a:lnTo>
                  <a:lnTo>
                    <a:pt x="481" y="174"/>
                  </a:lnTo>
                  <a:lnTo>
                    <a:pt x="521" y="174"/>
                  </a:lnTo>
                  <a:lnTo>
                    <a:pt x="517" y="171"/>
                  </a:lnTo>
                  <a:lnTo>
                    <a:pt x="514" y="167"/>
                  </a:lnTo>
                  <a:lnTo>
                    <a:pt x="513" y="165"/>
                  </a:lnTo>
                  <a:lnTo>
                    <a:pt x="510" y="161"/>
                  </a:lnTo>
                  <a:lnTo>
                    <a:pt x="507" y="154"/>
                  </a:lnTo>
                  <a:lnTo>
                    <a:pt x="458" y="43"/>
                  </a:lnTo>
                  <a:close/>
                  <a:moveTo>
                    <a:pt x="451" y="26"/>
                  </a:moveTo>
                  <a:lnTo>
                    <a:pt x="442" y="34"/>
                  </a:lnTo>
                  <a:lnTo>
                    <a:pt x="451" y="34"/>
                  </a:lnTo>
                  <a:lnTo>
                    <a:pt x="451" y="26"/>
                  </a:lnTo>
                  <a:close/>
                  <a:moveTo>
                    <a:pt x="482" y="0"/>
                  </a:moveTo>
                  <a:lnTo>
                    <a:pt x="481" y="0"/>
                  </a:lnTo>
                  <a:lnTo>
                    <a:pt x="478" y="1"/>
                  </a:lnTo>
                  <a:lnTo>
                    <a:pt x="475" y="1"/>
                  </a:lnTo>
                  <a:lnTo>
                    <a:pt x="474" y="4"/>
                  </a:lnTo>
                  <a:lnTo>
                    <a:pt x="471" y="6"/>
                  </a:lnTo>
                  <a:lnTo>
                    <a:pt x="451" y="26"/>
                  </a:lnTo>
                  <a:lnTo>
                    <a:pt x="451" y="33"/>
                  </a:lnTo>
                  <a:lnTo>
                    <a:pt x="479" y="16"/>
                  </a:lnTo>
                  <a:lnTo>
                    <a:pt x="484" y="13"/>
                  </a:lnTo>
                  <a:lnTo>
                    <a:pt x="487" y="10"/>
                  </a:lnTo>
                  <a:lnTo>
                    <a:pt x="487" y="4"/>
                  </a:lnTo>
                  <a:lnTo>
                    <a:pt x="482" y="0"/>
                  </a:lnTo>
                  <a:close/>
                  <a:moveTo>
                    <a:pt x="654" y="174"/>
                  </a:moveTo>
                  <a:lnTo>
                    <a:pt x="597" y="174"/>
                  </a:lnTo>
                  <a:lnTo>
                    <a:pt x="597" y="177"/>
                  </a:lnTo>
                  <a:lnTo>
                    <a:pt x="654" y="177"/>
                  </a:lnTo>
                  <a:lnTo>
                    <a:pt x="654" y="174"/>
                  </a:lnTo>
                  <a:close/>
                  <a:moveTo>
                    <a:pt x="644" y="49"/>
                  </a:moveTo>
                  <a:lnTo>
                    <a:pt x="605" y="49"/>
                  </a:lnTo>
                  <a:lnTo>
                    <a:pt x="610" y="52"/>
                  </a:lnTo>
                  <a:lnTo>
                    <a:pt x="615" y="56"/>
                  </a:lnTo>
                  <a:lnTo>
                    <a:pt x="615" y="57"/>
                  </a:lnTo>
                  <a:lnTo>
                    <a:pt x="616" y="63"/>
                  </a:lnTo>
                  <a:lnTo>
                    <a:pt x="616" y="162"/>
                  </a:lnTo>
                  <a:lnTo>
                    <a:pt x="615" y="167"/>
                  </a:lnTo>
                  <a:lnTo>
                    <a:pt x="613" y="168"/>
                  </a:lnTo>
                  <a:lnTo>
                    <a:pt x="610" y="173"/>
                  </a:lnTo>
                  <a:lnTo>
                    <a:pt x="608" y="174"/>
                  </a:lnTo>
                  <a:lnTo>
                    <a:pt x="642" y="174"/>
                  </a:lnTo>
                  <a:lnTo>
                    <a:pt x="638" y="171"/>
                  </a:lnTo>
                  <a:lnTo>
                    <a:pt x="635" y="167"/>
                  </a:lnTo>
                  <a:lnTo>
                    <a:pt x="635" y="56"/>
                  </a:lnTo>
                  <a:lnTo>
                    <a:pt x="639" y="52"/>
                  </a:lnTo>
                  <a:lnTo>
                    <a:pt x="644" y="49"/>
                  </a:lnTo>
                  <a:close/>
                  <a:moveTo>
                    <a:pt x="654" y="46"/>
                  </a:moveTo>
                  <a:lnTo>
                    <a:pt x="597" y="46"/>
                  </a:lnTo>
                  <a:lnTo>
                    <a:pt x="597" y="49"/>
                  </a:lnTo>
                  <a:lnTo>
                    <a:pt x="654" y="49"/>
                  </a:lnTo>
                  <a:lnTo>
                    <a:pt x="654" y="46"/>
                  </a:lnTo>
                  <a:close/>
                  <a:moveTo>
                    <a:pt x="824" y="49"/>
                  </a:moveTo>
                  <a:lnTo>
                    <a:pt x="785" y="49"/>
                  </a:lnTo>
                  <a:lnTo>
                    <a:pt x="789" y="50"/>
                  </a:lnTo>
                  <a:lnTo>
                    <a:pt x="790" y="53"/>
                  </a:lnTo>
                  <a:lnTo>
                    <a:pt x="793" y="56"/>
                  </a:lnTo>
                  <a:lnTo>
                    <a:pt x="793" y="165"/>
                  </a:lnTo>
                  <a:lnTo>
                    <a:pt x="792" y="168"/>
                  </a:lnTo>
                  <a:lnTo>
                    <a:pt x="789" y="171"/>
                  </a:lnTo>
                  <a:lnTo>
                    <a:pt x="785" y="174"/>
                  </a:lnTo>
                  <a:lnTo>
                    <a:pt x="775" y="174"/>
                  </a:lnTo>
                  <a:lnTo>
                    <a:pt x="775" y="177"/>
                  </a:lnTo>
                  <a:lnTo>
                    <a:pt x="877" y="177"/>
                  </a:lnTo>
                  <a:lnTo>
                    <a:pt x="880" y="168"/>
                  </a:lnTo>
                  <a:lnTo>
                    <a:pt x="818" y="168"/>
                  </a:lnTo>
                  <a:lnTo>
                    <a:pt x="815" y="167"/>
                  </a:lnTo>
                  <a:lnTo>
                    <a:pt x="813" y="165"/>
                  </a:lnTo>
                  <a:lnTo>
                    <a:pt x="813" y="162"/>
                  </a:lnTo>
                  <a:lnTo>
                    <a:pt x="812" y="160"/>
                  </a:lnTo>
                  <a:lnTo>
                    <a:pt x="812" y="63"/>
                  </a:lnTo>
                  <a:lnTo>
                    <a:pt x="813" y="59"/>
                  </a:lnTo>
                  <a:lnTo>
                    <a:pt x="813" y="56"/>
                  </a:lnTo>
                  <a:lnTo>
                    <a:pt x="816" y="52"/>
                  </a:lnTo>
                  <a:lnTo>
                    <a:pt x="824" y="49"/>
                  </a:lnTo>
                  <a:close/>
                  <a:moveTo>
                    <a:pt x="888" y="141"/>
                  </a:moveTo>
                  <a:lnTo>
                    <a:pt x="884" y="141"/>
                  </a:lnTo>
                  <a:lnTo>
                    <a:pt x="881" y="150"/>
                  </a:lnTo>
                  <a:lnTo>
                    <a:pt x="878" y="155"/>
                  </a:lnTo>
                  <a:lnTo>
                    <a:pt x="874" y="158"/>
                  </a:lnTo>
                  <a:lnTo>
                    <a:pt x="870" y="164"/>
                  </a:lnTo>
                  <a:lnTo>
                    <a:pt x="865" y="167"/>
                  </a:lnTo>
                  <a:lnTo>
                    <a:pt x="860" y="168"/>
                  </a:lnTo>
                  <a:lnTo>
                    <a:pt x="880" y="168"/>
                  </a:lnTo>
                  <a:lnTo>
                    <a:pt x="888" y="141"/>
                  </a:lnTo>
                  <a:close/>
                  <a:moveTo>
                    <a:pt x="834" y="46"/>
                  </a:moveTo>
                  <a:lnTo>
                    <a:pt x="775" y="46"/>
                  </a:lnTo>
                  <a:lnTo>
                    <a:pt x="775" y="49"/>
                  </a:lnTo>
                  <a:lnTo>
                    <a:pt x="834" y="49"/>
                  </a:lnTo>
                  <a:lnTo>
                    <a:pt x="834" y="46"/>
                  </a:lnTo>
                  <a:close/>
                  <a:moveTo>
                    <a:pt x="83" y="174"/>
                  </a:moveTo>
                  <a:lnTo>
                    <a:pt x="27" y="174"/>
                  </a:lnTo>
                  <a:lnTo>
                    <a:pt x="27" y="177"/>
                  </a:lnTo>
                  <a:lnTo>
                    <a:pt x="83" y="177"/>
                  </a:lnTo>
                  <a:lnTo>
                    <a:pt x="83" y="174"/>
                  </a:lnTo>
                  <a:close/>
                  <a:moveTo>
                    <a:pt x="65" y="54"/>
                  </a:moveTo>
                  <a:lnTo>
                    <a:pt x="46" y="54"/>
                  </a:lnTo>
                  <a:lnTo>
                    <a:pt x="46" y="167"/>
                  </a:lnTo>
                  <a:lnTo>
                    <a:pt x="42" y="171"/>
                  </a:lnTo>
                  <a:lnTo>
                    <a:pt x="37" y="174"/>
                  </a:lnTo>
                  <a:lnTo>
                    <a:pt x="73" y="174"/>
                  </a:lnTo>
                  <a:lnTo>
                    <a:pt x="69" y="173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5" y="54"/>
                  </a:lnTo>
                  <a:close/>
                  <a:moveTo>
                    <a:pt x="109" y="46"/>
                  </a:moveTo>
                  <a:lnTo>
                    <a:pt x="3" y="46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6" y="65"/>
                  </a:lnTo>
                  <a:lnTo>
                    <a:pt x="10" y="59"/>
                  </a:lnTo>
                  <a:lnTo>
                    <a:pt x="17" y="56"/>
                  </a:lnTo>
                  <a:lnTo>
                    <a:pt x="20" y="54"/>
                  </a:lnTo>
                  <a:lnTo>
                    <a:pt x="110" y="54"/>
                  </a:lnTo>
                  <a:lnTo>
                    <a:pt x="109" y="46"/>
                  </a:lnTo>
                  <a:close/>
                  <a:moveTo>
                    <a:pt x="110" y="54"/>
                  </a:moveTo>
                  <a:lnTo>
                    <a:pt x="93" y="54"/>
                  </a:lnTo>
                  <a:lnTo>
                    <a:pt x="101" y="57"/>
                  </a:lnTo>
                  <a:lnTo>
                    <a:pt x="104" y="65"/>
                  </a:lnTo>
                  <a:lnTo>
                    <a:pt x="105" y="67"/>
                  </a:lnTo>
                  <a:lnTo>
                    <a:pt x="106" y="72"/>
                  </a:lnTo>
                  <a:lnTo>
                    <a:pt x="106" y="76"/>
                  </a:lnTo>
                  <a:lnTo>
                    <a:pt x="111" y="76"/>
                  </a:lnTo>
                  <a:lnTo>
                    <a:pt x="110" y="54"/>
                  </a:lnTo>
                  <a:close/>
                  <a:moveTo>
                    <a:pt x="239" y="174"/>
                  </a:moveTo>
                  <a:lnTo>
                    <a:pt x="183" y="174"/>
                  </a:lnTo>
                  <a:lnTo>
                    <a:pt x="183" y="177"/>
                  </a:lnTo>
                  <a:lnTo>
                    <a:pt x="239" y="177"/>
                  </a:lnTo>
                  <a:lnTo>
                    <a:pt x="239" y="174"/>
                  </a:lnTo>
                  <a:close/>
                  <a:moveTo>
                    <a:pt x="318" y="174"/>
                  </a:moveTo>
                  <a:lnTo>
                    <a:pt x="262" y="174"/>
                  </a:lnTo>
                  <a:lnTo>
                    <a:pt x="262" y="177"/>
                  </a:lnTo>
                  <a:lnTo>
                    <a:pt x="318" y="177"/>
                  </a:lnTo>
                  <a:lnTo>
                    <a:pt x="318" y="174"/>
                  </a:lnTo>
                  <a:close/>
                  <a:moveTo>
                    <a:pt x="230" y="49"/>
                  </a:moveTo>
                  <a:lnTo>
                    <a:pt x="190" y="49"/>
                  </a:lnTo>
                  <a:lnTo>
                    <a:pt x="199" y="53"/>
                  </a:lnTo>
                  <a:lnTo>
                    <a:pt x="199" y="54"/>
                  </a:lnTo>
                  <a:lnTo>
                    <a:pt x="200" y="56"/>
                  </a:lnTo>
                  <a:lnTo>
                    <a:pt x="200" y="57"/>
                  </a:lnTo>
                  <a:lnTo>
                    <a:pt x="201" y="63"/>
                  </a:lnTo>
                  <a:lnTo>
                    <a:pt x="201" y="162"/>
                  </a:lnTo>
                  <a:lnTo>
                    <a:pt x="200" y="167"/>
                  </a:lnTo>
                  <a:lnTo>
                    <a:pt x="199" y="168"/>
                  </a:lnTo>
                  <a:lnTo>
                    <a:pt x="196" y="173"/>
                  </a:lnTo>
                  <a:lnTo>
                    <a:pt x="193" y="174"/>
                  </a:lnTo>
                  <a:lnTo>
                    <a:pt x="227" y="174"/>
                  </a:lnTo>
                  <a:lnTo>
                    <a:pt x="223" y="171"/>
                  </a:lnTo>
                  <a:lnTo>
                    <a:pt x="222" y="167"/>
                  </a:lnTo>
                  <a:lnTo>
                    <a:pt x="220" y="165"/>
                  </a:lnTo>
                  <a:lnTo>
                    <a:pt x="220" y="114"/>
                  </a:lnTo>
                  <a:lnTo>
                    <a:pt x="299" y="114"/>
                  </a:lnTo>
                  <a:lnTo>
                    <a:pt x="299" y="106"/>
                  </a:lnTo>
                  <a:lnTo>
                    <a:pt x="220" y="106"/>
                  </a:lnTo>
                  <a:lnTo>
                    <a:pt x="220" y="56"/>
                  </a:lnTo>
                  <a:lnTo>
                    <a:pt x="225" y="52"/>
                  </a:lnTo>
                  <a:lnTo>
                    <a:pt x="230" y="49"/>
                  </a:lnTo>
                  <a:close/>
                  <a:moveTo>
                    <a:pt x="299" y="114"/>
                  </a:moveTo>
                  <a:lnTo>
                    <a:pt x="281" y="114"/>
                  </a:lnTo>
                  <a:lnTo>
                    <a:pt x="281" y="161"/>
                  </a:lnTo>
                  <a:lnTo>
                    <a:pt x="279" y="167"/>
                  </a:lnTo>
                  <a:lnTo>
                    <a:pt x="278" y="168"/>
                  </a:lnTo>
                  <a:lnTo>
                    <a:pt x="276" y="173"/>
                  </a:lnTo>
                  <a:lnTo>
                    <a:pt x="272" y="174"/>
                  </a:lnTo>
                  <a:lnTo>
                    <a:pt x="311" y="174"/>
                  </a:lnTo>
                  <a:lnTo>
                    <a:pt x="307" y="173"/>
                  </a:lnTo>
                  <a:lnTo>
                    <a:pt x="305" y="171"/>
                  </a:lnTo>
                  <a:lnTo>
                    <a:pt x="302" y="170"/>
                  </a:lnTo>
                  <a:lnTo>
                    <a:pt x="301" y="168"/>
                  </a:lnTo>
                  <a:lnTo>
                    <a:pt x="301" y="167"/>
                  </a:lnTo>
                  <a:lnTo>
                    <a:pt x="299" y="165"/>
                  </a:lnTo>
                  <a:lnTo>
                    <a:pt x="299" y="114"/>
                  </a:lnTo>
                  <a:close/>
                  <a:moveTo>
                    <a:pt x="311" y="49"/>
                  </a:moveTo>
                  <a:lnTo>
                    <a:pt x="273" y="49"/>
                  </a:lnTo>
                  <a:lnTo>
                    <a:pt x="278" y="52"/>
                  </a:lnTo>
                  <a:lnTo>
                    <a:pt x="279" y="56"/>
                  </a:lnTo>
                  <a:lnTo>
                    <a:pt x="281" y="57"/>
                  </a:lnTo>
                  <a:lnTo>
                    <a:pt x="281" y="106"/>
                  </a:lnTo>
                  <a:lnTo>
                    <a:pt x="299" y="106"/>
                  </a:lnTo>
                  <a:lnTo>
                    <a:pt x="299" y="59"/>
                  </a:lnTo>
                  <a:lnTo>
                    <a:pt x="301" y="56"/>
                  </a:lnTo>
                  <a:lnTo>
                    <a:pt x="301" y="54"/>
                  </a:lnTo>
                  <a:lnTo>
                    <a:pt x="302" y="53"/>
                  </a:lnTo>
                  <a:lnTo>
                    <a:pt x="311" y="49"/>
                  </a:lnTo>
                  <a:close/>
                  <a:moveTo>
                    <a:pt x="239" y="46"/>
                  </a:moveTo>
                  <a:lnTo>
                    <a:pt x="183" y="46"/>
                  </a:lnTo>
                  <a:lnTo>
                    <a:pt x="183" y="49"/>
                  </a:lnTo>
                  <a:lnTo>
                    <a:pt x="239" y="49"/>
                  </a:lnTo>
                  <a:lnTo>
                    <a:pt x="239" y="46"/>
                  </a:lnTo>
                  <a:close/>
                  <a:moveTo>
                    <a:pt x="318" y="46"/>
                  </a:moveTo>
                  <a:lnTo>
                    <a:pt x="262" y="46"/>
                  </a:lnTo>
                  <a:lnTo>
                    <a:pt x="262" y="49"/>
                  </a:lnTo>
                  <a:lnTo>
                    <a:pt x="318" y="49"/>
                  </a:lnTo>
                  <a:lnTo>
                    <a:pt x="318" y="46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61" name="Google Shape;1861;p279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191" y="4454"/>
              <a:ext cx="1710" cy="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2" name="Google Shape;1862;p279"/>
            <p:cNvSpPr/>
            <p:nvPr/>
          </p:nvSpPr>
          <p:spPr>
            <a:xfrm>
              <a:off x="115" y="4697"/>
              <a:ext cx="571" cy="206"/>
            </a:xfrm>
            <a:prstGeom prst="rect">
              <a:avLst/>
            </a:prstGeom>
            <a:solidFill>
              <a:srgbClr val="F68D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279"/>
            <p:cNvSpPr/>
            <p:nvPr/>
          </p:nvSpPr>
          <p:spPr>
            <a:xfrm>
              <a:off x="115" y="4697"/>
              <a:ext cx="571" cy="206"/>
            </a:xfrm>
            <a:prstGeom prst="rect">
              <a:avLst/>
            </a:prstGeom>
            <a:noFill/>
            <a:ln w="9525" cap="flat" cmpd="sng">
              <a:solidFill>
                <a:srgbClr val="231F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279"/>
            <p:cNvSpPr/>
            <p:nvPr/>
          </p:nvSpPr>
          <p:spPr>
            <a:xfrm>
              <a:off x="125" y="4962"/>
              <a:ext cx="569" cy="205"/>
            </a:xfrm>
            <a:prstGeom prst="rect">
              <a:avLst/>
            </a:prstGeom>
            <a:solidFill>
              <a:srgbClr val="F8C1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279"/>
            <p:cNvSpPr/>
            <p:nvPr/>
          </p:nvSpPr>
          <p:spPr>
            <a:xfrm>
              <a:off x="125" y="4962"/>
              <a:ext cx="569" cy="205"/>
            </a:xfrm>
            <a:prstGeom prst="rect">
              <a:avLst/>
            </a:prstGeom>
            <a:noFill/>
            <a:ln w="9525" cap="flat" cmpd="sng">
              <a:solidFill>
                <a:srgbClr val="231F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279"/>
            <p:cNvSpPr/>
            <p:nvPr/>
          </p:nvSpPr>
          <p:spPr>
            <a:xfrm>
              <a:off x="135" y="5226"/>
              <a:ext cx="569" cy="205"/>
            </a:xfrm>
            <a:prstGeom prst="rect">
              <a:avLst/>
            </a:prstGeom>
            <a:solidFill>
              <a:srgbClr val="FFCB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279"/>
            <p:cNvSpPr/>
            <p:nvPr/>
          </p:nvSpPr>
          <p:spPr>
            <a:xfrm>
              <a:off x="135" y="5226"/>
              <a:ext cx="569" cy="205"/>
            </a:xfrm>
            <a:prstGeom prst="rect">
              <a:avLst/>
            </a:prstGeom>
            <a:noFill/>
            <a:ln w="9525" cap="flat" cmpd="sng">
              <a:solidFill>
                <a:srgbClr val="231F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279"/>
            <p:cNvSpPr/>
            <p:nvPr/>
          </p:nvSpPr>
          <p:spPr>
            <a:xfrm>
              <a:off x="135" y="5508"/>
              <a:ext cx="569" cy="206"/>
            </a:xfrm>
            <a:prstGeom prst="rect">
              <a:avLst/>
            </a:prstGeom>
            <a:solidFill>
              <a:srgbClr val="FFF7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279"/>
            <p:cNvSpPr/>
            <p:nvPr/>
          </p:nvSpPr>
          <p:spPr>
            <a:xfrm>
              <a:off x="135" y="5508"/>
              <a:ext cx="569" cy="206"/>
            </a:xfrm>
            <a:prstGeom prst="rect">
              <a:avLst/>
            </a:prstGeom>
            <a:noFill/>
            <a:ln w="9525" cap="flat" cmpd="sng">
              <a:solidFill>
                <a:srgbClr val="231F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279"/>
            <p:cNvSpPr/>
            <p:nvPr/>
          </p:nvSpPr>
          <p:spPr>
            <a:xfrm>
              <a:off x="342" y="4769"/>
              <a:ext cx="1478" cy="1518"/>
            </a:xfrm>
            <a:custGeom>
              <a:avLst/>
              <a:gdLst/>
              <a:ahLst/>
              <a:cxnLst/>
              <a:rect l="l" t="t" r="r" b="b"/>
              <a:pathLst>
                <a:path w="1478" h="1518" extrusionOk="0">
                  <a:moveTo>
                    <a:pt x="74" y="1374"/>
                  </a:moveTo>
                  <a:lnTo>
                    <a:pt x="0" y="1374"/>
                  </a:lnTo>
                  <a:lnTo>
                    <a:pt x="0" y="1386"/>
                  </a:lnTo>
                  <a:lnTo>
                    <a:pt x="31" y="1386"/>
                  </a:lnTo>
                  <a:lnTo>
                    <a:pt x="31" y="1487"/>
                  </a:lnTo>
                  <a:lnTo>
                    <a:pt x="43" y="1487"/>
                  </a:lnTo>
                  <a:lnTo>
                    <a:pt x="43" y="1386"/>
                  </a:lnTo>
                  <a:lnTo>
                    <a:pt x="74" y="1386"/>
                  </a:lnTo>
                  <a:lnTo>
                    <a:pt x="74" y="1374"/>
                  </a:lnTo>
                  <a:close/>
                  <a:moveTo>
                    <a:pt x="116" y="1408"/>
                  </a:moveTo>
                  <a:lnTo>
                    <a:pt x="112" y="1405"/>
                  </a:lnTo>
                  <a:lnTo>
                    <a:pt x="109" y="1402"/>
                  </a:lnTo>
                  <a:lnTo>
                    <a:pt x="105" y="1404"/>
                  </a:lnTo>
                  <a:lnTo>
                    <a:pt x="99" y="1404"/>
                  </a:lnTo>
                  <a:lnTo>
                    <a:pt x="95" y="1408"/>
                  </a:lnTo>
                  <a:lnTo>
                    <a:pt x="90" y="1417"/>
                  </a:lnTo>
                  <a:lnTo>
                    <a:pt x="90" y="1405"/>
                  </a:lnTo>
                  <a:lnTo>
                    <a:pt x="80" y="1405"/>
                  </a:lnTo>
                  <a:lnTo>
                    <a:pt x="80" y="1487"/>
                  </a:lnTo>
                  <a:lnTo>
                    <a:pt x="92" y="1487"/>
                  </a:lnTo>
                  <a:lnTo>
                    <a:pt x="92" y="1431"/>
                  </a:lnTo>
                  <a:lnTo>
                    <a:pt x="93" y="1427"/>
                  </a:lnTo>
                  <a:lnTo>
                    <a:pt x="96" y="1421"/>
                  </a:lnTo>
                  <a:lnTo>
                    <a:pt x="98" y="1420"/>
                  </a:lnTo>
                  <a:lnTo>
                    <a:pt x="100" y="1418"/>
                  </a:lnTo>
                  <a:lnTo>
                    <a:pt x="102" y="1417"/>
                  </a:lnTo>
                  <a:lnTo>
                    <a:pt x="108" y="1417"/>
                  </a:lnTo>
                  <a:lnTo>
                    <a:pt x="112" y="1421"/>
                  </a:lnTo>
                  <a:lnTo>
                    <a:pt x="116" y="1408"/>
                  </a:lnTo>
                  <a:close/>
                  <a:moveTo>
                    <a:pt x="168" y="1398"/>
                  </a:moveTo>
                  <a:lnTo>
                    <a:pt x="155" y="1379"/>
                  </a:lnTo>
                  <a:lnTo>
                    <a:pt x="151" y="1379"/>
                  </a:lnTo>
                  <a:lnTo>
                    <a:pt x="144" y="1379"/>
                  </a:lnTo>
                  <a:lnTo>
                    <a:pt x="132" y="1398"/>
                  </a:lnTo>
                  <a:lnTo>
                    <a:pt x="139" y="1398"/>
                  </a:lnTo>
                  <a:lnTo>
                    <a:pt x="149" y="1386"/>
                  </a:lnTo>
                  <a:lnTo>
                    <a:pt x="151" y="1388"/>
                  </a:lnTo>
                  <a:lnTo>
                    <a:pt x="159" y="1398"/>
                  </a:lnTo>
                  <a:lnTo>
                    <a:pt x="168" y="1398"/>
                  </a:lnTo>
                  <a:close/>
                  <a:moveTo>
                    <a:pt x="181" y="1433"/>
                  </a:moveTo>
                  <a:lnTo>
                    <a:pt x="178" y="1421"/>
                  </a:lnTo>
                  <a:lnTo>
                    <a:pt x="169" y="1410"/>
                  </a:lnTo>
                  <a:lnTo>
                    <a:pt x="169" y="1434"/>
                  </a:lnTo>
                  <a:lnTo>
                    <a:pt x="169" y="1438"/>
                  </a:lnTo>
                  <a:lnTo>
                    <a:pt x="151" y="1438"/>
                  </a:lnTo>
                  <a:lnTo>
                    <a:pt x="132" y="1438"/>
                  </a:lnTo>
                  <a:lnTo>
                    <a:pt x="132" y="1433"/>
                  </a:lnTo>
                  <a:lnTo>
                    <a:pt x="135" y="1424"/>
                  </a:lnTo>
                  <a:lnTo>
                    <a:pt x="139" y="1418"/>
                  </a:lnTo>
                  <a:lnTo>
                    <a:pt x="144" y="1414"/>
                  </a:lnTo>
                  <a:lnTo>
                    <a:pt x="151" y="1414"/>
                  </a:lnTo>
                  <a:lnTo>
                    <a:pt x="157" y="1414"/>
                  </a:lnTo>
                  <a:lnTo>
                    <a:pt x="161" y="1417"/>
                  </a:lnTo>
                  <a:lnTo>
                    <a:pt x="165" y="1422"/>
                  </a:lnTo>
                  <a:lnTo>
                    <a:pt x="167" y="1424"/>
                  </a:lnTo>
                  <a:lnTo>
                    <a:pt x="167" y="1427"/>
                  </a:lnTo>
                  <a:lnTo>
                    <a:pt x="168" y="1428"/>
                  </a:lnTo>
                  <a:lnTo>
                    <a:pt x="168" y="1431"/>
                  </a:lnTo>
                  <a:lnTo>
                    <a:pt x="169" y="1434"/>
                  </a:lnTo>
                  <a:lnTo>
                    <a:pt x="169" y="1410"/>
                  </a:lnTo>
                  <a:lnTo>
                    <a:pt x="167" y="1407"/>
                  </a:lnTo>
                  <a:lnTo>
                    <a:pt x="159" y="1402"/>
                  </a:lnTo>
                  <a:lnTo>
                    <a:pt x="151" y="1404"/>
                  </a:lnTo>
                  <a:lnTo>
                    <a:pt x="139" y="1404"/>
                  </a:lnTo>
                  <a:lnTo>
                    <a:pt x="132" y="1408"/>
                  </a:lnTo>
                  <a:lnTo>
                    <a:pt x="126" y="1417"/>
                  </a:lnTo>
                  <a:lnTo>
                    <a:pt x="122" y="1425"/>
                  </a:lnTo>
                  <a:lnTo>
                    <a:pt x="119" y="1435"/>
                  </a:lnTo>
                  <a:lnTo>
                    <a:pt x="119" y="1458"/>
                  </a:lnTo>
                  <a:lnTo>
                    <a:pt x="122" y="1469"/>
                  </a:lnTo>
                  <a:lnTo>
                    <a:pt x="126" y="1476"/>
                  </a:lnTo>
                  <a:lnTo>
                    <a:pt x="132" y="1484"/>
                  </a:lnTo>
                  <a:lnTo>
                    <a:pt x="139" y="1489"/>
                  </a:lnTo>
                  <a:lnTo>
                    <a:pt x="151" y="1489"/>
                  </a:lnTo>
                  <a:lnTo>
                    <a:pt x="167" y="1489"/>
                  </a:lnTo>
                  <a:lnTo>
                    <a:pt x="177" y="1480"/>
                  </a:lnTo>
                  <a:lnTo>
                    <a:pt x="181" y="1463"/>
                  </a:lnTo>
                  <a:lnTo>
                    <a:pt x="169" y="1460"/>
                  </a:lnTo>
                  <a:lnTo>
                    <a:pt x="165" y="1471"/>
                  </a:lnTo>
                  <a:lnTo>
                    <a:pt x="159" y="1477"/>
                  </a:lnTo>
                  <a:lnTo>
                    <a:pt x="151" y="1477"/>
                  </a:lnTo>
                  <a:lnTo>
                    <a:pt x="145" y="1477"/>
                  </a:lnTo>
                  <a:lnTo>
                    <a:pt x="141" y="1474"/>
                  </a:lnTo>
                  <a:lnTo>
                    <a:pt x="138" y="1470"/>
                  </a:lnTo>
                  <a:lnTo>
                    <a:pt x="134" y="1466"/>
                  </a:lnTo>
                  <a:lnTo>
                    <a:pt x="131" y="1458"/>
                  </a:lnTo>
                  <a:lnTo>
                    <a:pt x="131" y="1450"/>
                  </a:lnTo>
                  <a:lnTo>
                    <a:pt x="151" y="1450"/>
                  </a:lnTo>
                  <a:lnTo>
                    <a:pt x="181" y="1450"/>
                  </a:lnTo>
                  <a:lnTo>
                    <a:pt x="181" y="1433"/>
                  </a:lnTo>
                  <a:close/>
                  <a:moveTo>
                    <a:pt x="250" y="1424"/>
                  </a:moveTo>
                  <a:lnTo>
                    <a:pt x="247" y="1415"/>
                  </a:lnTo>
                  <a:lnTo>
                    <a:pt x="244" y="1411"/>
                  </a:lnTo>
                  <a:lnTo>
                    <a:pt x="240" y="1405"/>
                  </a:lnTo>
                  <a:lnTo>
                    <a:pt x="234" y="1404"/>
                  </a:lnTo>
                  <a:lnTo>
                    <a:pt x="220" y="1404"/>
                  </a:lnTo>
                  <a:lnTo>
                    <a:pt x="214" y="1405"/>
                  </a:lnTo>
                  <a:lnTo>
                    <a:pt x="210" y="1410"/>
                  </a:lnTo>
                  <a:lnTo>
                    <a:pt x="206" y="1417"/>
                  </a:lnTo>
                  <a:lnTo>
                    <a:pt x="206" y="1405"/>
                  </a:lnTo>
                  <a:lnTo>
                    <a:pt x="195" y="1405"/>
                  </a:lnTo>
                  <a:lnTo>
                    <a:pt x="195" y="1487"/>
                  </a:lnTo>
                  <a:lnTo>
                    <a:pt x="207" y="1487"/>
                  </a:lnTo>
                  <a:lnTo>
                    <a:pt x="207" y="1424"/>
                  </a:lnTo>
                  <a:lnTo>
                    <a:pt x="212" y="1417"/>
                  </a:lnTo>
                  <a:lnTo>
                    <a:pt x="213" y="1415"/>
                  </a:lnTo>
                  <a:lnTo>
                    <a:pt x="230" y="1415"/>
                  </a:lnTo>
                  <a:lnTo>
                    <a:pt x="233" y="1417"/>
                  </a:lnTo>
                  <a:lnTo>
                    <a:pt x="234" y="1420"/>
                  </a:lnTo>
                  <a:lnTo>
                    <a:pt x="237" y="1422"/>
                  </a:lnTo>
                  <a:lnTo>
                    <a:pt x="237" y="1427"/>
                  </a:lnTo>
                  <a:lnTo>
                    <a:pt x="239" y="1428"/>
                  </a:lnTo>
                  <a:lnTo>
                    <a:pt x="239" y="1487"/>
                  </a:lnTo>
                  <a:lnTo>
                    <a:pt x="250" y="1487"/>
                  </a:lnTo>
                  <a:lnTo>
                    <a:pt x="250" y="1424"/>
                  </a:lnTo>
                  <a:close/>
                  <a:moveTo>
                    <a:pt x="344" y="1374"/>
                  </a:moveTo>
                  <a:lnTo>
                    <a:pt x="335" y="1374"/>
                  </a:lnTo>
                  <a:lnTo>
                    <a:pt x="331" y="1385"/>
                  </a:lnTo>
                  <a:lnTo>
                    <a:pt x="322" y="1394"/>
                  </a:lnTo>
                  <a:lnTo>
                    <a:pt x="309" y="1402"/>
                  </a:lnTo>
                  <a:lnTo>
                    <a:pt x="309" y="1415"/>
                  </a:lnTo>
                  <a:lnTo>
                    <a:pt x="314" y="1412"/>
                  </a:lnTo>
                  <a:lnTo>
                    <a:pt x="318" y="1411"/>
                  </a:lnTo>
                  <a:lnTo>
                    <a:pt x="321" y="1408"/>
                  </a:lnTo>
                  <a:lnTo>
                    <a:pt x="325" y="1405"/>
                  </a:lnTo>
                  <a:lnTo>
                    <a:pt x="332" y="1398"/>
                  </a:lnTo>
                  <a:lnTo>
                    <a:pt x="332" y="1487"/>
                  </a:lnTo>
                  <a:lnTo>
                    <a:pt x="344" y="1487"/>
                  </a:lnTo>
                  <a:lnTo>
                    <a:pt x="344" y="1398"/>
                  </a:lnTo>
                  <a:lnTo>
                    <a:pt x="344" y="1374"/>
                  </a:lnTo>
                  <a:close/>
                  <a:moveTo>
                    <a:pt x="439" y="1487"/>
                  </a:moveTo>
                  <a:lnTo>
                    <a:pt x="437" y="1476"/>
                  </a:lnTo>
                  <a:lnTo>
                    <a:pt x="437" y="1474"/>
                  </a:lnTo>
                  <a:lnTo>
                    <a:pt x="434" y="1474"/>
                  </a:lnTo>
                  <a:lnTo>
                    <a:pt x="433" y="1476"/>
                  </a:lnTo>
                  <a:lnTo>
                    <a:pt x="429" y="1476"/>
                  </a:lnTo>
                  <a:lnTo>
                    <a:pt x="426" y="1473"/>
                  </a:lnTo>
                  <a:lnTo>
                    <a:pt x="426" y="1415"/>
                  </a:lnTo>
                  <a:lnTo>
                    <a:pt x="437" y="1415"/>
                  </a:lnTo>
                  <a:lnTo>
                    <a:pt x="437" y="1405"/>
                  </a:lnTo>
                  <a:lnTo>
                    <a:pt x="426" y="1405"/>
                  </a:lnTo>
                  <a:lnTo>
                    <a:pt x="426" y="1376"/>
                  </a:lnTo>
                  <a:lnTo>
                    <a:pt x="414" y="1385"/>
                  </a:lnTo>
                  <a:lnTo>
                    <a:pt x="414" y="1405"/>
                  </a:lnTo>
                  <a:lnTo>
                    <a:pt x="406" y="1405"/>
                  </a:lnTo>
                  <a:lnTo>
                    <a:pt x="406" y="1415"/>
                  </a:lnTo>
                  <a:lnTo>
                    <a:pt x="414" y="1415"/>
                  </a:lnTo>
                  <a:lnTo>
                    <a:pt x="414" y="1477"/>
                  </a:lnTo>
                  <a:lnTo>
                    <a:pt x="416" y="1479"/>
                  </a:lnTo>
                  <a:lnTo>
                    <a:pt x="416" y="1482"/>
                  </a:lnTo>
                  <a:lnTo>
                    <a:pt x="420" y="1486"/>
                  </a:lnTo>
                  <a:lnTo>
                    <a:pt x="426" y="1489"/>
                  </a:lnTo>
                  <a:lnTo>
                    <a:pt x="432" y="1489"/>
                  </a:lnTo>
                  <a:lnTo>
                    <a:pt x="434" y="1487"/>
                  </a:lnTo>
                  <a:lnTo>
                    <a:pt x="439" y="1487"/>
                  </a:lnTo>
                  <a:close/>
                  <a:moveTo>
                    <a:pt x="485" y="1408"/>
                  </a:moveTo>
                  <a:lnTo>
                    <a:pt x="476" y="1402"/>
                  </a:lnTo>
                  <a:lnTo>
                    <a:pt x="472" y="1404"/>
                  </a:lnTo>
                  <a:lnTo>
                    <a:pt x="468" y="1404"/>
                  </a:lnTo>
                  <a:lnTo>
                    <a:pt x="462" y="1408"/>
                  </a:lnTo>
                  <a:lnTo>
                    <a:pt x="458" y="1417"/>
                  </a:lnTo>
                  <a:lnTo>
                    <a:pt x="458" y="1405"/>
                  </a:lnTo>
                  <a:lnTo>
                    <a:pt x="447" y="1405"/>
                  </a:lnTo>
                  <a:lnTo>
                    <a:pt x="447" y="1487"/>
                  </a:lnTo>
                  <a:lnTo>
                    <a:pt x="459" y="1487"/>
                  </a:lnTo>
                  <a:lnTo>
                    <a:pt x="459" y="1435"/>
                  </a:lnTo>
                  <a:lnTo>
                    <a:pt x="460" y="1431"/>
                  </a:lnTo>
                  <a:lnTo>
                    <a:pt x="460" y="1427"/>
                  </a:lnTo>
                  <a:lnTo>
                    <a:pt x="463" y="1421"/>
                  </a:lnTo>
                  <a:lnTo>
                    <a:pt x="466" y="1420"/>
                  </a:lnTo>
                  <a:lnTo>
                    <a:pt x="468" y="1418"/>
                  </a:lnTo>
                  <a:lnTo>
                    <a:pt x="470" y="1417"/>
                  </a:lnTo>
                  <a:lnTo>
                    <a:pt x="475" y="1417"/>
                  </a:lnTo>
                  <a:lnTo>
                    <a:pt x="478" y="1418"/>
                  </a:lnTo>
                  <a:lnTo>
                    <a:pt x="481" y="1421"/>
                  </a:lnTo>
                  <a:lnTo>
                    <a:pt x="485" y="1408"/>
                  </a:lnTo>
                  <a:close/>
                  <a:moveTo>
                    <a:pt x="502" y="1405"/>
                  </a:moveTo>
                  <a:lnTo>
                    <a:pt x="491" y="1405"/>
                  </a:lnTo>
                  <a:lnTo>
                    <a:pt x="491" y="1487"/>
                  </a:lnTo>
                  <a:lnTo>
                    <a:pt x="502" y="1487"/>
                  </a:lnTo>
                  <a:lnTo>
                    <a:pt x="502" y="1405"/>
                  </a:lnTo>
                  <a:close/>
                  <a:moveTo>
                    <a:pt x="502" y="1374"/>
                  </a:moveTo>
                  <a:lnTo>
                    <a:pt x="491" y="1374"/>
                  </a:lnTo>
                  <a:lnTo>
                    <a:pt x="491" y="1389"/>
                  </a:lnTo>
                  <a:lnTo>
                    <a:pt x="502" y="1389"/>
                  </a:lnTo>
                  <a:lnTo>
                    <a:pt x="502" y="1374"/>
                  </a:lnTo>
                  <a:close/>
                  <a:moveTo>
                    <a:pt x="518" y="1"/>
                  </a:moveTo>
                  <a:lnTo>
                    <a:pt x="445" y="1"/>
                  </a:lnTo>
                  <a:lnTo>
                    <a:pt x="445" y="14"/>
                  </a:lnTo>
                  <a:lnTo>
                    <a:pt x="476" y="14"/>
                  </a:lnTo>
                  <a:lnTo>
                    <a:pt x="476" y="114"/>
                  </a:lnTo>
                  <a:lnTo>
                    <a:pt x="488" y="114"/>
                  </a:lnTo>
                  <a:lnTo>
                    <a:pt x="488" y="14"/>
                  </a:lnTo>
                  <a:lnTo>
                    <a:pt x="518" y="14"/>
                  </a:lnTo>
                  <a:lnTo>
                    <a:pt x="518" y="1"/>
                  </a:lnTo>
                  <a:close/>
                  <a:moveTo>
                    <a:pt x="538" y="551"/>
                  </a:moveTo>
                  <a:lnTo>
                    <a:pt x="465" y="551"/>
                  </a:lnTo>
                  <a:lnTo>
                    <a:pt x="465" y="564"/>
                  </a:lnTo>
                  <a:lnTo>
                    <a:pt x="495" y="564"/>
                  </a:lnTo>
                  <a:lnTo>
                    <a:pt x="495" y="664"/>
                  </a:lnTo>
                  <a:lnTo>
                    <a:pt x="508" y="664"/>
                  </a:lnTo>
                  <a:lnTo>
                    <a:pt x="508" y="564"/>
                  </a:lnTo>
                  <a:lnTo>
                    <a:pt x="538" y="564"/>
                  </a:lnTo>
                  <a:lnTo>
                    <a:pt x="538" y="551"/>
                  </a:lnTo>
                  <a:close/>
                  <a:moveTo>
                    <a:pt x="540" y="276"/>
                  </a:moveTo>
                  <a:lnTo>
                    <a:pt x="466" y="276"/>
                  </a:lnTo>
                  <a:lnTo>
                    <a:pt x="466" y="289"/>
                  </a:lnTo>
                  <a:lnTo>
                    <a:pt x="496" y="289"/>
                  </a:lnTo>
                  <a:lnTo>
                    <a:pt x="496" y="390"/>
                  </a:lnTo>
                  <a:lnTo>
                    <a:pt x="508" y="390"/>
                  </a:lnTo>
                  <a:lnTo>
                    <a:pt x="508" y="289"/>
                  </a:lnTo>
                  <a:lnTo>
                    <a:pt x="540" y="289"/>
                  </a:lnTo>
                  <a:lnTo>
                    <a:pt x="540" y="276"/>
                  </a:lnTo>
                  <a:close/>
                  <a:moveTo>
                    <a:pt x="555" y="1502"/>
                  </a:moveTo>
                  <a:lnTo>
                    <a:pt x="547" y="1502"/>
                  </a:lnTo>
                  <a:lnTo>
                    <a:pt x="544" y="1502"/>
                  </a:lnTo>
                  <a:lnTo>
                    <a:pt x="544" y="1518"/>
                  </a:lnTo>
                  <a:lnTo>
                    <a:pt x="547" y="1518"/>
                  </a:lnTo>
                  <a:lnTo>
                    <a:pt x="555" y="1518"/>
                  </a:lnTo>
                  <a:lnTo>
                    <a:pt x="555" y="1502"/>
                  </a:lnTo>
                  <a:close/>
                  <a:moveTo>
                    <a:pt x="560" y="877"/>
                  </a:moveTo>
                  <a:lnTo>
                    <a:pt x="558" y="874"/>
                  </a:lnTo>
                  <a:lnTo>
                    <a:pt x="558" y="862"/>
                  </a:lnTo>
                  <a:lnTo>
                    <a:pt x="557" y="858"/>
                  </a:lnTo>
                  <a:lnTo>
                    <a:pt x="554" y="846"/>
                  </a:lnTo>
                  <a:lnTo>
                    <a:pt x="551" y="841"/>
                  </a:lnTo>
                  <a:lnTo>
                    <a:pt x="547" y="835"/>
                  </a:lnTo>
                  <a:lnTo>
                    <a:pt x="547" y="890"/>
                  </a:lnTo>
                  <a:lnTo>
                    <a:pt x="545" y="898"/>
                  </a:lnTo>
                  <a:lnTo>
                    <a:pt x="542" y="907"/>
                  </a:lnTo>
                  <a:lnTo>
                    <a:pt x="537" y="916"/>
                  </a:lnTo>
                  <a:lnTo>
                    <a:pt x="532" y="918"/>
                  </a:lnTo>
                  <a:lnTo>
                    <a:pt x="529" y="921"/>
                  </a:lnTo>
                  <a:lnTo>
                    <a:pt x="525" y="921"/>
                  </a:lnTo>
                  <a:lnTo>
                    <a:pt x="521" y="923"/>
                  </a:lnTo>
                  <a:lnTo>
                    <a:pt x="495" y="923"/>
                  </a:lnTo>
                  <a:lnTo>
                    <a:pt x="495" y="884"/>
                  </a:lnTo>
                  <a:lnTo>
                    <a:pt x="521" y="884"/>
                  </a:lnTo>
                  <a:lnTo>
                    <a:pt x="521" y="874"/>
                  </a:lnTo>
                  <a:lnTo>
                    <a:pt x="495" y="874"/>
                  </a:lnTo>
                  <a:lnTo>
                    <a:pt x="495" y="836"/>
                  </a:lnTo>
                  <a:lnTo>
                    <a:pt x="521" y="836"/>
                  </a:lnTo>
                  <a:lnTo>
                    <a:pt x="525" y="836"/>
                  </a:lnTo>
                  <a:lnTo>
                    <a:pt x="528" y="838"/>
                  </a:lnTo>
                  <a:lnTo>
                    <a:pt x="529" y="838"/>
                  </a:lnTo>
                  <a:lnTo>
                    <a:pt x="537" y="844"/>
                  </a:lnTo>
                  <a:lnTo>
                    <a:pt x="542" y="852"/>
                  </a:lnTo>
                  <a:lnTo>
                    <a:pt x="546" y="864"/>
                  </a:lnTo>
                  <a:lnTo>
                    <a:pt x="547" y="877"/>
                  </a:lnTo>
                  <a:lnTo>
                    <a:pt x="547" y="890"/>
                  </a:lnTo>
                  <a:lnTo>
                    <a:pt x="547" y="835"/>
                  </a:lnTo>
                  <a:lnTo>
                    <a:pt x="542" y="829"/>
                  </a:lnTo>
                  <a:lnTo>
                    <a:pt x="538" y="826"/>
                  </a:lnTo>
                  <a:lnTo>
                    <a:pt x="532" y="825"/>
                  </a:lnTo>
                  <a:lnTo>
                    <a:pt x="529" y="823"/>
                  </a:lnTo>
                  <a:lnTo>
                    <a:pt x="521" y="823"/>
                  </a:lnTo>
                  <a:lnTo>
                    <a:pt x="482" y="823"/>
                  </a:lnTo>
                  <a:lnTo>
                    <a:pt x="482" y="874"/>
                  </a:lnTo>
                  <a:lnTo>
                    <a:pt x="472" y="874"/>
                  </a:lnTo>
                  <a:lnTo>
                    <a:pt x="472" y="884"/>
                  </a:lnTo>
                  <a:lnTo>
                    <a:pt x="482" y="884"/>
                  </a:lnTo>
                  <a:lnTo>
                    <a:pt x="482" y="936"/>
                  </a:lnTo>
                  <a:lnTo>
                    <a:pt x="521" y="936"/>
                  </a:lnTo>
                  <a:lnTo>
                    <a:pt x="528" y="936"/>
                  </a:lnTo>
                  <a:lnTo>
                    <a:pt x="529" y="934"/>
                  </a:lnTo>
                  <a:lnTo>
                    <a:pt x="535" y="933"/>
                  </a:lnTo>
                  <a:lnTo>
                    <a:pt x="541" y="930"/>
                  </a:lnTo>
                  <a:lnTo>
                    <a:pt x="545" y="926"/>
                  </a:lnTo>
                  <a:lnTo>
                    <a:pt x="551" y="917"/>
                  </a:lnTo>
                  <a:lnTo>
                    <a:pt x="556" y="907"/>
                  </a:lnTo>
                  <a:lnTo>
                    <a:pt x="559" y="894"/>
                  </a:lnTo>
                  <a:lnTo>
                    <a:pt x="560" y="878"/>
                  </a:lnTo>
                  <a:lnTo>
                    <a:pt x="560" y="877"/>
                  </a:lnTo>
                  <a:close/>
                  <a:moveTo>
                    <a:pt x="561" y="34"/>
                  </a:moveTo>
                  <a:lnTo>
                    <a:pt x="557" y="31"/>
                  </a:lnTo>
                  <a:lnTo>
                    <a:pt x="553" y="30"/>
                  </a:lnTo>
                  <a:lnTo>
                    <a:pt x="544" y="30"/>
                  </a:lnTo>
                  <a:lnTo>
                    <a:pt x="540" y="34"/>
                  </a:lnTo>
                  <a:lnTo>
                    <a:pt x="535" y="44"/>
                  </a:lnTo>
                  <a:lnTo>
                    <a:pt x="535" y="31"/>
                  </a:lnTo>
                  <a:lnTo>
                    <a:pt x="525" y="31"/>
                  </a:lnTo>
                  <a:lnTo>
                    <a:pt x="525" y="114"/>
                  </a:lnTo>
                  <a:lnTo>
                    <a:pt x="535" y="114"/>
                  </a:lnTo>
                  <a:lnTo>
                    <a:pt x="535" y="66"/>
                  </a:lnTo>
                  <a:lnTo>
                    <a:pt x="537" y="62"/>
                  </a:lnTo>
                  <a:lnTo>
                    <a:pt x="537" y="57"/>
                  </a:lnTo>
                  <a:lnTo>
                    <a:pt x="538" y="54"/>
                  </a:lnTo>
                  <a:lnTo>
                    <a:pt x="538" y="52"/>
                  </a:lnTo>
                  <a:lnTo>
                    <a:pt x="540" y="49"/>
                  </a:lnTo>
                  <a:lnTo>
                    <a:pt x="542" y="47"/>
                  </a:lnTo>
                  <a:lnTo>
                    <a:pt x="544" y="46"/>
                  </a:lnTo>
                  <a:lnTo>
                    <a:pt x="547" y="44"/>
                  </a:lnTo>
                  <a:lnTo>
                    <a:pt x="551" y="44"/>
                  </a:lnTo>
                  <a:lnTo>
                    <a:pt x="557" y="47"/>
                  </a:lnTo>
                  <a:lnTo>
                    <a:pt x="561" y="34"/>
                  </a:lnTo>
                  <a:close/>
                  <a:moveTo>
                    <a:pt x="564" y="1398"/>
                  </a:moveTo>
                  <a:lnTo>
                    <a:pt x="553" y="1379"/>
                  </a:lnTo>
                  <a:lnTo>
                    <a:pt x="547" y="1379"/>
                  </a:lnTo>
                  <a:lnTo>
                    <a:pt x="541" y="1379"/>
                  </a:lnTo>
                  <a:lnTo>
                    <a:pt x="528" y="1398"/>
                  </a:lnTo>
                  <a:lnTo>
                    <a:pt x="537" y="1398"/>
                  </a:lnTo>
                  <a:lnTo>
                    <a:pt x="547" y="1386"/>
                  </a:lnTo>
                  <a:lnTo>
                    <a:pt x="547" y="1388"/>
                  </a:lnTo>
                  <a:lnTo>
                    <a:pt x="557" y="1398"/>
                  </a:lnTo>
                  <a:lnTo>
                    <a:pt x="564" y="1398"/>
                  </a:lnTo>
                  <a:close/>
                  <a:moveTo>
                    <a:pt x="578" y="1433"/>
                  </a:moveTo>
                  <a:lnTo>
                    <a:pt x="576" y="1421"/>
                  </a:lnTo>
                  <a:lnTo>
                    <a:pt x="568" y="1414"/>
                  </a:lnTo>
                  <a:lnTo>
                    <a:pt x="566" y="1410"/>
                  </a:lnTo>
                  <a:lnTo>
                    <a:pt x="566" y="1431"/>
                  </a:lnTo>
                  <a:lnTo>
                    <a:pt x="566" y="1438"/>
                  </a:lnTo>
                  <a:lnTo>
                    <a:pt x="547" y="1438"/>
                  </a:lnTo>
                  <a:lnTo>
                    <a:pt x="528" y="1438"/>
                  </a:lnTo>
                  <a:lnTo>
                    <a:pt x="528" y="1433"/>
                  </a:lnTo>
                  <a:lnTo>
                    <a:pt x="531" y="1424"/>
                  </a:lnTo>
                  <a:lnTo>
                    <a:pt x="535" y="1418"/>
                  </a:lnTo>
                  <a:lnTo>
                    <a:pt x="541" y="1414"/>
                  </a:lnTo>
                  <a:lnTo>
                    <a:pt x="547" y="1414"/>
                  </a:lnTo>
                  <a:lnTo>
                    <a:pt x="553" y="1414"/>
                  </a:lnTo>
                  <a:lnTo>
                    <a:pt x="558" y="1417"/>
                  </a:lnTo>
                  <a:lnTo>
                    <a:pt x="561" y="1422"/>
                  </a:lnTo>
                  <a:lnTo>
                    <a:pt x="563" y="1424"/>
                  </a:lnTo>
                  <a:lnTo>
                    <a:pt x="564" y="1427"/>
                  </a:lnTo>
                  <a:lnTo>
                    <a:pt x="564" y="1428"/>
                  </a:lnTo>
                  <a:lnTo>
                    <a:pt x="566" y="1431"/>
                  </a:lnTo>
                  <a:lnTo>
                    <a:pt x="566" y="1410"/>
                  </a:lnTo>
                  <a:lnTo>
                    <a:pt x="563" y="1407"/>
                  </a:lnTo>
                  <a:lnTo>
                    <a:pt x="555" y="1402"/>
                  </a:lnTo>
                  <a:lnTo>
                    <a:pt x="547" y="1404"/>
                  </a:lnTo>
                  <a:lnTo>
                    <a:pt x="537" y="1404"/>
                  </a:lnTo>
                  <a:lnTo>
                    <a:pt x="528" y="1408"/>
                  </a:lnTo>
                  <a:lnTo>
                    <a:pt x="522" y="1417"/>
                  </a:lnTo>
                  <a:lnTo>
                    <a:pt x="518" y="1425"/>
                  </a:lnTo>
                  <a:lnTo>
                    <a:pt x="515" y="1435"/>
                  </a:lnTo>
                  <a:lnTo>
                    <a:pt x="515" y="1458"/>
                  </a:lnTo>
                  <a:lnTo>
                    <a:pt x="518" y="1469"/>
                  </a:lnTo>
                  <a:lnTo>
                    <a:pt x="522" y="1476"/>
                  </a:lnTo>
                  <a:lnTo>
                    <a:pt x="528" y="1484"/>
                  </a:lnTo>
                  <a:lnTo>
                    <a:pt x="537" y="1489"/>
                  </a:lnTo>
                  <a:lnTo>
                    <a:pt x="547" y="1489"/>
                  </a:lnTo>
                  <a:lnTo>
                    <a:pt x="564" y="1489"/>
                  </a:lnTo>
                  <a:lnTo>
                    <a:pt x="574" y="1480"/>
                  </a:lnTo>
                  <a:lnTo>
                    <a:pt x="577" y="1463"/>
                  </a:lnTo>
                  <a:lnTo>
                    <a:pt x="566" y="1460"/>
                  </a:lnTo>
                  <a:lnTo>
                    <a:pt x="563" y="1471"/>
                  </a:lnTo>
                  <a:lnTo>
                    <a:pt x="557" y="1477"/>
                  </a:lnTo>
                  <a:lnTo>
                    <a:pt x="547" y="1477"/>
                  </a:lnTo>
                  <a:lnTo>
                    <a:pt x="542" y="1477"/>
                  </a:lnTo>
                  <a:lnTo>
                    <a:pt x="538" y="1474"/>
                  </a:lnTo>
                  <a:lnTo>
                    <a:pt x="529" y="1466"/>
                  </a:lnTo>
                  <a:lnTo>
                    <a:pt x="528" y="1458"/>
                  </a:lnTo>
                  <a:lnTo>
                    <a:pt x="528" y="1450"/>
                  </a:lnTo>
                  <a:lnTo>
                    <a:pt x="547" y="1450"/>
                  </a:lnTo>
                  <a:lnTo>
                    <a:pt x="578" y="1450"/>
                  </a:lnTo>
                  <a:lnTo>
                    <a:pt x="578" y="1433"/>
                  </a:lnTo>
                  <a:close/>
                  <a:moveTo>
                    <a:pt x="586" y="576"/>
                  </a:moveTo>
                  <a:lnTo>
                    <a:pt x="573" y="557"/>
                  </a:lnTo>
                  <a:lnTo>
                    <a:pt x="571" y="557"/>
                  </a:lnTo>
                  <a:lnTo>
                    <a:pt x="558" y="557"/>
                  </a:lnTo>
                  <a:lnTo>
                    <a:pt x="571" y="570"/>
                  </a:lnTo>
                  <a:lnTo>
                    <a:pt x="577" y="576"/>
                  </a:lnTo>
                  <a:lnTo>
                    <a:pt x="586" y="576"/>
                  </a:lnTo>
                  <a:close/>
                  <a:moveTo>
                    <a:pt x="586" y="301"/>
                  </a:moveTo>
                  <a:lnTo>
                    <a:pt x="574" y="282"/>
                  </a:lnTo>
                  <a:lnTo>
                    <a:pt x="573" y="282"/>
                  </a:lnTo>
                  <a:lnTo>
                    <a:pt x="560" y="282"/>
                  </a:lnTo>
                  <a:lnTo>
                    <a:pt x="573" y="295"/>
                  </a:lnTo>
                  <a:lnTo>
                    <a:pt x="578" y="301"/>
                  </a:lnTo>
                  <a:lnTo>
                    <a:pt x="586" y="301"/>
                  </a:lnTo>
                  <a:close/>
                  <a:moveTo>
                    <a:pt x="613" y="26"/>
                  </a:moveTo>
                  <a:lnTo>
                    <a:pt x="600" y="7"/>
                  </a:lnTo>
                  <a:lnTo>
                    <a:pt x="596" y="7"/>
                  </a:lnTo>
                  <a:lnTo>
                    <a:pt x="589" y="7"/>
                  </a:lnTo>
                  <a:lnTo>
                    <a:pt x="577" y="26"/>
                  </a:lnTo>
                  <a:lnTo>
                    <a:pt x="584" y="26"/>
                  </a:lnTo>
                  <a:lnTo>
                    <a:pt x="594" y="14"/>
                  </a:lnTo>
                  <a:lnTo>
                    <a:pt x="596" y="14"/>
                  </a:lnTo>
                  <a:lnTo>
                    <a:pt x="604" y="26"/>
                  </a:lnTo>
                  <a:lnTo>
                    <a:pt x="613" y="26"/>
                  </a:lnTo>
                  <a:close/>
                  <a:moveTo>
                    <a:pt x="619" y="848"/>
                  </a:moveTo>
                  <a:lnTo>
                    <a:pt x="617" y="844"/>
                  </a:lnTo>
                  <a:lnTo>
                    <a:pt x="607" y="829"/>
                  </a:lnTo>
                  <a:lnTo>
                    <a:pt x="601" y="829"/>
                  </a:lnTo>
                  <a:lnTo>
                    <a:pt x="596" y="829"/>
                  </a:lnTo>
                  <a:lnTo>
                    <a:pt x="583" y="848"/>
                  </a:lnTo>
                  <a:lnTo>
                    <a:pt x="591" y="848"/>
                  </a:lnTo>
                  <a:lnTo>
                    <a:pt x="601" y="835"/>
                  </a:lnTo>
                  <a:lnTo>
                    <a:pt x="601" y="836"/>
                  </a:lnTo>
                  <a:lnTo>
                    <a:pt x="612" y="848"/>
                  </a:lnTo>
                  <a:lnTo>
                    <a:pt x="617" y="848"/>
                  </a:lnTo>
                  <a:lnTo>
                    <a:pt x="619" y="848"/>
                  </a:lnTo>
                  <a:close/>
                  <a:moveTo>
                    <a:pt x="619" y="577"/>
                  </a:moveTo>
                  <a:lnTo>
                    <a:pt x="617" y="577"/>
                  </a:lnTo>
                  <a:lnTo>
                    <a:pt x="617" y="576"/>
                  </a:lnTo>
                  <a:lnTo>
                    <a:pt x="616" y="576"/>
                  </a:lnTo>
                  <a:lnTo>
                    <a:pt x="614" y="574"/>
                  </a:lnTo>
                  <a:lnTo>
                    <a:pt x="613" y="574"/>
                  </a:lnTo>
                  <a:lnTo>
                    <a:pt x="612" y="573"/>
                  </a:lnTo>
                  <a:lnTo>
                    <a:pt x="607" y="573"/>
                  </a:lnTo>
                  <a:lnTo>
                    <a:pt x="607" y="589"/>
                  </a:lnTo>
                  <a:lnTo>
                    <a:pt x="606" y="592"/>
                  </a:lnTo>
                  <a:lnTo>
                    <a:pt x="603" y="593"/>
                  </a:lnTo>
                  <a:lnTo>
                    <a:pt x="603" y="587"/>
                  </a:lnTo>
                  <a:lnTo>
                    <a:pt x="604" y="589"/>
                  </a:lnTo>
                  <a:lnTo>
                    <a:pt x="606" y="589"/>
                  </a:lnTo>
                  <a:lnTo>
                    <a:pt x="607" y="589"/>
                  </a:lnTo>
                  <a:lnTo>
                    <a:pt x="607" y="573"/>
                  </a:lnTo>
                  <a:lnTo>
                    <a:pt x="606" y="573"/>
                  </a:lnTo>
                  <a:lnTo>
                    <a:pt x="606" y="574"/>
                  </a:lnTo>
                  <a:lnTo>
                    <a:pt x="603" y="574"/>
                  </a:lnTo>
                  <a:lnTo>
                    <a:pt x="601" y="576"/>
                  </a:lnTo>
                  <a:lnTo>
                    <a:pt x="601" y="577"/>
                  </a:lnTo>
                  <a:lnTo>
                    <a:pt x="600" y="580"/>
                  </a:lnTo>
                  <a:lnTo>
                    <a:pt x="600" y="582"/>
                  </a:lnTo>
                  <a:lnTo>
                    <a:pt x="591" y="582"/>
                  </a:lnTo>
                  <a:lnTo>
                    <a:pt x="591" y="636"/>
                  </a:lnTo>
                  <a:lnTo>
                    <a:pt x="590" y="643"/>
                  </a:lnTo>
                  <a:lnTo>
                    <a:pt x="584" y="652"/>
                  </a:lnTo>
                  <a:lnTo>
                    <a:pt x="578" y="654"/>
                  </a:lnTo>
                  <a:lnTo>
                    <a:pt x="571" y="654"/>
                  </a:lnTo>
                  <a:lnTo>
                    <a:pt x="570" y="654"/>
                  </a:lnTo>
                  <a:lnTo>
                    <a:pt x="567" y="652"/>
                  </a:lnTo>
                  <a:lnTo>
                    <a:pt x="566" y="652"/>
                  </a:lnTo>
                  <a:lnTo>
                    <a:pt x="563" y="649"/>
                  </a:lnTo>
                  <a:lnTo>
                    <a:pt x="560" y="641"/>
                  </a:lnTo>
                  <a:lnTo>
                    <a:pt x="560" y="582"/>
                  </a:lnTo>
                  <a:lnTo>
                    <a:pt x="548" y="582"/>
                  </a:lnTo>
                  <a:lnTo>
                    <a:pt x="548" y="641"/>
                  </a:lnTo>
                  <a:lnTo>
                    <a:pt x="550" y="646"/>
                  </a:lnTo>
                  <a:lnTo>
                    <a:pt x="551" y="651"/>
                  </a:lnTo>
                  <a:lnTo>
                    <a:pt x="554" y="661"/>
                  </a:lnTo>
                  <a:lnTo>
                    <a:pt x="561" y="666"/>
                  </a:lnTo>
                  <a:lnTo>
                    <a:pt x="571" y="666"/>
                  </a:lnTo>
                  <a:lnTo>
                    <a:pt x="580" y="666"/>
                  </a:lnTo>
                  <a:lnTo>
                    <a:pt x="587" y="661"/>
                  </a:lnTo>
                  <a:lnTo>
                    <a:pt x="593" y="652"/>
                  </a:lnTo>
                  <a:lnTo>
                    <a:pt x="593" y="664"/>
                  </a:lnTo>
                  <a:lnTo>
                    <a:pt x="603" y="664"/>
                  </a:lnTo>
                  <a:lnTo>
                    <a:pt x="603" y="652"/>
                  </a:lnTo>
                  <a:lnTo>
                    <a:pt x="603" y="602"/>
                  </a:lnTo>
                  <a:lnTo>
                    <a:pt x="604" y="600"/>
                  </a:lnTo>
                  <a:lnTo>
                    <a:pt x="606" y="600"/>
                  </a:lnTo>
                  <a:lnTo>
                    <a:pt x="607" y="600"/>
                  </a:lnTo>
                  <a:lnTo>
                    <a:pt x="610" y="597"/>
                  </a:lnTo>
                  <a:lnTo>
                    <a:pt x="612" y="597"/>
                  </a:lnTo>
                  <a:lnTo>
                    <a:pt x="612" y="596"/>
                  </a:lnTo>
                  <a:lnTo>
                    <a:pt x="613" y="596"/>
                  </a:lnTo>
                  <a:lnTo>
                    <a:pt x="614" y="594"/>
                  </a:lnTo>
                  <a:lnTo>
                    <a:pt x="617" y="589"/>
                  </a:lnTo>
                  <a:lnTo>
                    <a:pt x="619" y="587"/>
                  </a:lnTo>
                  <a:lnTo>
                    <a:pt x="619" y="577"/>
                  </a:lnTo>
                  <a:close/>
                  <a:moveTo>
                    <a:pt x="620" y="304"/>
                  </a:moveTo>
                  <a:lnTo>
                    <a:pt x="617" y="301"/>
                  </a:lnTo>
                  <a:lnTo>
                    <a:pt x="616" y="301"/>
                  </a:lnTo>
                  <a:lnTo>
                    <a:pt x="614" y="299"/>
                  </a:lnTo>
                  <a:lnTo>
                    <a:pt x="609" y="299"/>
                  </a:lnTo>
                  <a:lnTo>
                    <a:pt x="609" y="314"/>
                  </a:lnTo>
                  <a:lnTo>
                    <a:pt x="607" y="317"/>
                  </a:lnTo>
                  <a:lnTo>
                    <a:pt x="606" y="317"/>
                  </a:lnTo>
                  <a:lnTo>
                    <a:pt x="604" y="318"/>
                  </a:lnTo>
                  <a:lnTo>
                    <a:pt x="604" y="314"/>
                  </a:lnTo>
                  <a:lnTo>
                    <a:pt x="606" y="314"/>
                  </a:lnTo>
                  <a:lnTo>
                    <a:pt x="609" y="314"/>
                  </a:lnTo>
                  <a:lnTo>
                    <a:pt x="609" y="299"/>
                  </a:lnTo>
                  <a:lnTo>
                    <a:pt x="606" y="299"/>
                  </a:lnTo>
                  <a:lnTo>
                    <a:pt x="601" y="304"/>
                  </a:lnTo>
                  <a:lnTo>
                    <a:pt x="601" y="308"/>
                  </a:lnTo>
                  <a:lnTo>
                    <a:pt x="593" y="308"/>
                  </a:lnTo>
                  <a:lnTo>
                    <a:pt x="593" y="322"/>
                  </a:lnTo>
                  <a:lnTo>
                    <a:pt x="591" y="322"/>
                  </a:lnTo>
                  <a:lnTo>
                    <a:pt x="591" y="324"/>
                  </a:lnTo>
                  <a:lnTo>
                    <a:pt x="593" y="324"/>
                  </a:lnTo>
                  <a:lnTo>
                    <a:pt x="593" y="361"/>
                  </a:lnTo>
                  <a:lnTo>
                    <a:pt x="591" y="368"/>
                  </a:lnTo>
                  <a:lnTo>
                    <a:pt x="589" y="373"/>
                  </a:lnTo>
                  <a:lnTo>
                    <a:pt x="584" y="377"/>
                  </a:lnTo>
                  <a:lnTo>
                    <a:pt x="580" y="380"/>
                  </a:lnTo>
                  <a:lnTo>
                    <a:pt x="573" y="380"/>
                  </a:lnTo>
                  <a:lnTo>
                    <a:pt x="571" y="378"/>
                  </a:lnTo>
                  <a:lnTo>
                    <a:pt x="568" y="378"/>
                  </a:lnTo>
                  <a:lnTo>
                    <a:pt x="564" y="374"/>
                  </a:lnTo>
                  <a:lnTo>
                    <a:pt x="563" y="371"/>
                  </a:lnTo>
                  <a:lnTo>
                    <a:pt x="561" y="366"/>
                  </a:lnTo>
                  <a:lnTo>
                    <a:pt x="561" y="308"/>
                  </a:lnTo>
                  <a:lnTo>
                    <a:pt x="550" y="308"/>
                  </a:lnTo>
                  <a:lnTo>
                    <a:pt x="550" y="371"/>
                  </a:lnTo>
                  <a:lnTo>
                    <a:pt x="551" y="377"/>
                  </a:lnTo>
                  <a:lnTo>
                    <a:pt x="554" y="387"/>
                  </a:lnTo>
                  <a:lnTo>
                    <a:pt x="561" y="391"/>
                  </a:lnTo>
                  <a:lnTo>
                    <a:pt x="573" y="391"/>
                  </a:lnTo>
                  <a:lnTo>
                    <a:pt x="581" y="391"/>
                  </a:lnTo>
                  <a:lnTo>
                    <a:pt x="589" y="387"/>
                  </a:lnTo>
                  <a:lnTo>
                    <a:pt x="594" y="377"/>
                  </a:lnTo>
                  <a:lnTo>
                    <a:pt x="594" y="390"/>
                  </a:lnTo>
                  <a:lnTo>
                    <a:pt x="604" y="390"/>
                  </a:lnTo>
                  <a:lnTo>
                    <a:pt x="604" y="377"/>
                  </a:lnTo>
                  <a:lnTo>
                    <a:pt x="604" y="327"/>
                  </a:lnTo>
                  <a:lnTo>
                    <a:pt x="606" y="327"/>
                  </a:lnTo>
                  <a:lnTo>
                    <a:pt x="612" y="324"/>
                  </a:lnTo>
                  <a:lnTo>
                    <a:pt x="617" y="318"/>
                  </a:lnTo>
                  <a:lnTo>
                    <a:pt x="620" y="312"/>
                  </a:lnTo>
                  <a:lnTo>
                    <a:pt x="620" y="304"/>
                  </a:lnTo>
                  <a:close/>
                  <a:moveTo>
                    <a:pt x="626" y="59"/>
                  </a:moveTo>
                  <a:lnTo>
                    <a:pt x="623" y="49"/>
                  </a:lnTo>
                  <a:lnTo>
                    <a:pt x="614" y="38"/>
                  </a:lnTo>
                  <a:lnTo>
                    <a:pt x="614" y="62"/>
                  </a:lnTo>
                  <a:lnTo>
                    <a:pt x="614" y="65"/>
                  </a:lnTo>
                  <a:lnTo>
                    <a:pt x="596" y="65"/>
                  </a:lnTo>
                  <a:lnTo>
                    <a:pt x="577" y="65"/>
                  </a:lnTo>
                  <a:lnTo>
                    <a:pt x="577" y="54"/>
                  </a:lnTo>
                  <a:lnTo>
                    <a:pt x="580" y="52"/>
                  </a:lnTo>
                  <a:lnTo>
                    <a:pt x="584" y="44"/>
                  </a:lnTo>
                  <a:lnTo>
                    <a:pt x="589" y="42"/>
                  </a:lnTo>
                  <a:lnTo>
                    <a:pt x="596" y="42"/>
                  </a:lnTo>
                  <a:lnTo>
                    <a:pt x="601" y="42"/>
                  </a:lnTo>
                  <a:lnTo>
                    <a:pt x="606" y="44"/>
                  </a:lnTo>
                  <a:lnTo>
                    <a:pt x="609" y="49"/>
                  </a:lnTo>
                  <a:lnTo>
                    <a:pt x="610" y="52"/>
                  </a:lnTo>
                  <a:lnTo>
                    <a:pt x="612" y="53"/>
                  </a:lnTo>
                  <a:lnTo>
                    <a:pt x="613" y="56"/>
                  </a:lnTo>
                  <a:lnTo>
                    <a:pt x="613" y="59"/>
                  </a:lnTo>
                  <a:lnTo>
                    <a:pt x="614" y="62"/>
                  </a:lnTo>
                  <a:lnTo>
                    <a:pt x="614" y="38"/>
                  </a:lnTo>
                  <a:lnTo>
                    <a:pt x="612" y="34"/>
                  </a:lnTo>
                  <a:lnTo>
                    <a:pt x="604" y="30"/>
                  </a:lnTo>
                  <a:lnTo>
                    <a:pt x="596" y="30"/>
                  </a:lnTo>
                  <a:lnTo>
                    <a:pt x="584" y="30"/>
                  </a:lnTo>
                  <a:lnTo>
                    <a:pt x="576" y="34"/>
                  </a:lnTo>
                  <a:lnTo>
                    <a:pt x="571" y="44"/>
                  </a:lnTo>
                  <a:lnTo>
                    <a:pt x="567" y="52"/>
                  </a:lnTo>
                  <a:lnTo>
                    <a:pt x="564" y="62"/>
                  </a:lnTo>
                  <a:lnTo>
                    <a:pt x="564" y="86"/>
                  </a:lnTo>
                  <a:lnTo>
                    <a:pt x="567" y="95"/>
                  </a:lnTo>
                  <a:lnTo>
                    <a:pt x="571" y="102"/>
                  </a:lnTo>
                  <a:lnTo>
                    <a:pt x="577" y="111"/>
                  </a:lnTo>
                  <a:lnTo>
                    <a:pt x="584" y="115"/>
                  </a:lnTo>
                  <a:lnTo>
                    <a:pt x="596" y="116"/>
                  </a:lnTo>
                  <a:lnTo>
                    <a:pt x="607" y="115"/>
                  </a:lnTo>
                  <a:lnTo>
                    <a:pt x="615" y="109"/>
                  </a:lnTo>
                  <a:lnTo>
                    <a:pt x="622" y="101"/>
                  </a:lnTo>
                  <a:lnTo>
                    <a:pt x="626" y="89"/>
                  </a:lnTo>
                  <a:lnTo>
                    <a:pt x="614" y="88"/>
                  </a:lnTo>
                  <a:lnTo>
                    <a:pt x="610" y="99"/>
                  </a:lnTo>
                  <a:lnTo>
                    <a:pt x="604" y="105"/>
                  </a:lnTo>
                  <a:lnTo>
                    <a:pt x="596" y="105"/>
                  </a:lnTo>
                  <a:lnTo>
                    <a:pt x="590" y="103"/>
                  </a:lnTo>
                  <a:lnTo>
                    <a:pt x="586" y="102"/>
                  </a:lnTo>
                  <a:lnTo>
                    <a:pt x="583" y="98"/>
                  </a:lnTo>
                  <a:lnTo>
                    <a:pt x="578" y="92"/>
                  </a:lnTo>
                  <a:lnTo>
                    <a:pt x="576" y="85"/>
                  </a:lnTo>
                  <a:lnTo>
                    <a:pt x="576" y="76"/>
                  </a:lnTo>
                  <a:lnTo>
                    <a:pt x="596" y="76"/>
                  </a:lnTo>
                  <a:lnTo>
                    <a:pt x="626" y="76"/>
                  </a:lnTo>
                  <a:lnTo>
                    <a:pt x="626" y="59"/>
                  </a:lnTo>
                  <a:close/>
                  <a:moveTo>
                    <a:pt x="633" y="881"/>
                  </a:moveTo>
                  <a:lnTo>
                    <a:pt x="630" y="871"/>
                  </a:lnTo>
                  <a:lnTo>
                    <a:pt x="623" y="864"/>
                  </a:lnTo>
                  <a:lnTo>
                    <a:pt x="622" y="861"/>
                  </a:lnTo>
                  <a:lnTo>
                    <a:pt x="620" y="859"/>
                  </a:lnTo>
                  <a:lnTo>
                    <a:pt x="620" y="881"/>
                  </a:lnTo>
                  <a:lnTo>
                    <a:pt x="620" y="887"/>
                  </a:lnTo>
                  <a:lnTo>
                    <a:pt x="617" y="887"/>
                  </a:lnTo>
                  <a:lnTo>
                    <a:pt x="601" y="887"/>
                  </a:lnTo>
                  <a:lnTo>
                    <a:pt x="583" y="887"/>
                  </a:lnTo>
                  <a:lnTo>
                    <a:pt x="583" y="881"/>
                  </a:lnTo>
                  <a:lnTo>
                    <a:pt x="584" y="877"/>
                  </a:lnTo>
                  <a:lnTo>
                    <a:pt x="587" y="874"/>
                  </a:lnTo>
                  <a:lnTo>
                    <a:pt x="590" y="867"/>
                  </a:lnTo>
                  <a:lnTo>
                    <a:pt x="596" y="864"/>
                  </a:lnTo>
                  <a:lnTo>
                    <a:pt x="601" y="864"/>
                  </a:lnTo>
                  <a:lnTo>
                    <a:pt x="607" y="864"/>
                  </a:lnTo>
                  <a:lnTo>
                    <a:pt x="613" y="867"/>
                  </a:lnTo>
                  <a:lnTo>
                    <a:pt x="616" y="871"/>
                  </a:lnTo>
                  <a:lnTo>
                    <a:pt x="616" y="872"/>
                  </a:lnTo>
                  <a:lnTo>
                    <a:pt x="617" y="872"/>
                  </a:lnTo>
                  <a:lnTo>
                    <a:pt x="617" y="874"/>
                  </a:lnTo>
                  <a:lnTo>
                    <a:pt x="619" y="875"/>
                  </a:lnTo>
                  <a:lnTo>
                    <a:pt x="619" y="878"/>
                  </a:lnTo>
                  <a:lnTo>
                    <a:pt x="620" y="881"/>
                  </a:lnTo>
                  <a:lnTo>
                    <a:pt x="620" y="859"/>
                  </a:lnTo>
                  <a:lnTo>
                    <a:pt x="617" y="857"/>
                  </a:lnTo>
                  <a:lnTo>
                    <a:pt x="613" y="854"/>
                  </a:lnTo>
                  <a:lnTo>
                    <a:pt x="607" y="852"/>
                  </a:lnTo>
                  <a:lnTo>
                    <a:pt x="601" y="852"/>
                  </a:lnTo>
                  <a:lnTo>
                    <a:pt x="591" y="852"/>
                  </a:lnTo>
                  <a:lnTo>
                    <a:pt x="583" y="857"/>
                  </a:lnTo>
                  <a:lnTo>
                    <a:pt x="577" y="867"/>
                  </a:lnTo>
                  <a:lnTo>
                    <a:pt x="573" y="874"/>
                  </a:lnTo>
                  <a:lnTo>
                    <a:pt x="571" y="884"/>
                  </a:lnTo>
                  <a:lnTo>
                    <a:pt x="571" y="907"/>
                  </a:lnTo>
                  <a:lnTo>
                    <a:pt x="573" y="917"/>
                  </a:lnTo>
                  <a:lnTo>
                    <a:pt x="577" y="924"/>
                  </a:lnTo>
                  <a:lnTo>
                    <a:pt x="583" y="933"/>
                  </a:lnTo>
                  <a:lnTo>
                    <a:pt x="591" y="937"/>
                  </a:lnTo>
                  <a:lnTo>
                    <a:pt x="601" y="937"/>
                  </a:lnTo>
                  <a:lnTo>
                    <a:pt x="613" y="937"/>
                  </a:lnTo>
                  <a:lnTo>
                    <a:pt x="617" y="934"/>
                  </a:lnTo>
                  <a:lnTo>
                    <a:pt x="625" y="931"/>
                  </a:lnTo>
                  <a:lnTo>
                    <a:pt x="630" y="923"/>
                  </a:lnTo>
                  <a:lnTo>
                    <a:pt x="632" y="911"/>
                  </a:lnTo>
                  <a:lnTo>
                    <a:pt x="620" y="910"/>
                  </a:lnTo>
                  <a:lnTo>
                    <a:pt x="619" y="913"/>
                  </a:lnTo>
                  <a:lnTo>
                    <a:pt x="619" y="916"/>
                  </a:lnTo>
                  <a:lnTo>
                    <a:pt x="617" y="918"/>
                  </a:lnTo>
                  <a:lnTo>
                    <a:pt x="613" y="924"/>
                  </a:lnTo>
                  <a:lnTo>
                    <a:pt x="609" y="927"/>
                  </a:lnTo>
                  <a:lnTo>
                    <a:pt x="603" y="927"/>
                  </a:lnTo>
                  <a:lnTo>
                    <a:pt x="601" y="926"/>
                  </a:lnTo>
                  <a:lnTo>
                    <a:pt x="597" y="926"/>
                  </a:lnTo>
                  <a:lnTo>
                    <a:pt x="593" y="924"/>
                  </a:lnTo>
                  <a:lnTo>
                    <a:pt x="589" y="920"/>
                  </a:lnTo>
                  <a:lnTo>
                    <a:pt x="584" y="914"/>
                  </a:lnTo>
                  <a:lnTo>
                    <a:pt x="583" y="907"/>
                  </a:lnTo>
                  <a:lnTo>
                    <a:pt x="583" y="898"/>
                  </a:lnTo>
                  <a:lnTo>
                    <a:pt x="601" y="898"/>
                  </a:lnTo>
                  <a:lnTo>
                    <a:pt x="617" y="898"/>
                  </a:lnTo>
                  <a:lnTo>
                    <a:pt x="633" y="898"/>
                  </a:lnTo>
                  <a:lnTo>
                    <a:pt x="633" y="881"/>
                  </a:lnTo>
                  <a:close/>
                  <a:moveTo>
                    <a:pt x="645" y="812"/>
                  </a:moveTo>
                  <a:lnTo>
                    <a:pt x="629" y="812"/>
                  </a:lnTo>
                  <a:lnTo>
                    <a:pt x="617" y="829"/>
                  </a:lnTo>
                  <a:lnTo>
                    <a:pt x="614" y="834"/>
                  </a:lnTo>
                  <a:lnTo>
                    <a:pt x="617" y="834"/>
                  </a:lnTo>
                  <a:lnTo>
                    <a:pt x="623" y="834"/>
                  </a:lnTo>
                  <a:lnTo>
                    <a:pt x="645" y="812"/>
                  </a:lnTo>
                  <a:close/>
                  <a:moveTo>
                    <a:pt x="646" y="1405"/>
                  </a:moveTo>
                  <a:lnTo>
                    <a:pt x="635" y="1405"/>
                  </a:lnTo>
                  <a:lnTo>
                    <a:pt x="635" y="1458"/>
                  </a:lnTo>
                  <a:lnTo>
                    <a:pt x="633" y="1466"/>
                  </a:lnTo>
                  <a:lnTo>
                    <a:pt x="630" y="1470"/>
                  </a:lnTo>
                  <a:lnTo>
                    <a:pt x="626" y="1474"/>
                  </a:lnTo>
                  <a:lnTo>
                    <a:pt x="622" y="1477"/>
                  </a:lnTo>
                  <a:lnTo>
                    <a:pt x="614" y="1477"/>
                  </a:lnTo>
                  <a:lnTo>
                    <a:pt x="609" y="1474"/>
                  </a:lnTo>
                  <a:lnTo>
                    <a:pt x="606" y="1471"/>
                  </a:lnTo>
                  <a:lnTo>
                    <a:pt x="604" y="1469"/>
                  </a:lnTo>
                  <a:lnTo>
                    <a:pt x="603" y="1463"/>
                  </a:lnTo>
                  <a:lnTo>
                    <a:pt x="603" y="1405"/>
                  </a:lnTo>
                  <a:lnTo>
                    <a:pt x="591" y="1405"/>
                  </a:lnTo>
                  <a:lnTo>
                    <a:pt x="591" y="1463"/>
                  </a:lnTo>
                  <a:lnTo>
                    <a:pt x="593" y="1470"/>
                  </a:lnTo>
                  <a:lnTo>
                    <a:pt x="593" y="1474"/>
                  </a:lnTo>
                  <a:lnTo>
                    <a:pt x="597" y="1484"/>
                  </a:lnTo>
                  <a:lnTo>
                    <a:pt x="603" y="1489"/>
                  </a:lnTo>
                  <a:lnTo>
                    <a:pt x="623" y="1489"/>
                  </a:lnTo>
                  <a:lnTo>
                    <a:pt x="630" y="1484"/>
                  </a:lnTo>
                  <a:lnTo>
                    <a:pt x="634" y="1477"/>
                  </a:lnTo>
                  <a:lnTo>
                    <a:pt x="636" y="1474"/>
                  </a:lnTo>
                  <a:lnTo>
                    <a:pt x="636" y="1487"/>
                  </a:lnTo>
                  <a:lnTo>
                    <a:pt x="646" y="1487"/>
                  </a:lnTo>
                  <a:lnTo>
                    <a:pt x="646" y="1474"/>
                  </a:lnTo>
                  <a:lnTo>
                    <a:pt x="646" y="1405"/>
                  </a:lnTo>
                  <a:close/>
                  <a:moveTo>
                    <a:pt x="695" y="52"/>
                  </a:moveTo>
                  <a:lnTo>
                    <a:pt x="692" y="43"/>
                  </a:lnTo>
                  <a:lnTo>
                    <a:pt x="692" y="42"/>
                  </a:lnTo>
                  <a:lnTo>
                    <a:pt x="689" y="37"/>
                  </a:lnTo>
                  <a:lnTo>
                    <a:pt x="685" y="33"/>
                  </a:lnTo>
                  <a:lnTo>
                    <a:pt x="679" y="30"/>
                  </a:lnTo>
                  <a:lnTo>
                    <a:pt x="668" y="30"/>
                  </a:lnTo>
                  <a:lnTo>
                    <a:pt x="665" y="31"/>
                  </a:lnTo>
                  <a:lnTo>
                    <a:pt x="659" y="33"/>
                  </a:lnTo>
                  <a:lnTo>
                    <a:pt x="653" y="37"/>
                  </a:lnTo>
                  <a:lnTo>
                    <a:pt x="650" y="43"/>
                  </a:lnTo>
                  <a:lnTo>
                    <a:pt x="650" y="31"/>
                  </a:lnTo>
                  <a:lnTo>
                    <a:pt x="640" y="31"/>
                  </a:lnTo>
                  <a:lnTo>
                    <a:pt x="640" y="114"/>
                  </a:lnTo>
                  <a:lnTo>
                    <a:pt x="652" y="114"/>
                  </a:lnTo>
                  <a:lnTo>
                    <a:pt x="652" y="52"/>
                  </a:lnTo>
                  <a:lnTo>
                    <a:pt x="657" y="43"/>
                  </a:lnTo>
                  <a:lnTo>
                    <a:pt x="658" y="42"/>
                  </a:lnTo>
                  <a:lnTo>
                    <a:pt x="672" y="42"/>
                  </a:lnTo>
                  <a:lnTo>
                    <a:pt x="675" y="43"/>
                  </a:lnTo>
                  <a:lnTo>
                    <a:pt x="676" y="44"/>
                  </a:lnTo>
                  <a:lnTo>
                    <a:pt x="679" y="46"/>
                  </a:lnTo>
                  <a:lnTo>
                    <a:pt x="682" y="49"/>
                  </a:lnTo>
                  <a:lnTo>
                    <a:pt x="682" y="53"/>
                  </a:lnTo>
                  <a:lnTo>
                    <a:pt x="684" y="56"/>
                  </a:lnTo>
                  <a:lnTo>
                    <a:pt x="684" y="114"/>
                  </a:lnTo>
                  <a:lnTo>
                    <a:pt x="695" y="114"/>
                  </a:lnTo>
                  <a:lnTo>
                    <a:pt x="695" y="52"/>
                  </a:lnTo>
                  <a:close/>
                  <a:moveTo>
                    <a:pt x="701" y="872"/>
                  </a:moveTo>
                  <a:lnTo>
                    <a:pt x="699" y="864"/>
                  </a:lnTo>
                  <a:lnTo>
                    <a:pt x="691" y="855"/>
                  </a:lnTo>
                  <a:lnTo>
                    <a:pt x="685" y="852"/>
                  </a:lnTo>
                  <a:lnTo>
                    <a:pt x="674" y="852"/>
                  </a:lnTo>
                  <a:lnTo>
                    <a:pt x="672" y="854"/>
                  </a:lnTo>
                  <a:lnTo>
                    <a:pt x="666" y="855"/>
                  </a:lnTo>
                  <a:lnTo>
                    <a:pt x="661" y="859"/>
                  </a:lnTo>
                  <a:lnTo>
                    <a:pt x="656" y="865"/>
                  </a:lnTo>
                  <a:lnTo>
                    <a:pt x="656" y="854"/>
                  </a:lnTo>
                  <a:lnTo>
                    <a:pt x="646" y="854"/>
                  </a:lnTo>
                  <a:lnTo>
                    <a:pt x="646" y="936"/>
                  </a:lnTo>
                  <a:lnTo>
                    <a:pt x="658" y="936"/>
                  </a:lnTo>
                  <a:lnTo>
                    <a:pt x="658" y="874"/>
                  </a:lnTo>
                  <a:lnTo>
                    <a:pt x="663" y="865"/>
                  </a:lnTo>
                  <a:lnTo>
                    <a:pt x="663" y="864"/>
                  </a:lnTo>
                  <a:lnTo>
                    <a:pt x="679" y="864"/>
                  </a:lnTo>
                  <a:lnTo>
                    <a:pt x="681" y="865"/>
                  </a:lnTo>
                  <a:lnTo>
                    <a:pt x="686" y="868"/>
                  </a:lnTo>
                  <a:lnTo>
                    <a:pt x="688" y="871"/>
                  </a:lnTo>
                  <a:lnTo>
                    <a:pt x="689" y="875"/>
                  </a:lnTo>
                  <a:lnTo>
                    <a:pt x="689" y="936"/>
                  </a:lnTo>
                  <a:lnTo>
                    <a:pt x="701" y="936"/>
                  </a:lnTo>
                  <a:lnTo>
                    <a:pt x="701" y="872"/>
                  </a:lnTo>
                  <a:close/>
                  <a:moveTo>
                    <a:pt x="701" y="550"/>
                  </a:moveTo>
                  <a:lnTo>
                    <a:pt x="694" y="550"/>
                  </a:lnTo>
                  <a:lnTo>
                    <a:pt x="689" y="561"/>
                  </a:lnTo>
                  <a:lnTo>
                    <a:pt x="679" y="571"/>
                  </a:lnTo>
                  <a:lnTo>
                    <a:pt x="666" y="579"/>
                  </a:lnTo>
                  <a:lnTo>
                    <a:pt x="666" y="592"/>
                  </a:lnTo>
                  <a:lnTo>
                    <a:pt x="671" y="590"/>
                  </a:lnTo>
                  <a:lnTo>
                    <a:pt x="684" y="582"/>
                  </a:lnTo>
                  <a:lnTo>
                    <a:pt x="689" y="576"/>
                  </a:lnTo>
                  <a:lnTo>
                    <a:pt x="689" y="664"/>
                  </a:lnTo>
                  <a:lnTo>
                    <a:pt x="701" y="664"/>
                  </a:lnTo>
                  <a:lnTo>
                    <a:pt x="701" y="576"/>
                  </a:lnTo>
                  <a:lnTo>
                    <a:pt x="701" y="550"/>
                  </a:lnTo>
                  <a:close/>
                  <a:moveTo>
                    <a:pt x="721" y="345"/>
                  </a:moveTo>
                  <a:lnTo>
                    <a:pt x="720" y="342"/>
                  </a:lnTo>
                  <a:lnTo>
                    <a:pt x="720" y="335"/>
                  </a:lnTo>
                  <a:lnTo>
                    <a:pt x="717" y="330"/>
                  </a:lnTo>
                  <a:lnTo>
                    <a:pt x="714" y="327"/>
                  </a:lnTo>
                  <a:lnTo>
                    <a:pt x="712" y="325"/>
                  </a:lnTo>
                  <a:lnTo>
                    <a:pt x="710" y="322"/>
                  </a:lnTo>
                  <a:lnTo>
                    <a:pt x="707" y="318"/>
                  </a:lnTo>
                  <a:lnTo>
                    <a:pt x="699" y="315"/>
                  </a:lnTo>
                  <a:lnTo>
                    <a:pt x="685" y="315"/>
                  </a:lnTo>
                  <a:lnTo>
                    <a:pt x="679" y="317"/>
                  </a:lnTo>
                  <a:lnTo>
                    <a:pt x="675" y="322"/>
                  </a:lnTo>
                  <a:lnTo>
                    <a:pt x="679" y="291"/>
                  </a:lnTo>
                  <a:lnTo>
                    <a:pt x="717" y="291"/>
                  </a:lnTo>
                  <a:lnTo>
                    <a:pt x="717" y="278"/>
                  </a:lnTo>
                  <a:lnTo>
                    <a:pt x="671" y="278"/>
                  </a:lnTo>
                  <a:lnTo>
                    <a:pt x="661" y="337"/>
                  </a:lnTo>
                  <a:lnTo>
                    <a:pt x="672" y="338"/>
                  </a:lnTo>
                  <a:lnTo>
                    <a:pt x="676" y="331"/>
                  </a:lnTo>
                  <a:lnTo>
                    <a:pt x="682" y="327"/>
                  </a:lnTo>
                  <a:lnTo>
                    <a:pt x="695" y="327"/>
                  </a:lnTo>
                  <a:lnTo>
                    <a:pt x="701" y="330"/>
                  </a:lnTo>
                  <a:lnTo>
                    <a:pt x="704" y="335"/>
                  </a:lnTo>
                  <a:lnTo>
                    <a:pt x="707" y="340"/>
                  </a:lnTo>
                  <a:lnTo>
                    <a:pt x="708" y="345"/>
                  </a:lnTo>
                  <a:lnTo>
                    <a:pt x="708" y="360"/>
                  </a:lnTo>
                  <a:lnTo>
                    <a:pt x="707" y="366"/>
                  </a:lnTo>
                  <a:lnTo>
                    <a:pt x="701" y="377"/>
                  </a:lnTo>
                  <a:lnTo>
                    <a:pt x="695" y="380"/>
                  </a:lnTo>
                  <a:lnTo>
                    <a:pt x="679" y="380"/>
                  </a:lnTo>
                  <a:lnTo>
                    <a:pt x="674" y="373"/>
                  </a:lnTo>
                  <a:lnTo>
                    <a:pt x="671" y="358"/>
                  </a:lnTo>
                  <a:lnTo>
                    <a:pt x="659" y="360"/>
                  </a:lnTo>
                  <a:lnTo>
                    <a:pt x="661" y="370"/>
                  </a:lnTo>
                  <a:lnTo>
                    <a:pt x="663" y="377"/>
                  </a:lnTo>
                  <a:lnTo>
                    <a:pt x="668" y="383"/>
                  </a:lnTo>
                  <a:lnTo>
                    <a:pt x="674" y="389"/>
                  </a:lnTo>
                  <a:lnTo>
                    <a:pt x="681" y="391"/>
                  </a:lnTo>
                  <a:lnTo>
                    <a:pt x="698" y="391"/>
                  </a:lnTo>
                  <a:lnTo>
                    <a:pt x="707" y="387"/>
                  </a:lnTo>
                  <a:lnTo>
                    <a:pt x="712" y="380"/>
                  </a:lnTo>
                  <a:lnTo>
                    <a:pt x="718" y="371"/>
                  </a:lnTo>
                  <a:lnTo>
                    <a:pt x="721" y="363"/>
                  </a:lnTo>
                  <a:lnTo>
                    <a:pt x="721" y="345"/>
                  </a:lnTo>
                  <a:close/>
                  <a:moveTo>
                    <a:pt x="787" y="0"/>
                  </a:moveTo>
                  <a:lnTo>
                    <a:pt x="780" y="0"/>
                  </a:lnTo>
                  <a:lnTo>
                    <a:pt x="776" y="11"/>
                  </a:lnTo>
                  <a:lnTo>
                    <a:pt x="767" y="21"/>
                  </a:lnTo>
                  <a:lnTo>
                    <a:pt x="754" y="29"/>
                  </a:lnTo>
                  <a:lnTo>
                    <a:pt x="754" y="42"/>
                  </a:lnTo>
                  <a:lnTo>
                    <a:pt x="758" y="40"/>
                  </a:lnTo>
                  <a:lnTo>
                    <a:pt x="763" y="37"/>
                  </a:lnTo>
                  <a:lnTo>
                    <a:pt x="766" y="34"/>
                  </a:lnTo>
                  <a:lnTo>
                    <a:pt x="774" y="29"/>
                  </a:lnTo>
                  <a:lnTo>
                    <a:pt x="777" y="26"/>
                  </a:lnTo>
                  <a:lnTo>
                    <a:pt x="777" y="114"/>
                  </a:lnTo>
                  <a:lnTo>
                    <a:pt x="787" y="114"/>
                  </a:lnTo>
                  <a:lnTo>
                    <a:pt x="787" y="26"/>
                  </a:lnTo>
                  <a:lnTo>
                    <a:pt x="787" y="0"/>
                  </a:lnTo>
                  <a:close/>
                  <a:moveTo>
                    <a:pt x="790" y="609"/>
                  </a:moveTo>
                  <a:lnTo>
                    <a:pt x="788" y="583"/>
                  </a:lnTo>
                  <a:lnTo>
                    <a:pt x="783" y="565"/>
                  </a:lnTo>
                  <a:lnTo>
                    <a:pt x="779" y="560"/>
                  </a:lnTo>
                  <a:lnTo>
                    <a:pt x="779" y="609"/>
                  </a:lnTo>
                  <a:lnTo>
                    <a:pt x="778" y="629"/>
                  </a:lnTo>
                  <a:lnTo>
                    <a:pt x="774" y="643"/>
                  </a:lnTo>
                  <a:lnTo>
                    <a:pt x="769" y="652"/>
                  </a:lnTo>
                  <a:lnTo>
                    <a:pt x="761" y="655"/>
                  </a:lnTo>
                  <a:lnTo>
                    <a:pt x="760" y="655"/>
                  </a:lnTo>
                  <a:lnTo>
                    <a:pt x="752" y="652"/>
                  </a:lnTo>
                  <a:lnTo>
                    <a:pt x="746" y="643"/>
                  </a:lnTo>
                  <a:lnTo>
                    <a:pt x="742" y="629"/>
                  </a:lnTo>
                  <a:lnTo>
                    <a:pt x="741" y="612"/>
                  </a:lnTo>
                  <a:lnTo>
                    <a:pt x="741" y="590"/>
                  </a:lnTo>
                  <a:lnTo>
                    <a:pt x="744" y="577"/>
                  </a:lnTo>
                  <a:lnTo>
                    <a:pt x="747" y="571"/>
                  </a:lnTo>
                  <a:lnTo>
                    <a:pt x="751" y="566"/>
                  </a:lnTo>
                  <a:lnTo>
                    <a:pt x="756" y="561"/>
                  </a:lnTo>
                  <a:lnTo>
                    <a:pt x="760" y="561"/>
                  </a:lnTo>
                  <a:lnTo>
                    <a:pt x="768" y="565"/>
                  </a:lnTo>
                  <a:lnTo>
                    <a:pt x="774" y="574"/>
                  </a:lnTo>
                  <a:lnTo>
                    <a:pt x="778" y="588"/>
                  </a:lnTo>
                  <a:lnTo>
                    <a:pt x="779" y="609"/>
                  </a:lnTo>
                  <a:lnTo>
                    <a:pt x="779" y="560"/>
                  </a:lnTo>
                  <a:lnTo>
                    <a:pt x="773" y="554"/>
                  </a:lnTo>
                  <a:lnTo>
                    <a:pt x="760" y="550"/>
                  </a:lnTo>
                  <a:lnTo>
                    <a:pt x="747" y="554"/>
                  </a:lnTo>
                  <a:lnTo>
                    <a:pt x="737" y="565"/>
                  </a:lnTo>
                  <a:lnTo>
                    <a:pt x="732" y="583"/>
                  </a:lnTo>
                  <a:lnTo>
                    <a:pt x="730" y="609"/>
                  </a:lnTo>
                  <a:lnTo>
                    <a:pt x="730" y="612"/>
                  </a:lnTo>
                  <a:lnTo>
                    <a:pt x="731" y="616"/>
                  </a:lnTo>
                  <a:lnTo>
                    <a:pt x="731" y="623"/>
                  </a:lnTo>
                  <a:lnTo>
                    <a:pt x="733" y="636"/>
                  </a:lnTo>
                  <a:lnTo>
                    <a:pt x="734" y="646"/>
                  </a:lnTo>
                  <a:lnTo>
                    <a:pt x="738" y="654"/>
                  </a:lnTo>
                  <a:lnTo>
                    <a:pt x="744" y="662"/>
                  </a:lnTo>
                  <a:lnTo>
                    <a:pt x="751" y="666"/>
                  </a:lnTo>
                  <a:lnTo>
                    <a:pt x="760" y="666"/>
                  </a:lnTo>
                  <a:lnTo>
                    <a:pt x="773" y="663"/>
                  </a:lnTo>
                  <a:lnTo>
                    <a:pt x="783" y="652"/>
                  </a:lnTo>
                  <a:lnTo>
                    <a:pt x="788" y="634"/>
                  </a:lnTo>
                  <a:lnTo>
                    <a:pt x="790" y="609"/>
                  </a:lnTo>
                  <a:close/>
                  <a:moveTo>
                    <a:pt x="792" y="334"/>
                  </a:moveTo>
                  <a:lnTo>
                    <a:pt x="790" y="308"/>
                  </a:lnTo>
                  <a:lnTo>
                    <a:pt x="784" y="290"/>
                  </a:lnTo>
                  <a:lnTo>
                    <a:pt x="780" y="286"/>
                  </a:lnTo>
                  <a:lnTo>
                    <a:pt x="780" y="334"/>
                  </a:lnTo>
                  <a:lnTo>
                    <a:pt x="779" y="354"/>
                  </a:lnTo>
                  <a:lnTo>
                    <a:pt x="776" y="368"/>
                  </a:lnTo>
                  <a:lnTo>
                    <a:pt x="770" y="377"/>
                  </a:lnTo>
                  <a:lnTo>
                    <a:pt x="761" y="380"/>
                  </a:lnTo>
                  <a:lnTo>
                    <a:pt x="754" y="377"/>
                  </a:lnTo>
                  <a:lnTo>
                    <a:pt x="748" y="368"/>
                  </a:lnTo>
                  <a:lnTo>
                    <a:pt x="744" y="354"/>
                  </a:lnTo>
                  <a:lnTo>
                    <a:pt x="743" y="334"/>
                  </a:lnTo>
                  <a:lnTo>
                    <a:pt x="743" y="314"/>
                  </a:lnTo>
                  <a:lnTo>
                    <a:pt x="744" y="304"/>
                  </a:lnTo>
                  <a:lnTo>
                    <a:pt x="748" y="296"/>
                  </a:lnTo>
                  <a:lnTo>
                    <a:pt x="751" y="291"/>
                  </a:lnTo>
                  <a:lnTo>
                    <a:pt x="756" y="288"/>
                  </a:lnTo>
                  <a:lnTo>
                    <a:pt x="761" y="288"/>
                  </a:lnTo>
                  <a:lnTo>
                    <a:pt x="770" y="291"/>
                  </a:lnTo>
                  <a:lnTo>
                    <a:pt x="776" y="299"/>
                  </a:lnTo>
                  <a:lnTo>
                    <a:pt x="779" y="314"/>
                  </a:lnTo>
                  <a:lnTo>
                    <a:pt x="780" y="334"/>
                  </a:lnTo>
                  <a:lnTo>
                    <a:pt x="780" y="286"/>
                  </a:lnTo>
                  <a:lnTo>
                    <a:pt x="775" y="280"/>
                  </a:lnTo>
                  <a:lnTo>
                    <a:pt x="761" y="276"/>
                  </a:lnTo>
                  <a:lnTo>
                    <a:pt x="748" y="280"/>
                  </a:lnTo>
                  <a:lnTo>
                    <a:pt x="739" y="290"/>
                  </a:lnTo>
                  <a:lnTo>
                    <a:pt x="733" y="308"/>
                  </a:lnTo>
                  <a:lnTo>
                    <a:pt x="731" y="334"/>
                  </a:lnTo>
                  <a:lnTo>
                    <a:pt x="731" y="344"/>
                  </a:lnTo>
                  <a:lnTo>
                    <a:pt x="733" y="347"/>
                  </a:lnTo>
                  <a:lnTo>
                    <a:pt x="733" y="363"/>
                  </a:lnTo>
                  <a:lnTo>
                    <a:pt x="735" y="373"/>
                  </a:lnTo>
                  <a:lnTo>
                    <a:pt x="740" y="378"/>
                  </a:lnTo>
                  <a:lnTo>
                    <a:pt x="746" y="387"/>
                  </a:lnTo>
                  <a:lnTo>
                    <a:pt x="753" y="391"/>
                  </a:lnTo>
                  <a:lnTo>
                    <a:pt x="761" y="391"/>
                  </a:lnTo>
                  <a:lnTo>
                    <a:pt x="775" y="388"/>
                  </a:lnTo>
                  <a:lnTo>
                    <a:pt x="784" y="377"/>
                  </a:lnTo>
                  <a:lnTo>
                    <a:pt x="790" y="359"/>
                  </a:lnTo>
                  <a:lnTo>
                    <a:pt x="792" y="334"/>
                  </a:lnTo>
                  <a:close/>
                  <a:moveTo>
                    <a:pt x="794" y="822"/>
                  </a:moveTo>
                  <a:lnTo>
                    <a:pt x="787" y="822"/>
                  </a:lnTo>
                  <a:lnTo>
                    <a:pt x="783" y="834"/>
                  </a:lnTo>
                  <a:lnTo>
                    <a:pt x="773" y="844"/>
                  </a:lnTo>
                  <a:lnTo>
                    <a:pt x="760" y="851"/>
                  </a:lnTo>
                  <a:lnTo>
                    <a:pt x="760" y="864"/>
                  </a:lnTo>
                  <a:lnTo>
                    <a:pt x="764" y="862"/>
                  </a:lnTo>
                  <a:lnTo>
                    <a:pt x="777" y="854"/>
                  </a:lnTo>
                  <a:lnTo>
                    <a:pt x="783" y="848"/>
                  </a:lnTo>
                  <a:lnTo>
                    <a:pt x="783" y="936"/>
                  </a:lnTo>
                  <a:lnTo>
                    <a:pt x="794" y="936"/>
                  </a:lnTo>
                  <a:lnTo>
                    <a:pt x="794" y="848"/>
                  </a:lnTo>
                  <a:lnTo>
                    <a:pt x="794" y="822"/>
                  </a:lnTo>
                  <a:close/>
                  <a:moveTo>
                    <a:pt x="845" y="550"/>
                  </a:moveTo>
                  <a:lnTo>
                    <a:pt x="838" y="550"/>
                  </a:lnTo>
                  <a:lnTo>
                    <a:pt x="833" y="561"/>
                  </a:lnTo>
                  <a:lnTo>
                    <a:pt x="825" y="571"/>
                  </a:lnTo>
                  <a:lnTo>
                    <a:pt x="812" y="579"/>
                  </a:lnTo>
                  <a:lnTo>
                    <a:pt x="812" y="592"/>
                  </a:lnTo>
                  <a:lnTo>
                    <a:pt x="816" y="590"/>
                  </a:lnTo>
                  <a:lnTo>
                    <a:pt x="819" y="587"/>
                  </a:lnTo>
                  <a:lnTo>
                    <a:pt x="832" y="579"/>
                  </a:lnTo>
                  <a:lnTo>
                    <a:pt x="833" y="576"/>
                  </a:lnTo>
                  <a:lnTo>
                    <a:pt x="833" y="664"/>
                  </a:lnTo>
                  <a:lnTo>
                    <a:pt x="845" y="664"/>
                  </a:lnTo>
                  <a:lnTo>
                    <a:pt x="845" y="576"/>
                  </a:lnTo>
                  <a:lnTo>
                    <a:pt x="845" y="550"/>
                  </a:lnTo>
                  <a:close/>
                  <a:moveTo>
                    <a:pt x="846" y="276"/>
                  </a:moveTo>
                  <a:lnTo>
                    <a:pt x="839" y="276"/>
                  </a:lnTo>
                  <a:lnTo>
                    <a:pt x="835" y="288"/>
                  </a:lnTo>
                  <a:lnTo>
                    <a:pt x="825" y="296"/>
                  </a:lnTo>
                  <a:lnTo>
                    <a:pt x="812" y="305"/>
                  </a:lnTo>
                  <a:lnTo>
                    <a:pt x="812" y="318"/>
                  </a:lnTo>
                  <a:lnTo>
                    <a:pt x="816" y="315"/>
                  </a:lnTo>
                  <a:lnTo>
                    <a:pt x="820" y="314"/>
                  </a:lnTo>
                  <a:lnTo>
                    <a:pt x="829" y="308"/>
                  </a:lnTo>
                  <a:lnTo>
                    <a:pt x="832" y="304"/>
                  </a:lnTo>
                  <a:lnTo>
                    <a:pt x="835" y="301"/>
                  </a:lnTo>
                  <a:lnTo>
                    <a:pt x="835" y="390"/>
                  </a:lnTo>
                  <a:lnTo>
                    <a:pt x="846" y="390"/>
                  </a:lnTo>
                  <a:lnTo>
                    <a:pt x="846" y="301"/>
                  </a:lnTo>
                  <a:lnTo>
                    <a:pt x="846" y="276"/>
                  </a:lnTo>
                  <a:close/>
                  <a:moveTo>
                    <a:pt x="884" y="880"/>
                  </a:moveTo>
                  <a:lnTo>
                    <a:pt x="882" y="855"/>
                  </a:lnTo>
                  <a:lnTo>
                    <a:pt x="876" y="837"/>
                  </a:lnTo>
                  <a:lnTo>
                    <a:pt x="872" y="832"/>
                  </a:lnTo>
                  <a:lnTo>
                    <a:pt x="872" y="880"/>
                  </a:lnTo>
                  <a:lnTo>
                    <a:pt x="871" y="900"/>
                  </a:lnTo>
                  <a:lnTo>
                    <a:pt x="868" y="915"/>
                  </a:lnTo>
                  <a:lnTo>
                    <a:pt x="862" y="924"/>
                  </a:lnTo>
                  <a:lnTo>
                    <a:pt x="855" y="927"/>
                  </a:lnTo>
                  <a:lnTo>
                    <a:pt x="854" y="927"/>
                  </a:lnTo>
                  <a:lnTo>
                    <a:pt x="846" y="924"/>
                  </a:lnTo>
                  <a:lnTo>
                    <a:pt x="840" y="915"/>
                  </a:lnTo>
                  <a:lnTo>
                    <a:pt x="836" y="900"/>
                  </a:lnTo>
                  <a:lnTo>
                    <a:pt x="835" y="880"/>
                  </a:lnTo>
                  <a:lnTo>
                    <a:pt x="835" y="862"/>
                  </a:lnTo>
                  <a:lnTo>
                    <a:pt x="838" y="849"/>
                  </a:lnTo>
                  <a:lnTo>
                    <a:pt x="841" y="844"/>
                  </a:lnTo>
                  <a:lnTo>
                    <a:pt x="845" y="836"/>
                  </a:lnTo>
                  <a:lnTo>
                    <a:pt x="849" y="834"/>
                  </a:lnTo>
                  <a:lnTo>
                    <a:pt x="854" y="834"/>
                  </a:lnTo>
                  <a:lnTo>
                    <a:pt x="862" y="836"/>
                  </a:lnTo>
                  <a:lnTo>
                    <a:pt x="868" y="845"/>
                  </a:lnTo>
                  <a:lnTo>
                    <a:pt x="871" y="860"/>
                  </a:lnTo>
                  <a:lnTo>
                    <a:pt x="872" y="880"/>
                  </a:lnTo>
                  <a:lnTo>
                    <a:pt x="872" y="832"/>
                  </a:lnTo>
                  <a:lnTo>
                    <a:pt x="867" y="826"/>
                  </a:lnTo>
                  <a:lnTo>
                    <a:pt x="854" y="822"/>
                  </a:lnTo>
                  <a:lnTo>
                    <a:pt x="840" y="826"/>
                  </a:lnTo>
                  <a:lnTo>
                    <a:pt x="831" y="837"/>
                  </a:lnTo>
                  <a:lnTo>
                    <a:pt x="825" y="855"/>
                  </a:lnTo>
                  <a:lnTo>
                    <a:pt x="823" y="880"/>
                  </a:lnTo>
                  <a:lnTo>
                    <a:pt x="823" y="884"/>
                  </a:lnTo>
                  <a:lnTo>
                    <a:pt x="825" y="888"/>
                  </a:lnTo>
                  <a:lnTo>
                    <a:pt x="825" y="895"/>
                  </a:lnTo>
                  <a:lnTo>
                    <a:pt x="826" y="908"/>
                  </a:lnTo>
                  <a:lnTo>
                    <a:pt x="828" y="918"/>
                  </a:lnTo>
                  <a:lnTo>
                    <a:pt x="832" y="926"/>
                  </a:lnTo>
                  <a:lnTo>
                    <a:pt x="838" y="934"/>
                  </a:lnTo>
                  <a:lnTo>
                    <a:pt x="845" y="939"/>
                  </a:lnTo>
                  <a:lnTo>
                    <a:pt x="854" y="939"/>
                  </a:lnTo>
                  <a:lnTo>
                    <a:pt x="867" y="934"/>
                  </a:lnTo>
                  <a:lnTo>
                    <a:pt x="876" y="923"/>
                  </a:lnTo>
                  <a:lnTo>
                    <a:pt x="882" y="905"/>
                  </a:lnTo>
                  <a:lnTo>
                    <a:pt x="884" y="880"/>
                  </a:lnTo>
                  <a:close/>
                  <a:moveTo>
                    <a:pt x="914" y="59"/>
                  </a:moveTo>
                  <a:lnTo>
                    <a:pt x="912" y="33"/>
                  </a:lnTo>
                  <a:lnTo>
                    <a:pt x="906" y="15"/>
                  </a:lnTo>
                  <a:lnTo>
                    <a:pt x="902" y="10"/>
                  </a:lnTo>
                  <a:lnTo>
                    <a:pt x="902" y="59"/>
                  </a:lnTo>
                  <a:lnTo>
                    <a:pt x="901" y="79"/>
                  </a:lnTo>
                  <a:lnTo>
                    <a:pt x="897" y="93"/>
                  </a:lnTo>
                  <a:lnTo>
                    <a:pt x="892" y="102"/>
                  </a:lnTo>
                  <a:lnTo>
                    <a:pt x="884" y="105"/>
                  </a:lnTo>
                  <a:lnTo>
                    <a:pt x="875" y="101"/>
                  </a:lnTo>
                  <a:lnTo>
                    <a:pt x="870" y="93"/>
                  </a:lnTo>
                  <a:lnTo>
                    <a:pt x="866" y="79"/>
                  </a:lnTo>
                  <a:lnTo>
                    <a:pt x="865" y="59"/>
                  </a:lnTo>
                  <a:lnTo>
                    <a:pt x="865" y="40"/>
                  </a:lnTo>
                  <a:lnTo>
                    <a:pt x="866" y="27"/>
                  </a:lnTo>
                  <a:lnTo>
                    <a:pt x="871" y="21"/>
                  </a:lnTo>
                  <a:lnTo>
                    <a:pt x="874" y="16"/>
                  </a:lnTo>
                  <a:lnTo>
                    <a:pt x="878" y="11"/>
                  </a:lnTo>
                  <a:lnTo>
                    <a:pt x="884" y="11"/>
                  </a:lnTo>
                  <a:lnTo>
                    <a:pt x="892" y="15"/>
                  </a:lnTo>
                  <a:lnTo>
                    <a:pt x="897" y="24"/>
                  </a:lnTo>
                  <a:lnTo>
                    <a:pt x="901" y="38"/>
                  </a:lnTo>
                  <a:lnTo>
                    <a:pt x="902" y="59"/>
                  </a:lnTo>
                  <a:lnTo>
                    <a:pt x="902" y="10"/>
                  </a:lnTo>
                  <a:lnTo>
                    <a:pt x="897" y="3"/>
                  </a:lnTo>
                  <a:lnTo>
                    <a:pt x="884" y="0"/>
                  </a:lnTo>
                  <a:lnTo>
                    <a:pt x="871" y="3"/>
                  </a:lnTo>
                  <a:lnTo>
                    <a:pt x="861" y="15"/>
                  </a:lnTo>
                  <a:lnTo>
                    <a:pt x="855" y="33"/>
                  </a:lnTo>
                  <a:lnTo>
                    <a:pt x="854" y="59"/>
                  </a:lnTo>
                  <a:lnTo>
                    <a:pt x="854" y="73"/>
                  </a:lnTo>
                  <a:lnTo>
                    <a:pt x="855" y="86"/>
                  </a:lnTo>
                  <a:lnTo>
                    <a:pt x="858" y="96"/>
                  </a:lnTo>
                  <a:lnTo>
                    <a:pt x="862" y="103"/>
                  </a:lnTo>
                  <a:lnTo>
                    <a:pt x="868" y="112"/>
                  </a:lnTo>
                  <a:lnTo>
                    <a:pt x="875" y="116"/>
                  </a:lnTo>
                  <a:lnTo>
                    <a:pt x="884" y="116"/>
                  </a:lnTo>
                  <a:lnTo>
                    <a:pt x="897" y="113"/>
                  </a:lnTo>
                  <a:lnTo>
                    <a:pt x="906" y="102"/>
                  </a:lnTo>
                  <a:lnTo>
                    <a:pt x="912" y="84"/>
                  </a:lnTo>
                  <a:lnTo>
                    <a:pt x="914" y="59"/>
                  </a:lnTo>
                  <a:close/>
                  <a:moveTo>
                    <a:pt x="957" y="880"/>
                  </a:moveTo>
                  <a:lnTo>
                    <a:pt x="955" y="855"/>
                  </a:lnTo>
                  <a:lnTo>
                    <a:pt x="950" y="837"/>
                  </a:lnTo>
                  <a:lnTo>
                    <a:pt x="944" y="830"/>
                  </a:lnTo>
                  <a:lnTo>
                    <a:pt x="944" y="880"/>
                  </a:lnTo>
                  <a:lnTo>
                    <a:pt x="943" y="900"/>
                  </a:lnTo>
                  <a:lnTo>
                    <a:pt x="940" y="915"/>
                  </a:lnTo>
                  <a:lnTo>
                    <a:pt x="935" y="924"/>
                  </a:lnTo>
                  <a:lnTo>
                    <a:pt x="927" y="927"/>
                  </a:lnTo>
                  <a:lnTo>
                    <a:pt x="926" y="927"/>
                  </a:lnTo>
                  <a:lnTo>
                    <a:pt x="918" y="924"/>
                  </a:lnTo>
                  <a:lnTo>
                    <a:pt x="913" y="915"/>
                  </a:lnTo>
                  <a:lnTo>
                    <a:pt x="909" y="900"/>
                  </a:lnTo>
                  <a:lnTo>
                    <a:pt x="908" y="882"/>
                  </a:lnTo>
                  <a:lnTo>
                    <a:pt x="908" y="862"/>
                  </a:lnTo>
                  <a:lnTo>
                    <a:pt x="910" y="849"/>
                  </a:lnTo>
                  <a:lnTo>
                    <a:pt x="913" y="844"/>
                  </a:lnTo>
                  <a:lnTo>
                    <a:pt x="917" y="836"/>
                  </a:lnTo>
                  <a:lnTo>
                    <a:pt x="921" y="834"/>
                  </a:lnTo>
                  <a:lnTo>
                    <a:pt x="926" y="834"/>
                  </a:lnTo>
                  <a:lnTo>
                    <a:pt x="934" y="836"/>
                  </a:lnTo>
                  <a:lnTo>
                    <a:pt x="940" y="845"/>
                  </a:lnTo>
                  <a:lnTo>
                    <a:pt x="943" y="860"/>
                  </a:lnTo>
                  <a:lnTo>
                    <a:pt x="944" y="880"/>
                  </a:lnTo>
                  <a:lnTo>
                    <a:pt x="944" y="830"/>
                  </a:lnTo>
                  <a:lnTo>
                    <a:pt x="940" y="826"/>
                  </a:lnTo>
                  <a:lnTo>
                    <a:pt x="927" y="822"/>
                  </a:lnTo>
                  <a:lnTo>
                    <a:pt x="926" y="822"/>
                  </a:lnTo>
                  <a:lnTo>
                    <a:pt x="912" y="826"/>
                  </a:lnTo>
                  <a:lnTo>
                    <a:pt x="903" y="837"/>
                  </a:lnTo>
                  <a:lnTo>
                    <a:pt x="897" y="855"/>
                  </a:lnTo>
                  <a:lnTo>
                    <a:pt x="895" y="880"/>
                  </a:lnTo>
                  <a:lnTo>
                    <a:pt x="895" y="882"/>
                  </a:lnTo>
                  <a:lnTo>
                    <a:pt x="897" y="884"/>
                  </a:lnTo>
                  <a:lnTo>
                    <a:pt x="897" y="895"/>
                  </a:lnTo>
                  <a:lnTo>
                    <a:pt x="898" y="908"/>
                  </a:lnTo>
                  <a:lnTo>
                    <a:pt x="901" y="918"/>
                  </a:lnTo>
                  <a:lnTo>
                    <a:pt x="904" y="926"/>
                  </a:lnTo>
                  <a:lnTo>
                    <a:pt x="910" y="934"/>
                  </a:lnTo>
                  <a:lnTo>
                    <a:pt x="917" y="939"/>
                  </a:lnTo>
                  <a:lnTo>
                    <a:pt x="926" y="939"/>
                  </a:lnTo>
                  <a:lnTo>
                    <a:pt x="939" y="934"/>
                  </a:lnTo>
                  <a:lnTo>
                    <a:pt x="949" y="923"/>
                  </a:lnTo>
                  <a:lnTo>
                    <a:pt x="955" y="905"/>
                  </a:lnTo>
                  <a:lnTo>
                    <a:pt x="957" y="880"/>
                  </a:lnTo>
                  <a:close/>
                  <a:moveTo>
                    <a:pt x="957" y="560"/>
                  </a:moveTo>
                  <a:lnTo>
                    <a:pt x="940" y="560"/>
                  </a:lnTo>
                  <a:lnTo>
                    <a:pt x="936" y="560"/>
                  </a:lnTo>
                  <a:lnTo>
                    <a:pt x="936" y="569"/>
                  </a:lnTo>
                  <a:lnTo>
                    <a:pt x="940" y="569"/>
                  </a:lnTo>
                  <a:lnTo>
                    <a:pt x="957" y="569"/>
                  </a:lnTo>
                  <a:lnTo>
                    <a:pt x="957" y="560"/>
                  </a:lnTo>
                  <a:close/>
                  <a:moveTo>
                    <a:pt x="957" y="285"/>
                  </a:moveTo>
                  <a:lnTo>
                    <a:pt x="940" y="285"/>
                  </a:lnTo>
                  <a:lnTo>
                    <a:pt x="936" y="285"/>
                  </a:lnTo>
                  <a:lnTo>
                    <a:pt x="936" y="294"/>
                  </a:lnTo>
                  <a:lnTo>
                    <a:pt x="940" y="294"/>
                  </a:lnTo>
                  <a:lnTo>
                    <a:pt x="957" y="294"/>
                  </a:lnTo>
                  <a:lnTo>
                    <a:pt x="957" y="285"/>
                  </a:lnTo>
                  <a:close/>
                  <a:moveTo>
                    <a:pt x="969" y="569"/>
                  </a:moveTo>
                  <a:lnTo>
                    <a:pt x="957" y="569"/>
                  </a:lnTo>
                  <a:lnTo>
                    <a:pt x="957" y="592"/>
                  </a:lnTo>
                  <a:lnTo>
                    <a:pt x="957" y="616"/>
                  </a:lnTo>
                  <a:lnTo>
                    <a:pt x="957" y="632"/>
                  </a:lnTo>
                  <a:lnTo>
                    <a:pt x="954" y="643"/>
                  </a:lnTo>
                  <a:lnTo>
                    <a:pt x="950" y="651"/>
                  </a:lnTo>
                  <a:lnTo>
                    <a:pt x="946" y="655"/>
                  </a:lnTo>
                  <a:lnTo>
                    <a:pt x="940" y="655"/>
                  </a:lnTo>
                  <a:lnTo>
                    <a:pt x="933" y="655"/>
                  </a:lnTo>
                  <a:lnTo>
                    <a:pt x="928" y="651"/>
                  </a:lnTo>
                  <a:lnTo>
                    <a:pt x="926" y="643"/>
                  </a:lnTo>
                  <a:lnTo>
                    <a:pt x="923" y="638"/>
                  </a:lnTo>
                  <a:lnTo>
                    <a:pt x="921" y="630"/>
                  </a:lnTo>
                  <a:lnTo>
                    <a:pt x="921" y="616"/>
                  </a:lnTo>
                  <a:lnTo>
                    <a:pt x="923" y="609"/>
                  </a:lnTo>
                  <a:lnTo>
                    <a:pt x="924" y="603"/>
                  </a:lnTo>
                  <a:lnTo>
                    <a:pt x="927" y="596"/>
                  </a:lnTo>
                  <a:lnTo>
                    <a:pt x="933" y="592"/>
                  </a:lnTo>
                  <a:lnTo>
                    <a:pt x="940" y="592"/>
                  </a:lnTo>
                  <a:lnTo>
                    <a:pt x="946" y="592"/>
                  </a:lnTo>
                  <a:lnTo>
                    <a:pt x="951" y="596"/>
                  </a:lnTo>
                  <a:lnTo>
                    <a:pt x="954" y="603"/>
                  </a:lnTo>
                  <a:lnTo>
                    <a:pt x="956" y="609"/>
                  </a:lnTo>
                  <a:lnTo>
                    <a:pt x="957" y="616"/>
                  </a:lnTo>
                  <a:lnTo>
                    <a:pt x="957" y="592"/>
                  </a:lnTo>
                  <a:lnTo>
                    <a:pt x="954" y="587"/>
                  </a:lnTo>
                  <a:lnTo>
                    <a:pt x="951" y="584"/>
                  </a:lnTo>
                  <a:lnTo>
                    <a:pt x="943" y="580"/>
                  </a:lnTo>
                  <a:lnTo>
                    <a:pt x="940" y="580"/>
                  </a:lnTo>
                  <a:lnTo>
                    <a:pt x="933" y="580"/>
                  </a:lnTo>
                  <a:lnTo>
                    <a:pt x="928" y="582"/>
                  </a:lnTo>
                  <a:lnTo>
                    <a:pt x="920" y="587"/>
                  </a:lnTo>
                  <a:lnTo>
                    <a:pt x="915" y="593"/>
                  </a:lnTo>
                  <a:lnTo>
                    <a:pt x="914" y="599"/>
                  </a:lnTo>
                  <a:lnTo>
                    <a:pt x="913" y="602"/>
                  </a:lnTo>
                  <a:lnTo>
                    <a:pt x="913" y="603"/>
                  </a:lnTo>
                  <a:lnTo>
                    <a:pt x="911" y="605"/>
                  </a:lnTo>
                  <a:lnTo>
                    <a:pt x="910" y="610"/>
                  </a:lnTo>
                  <a:lnTo>
                    <a:pt x="910" y="633"/>
                  </a:lnTo>
                  <a:lnTo>
                    <a:pt x="911" y="643"/>
                  </a:lnTo>
                  <a:lnTo>
                    <a:pt x="915" y="651"/>
                  </a:lnTo>
                  <a:lnTo>
                    <a:pt x="921" y="661"/>
                  </a:lnTo>
                  <a:lnTo>
                    <a:pt x="928" y="666"/>
                  </a:lnTo>
                  <a:lnTo>
                    <a:pt x="940" y="666"/>
                  </a:lnTo>
                  <a:lnTo>
                    <a:pt x="941" y="665"/>
                  </a:lnTo>
                  <a:lnTo>
                    <a:pt x="946" y="665"/>
                  </a:lnTo>
                  <a:lnTo>
                    <a:pt x="949" y="664"/>
                  </a:lnTo>
                  <a:lnTo>
                    <a:pt x="950" y="662"/>
                  </a:lnTo>
                  <a:lnTo>
                    <a:pt x="953" y="661"/>
                  </a:lnTo>
                  <a:lnTo>
                    <a:pt x="956" y="658"/>
                  </a:lnTo>
                  <a:lnTo>
                    <a:pt x="957" y="654"/>
                  </a:lnTo>
                  <a:lnTo>
                    <a:pt x="957" y="664"/>
                  </a:lnTo>
                  <a:lnTo>
                    <a:pt x="969" y="664"/>
                  </a:lnTo>
                  <a:lnTo>
                    <a:pt x="969" y="654"/>
                  </a:lnTo>
                  <a:lnTo>
                    <a:pt x="969" y="569"/>
                  </a:lnTo>
                  <a:close/>
                  <a:moveTo>
                    <a:pt x="969" y="551"/>
                  </a:moveTo>
                  <a:lnTo>
                    <a:pt x="957" y="551"/>
                  </a:lnTo>
                  <a:lnTo>
                    <a:pt x="957" y="560"/>
                  </a:lnTo>
                  <a:lnTo>
                    <a:pt x="969" y="560"/>
                  </a:lnTo>
                  <a:lnTo>
                    <a:pt x="969" y="551"/>
                  </a:lnTo>
                  <a:close/>
                  <a:moveTo>
                    <a:pt x="969" y="294"/>
                  </a:moveTo>
                  <a:lnTo>
                    <a:pt x="959" y="294"/>
                  </a:lnTo>
                  <a:lnTo>
                    <a:pt x="959" y="342"/>
                  </a:lnTo>
                  <a:lnTo>
                    <a:pt x="959" y="357"/>
                  </a:lnTo>
                  <a:lnTo>
                    <a:pt x="957" y="364"/>
                  </a:lnTo>
                  <a:lnTo>
                    <a:pt x="954" y="370"/>
                  </a:lnTo>
                  <a:lnTo>
                    <a:pt x="951" y="377"/>
                  </a:lnTo>
                  <a:lnTo>
                    <a:pt x="947" y="380"/>
                  </a:lnTo>
                  <a:lnTo>
                    <a:pt x="940" y="380"/>
                  </a:lnTo>
                  <a:lnTo>
                    <a:pt x="934" y="380"/>
                  </a:lnTo>
                  <a:lnTo>
                    <a:pt x="930" y="376"/>
                  </a:lnTo>
                  <a:lnTo>
                    <a:pt x="926" y="368"/>
                  </a:lnTo>
                  <a:lnTo>
                    <a:pt x="923" y="357"/>
                  </a:lnTo>
                  <a:lnTo>
                    <a:pt x="923" y="341"/>
                  </a:lnTo>
                  <a:lnTo>
                    <a:pt x="926" y="330"/>
                  </a:lnTo>
                  <a:lnTo>
                    <a:pt x="928" y="321"/>
                  </a:lnTo>
                  <a:lnTo>
                    <a:pt x="934" y="317"/>
                  </a:lnTo>
                  <a:lnTo>
                    <a:pt x="940" y="317"/>
                  </a:lnTo>
                  <a:lnTo>
                    <a:pt x="947" y="318"/>
                  </a:lnTo>
                  <a:lnTo>
                    <a:pt x="953" y="321"/>
                  </a:lnTo>
                  <a:lnTo>
                    <a:pt x="956" y="330"/>
                  </a:lnTo>
                  <a:lnTo>
                    <a:pt x="957" y="335"/>
                  </a:lnTo>
                  <a:lnTo>
                    <a:pt x="959" y="342"/>
                  </a:lnTo>
                  <a:lnTo>
                    <a:pt x="959" y="294"/>
                  </a:lnTo>
                  <a:lnTo>
                    <a:pt x="957" y="294"/>
                  </a:lnTo>
                  <a:lnTo>
                    <a:pt x="957" y="317"/>
                  </a:lnTo>
                  <a:lnTo>
                    <a:pt x="956" y="314"/>
                  </a:lnTo>
                  <a:lnTo>
                    <a:pt x="953" y="311"/>
                  </a:lnTo>
                  <a:lnTo>
                    <a:pt x="950" y="309"/>
                  </a:lnTo>
                  <a:lnTo>
                    <a:pt x="947" y="306"/>
                  </a:lnTo>
                  <a:lnTo>
                    <a:pt x="944" y="306"/>
                  </a:lnTo>
                  <a:lnTo>
                    <a:pt x="940" y="305"/>
                  </a:lnTo>
                  <a:lnTo>
                    <a:pt x="934" y="306"/>
                  </a:lnTo>
                  <a:lnTo>
                    <a:pt x="930" y="308"/>
                  </a:lnTo>
                  <a:lnTo>
                    <a:pt x="921" y="314"/>
                  </a:lnTo>
                  <a:lnTo>
                    <a:pt x="917" y="318"/>
                  </a:lnTo>
                  <a:lnTo>
                    <a:pt x="914" y="325"/>
                  </a:lnTo>
                  <a:lnTo>
                    <a:pt x="914" y="327"/>
                  </a:lnTo>
                  <a:lnTo>
                    <a:pt x="913" y="328"/>
                  </a:lnTo>
                  <a:lnTo>
                    <a:pt x="913" y="330"/>
                  </a:lnTo>
                  <a:lnTo>
                    <a:pt x="911" y="335"/>
                  </a:lnTo>
                  <a:lnTo>
                    <a:pt x="911" y="360"/>
                  </a:lnTo>
                  <a:lnTo>
                    <a:pt x="913" y="368"/>
                  </a:lnTo>
                  <a:lnTo>
                    <a:pt x="917" y="377"/>
                  </a:lnTo>
                  <a:lnTo>
                    <a:pt x="923" y="387"/>
                  </a:lnTo>
                  <a:lnTo>
                    <a:pt x="930" y="391"/>
                  </a:lnTo>
                  <a:lnTo>
                    <a:pt x="940" y="391"/>
                  </a:lnTo>
                  <a:lnTo>
                    <a:pt x="943" y="391"/>
                  </a:lnTo>
                  <a:lnTo>
                    <a:pt x="946" y="390"/>
                  </a:lnTo>
                  <a:lnTo>
                    <a:pt x="949" y="390"/>
                  </a:lnTo>
                  <a:lnTo>
                    <a:pt x="950" y="389"/>
                  </a:lnTo>
                  <a:lnTo>
                    <a:pt x="954" y="386"/>
                  </a:lnTo>
                  <a:lnTo>
                    <a:pt x="956" y="383"/>
                  </a:lnTo>
                  <a:lnTo>
                    <a:pt x="959" y="380"/>
                  </a:lnTo>
                  <a:lnTo>
                    <a:pt x="959" y="390"/>
                  </a:lnTo>
                  <a:lnTo>
                    <a:pt x="969" y="390"/>
                  </a:lnTo>
                  <a:lnTo>
                    <a:pt x="969" y="317"/>
                  </a:lnTo>
                  <a:lnTo>
                    <a:pt x="969" y="294"/>
                  </a:lnTo>
                  <a:close/>
                  <a:moveTo>
                    <a:pt x="969" y="276"/>
                  </a:moveTo>
                  <a:lnTo>
                    <a:pt x="957" y="276"/>
                  </a:lnTo>
                  <a:lnTo>
                    <a:pt x="957" y="285"/>
                  </a:lnTo>
                  <a:lnTo>
                    <a:pt x="969" y="285"/>
                  </a:lnTo>
                  <a:lnTo>
                    <a:pt x="969" y="276"/>
                  </a:lnTo>
                  <a:close/>
                  <a:moveTo>
                    <a:pt x="976" y="560"/>
                  </a:moveTo>
                  <a:lnTo>
                    <a:pt x="969" y="560"/>
                  </a:lnTo>
                  <a:lnTo>
                    <a:pt x="969" y="569"/>
                  </a:lnTo>
                  <a:lnTo>
                    <a:pt x="976" y="569"/>
                  </a:lnTo>
                  <a:lnTo>
                    <a:pt x="976" y="560"/>
                  </a:lnTo>
                  <a:close/>
                  <a:moveTo>
                    <a:pt x="977" y="285"/>
                  </a:moveTo>
                  <a:lnTo>
                    <a:pt x="969" y="285"/>
                  </a:lnTo>
                  <a:lnTo>
                    <a:pt x="969" y="294"/>
                  </a:lnTo>
                  <a:lnTo>
                    <a:pt x="977" y="294"/>
                  </a:lnTo>
                  <a:lnTo>
                    <a:pt x="977" y="285"/>
                  </a:lnTo>
                  <a:close/>
                  <a:moveTo>
                    <a:pt x="986" y="59"/>
                  </a:moveTo>
                  <a:lnTo>
                    <a:pt x="984" y="33"/>
                  </a:lnTo>
                  <a:lnTo>
                    <a:pt x="978" y="15"/>
                  </a:lnTo>
                  <a:lnTo>
                    <a:pt x="974" y="10"/>
                  </a:lnTo>
                  <a:lnTo>
                    <a:pt x="974" y="59"/>
                  </a:lnTo>
                  <a:lnTo>
                    <a:pt x="973" y="79"/>
                  </a:lnTo>
                  <a:lnTo>
                    <a:pt x="970" y="93"/>
                  </a:lnTo>
                  <a:lnTo>
                    <a:pt x="964" y="102"/>
                  </a:lnTo>
                  <a:lnTo>
                    <a:pt x="956" y="105"/>
                  </a:lnTo>
                  <a:lnTo>
                    <a:pt x="947" y="101"/>
                  </a:lnTo>
                  <a:lnTo>
                    <a:pt x="942" y="93"/>
                  </a:lnTo>
                  <a:lnTo>
                    <a:pt x="938" y="79"/>
                  </a:lnTo>
                  <a:lnTo>
                    <a:pt x="937" y="59"/>
                  </a:lnTo>
                  <a:lnTo>
                    <a:pt x="937" y="40"/>
                  </a:lnTo>
                  <a:lnTo>
                    <a:pt x="938" y="27"/>
                  </a:lnTo>
                  <a:lnTo>
                    <a:pt x="943" y="21"/>
                  </a:lnTo>
                  <a:lnTo>
                    <a:pt x="946" y="16"/>
                  </a:lnTo>
                  <a:lnTo>
                    <a:pt x="950" y="11"/>
                  </a:lnTo>
                  <a:lnTo>
                    <a:pt x="956" y="11"/>
                  </a:lnTo>
                  <a:lnTo>
                    <a:pt x="964" y="15"/>
                  </a:lnTo>
                  <a:lnTo>
                    <a:pt x="969" y="24"/>
                  </a:lnTo>
                  <a:lnTo>
                    <a:pt x="973" y="38"/>
                  </a:lnTo>
                  <a:lnTo>
                    <a:pt x="974" y="59"/>
                  </a:lnTo>
                  <a:lnTo>
                    <a:pt x="974" y="10"/>
                  </a:lnTo>
                  <a:lnTo>
                    <a:pt x="969" y="3"/>
                  </a:lnTo>
                  <a:lnTo>
                    <a:pt x="956" y="0"/>
                  </a:lnTo>
                  <a:lnTo>
                    <a:pt x="943" y="3"/>
                  </a:lnTo>
                  <a:lnTo>
                    <a:pt x="933" y="15"/>
                  </a:lnTo>
                  <a:lnTo>
                    <a:pt x="927" y="33"/>
                  </a:lnTo>
                  <a:lnTo>
                    <a:pt x="926" y="59"/>
                  </a:lnTo>
                  <a:lnTo>
                    <a:pt x="926" y="73"/>
                  </a:lnTo>
                  <a:lnTo>
                    <a:pt x="927" y="86"/>
                  </a:lnTo>
                  <a:lnTo>
                    <a:pt x="930" y="96"/>
                  </a:lnTo>
                  <a:lnTo>
                    <a:pt x="934" y="103"/>
                  </a:lnTo>
                  <a:lnTo>
                    <a:pt x="940" y="112"/>
                  </a:lnTo>
                  <a:lnTo>
                    <a:pt x="947" y="116"/>
                  </a:lnTo>
                  <a:lnTo>
                    <a:pt x="956" y="116"/>
                  </a:lnTo>
                  <a:lnTo>
                    <a:pt x="969" y="113"/>
                  </a:lnTo>
                  <a:lnTo>
                    <a:pt x="978" y="102"/>
                  </a:lnTo>
                  <a:lnTo>
                    <a:pt x="984" y="84"/>
                  </a:lnTo>
                  <a:lnTo>
                    <a:pt x="986" y="59"/>
                  </a:lnTo>
                  <a:close/>
                  <a:moveTo>
                    <a:pt x="1031" y="576"/>
                  </a:moveTo>
                  <a:lnTo>
                    <a:pt x="1028" y="571"/>
                  </a:lnTo>
                  <a:lnTo>
                    <a:pt x="1019" y="557"/>
                  </a:lnTo>
                  <a:lnTo>
                    <a:pt x="1013" y="557"/>
                  </a:lnTo>
                  <a:lnTo>
                    <a:pt x="1006" y="557"/>
                  </a:lnTo>
                  <a:lnTo>
                    <a:pt x="995" y="576"/>
                  </a:lnTo>
                  <a:lnTo>
                    <a:pt x="1002" y="576"/>
                  </a:lnTo>
                  <a:lnTo>
                    <a:pt x="1012" y="564"/>
                  </a:lnTo>
                  <a:lnTo>
                    <a:pt x="1013" y="564"/>
                  </a:lnTo>
                  <a:lnTo>
                    <a:pt x="1022" y="576"/>
                  </a:lnTo>
                  <a:lnTo>
                    <a:pt x="1028" y="576"/>
                  </a:lnTo>
                  <a:lnTo>
                    <a:pt x="1031" y="576"/>
                  </a:lnTo>
                  <a:close/>
                  <a:moveTo>
                    <a:pt x="1032" y="301"/>
                  </a:moveTo>
                  <a:lnTo>
                    <a:pt x="1029" y="298"/>
                  </a:lnTo>
                  <a:lnTo>
                    <a:pt x="1019" y="282"/>
                  </a:lnTo>
                  <a:lnTo>
                    <a:pt x="1015" y="282"/>
                  </a:lnTo>
                  <a:lnTo>
                    <a:pt x="1008" y="282"/>
                  </a:lnTo>
                  <a:lnTo>
                    <a:pt x="996" y="301"/>
                  </a:lnTo>
                  <a:lnTo>
                    <a:pt x="1003" y="301"/>
                  </a:lnTo>
                  <a:lnTo>
                    <a:pt x="1013" y="289"/>
                  </a:lnTo>
                  <a:lnTo>
                    <a:pt x="1015" y="291"/>
                  </a:lnTo>
                  <a:lnTo>
                    <a:pt x="1023" y="301"/>
                  </a:lnTo>
                  <a:lnTo>
                    <a:pt x="1029" y="301"/>
                  </a:lnTo>
                  <a:lnTo>
                    <a:pt x="1032" y="301"/>
                  </a:lnTo>
                  <a:close/>
                  <a:moveTo>
                    <a:pt x="1044" y="609"/>
                  </a:moveTo>
                  <a:lnTo>
                    <a:pt x="1041" y="599"/>
                  </a:lnTo>
                  <a:lnTo>
                    <a:pt x="1035" y="592"/>
                  </a:lnTo>
                  <a:lnTo>
                    <a:pt x="1034" y="589"/>
                  </a:lnTo>
                  <a:lnTo>
                    <a:pt x="1032" y="587"/>
                  </a:lnTo>
                  <a:lnTo>
                    <a:pt x="1032" y="609"/>
                  </a:lnTo>
                  <a:lnTo>
                    <a:pt x="1032" y="615"/>
                  </a:lnTo>
                  <a:lnTo>
                    <a:pt x="1028" y="615"/>
                  </a:lnTo>
                  <a:lnTo>
                    <a:pt x="1013" y="615"/>
                  </a:lnTo>
                  <a:lnTo>
                    <a:pt x="995" y="615"/>
                  </a:lnTo>
                  <a:lnTo>
                    <a:pt x="995" y="610"/>
                  </a:lnTo>
                  <a:lnTo>
                    <a:pt x="998" y="602"/>
                  </a:lnTo>
                  <a:lnTo>
                    <a:pt x="1002" y="594"/>
                  </a:lnTo>
                  <a:lnTo>
                    <a:pt x="1006" y="592"/>
                  </a:lnTo>
                  <a:lnTo>
                    <a:pt x="1013" y="592"/>
                  </a:lnTo>
                  <a:lnTo>
                    <a:pt x="1019" y="592"/>
                  </a:lnTo>
                  <a:lnTo>
                    <a:pt x="1023" y="594"/>
                  </a:lnTo>
                  <a:lnTo>
                    <a:pt x="1028" y="599"/>
                  </a:lnTo>
                  <a:lnTo>
                    <a:pt x="1028" y="600"/>
                  </a:lnTo>
                  <a:lnTo>
                    <a:pt x="1029" y="602"/>
                  </a:lnTo>
                  <a:lnTo>
                    <a:pt x="1031" y="605"/>
                  </a:lnTo>
                  <a:lnTo>
                    <a:pt x="1031" y="606"/>
                  </a:lnTo>
                  <a:lnTo>
                    <a:pt x="1032" y="609"/>
                  </a:lnTo>
                  <a:lnTo>
                    <a:pt x="1032" y="587"/>
                  </a:lnTo>
                  <a:lnTo>
                    <a:pt x="1031" y="586"/>
                  </a:lnTo>
                  <a:lnTo>
                    <a:pt x="1028" y="584"/>
                  </a:lnTo>
                  <a:lnTo>
                    <a:pt x="1023" y="582"/>
                  </a:lnTo>
                  <a:lnTo>
                    <a:pt x="1019" y="580"/>
                  </a:lnTo>
                  <a:lnTo>
                    <a:pt x="1013" y="580"/>
                  </a:lnTo>
                  <a:lnTo>
                    <a:pt x="1002" y="580"/>
                  </a:lnTo>
                  <a:lnTo>
                    <a:pt x="995" y="586"/>
                  </a:lnTo>
                  <a:lnTo>
                    <a:pt x="989" y="594"/>
                  </a:lnTo>
                  <a:lnTo>
                    <a:pt x="985" y="602"/>
                  </a:lnTo>
                  <a:lnTo>
                    <a:pt x="982" y="612"/>
                  </a:lnTo>
                  <a:lnTo>
                    <a:pt x="982" y="636"/>
                  </a:lnTo>
                  <a:lnTo>
                    <a:pt x="985" y="645"/>
                  </a:lnTo>
                  <a:lnTo>
                    <a:pt x="989" y="652"/>
                  </a:lnTo>
                  <a:lnTo>
                    <a:pt x="995" y="661"/>
                  </a:lnTo>
                  <a:lnTo>
                    <a:pt x="1002" y="665"/>
                  </a:lnTo>
                  <a:lnTo>
                    <a:pt x="1013" y="666"/>
                  </a:lnTo>
                  <a:lnTo>
                    <a:pt x="1019" y="666"/>
                  </a:lnTo>
                  <a:lnTo>
                    <a:pt x="1025" y="665"/>
                  </a:lnTo>
                  <a:lnTo>
                    <a:pt x="1028" y="662"/>
                  </a:lnTo>
                  <a:lnTo>
                    <a:pt x="1036" y="659"/>
                  </a:lnTo>
                  <a:lnTo>
                    <a:pt x="1041" y="651"/>
                  </a:lnTo>
                  <a:lnTo>
                    <a:pt x="1044" y="639"/>
                  </a:lnTo>
                  <a:lnTo>
                    <a:pt x="1032" y="638"/>
                  </a:lnTo>
                  <a:lnTo>
                    <a:pt x="1028" y="646"/>
                  </a:lnTo>
                  <a:lnTo>
                    <a:pt x="1025" y="652"/>
                  </a:lnTo>
                  <a:lnTo>
                    <a:pt x="1021" y="655"/>
                  </a:lnTo>
                  <a:lnTo>
                    <a:pt x="1013" y="655"/>
                  </a:lnTo>
                  <a:lnTo>
                    <a:pt x="1008" y="654"/>
                  </a:lnTo>
                  <a:lnTo>
                    <a:pt x="1003" y="652"/>
                  </a:lnTo>
                  <a:lnTo>
                    <a:pt x="1000" y="648"/>
                  </a:lnTo>
                  <a:lnTo>
                    <a:pt x="996" y="642"/>
                  </a:lnTo>
                  <a:lnTo>
                    <a:pt x="993" y="635"/>
                  </a:lnTo>
                  <a:lnTo>
                    <a:pt x="993" y="626"/>
                  </a:lnTo>
                  <a:lnTo>
                    <a:pt x="1013" y="626"/>
                  </a:lnTo>
                  <a:lnTo>
                    <a:pt x="1028" y="626"/>
                  </a:lnTo>
                  <a:lnTo>
                    <a:pt x="1044" y="626"/>
                  </a:lnTo>
                  <a:lnTo>
                    <a:pt x="1044" y="609"/>
                  </a:lnTo>
                  <a:close/>
                  <a:moveTo>
                    <a:pt x="1045" y="335"/>
                  </a:moveTo>
                  <a:lnTo>
                    <a:pt x="1042" y="324"/>
                  </a:lnTo>
                  <a:lnTo>
                    <a:pt x="1036" y="317"/>
                  </a:lnTo>
                  <a:lnTo>
                    <a:pt x="1034" y="314"/>
                  </a:lnTo>
                  <a:lnTo>
                    <a:pt x="1034" y="337"/>
                  </a:lnTo>
                  <a:lnTo>
                    <a:pt x="1034" y="341"/>
                  </a:lnTo>
                  <a:lnTo>
                    <a:pt x="1029" y="341"/>
                  </a:lnTo>
                  <a:lnTo>
                    <a:pt x="1015" y="341"/>
                  </a:lnTo>
                  <a:lnTo>
                    <a:pt x="996" y="341"/>
                  </a:lnTo>
                  <a:lnTo>
                    <a:pt x="996" y="335"/>
                  </a:lnTo>
                  <a:lnTo>
                    <a:pt x="999" y="327"/>
                  </a:lnTo>
                  <a:lnTo>
                    <a:pt x="1003" y="321"/>
                  </a:lnTo>
                  <a:lnTo>
                    <a:pt x="1008" y="317"/>
                  </a:lnTo>
                  <a:lnTo>
                    <a:pt x="1015" y="317"/>
                  </a:lnTo>
                  <a:lnTo>
                    <a:pt x="1021" y="317"/>
                  </a:lnTo>
                  <a:lnTo>
                    <a:pt x="1025" y="319"/>
                  </a:lnTo>
                  <a:lnTo>
                    <a:pt x="1029" y="325"/>
                  </a:lnTo>
                  <a:lnTo>
                    <a:pt x="1029" y="327"/>
                  </a:lnTo>
                  <a:lnTo>
                    <a:pt x="1031" y="328"/>
                  </a:lnTo>
                  <a:lnTo>
                    <a:pt x="1031" y="330"/>
                  </a:lnTo>
                  <a:lnTo>
                    <a:pt x="1032" y="331"/>
                  </a:lnTo>
                  <a:lnTo>
                    <a:pt x="1032" y="334"/>
                  </a:lnTo>
                  <a:lnTo>
                    <a:pt x="1034" y="337"/>
                  </a:lnTo>
                  <a:lnTo>
                    <a:pt x="1034" y="314"/>
                  </a:lnTo>
                  <a:lnTo>
                    <a:pt x="1032" y="312"/>
                  </a:lnTo>
                  <a:lnTo>
                    <a:pt x="1029" y="311"/>
                  </a:lnTo>
                  <a:lnTo>
                    <a:pt x="1021" y="305"/>
                  </a:lnTo>
                  <a:lnTo>
                    <a:pt x="1015" y="305"/>
                  </a:lnTo>
                  <a:lnTo>
                    <a:pt x="1003" y="306"/>
                  </a:lnTo>
                  <a:lnTo>
                    <a:pt x="996" y="311"/>
                  </a:lnTo>
                  <a:lnTo>
                    <a:pt x="990" y="319"/>
                  </a:lnTo>
                  <a:lnTo>
                    <a:pt x="986" y="328"/>
                  </a:lnTo>
                  <a:lnTo>
                    <a:pt x="983" y="338"/>
                  </a:lnTo>
                  <a:lnTo>
                    <a:pt x="983" y="361"/>
                  </a:lnTo>
                  <a:lnTo>
                    <a:pt x="986" y="371"/>
                  </a:lnTo>
                  <a:lnTo>
                    <a:pt x="990" y="378"/>
                  </a:lnTo>
                  <a:lnTo>
                    <a:pt x="996" y="387"/>
                  </a:lnTo>
                  <a:lnTo>
                    <a:pt x="1003" y="391"/>
                  </a:lnTo>
                  <a:lnTo>
                    <a:pt x="1015" y="391"/>
                  </a:lnTo>
                  <a:lnTo>
                    <a:pt x="1021" y="391"/>
                  </a:lnTo>
                  <a:lnTo>
                    <a:pt x="1029" y="389"/>
                  </a:lnTo>
                  <a:lnTo>
                    <a:pt x="1038" y="384"/>
                  </a:lnTo>
                  <a:lnTo>
                    <a:pt x="1042" y="377"/>
                  </a:lnTo>
                  <a:lnTo>
                    <a:pt x="1045" y="366"/>
                  </a:lnTo>
                  <a:lnTo>
                    <a:pt x="1034" y="363"/>
                  </a:lnTo>
                  <a:lnTo>
                    <a:pt x="1032" y="367"/>
                  </a:lnTo>
                  <a:lnTo>
                    <a:pt x="1031" y="370"/>
                  </a:lnTo>
                  <a:lnTo>
                    <a:pt x="1029" y="371"/>
                  </a:lnTo>
                  <a:lnTo>
                    <a:pt x="1026" y="377"/>
                  </a:lnTo>
                  <a:lnTo>
                    <a:pt x="1021" y="380"/>
                  </a:lnTo>
                  <a:lnTo>
                    <a:pt x="1015" y="380"/>
                  </a:lnTo>
                  <a:lnTo>
                    <a:pt x="1009" y="380"/>
                  </a:lnTo>
                  <a:lnTo>
                    <a:pt x="1005" y="377"/>
                  </a:lnTo>
                  <a:lnTo>
                    <a:pt x="1002" y="373"/>
                  </a:lnTo>
                  <a:lnTo>
                    <a:pt x="998" y="368"/>
                  </a:lnTo>
                  <a:lnTo>
                    <a:pt x="995" y="361"/>
                  </a:lnTo>
                  <a:lnTo>
                    <a:pt x="995" y="353"/>
                  </a:lnTo>
                  <a:lnTo>
                    <a:pt x="1015" y="353"/>
                  </a:lnTo>
                  <a:lnTo>
                    <a:pt x="1029" y="353"/>
                  </a:lnTo>
                  <a:lnTo>
                    <a:pt x="1045" y="353"/>
                  </a:lnTo>
                  <a:lnTo>
                    <a:pt x="1045" y="335"/>
                  </a:lnTo>
                  <a:close/>
                  <a:moveTo>
                    <a:pt x="1055" y="540"/>
                  </a:moveTo>
                  <a:lnTo>
                    <a:pt x="1039" y="540"/>
                  </a:lnTo>
                  <a:lnTo>
                    <a:pt x="1028" y="557"/>
                  </a:lnTo>
                  <a:lnTo>
                    <a:pt x="1026" y="561"/>
                  </a:lnTo>
                  <a:lnTo>
                    <a:pt x="1028" y="561"/>
                  </a:lnTo>
                  <a:lnTo>
                    <a:pt x="1035" y="561"/>
                  </a:lnTo>
                  <a:lnTo>
                    <a:pt x="1055" y="540"/>
                  </a:lnTo>
                  <a:close/>
                  <a:moveTo>
                    <a:pt x="1057" y="266"/>
                  </a:moveTo>
                  <a:lnTo>
                    <a:pt x="1041" y="266"/>
                  </a:lnTo>
                  <a:lnTo>
                    <a:pt x="1029" y="283"/>
                  </a:lnTo>
                  <a:lnTo>
                    <a:pt x="1026" y="286"/>
                  </a:lnTo>
                  <a:lnTo>
                    <a:pt x="1029" y="286"/>
                  </a:lnTo>
                  <a:lnTo>
                    <a:pt x="1035" y="286"/>
                  </a:lnTo>
                  <a:lnTo>
                    <a:pt x="1057" y="266"/>
                  </a:lnTo>
                  <a:close/>
                  <a:moveTo>
                    <a:pt x="1058" y="59"/>
                  </a:moveTo>
                  <a:lnTo>
                    <a:pt x="1056" y="33"/>
                  </a:lnTo>
                  <a:lnTo>
                    <a:pt x="1050" y="15"/>
                  </a:lnTo>
                  <a:lnTo>
                    <a:pt x="1046" y="10"/>
                  </a:lnTo>
                  <a:lnTo>
                    <a:pt x="1046" y="59"/>
                  </a:lnTo>
                  <a:lnTo>
                    <a:pt x="1045" y="79"/>
                  </a:lnTo>
                  <a:lnTo>
                    <a:pt x="1042" y="93"/>
                  </a:lnTo>
                  <a:lnTo>
                    <a:pt x="1036" y="102"/>
                  </a:lnTo>
                  <a:lnTo>
                    <a:pt x="1028" y="105"/>
                  </a:lnTo>
                  <a:lnTo>
                    <a:pt x="1019" y="101"/>
                  </a:lnTo>
                  <a:lnTo>
                    <a:pt x="1014" y="93"/>
                  </a:lnTo>
                  <a:lnTo>
                    <a:pt x="1010" y="79"/>
                  </a:lnTo>
                  <a:lnTo>
                    <a:pt x="1009" y="59"/>
                  </a:lnTo>
                  <a:lnTo>
                    <a:pt x="1009" y="40"/>
                  </a:lnTo>
                  <a:lnTo>
                    <a:pt x="1010" y="27"/>
                  </a:lnTo>
                  <a:lnTo>
                    <a:pt x="1015" y="21"/>
                  </a:lnTo>
                  <a:lnTo>
                    <a:pt x="1018" y="16"/>
                  </a:lnTo>
                  <a:lnTo>
                    <a:pt x="1022" y="11"/>
                  </a:lnTo>
                  <a:lnTo>
                    <a:pt x="1028" y="11"/>
                  </a:lnTo>
                  <a:lnTo>
                    <a:pt x="1036" y="15"/>
                  </a:lnTo>
                  <a:lnTo>
                    <a:pt x="1042" y="24"/>
                  </a:lnTo>
                  <a:lnTo>
                    <a:pt x="1045" y="38"/>
                  </a:lnTo>
                  <a:lnTo>
                    <a:pt x="1046" y="59"/>
                  </a:lnTo>
                  <a:lnTo>
                    <a:pt x="1046" y="10"/>
                  </a:lnTo>
                  <a:lnTo>
                    <a:pt x="1041" y="3"/>
                  </a:lnTo>
                  <a:lnTo>
                    <a:pt x="1028" y="0"/>
                  </a:lnTo>
                  <a:lnTo>
                    <a:pt x="1015" y="3"/>
                  </a:lnTo>
                  <a:lnTo>
                    <a:pt x="1005" y="15"/>
                  </a:lnTo>
                  <a:lnTo>
                    <a:pt x="999" y="33"/>
                  </a:lnTo>
                  <a:lnTo>
                    <a:pt x="998" y="59"/>
                  </a:lnTo>
                  <a:lnTo>
                    <a:pt x="998" y="73"/>
                  </a:lnTo>
                  <a:lnTo>
                    <a:pt x="999" y="86"/>
                  </a:lnTo>
                  <a:lnTo>
                    <a:pt x="1002" y="96"/>
                  </a:lnTo>
                  <a:lnTo>
                    <a:pt x="1006" y="103"/>
                  </a:lnTo>
                  <a:lnTo>
                    <a:pt x="1012" y="112"/>
                  </a:lnTo>
                  <a:lnTo>
                    <a:pt x="1019" y="116"/>
                  </a:lnTo>
                  <a:lnTo>
                    <a:pt x="1028" y="116"/>
                  </a:lnTo>
                  <a:lnTo>
                    <a:pt x="1041" y="113"/>
                  </a:lnTo>
                  <a:lnTo>
                    <a:pt x="1050" y="102"/>
                  </a:lnTo>
                  <a:lnTo>
                    <a:pt x="1056" y="84"/>
                  </a:lnTo>
                  <a:lnTo>
                    <a:pt x="1058" y="59"/>
                  </a:lnTo>
                  <a:close/>
                  <a:moveTo>
                    <a:pt x="1113" y="602"/>
                  </a:moveTo>
                  <a:lnTo>
                    <a:pt x="1111" y="593"/>
                  </a:lnTo>
                  <a:lnTo>
                    <a:pt x="1110" y="592"/>
                  </a:lnTo>
                  <a:lnTo>
                    <a:pt x="1107" y="587"/>
                  </a:lnTo>
                  <a:lnTo>
                    <a:pt x="1103" y="583"/>
                  </a:lnTo>
                  <a:lnTo>
                    <a:pt x="1097" y="580"/>
                  </a:lnTo>
                  <a:lnTo>
                    <a:pt x="1085" y="580"/>
                  </a:lnTo>
                  <a:lnTo>
                    <a:pt x="1082" y="582"/>
                  </a:lnTo>
                  <a:lnTo>
                    <a:pt x="1077" y="583"/>
                  </a:lnTo>
                  <a:lnTo>
                    <a:pt x="1072" y="587"/>
                  </a:lnTo>
                  <a:lnTo>
                    <a:pt x="1068" y="593"/>
                  </a:lnTo>
                  <a:lnTo>
                    <a:pt x="1068" y="582"/>
                  </a:lnTo>
                  <a:lnTo>
                    <a:pt x="1058" y="582"/>
                  </a:lnTo>
                  <a:lnTo>
                    <a:pt x="1058" y="664"/>
                  </a:lnTo>
                  <a:lnTo>
                    <a:pt x="1069" y="664"/>
                  </a:lnTo>
                  <a:lnTo>
                    <a:pt x="1069" y="602"/>
                  </a:lnTo>
                  <a:lnTo>
                    <a:pt x="1074" y="593"/>
                  </a:lnTo>
                  <a:lnTo>
                    <a:pt x="1075" y="592"/>
                  </a:lnTo>
                  <a:lnTo>
                    <a:pt x="1090" y="592"/>
                  </a:lnTo>
                  <a:lnTo>
                    <a:pt x="1098" y="596"/>
                  </a:lnTo>
                  <a:lnTo>
                    <a:pt x="1100" y="599"/>
                  </a:lnTo>
                  <a:lnTo>
                    <a:pt x="1100" y="603"/>
                  </a:lnTo>
                  <a:lnTo>
                    <a:pt x="1101" y="606"/>
                  </a:lnTo>
                  <a:lnTo>
                    <a:pt x="1101" y="664"/>
                  </a:lnTo>
                  <a:lnTo>
                    <a:pt x="1113" y="664"/>
                  </a:lnTo>
                  <a:lnTo>
                    <a:pt x="1113" y="602"/>
                  </a:lnTo>
                  <a:close/>
                  <a:moveTo>
                    <a:pt x="1114" y="327"/>
                  </a:moveTo>
                  <a:lnTo>
                    <a:pt x="1111" y="318"/>
                  </a:lnTo>
                  <a:lnTo>
                    <a:pt x="1108" y="314"/>
                  </a:lnTo>
                  <a:lnTo>
                    <a:pt x="1104" y="308"/>
                  </a:lnTo>
                  <a:lnTo>
                    <a:pt x="1098" y="305"/>
                  </a:lnTo>
                  <a:lnTo>
                    <a:pt x="1088" y="305"/>
                  </a:lnTo>
                  <a:lnTo>
                    <a:pt x="1087" y="306"/>
                  </a:lnTo>
                  <a:lnTo>
                    <a:pt x="1084" y="306"/>
                  </a:lnTo>
                  <a:lnTo>
                    <a:pt x="1078" y="308"/>
                  </a:lnTo>
                  <a:lnTo>
                    <a:pt x="1074" y="312"/>
                  </a:lnTo>
                  <a:lnTo>
                    <a:pt x="1069" y="319"/>
                  </a:lnTo>
                  <a:lnTo>
                    <a:pt x="1069" y="308"/>
                  </a:lnTo>
                  <a:lnTo>
                    <a:pt x="1059" y="308"/>
                  </a:lnTo>
                  <a:lnTo>
                    <a:pt x="1059" y="390"/>
                  </a:lnTo>
                  <a:lnTo>
                    <a:pt x="1071" y="390"/>
                  </a:lnTo>
                  <a:lnTo>
                    <a:pt x="1071" y="327"/>
                  </a:lnTo>
                  <a:lnTo>
                    <a:pt x="1076" y="319"/>
                  </a:lnTo>
                  <a:lnTo>
                    <a:pt x="1077" y="318"/>
                  </a:lnTo>
                  <a:lnTo>
                    <a:pt x="1094" y="318"/>
                  </a:lnTo>
                  <a:lnTo>
                    <a:pt x="1101" y="325"/>
                  </a:lnTo>
                  <a:lnTo>
                    <a:pt x="1101" y="330"/>
                  </a:lnTo>
                  <a:lnTo>
                    <a:pt x="1103" y="331"/>
                  </a:lnTo>
                  <a:lnTo>
                    <a:pt x="1103" y="390"/>
                  </a:lnTo>
                  <a:lnTo>
                    <a:pt x="1114" y="390"/>
                  </a:lnTo>
                  <a:lnTo>
                    <a:pt x="1114" y="327"/>
                  </a:lnTo>
                  <a:close/>
                  <a:moveTo>
                    <a:pt x="1208" y="276"/>
                  </a:moveTo>
                  <a:lnTo>
                    <a:pt x="1199" y="276"/>
                  </a:lnTo>
                  <a:lnTo>
                    <a:pt x="1195" y="288"/>
                  </a:lnTo>
                  <a:lnTo>
                    <a:pt x="1186" y="296"/>
                  </a:lnTo>
                  <a:lnTo>
                    <a:pt x="1173" y="305"/>
                  </a:lnTo>
                  <a:lnTo>
                    <a:pt x="1173" y="318"/>
                  </a:lnTo>
                  <a:lnTo>
                    <a:pt x="1178" y="315"/>
                  </a:lnTo>
                  <a:lnTo>
                    <a:pt x="1182" y="314"/>
                  </a:lnTo>
                  <a:lnTo>
                    <a:pt x="1185" y="311"/>
                  </a:lnTo>
                  <a:lnTo>
                    <a:pt x="1189" y="308"/>
                  </a:lnTo>
                  <a:lnTo>
                    <a:pt x="1196" y="301"/>
                  </a:lnTo>
                  <a:lnTo>
                    <a:pt x="1196" y="390"/>
                  </a:lnTo>
                  <a:lnTo>
                    <a:pt x="1208" y="390"/>
                  </a:lnTo>
                  <a:lnTo>
                    <a:pt x="1208" y="301"/>
                  </a:lnTo>
                  <a:lnTo>
                    <a:pt x="1208" y="276"/>
                  </a:lnTo>
                  <a:close/>
                  <a:moveTo>
                    <a:pt x="1225" y="620"/>
                  </a:moveTo>
                  <a:lnTo>
                    <a:pt x="1224" y="618"/>
                  </a:lnTo>
                  <a:lnTo>
                    <a:pt x="1224" y="610"/>
                  </a:lnTo>
                  <a:lnTo>
                    <a:pt x="1221" y="603"/>
                  </a:lnTo>
                  <a:lnTo>
                    <a:pt x="1219" y="602"/>
                  </a:lnTo>
                  <a:lnTo>
                    <a:pt x="1214" y="596"/>
                  </a:lnTo>
                  <a:lnTo>
                    <a:pt x="1209" y="592"/>
                  </a:lnTo>
                  <a:lnTo>
                    <a:pt x="1203" y="589"/>
                  </a:lnTo>
                  <a:lnTo>
                    <a:pt x="1189" y="589"/>
                  </a:lnTo>
                  <a:lnTo>
                    <a:pt x="1183" y="592"/>
                  </a:lnTo>
                  <a:lnTo>
                    <a:pt x="1178" y="596"/>
                  </a:lnTo>
                  <a:lnTo>
                    <a:pt x="1183" y="566"/>
                  </a:lnTo>
                  <a:lnTo>
                    <a:pt x="1221" y="566"/>
                  </a:lnTo>
                  <a:lnTo>
                    <a:pt x="1221" y="553"/>
                  </a:lnTo>
                  <a:lnTo>
                    <a:pt x="1175" y="553"/>
                  </a:lnTo>
                  <a:lnTo>
                    <a:pt x="1165" y="610"/>
                  </a:lnTo>
                  <a:lnTo>
                    <a:pt x="1176" y="612"/>
                  </a:lnTo>
                  <a:lnTo>
                    <a:pt x="1180" y="605"/>
                  </a:lnTo>
                  <a:lnTo>
                    <a:pt x="1185" y="602"/>
                  </a:lnTo>
                  <a:lnTo>
                    <a:pt x="1199" y="602"/>
                  </a:lnTo>
                  <a:lnTo>
                    <a:pt x="1205" y="605"/>
                  </a:lnTo>
                  <a:lnTo>
                    <a:pt x="1208" y="609"/>
                  </a:lnTo>
                  <a:lnTo>
                    <a:pt x="1211" y="615"/>
                  </a:lnTo>
                  <a:lnTo>
                    <a:pt x="1212" y="620"/>
                  </a:lnTo>
                  <a:lnTo>
                    <a:pt x="1212" y="633"/>
                  </a:lnTo>
                  <a:lnTo>
                    <a:pt x="1211" y="639"/>
                  </a:lnTo>
                  <a:lnTo>
                    <a:pt x="1208" y="645"/>
                  </a:lnTo>
                  <a:lnTo>
                    <a:pt x="1205" y="652"/>
                  </a:lnTo>
                  <a:lnTo>
                    <a:pt x="1199" y="655"/>
                  </a:lnTo>
                  <a:lnTo>
                    <a:pt x="1183" y="655"/>
                  </a:lnTo>
                  <a:lnTo>
                    <a:pt x="1178" y="648"/>
                  </a:lnTo>
                  <a:lnTo>
                    <a:pt x="1175" y="633"/>
                  </a:lnTo>
                  <a:lnTo>
                    <a:pt x="1163" y="635"/>
                  </a:lnTo>
                  <a:lnTo>
                    <a:pt x="1165" y="643"/>
                  </a:lnTo>
                  <a:lnTo>
                    <a:pt x="1167" y="651"/>
                  </a:lnTo>
                  <a:lnTo>
                    <a:pt x="1172" y="656"/>
                  </a:lnTo>
                  <a:lnTo>
                    <a:pt x="1178" y="664"/>
                  </a:lnTo>
                  <a:lnTo>
                    <a:pt x="1183" y="666"/>
                  </a:lnTo>
                  <a:lnTo>
                    <a:pt x="1202" y="666"/>
                  </a:lnTo>
                  <a:lnTo>
                    <a:pt x="1211" y="662"/>
                  </a:lnTo>
                  <a:lnTo>
                    <a:pt x="1215" y="655"/>
                  </a:lnTo>
                  <a:lnTo>
                    <a:pt x="1216" y="654"/>
                  </a:lnTo>
                  <a:lnTo>
                    <a:pt x="1222" y="646"/>
                  </a:lnTo>
                  <a:lnTo>
                    <a:pt x="1225" y="636"/>
                  </a:lnTo>
                  <a:lnTo>
                    <a:pt x="1225" y="620"/>
                  </a:lnTo>
                  <a:close/>
                  <a:moveTo>
                    <a:pt x="1296" y="609"/>
                  </a:moveTo>
                  <a:lnTo>
                    <a:pt x="1294" y="583"/>
                  </a:lnTo>
                  <a:lnTo>
                    <a:pt x="1288" y="565"/>
                  </a:lnTo>
                  <a:lnTo>
                    <a:pt x="1284" y="560"/>
                  </a:lnTo>
                  <a:lnTo>
                    <a:pt x="1284" y="609"/>
                  </a:lnTo>
                  <a:lnTo>
                    <a:pt x="1283" y="629"/>
                  </a:lnTo>
                  <a:lnTo>
                    <a:pt x="1280" y="643"/>
                  </a:lnTo>
                  <a:lnTo>
                    <a:pt x="1274" y="652"/>
                  </a:lnTo>
                  <a:lnTo>
                    <a:pt x="1265" y="655"/>
                  </a:lnTo>
                  <a:lnTo>
                    <a:pt x="1257" y="652"/>
                  </a:lnTo>
                  <a:lnTo>
                    <a:pt x="1251" y="643"/>
                  </a:lnTo>
                  <a:lnTo>
                    <a:pt x="1248" y="629"/>
                  </a:lnTo>
                  <a:lnTo>
                    <a:pt x="1247" y="609"/>
                  </a:lnTo>
                  <a:lnTo>
                    <a:pt x="1247" y="590"/>
                  </a:lnTo>
                  <a:lnTo>
                    <a:pt x="1248" y="577"/>
                  </a:lnTo>
                  <a:lnTo>
                    <a:pt x="1252" y="571"/>
                  </a:lnTo>
                  <a:lnTo>
                    <a:pt x="1255" y="566"/>
                  </a:lnTo>
                  <a:lnTo>
                    <a:pt x="1260" y="561"/>
                  </a:lnTo>
                  <a:lnTo>
                    <a:pt x="1265" y="561"/>
                  </a:lnTo>
                  <a:lnTo>
                    <a:pt x="1274" y="565"/>
                  </a:lnTo>
                  <a:lnTo>
                    <a:pt x="1280" y="574"/>
                  </a:lnTo>
                  <a:lnTo>
                    <a:pt x="1283" y="588"/>
                  </a:lnTo>
                  <a:lnTo>
                    <a:pt x="1284" y="609"/>
                  </a:lnTo>
                  <a:lnTo>
                    <a:pt x="1284" y="560"/>
                  </a:lnTo>
                  <a:lnTo>
                    <a:pt x="1279" y="554"/>
                  </a:lnTo>
                  <a:lnTo>
                    <a:pt x="1265" y="550"/>
                  </a:lnTo>
                  <a:lnTo>
                    <a:pt x="1252" y="554"/>
                  </a:lnTo>
                  <a:lnTo>
                    <a:pt x="1243" y="565"/>
                  </a:lnTo>
                  <a:lnTo>
                    <a:pt x="1237" y="583"/>
                  </a:lnTo>
                  <a:lnTo>
                    <a:pt x="1235" y="609"/>
                  </a:lnTo>
                  <a:lnTo>
                    <a:pt x="1235" y="623"/>
                  </a:lnTo>
                  <a:lnTo>
                    <a:pt x="1237" y="636"/>
                  </a:lnTo>
                  <a:lnTo>
                    <a:pt x="1239" y="646"/>
                  </a:lnTo>
                  <a:lnTo>
                    <a:pt x="1244" y="654"/>
                  </a:lnTo>
                  <a:lnTo>
                    <a:pt x="1249" y="662"/>
                  </a:lnTo>
                  <a:lnTo>
                    <a:pt x="1257" y="666"/>
                  </a:lnTo>
                  <a:lnTo>
                    <a:pt x="1265" y="666"/>
                  </a:lnTo>
                  <a:lnTo>
                    <a:pt x="1279" y="663"/>
                  </a:lnTo>
                  <a:lnTo>
                    <a:pt x="1288" y="652"/>
                  </a:lnTo>
                  <a:lnTo>
                    <a:pt x="1294" y="634"/>
                  </a:lnTo>
                  <a:lnTo>
                    <a:pt x="1296" y="609"/>
                  </a:lnTo>
                  <a:close/>
                  <a:moveTo>
                    <a:pt x="1333" y="334"/>
                  </a:moveTo>
                  <a:lnTo>
                    <a:pt x="1331" y="308"/>
                  </a:lnTo>
                  <a:lnTo>
                    <a:pt x="1325" y="290"/>
                  </a:lnTo>
                  <a:lnTo>
                    <a:pt x="1321" y="286"/>
                  </a:lnTo>
                  <a:lnTo>
                    <a:pt x="1321" y="334"/>
                  </a:lnTo>
                  <a:lnTo>
                    <a:pt x="1320" y="354"/>
                  </a:lnTo>
                  <a:lnTo>
                    <a:pt x="1317" y="368"/>
                  </a:lnTo>
                  <a:lnTo>
                    <a:pt x="1311" y="377"/>
                  </a:lnTo>
                  <a:lnTo>
                    <a:pt x="1303" y="380"/>
                  </a:lnTo>
                  <a:lnTo>
                    <a:pt x="1294" y="377"/>
                  </a:lnTo>
                  <a:lnTo>
                    <a:pt x="1289" y="368"/>
                  </a:lnTo>
                  <a:lnTo>
                    <a:pt x="1285" y="354"/>
                  </a:lnTo>
                  <a:lnTo>
                    <a:pt x="1284" y="334"/>
                  </a:lnTo>
                  <a:lnTo>
                    <a:pt x="1284" y="314"/>
                  </a:lnTo>
                  <a:lnTo>
                    <a:pt x="1286" y="304"/>
                  </a:lnTo>
                  <a:lnTo>
                    <a:pt x="1290" y="296"/>
                  </a:lnTo>
                  <a:lnTo>
                    <a:pt x="1293" y="291"/>
                  </a:lnTo>
                  <a:lnTo>
                    <a:pt x="1297" y="288"/>
                  </a:lnTo>
                  <a:lnTo>
                    <a:pt x="1303" y="288"/>
                  </a:lnTo>
                  <a:lnTo>
                    <a:pt x="1311" y="291"/>
                  </a:lnTo>
                  <a:lnTo>
                    <a:pt x="1316" y="299"/>
                  </a:lnTo>
                  <a:lnTo>
                    <a:pt x="1320" y="314"/>
                  </a:lnTo>
                  <a:lnTo>
                    <a:pt x="1321" y="334"/>
                  </a:lnTo>
                  <a:lnTo>
                    <a:pt x="1321" y="286"/>
                  </a:lnTo>
                  <a:lnTo>
                    <a:pt x="1316" y="280"/>
                  </a:lnTo>
                  <a:lnTo>
                    <a:pt x="1303" y="276"/>
                  </a:lnTo>
                  <a:lnTo>
                    <a:pt x="1290" y="280"/>
                  </a:lnTo>
                  <a:lnTo>
                    <a:pt x="1280" y="290"/>
                  </a:lnTo>
                  <a:lnTo>
                    <a:pt x="1274" y="308"/>
                  </a:lnTo>
                  <a:lnTo>
                    <a:pt x="1273" y="334"/>
                  </a:lnTo>
                  <a:lnTo>
                    <a:pt x="1273" y="348"/>
                  </a:lnTo>
                  <a:lnTo>
                    <a:pt x="1274" y="363"/>
                  </a:lnTo>
                  <a:lnTo>
                    <a:pt x="1277" y="373"/>
                  </a:lnTo>
                  <a:lnTo>
                    <a:pt x="1281" y="378"/>
                  </a:lnTo>
                  <a:lnTo>
                    <a:pt x="1287" y="387"/>
                  </a:lnTo>
                  <a:lnTo>
                    <a:pt x="1294" y="391"/>
                  </a:lnTo>
                  <a:lnTo>
                    <a:pt x="1303" y="391"/>
                  </a:lnTo>
                  <a:lnTo>
                    <a:pt x="1316" y="388"/>
                  </a:lnTo>
                  <a:lnTo>
                    <a:pt x="1325" y="377"/>
                  </a:lnTo>
                  <a:lnTo>
                    <a:pt x="1331" y="359"/>
                  </a:lnTo>
                  <a:lnTo>
                    <a:pt x="1333" y="334"/>
                  </a:lnTo>
                  <a:close/>
                  <a:moveTo>
                    <a:pt x="1368" y="609"/>
                  </a:moveTo>
                  <a:lnTo>
                    <a:pt x="1366" y="583"/>
                  </a:lnTo>
                  <a:lnTo>
                    <a:pt x="1360" y="565"/>
                  </a:lnTo>
                  <a:lnTo>
                    <a:pt x="1356" y="560"/>
                  </a:lnTo>
                  <a:lnTo>
                    <a:pt x="1356" y="609"/>
                  </a:lnTo>
                  <a:lnTo>
                    <a:pt x="1355" y="629"/>
                  </a:lnTo>
                  <a:lnTo>
                    <a:pt x="1352" y="643"/>
                  </a:lnTo>
                  <a:lnTo>
                    <a:pt x="1346" y="652"/>
                  </a:lnTo>
                  <a:lnTo>
                    <a:pt x="1337" y="655"/>
                  </a:lnTo>
                  <a:lnTo>
                    <a:pt x="1330" y="652"/>
                  </a:lnTo>
                  <a:lnTo>
                    <a:pt x="1324" y="643"/>
                  </a:lnTo>
                  <a:lnTo>
                    <a:pt x="1320" y="629"/>
                  </a:lnTo>
                  <a:lnTo>
                    <a:pt x="1319" y="609"/>
                  </a:lnTo>
                  <a:lnTo>
                    <a:pt x="1319" y="590"/>
                  </a:lnTo>
                  <a:lnTo>
                    <a:pt x="1320" y="577"/>
                  </a:lnTo>
                  <a:lnTo>
                    <a:pt x="1324" y="571"/>
                  </a:lnTo>
                  <a:lnTo>
                    <a:pt x="1327" y="566"/>
                  </a:lnTo>
                  <a:lnTo>
                    <a:pt x="1332" y="561"/>
                  </a:lnTo>
                  <a:lnTo>
                    <a:pt x="1337" y="561"/>
                  </a:lnTo>
                  <a:lnTo>
                    <a:pt x="1346" y="565"/>
                  </a:lnTo>
                  <a:lnTo>
                    <a:pt x="1352" y="574"/>
                  </a:lnTo>
                  <a:lnTo>
                    <a:pt x="1355" y="588"/>
                  </a:lnTo>
                  <a:lnTo>
                    <a:pt x="1356" y="609"/>
                  </a:lnTo>
                  <a:lnTo>
                    <a:pt x="1356" y="560"/>
                  </a:lnTo>
                  <a:lnTo>
                    <a:pt x="1351" y="554"/>
                  </a:lnTo>
                  <a:lnTo>
                    <a:pt x="1337" y="550"/>
                  </a:lnTo>
                  <a:lnTo>
                    <a:pt x="1324" y="554"/>
                  </a:lnTo>
                  <a:lnTo>
                    <a:pt x="1315" y="565"/>
                  </a:lnTo>
                  <a:lnTo>
                    <a:pt x="1309" y="583"/>
                  </a:lnTo>
                  <a:lnTo>
                    <a:pt x="1307" y="609"/>
                  </a:lnTo>
                  <a:lnTo>
                    <a:pt x="1307" y="623"/>
                  </a:lnTo>
                  <a:lnTo>
                    <a:pt x="1309" y="636"/>
                  </a:lnTo>
                  <a:lnTo>
                    <a:pt x="1311" y="646"/>
                  </a:lnTo>
                  <a:lnTo>
                    <a:pt x="1316" y="654"/>
                  </a:lnTo>
                  <a:lnTo>
                    <a:pt x="1321" y="662"/>
                  </a:lnTo>
                  <a:lnTo>
                    <a:pt x="1329" y="666"/>
                  </a:lnTo>
                  <a:lnTo>
                    <a:pt x="1337" y="666"/>
                  </a:lnTo>
                  <a:lnTo>
                    <a:pt x="1351" y="663"/>
                  </a:lnTo>
                  <a:lnTo>
                    <a:pt x="1360" y="652"/>
                  </a:lnTo>
                  <a:lnTo>
                    <a:pt x="1366" y="634"/>
                  </a:lnTo>
                  <a:lnTo>
                    <a:pt x="1368" y="609"/>
                  </a:lnTo>
                  <a:close/>
                  <a:moveTo>
                    <a:pt x="1405" y="334"/>
                  </a:moveTo>
                  <a:lnTo>
                    <a:pt x="1403" y="308"/>
                  </a:lnTo>
                  <a:lnTo>
                    <a:pt x="1397" y="290"/>
                  </a:lnTo>
                  <a:lnTo>
                    <a:pt x="1394" y="286"/>
                  </a:lnTo>
                  <a:lnTo>
                    <a:pt x="1394" y="334"/>
                  </a:lnTo>
                  <a:lnTo>
                    <a:pt x="1392" y="354"/>
                  </a:lnTo>
                  <a:lnTo>
                    <a:pt x="1389" y="368"/>
                  </a:lnTo>
                  <a:lnTo>
                    <a:pt x="1383" y="377"/>
                  </a:lnTo>
                  <a:lnTo>
                    <a:pt x="1375" y="380"/>
                  </a:lnTo>
                  <a:lnTo>
                    <a:pt x="1366" y="377"/>
                  </a:lnTo>
                  <a:lnTo>
                    <a:pt x="1361" y="368"/>
                  </a:lnTo>
                  <a:lnTo>
                    <a:pt x="1357" y="354"/>
                  </a:lnTo>
                  <a:lnTo>
                    <a:pt x="1356" y="334"/>
                  </a:lnTo>
                  <a:lnTo>
                    <a:pt x="1356" y="314"/>
                  </a:lnTo>
                  <a:lnTo>
                    <a:pt x="1358" y="304"/>
                  </a:lnTo>
                  <a:lnTo>
                    <a:pt x="1362" y="296"/>
                  </a:lnTo>
                  <a:lnTo>
                    <a:pt x="1365" y="291"/>
                  </a:lnTo>
                  <a:lnTo>
                    <a:pt x="1369" y="288"/>
                  </a:lnTo>
                  <a:lnTo>
                    <a:pt x="1375" y="288"/>
                  </a:lnTo>
                  <a:lnTo>
                    <a:pt x="1383" y="291"/>
                  </a:lnTo>
                  <a:lnTo>
                    <a:pt x="1389" y="299"/>
                  </a:lnTo>
                  <a:lnTo>
                    <a:pt x="1392" y="314"/>
                  </a:lnTo>
                  <a:lnTo>
                    <a:pt x="1394" y="334"/>
                  </a:lnTo>
                  <a:lnTo>
                    <a:pt x="1394" y="286"/>
                  </a:lnTo>
                  <a:lnTo>
                    <a:pt x="1388" y="280"/>
                  </a:lnTo>
                  <a:lnTo>
                    <a:pt x="1375" y="276"/>
                  </a:lnTo>
                  <a:lnTo>
                    <a:pt x="1362" y="280"/>
                  </a:lnTo>
                  <a:lnTo>
                    <a:pt x="1352" y="290"/>
                  </a:lnTo>
                  <a:lnTo>
                    <a:pt x="1346" y="308"/>
                  </a:lnTo>
                  <a:lnTo>
                    <a:pt x="1345" y="334"/>
                  </a:lnTo>
                  <a:lnTo>
                    <a:pt x="1345" y="348"/>
                  </a:lnTo>
                  <a:lnTo>
                    <a:pt x="1346" y="363"/>
                  </a:lnTo>
                  <a:lnTo>
                    <a:pt x="1349" y="373"/>
                  </a:lnTo>
                  <a:lnTo>
                    <a:pt x="1353" y="378"/>
                  </a:lnTo>
                  <a:lnTo>
                    <a:pt x="1359" y="387"/>
                  </a:lnTo>
                  <a:lnTo>
                    <a:pt x="1366" y="391"/>
                  </a:lnTo>
                  <a:lnTo>
                    <a:pt x="1375" y="391"/>
                  </a:lnTo>
                  <a:lnTo>
                    <a:pt x="1388" y="388"/>
                  </a:lnTo>
                  <a:lnTo>
                    <a:pt x="1397" y="377"/>
                  </a:lnTo>
                  <a:lnTo>
                    <a:pt x="1403" y="359"/>
                  </a:lnTo>
                  <a:lnTo>
                    <a:pt x="1405" y="334"/>
                  </a:lnTo>
                  <a:close/>
                  <a:moveTo>
                    <a:pt x="1477" y="334"/>
                  </a:moveTo>
                  <a:lnTo>
                    <a:pt x="1475" y="308"/>
                  </a:lnTo>
                  <a:lnTo>
                    <a:pt x="1469" y="290"/>
                  </a:lnTo>
                  <a:lnTo>
                    <a:pt x="1466" y="286"/>
                  </a:lnTo>
                  <a:lnTo>
                    <a:pt x="1466" y="334"/>
                  </a:lnTo>
                  <a:lnTo>
                    <a:pt x="1464" y="354"/>
                  </a:lnTo>
                  <a:lnTo>
                    <a:pt x="1461" y="368"/>
                  </a:lnTo>
                  <a:lnTo>
                    <a:pt x="1455" y="377"/>
                  </a:lnTo>
                  <a:lnTo>
                    <a:pt x="1447" y="380"/>
                  </a:lnTo>
                  <a:lnTo>
                    <a:pt x="1438" y="377"/>
                  </a:lnTo>
                  <a:lnTo>
                    <a:pt x="1433" y="368"/>
                  </a:lnTo>
                  <a:lnTo>
                    <a:pt x="1429" y="354"/>
                  </a:lnTo>
                  <a:lnTo>
                    <a:pt x="1428" y="334"/>
                  </a:lnTo>
                  <a:lnTo>
                    <a:pt x="1428" y="314"/>
                  </a:lnTo>
                  <a:lnTo>
                    <a:pt x="1429" y="304"/>
                  </a:lnTo>
                  <a:lnTo>
                    <a:pt x="1434" y="296"/>
                  </a:lnTo>
                  <a:lnTo>
                    <a:pt x="1437" y="291"/>
                  </a:lnTo>
                  <a:lnTo>
                    <a:pt x="1441" y="288"/>
                  </a:lnTo>
                  <a:lnTo>
                    <a:pt x="1447" y="288"/>
                  </a:lnTo>
                  <a:lnTo>
                    <a:pt x="1455" y="291"/>
                  </a:lnTo>
                  <a:lnTo>
                    <a:pt x="1461" y="299"/>
                  </a:lnTo>
                  <a:lnTo>
                    <a:pt x="1464" y="314"/>
                  </a:lnTo>
                  <a:lnTo>
                    <a:pt x="1466" y="334"/>
                  </a:lnTo>
                  <a:lnTo>
                    <a:pt x="1466" y="286"/>
                  </a:lnTo>
                  <a:lnTo>
                    <a:pt x="1460" y="280"/>
                  </a:lnTo>
                  <a:lnTo>
                    <a:pt x="1447" y="276"/>
                  </a:lnTo>
                  <a:lnTo>
                    <a:pt x="1434" y="280"/>
                  </a:lnTo>
                  <a:lnTo>
                    <a:pt x="1424" y="290"/>
                  </a:lnTo>
                  <a:lnTo>
                    <a:pt x="1418" y="308"/>
                  </a:lnTo>
                  <a:lnTo>
                    <a:pt x="1417" y="334"/>
                  </a:lnTo>
                  <a:lnTo>
                    <a:pt x="1417" y="348"/>
                  </a:lnTo>
                  <a:lnTo>
                    <a:pt x="1418" y="363"/>
                  </a:lnTo>
                  <a:lnTo>
                    <a:pt x="1421" y="373"/>
                  </a:lnTo>
                  <a:lnTo>
                    <a:pt x="1425" y="378"/>
                  </a:lnTo>
                  <a:lnTo>
                    <a:pt x="1431" y="387"/>
                  </a:lnTo>
                  <a:lnTo>
                    <a:pt x="1438" y="391"/>
                  </a:lnTo>
                  <a:lnTo>
                    <a:pt x="1447" y="391"/>
                  </a:lnTo>
                  <a:lnTo>
                    <a:pt x="1460" y="388"/>
                  </a:lnTo>
                  <a:lnTo>
                    <a:pt x="1469" y="377"/>
                  </a:lnTo>
                  <a:lnTo>
                    <a:pt x="1475" y="359"/>
                  </a:lnTo>
                  <a:lnTo>
                    <a:pt x="1477" y="33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1" name="Google Shape;1871;p279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3170" y="4134"/>
              <a:ext cx="980" cy="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2" name="Google Shape;1872;p279"/>
            <p:cNvSpPr/>
            <p:nvPr/>
          </p:nvSpPr>
          <p:spPr>
            <a:xfrm>
              <a:off x="140" y="6159"/>
              <a:ext cx="101" cy="10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279"/>
            <p:cNvSpPr/>
            <p:nvPr/>
          </p:nvSpPr>
          <p:spPr>
            <a:xfrm>
              <a:off x="140" y="6159"/>
              <a:ext cx="101" cy="103"/>
            </a:xfrm>
            <a:prstGeom prst="rect">
              <a:avLst/>
            </a:prstGeom>
            <a:noFill/>
            <a:ln w="9525" cap="flat" cmpd="sng">
              <a:solidFill>
                <a:srgbClr val="231F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279"/>
            <p:cNvSpPr/>
            <p:nvPr/>
          </p:nvSpPr>
          <p:spPr>
            <a:xfrm>
              <a:off x="151" y="6826"/>
              <a:ext cx="57" cy="57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45" y="0"/>
                  </a:moveTo>
                  <a:lnTo>
                    <a:pt x="29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18" y="54"/>
                  </a:lnTo>
                  <a:lnTo>
                    <a:pt x="29" y="56"/>
                  </a:lnTo>
                  <a:lnTo>
                    <a:pt x="45" y="56"/>
                  </a:lnTo>
                  <a:lnTo>
                    <a:pt x="56" y="43"/>
                  </a:lnTo>
                  <a:lnTo>
                    <a:pt x="56" y="1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279"/>
            <p:cNvSpPr/>
            <p:nvPr/>
          </p:nvSpPr>
          <p:spPr>
            <a:xfrm>
              <a:off x="151" y="6826"/>
              <a:ext cx="57" cy="57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9" y="0"/>
                  </a:moveTo>
                  <a:lnTo>
                    <a:pt x="45" y="0"/>
                  </a:lnTo>
                  <a:lnTo>
                    <a:pt x="56" y="13"/>
                  </a:lnTo>
                  <a:lnTo>
                    <a:pt x="56" y="27"/>
                  </a:lnTo>
                  <a:lnTo>
                    <a:pt x="56" y="43"/>
                  </a:lnTo>
                  <a:lnTo>
                    <a:pt x="45" y="56"/>
                  </a:lnTo>
                  <a:lnTo>
                    <a:pt x="29" y="56"/>
                  </a:lnTo>
                  <a:lnTo>
                    <a:pt x="18" y="54"/>
                  </a:lnTo>
                  <a:lnTo>
                    <a:pt x="9" y="48"/>
                  </a:lnTo>
                  <a:lnTo>
                    <a:pt x="2" y="39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6" name="Google Shape;1876;p279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4424" y="5499"/>
              <a:ext cx="959" cy="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7" name="Google Shape;1877;p279"/>
            <p:cNvSpPr/>
            <p:nvPr/>
          </p:nvSpPr>
          <p:spPr>
            <a:xfrm>
              <a:off x="159" y="6385"/>
              <a:ext cx="74" cy="74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279"/>
            <p:cNvSpPr/>
            <p:nvPr/>
          </p:nvSpPr>
          <p:spPr>
            <a:xfrm>
              <a:off x="159" y="6385"/>
              <a:ext cx="74" cy="74"/>
            </a:xfrm>
            <a:prstGeom prst="rect">
              <a:avLst/>
            </a:prstGeom>
            <a:noFill/>
            <a:ln w="9525" cap="flat" cmpd="sng">
              <a:solidFill>
                <a:srgbClr val="231F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9" name="Google Shape;1879;p279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106" y="5887"/>
              <a:ext cx="1966" cy="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0" name="Google Shape;1880;p279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341" y="6339"/>
              <a:ext cx="1399" cy="1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1" name="Google Shape;1881;p279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341" y="6559"/>
              <a:ext cx="1894" cy="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2" name="Google Shape;1882;p279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5072" y="7798"/>
              <a:ext cx="552" cy="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3" name="Google Shape;1883;p279"/>
            <p:cNvSpPr/>
            <p:nvPr/>
          </p:nvSpPr>
          <p:spPr>
            <a:xfrm>
              <a:off x="146" y="6598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2" y="0"/>
                  </a:moveTo>
                  <a:lnTo>
                    <a:pt x="25" y="3"/>
                  </a:lnTo>
                  <a:lnTo>
                    <a:pt x="12" y="12"/>
                  </a:lnTo>
                  <a:lnTo>
                    <a:pt x="3" y="26"/>
                  </a:lnTo>
                  <a:lnTo>
                    <a:pt x="0" y="43"/>
                  </a:lnTo>
                  <a:lnTo>
                    <a:pt x="3" y="59"/>
                  </a:lnTo>
                  <a:lnTo>
                    <a:pt x="12" y="72"/>
                  </a:lnTo>
                  <a:lnTo>
                    <a:pt x="25" y="81"/>
                  </a:lnTo>
                  <a:lnTo>
                    <a:pt x="42" y="85"/>
                  </a:lnTo>
                  <a:lnTo>
                    <a:pt x="58" y="81"/>
                  </a:lnTo>
                  <a:lnTo>
                    <a:pt x="72" y="72"/>
                  </a:lnTo>
                  <a:lnTo>
                    <a:pt x="81" y="59"/>
                  </a:lnTo>
                  <a:lnTo>
                    <a:pt x="85" y="43"/>
                  </a:lnTo>
                  <a:lnTo>
                    <a:pt x="81" y="26"/>
                  </a:lnTo>
                  <a:lnTo>
                    <a:pt x="72" y="12"/>
                  </a:lnTo>
                  <a:lnTo>
                    <a:pt x="58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279"/>
            <p:cNvSpPr/>
            <p:nvPr/>
          </p:nvSpPr>
          <p:spPr>
            <a:xfrm>
              <a:off x="146" y="6598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2" y="0"/>
                  </a:moveTo>
                  <a:lnTo>
                    <a:pt x="58" y="3"/>
                  </a:lnTo>
                  <a:lnTo>
                    <a:pt x="72" y="12"/>
                  </a:lnTo>
                  <a:lnTo>
                    <a:pt x="81" y="26"/>
                  </a:lnTo>
                  <a:lnTo>
                    <a:pt x="85" y="43"/>
                  </a:lnTo>
                  <a:lnTo>
                    <a:pt x="81" y="59"/>
                  </a:lnTo>
                  <a:lnTo>
                    <a:pt x="72" y="72"/>
                  </a:lnTo>
                  <a:lnTo>
                    <a:pt x="58" y="81"/>
                  </a:lnTo>
                  <a:lnTo>
                    <a:pt x="42" y="85"/>
                  </a:lnTo>
                  <a:lnTo>
                    <a:pt x="25" y="81"/>
                  </a:lnTo>
                  <a:lnTo>
                    <a:pt x="12" y="72"/>
                  </a:lnTo>
                  <a:lnTo>
                    <a:pt x="3" y="59"/>
                  </a:lnTo>
                  <a:lnTo>
                    <a:pt x="0" y="43"/>
                  </a:lnTo>
                  <a:lnTo>
                    <a:pt x="3" y="26"/>
                  </a:lnTo>
                  <a:lnTo>
                    <a:pt x="12" y="12"/>
                  </a:lnTo>
                  <a:lnTo>
                    <a:pt x="25" y="3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279"/>
            <p:cNvSpPr/>
            <p:nvPr/>
          </p:nvSpPr>
          <p:spPr>
            <a:xfrm>
              <a:off x="2554" y="3368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4" y="0"/>
                  </a:moveTo>
                  <a:lnTo>
                    <a:pt x="27" y="3"/>
                  </a:lnTo>
                  <a:lnTo>
                    <a:pt x="13" y="12"/>
                  </a:lnTo>
                  <a:lnTo>
                    <a:pt x="4" y="26"/>
                  </a:lnTo>
                  <a:lnTo>
                    <a:pt x="0" y="43"/>
                  </a:lnTo>
                  <a:lnTo>
                    <a:pt x="4" y="59"/>
                  </a:lnTo>
                  <a:lnTo>
                    <a:pt x="13" y="72"/>
                  </a:lnTo>
                  <a:lnTo>
                    <a:pt x="27" y="81"/>
                  </a:lnTo>
                  <a:lnTo>
                    <a:pt x="44" y="85"/>
                  </a:lnTo>
                  <a:lnTo>
                    <a:pt x="60" y="81"/>
                  </a:lnTo>
                  <a:lnTo>
                    <a:pt x="73" y="72"/>
                  </a:lnTo>
                  <a:lnTo>
                    <a:pt x="82" y="59"/>
                  </a:lnTo>
                  <a:lnTo>
                    <a:pt x="85" y="43"/>
                  </a:lnTo>
                  <a:lnTo>
                    <a:pt x="82" y="26"/>
                  </a:lnTo>
                  <a:lnTo>
                    <a:pt x="73" y="12"/>
                  </a:lnTo>
                  <a:lnTo>
                    <a:pt x="60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279"/>
            <p:cNvSpPr/>
            <p:nvPr/>
          </p:nvSpPr>
          <p:spPr>
            <a:xfrm>
              <a:off x="2554" y="3368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4" y="0"/>
                  </a:moveTo>
                  <a:lnTo>
                    <a:pt x="60" y="3"/>
                  </a:lnTo>
                  <a:lnTo>
                    <a:pt x="73" y="12"/>
                  </a:lnTo>
                  <a:lnTo>
                    <a:pt x="82" y="26"/>
                  </a:lnTo>
                  <a:lnTo>
                    <a:pt x="85" y="43"/>
                  </a:lnTo>
                  <a:lnTo>
                    <a:pt x="82" y="59"/>
                  </a:lnTo>
                  <a:lnTo>
                    <a:pt x="73" y="72"/>
                  </a:lnTo>
                  <a:lnTo>
                    <a:pt x="60" y="81"/>
                  </a:lnTo>
                  <a:lnTo>
                    <a:pt x="44" y="85"/>
                  </a:lnTo>
                  <a:lnTo>
                    <a:pt x="27" y="81"/>
                  </a:lnTo>
                  <a:lnTo>
                    <a:pt x="13" y="72"/>
                  </a:lnTo>
                  <a:lnTo>
                    <a:pt x="4" y="59"/>
                  </a:lnTo>
                  <a:lnTo>
                    <a:pt x="0" y="43"/>
                  </a:lnTo>
                  <a:lnTo>
                    <a:pt x="4" y="26"/>
                  </a:lnTo>
                  <a:lnTo>
                    <a:pt x="13" y="12"/>
                  </a:lnTo>
                  <a:lnTo>
                    <a:pt x="27" y="3"/>
                  </a:lnTo>
                  <a:lnTo>
                    <a:pt x="4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279"/>
            <p:cNvSpPr/>
            <p:nvPr/>
          </p:nvSpPr>
          <p:spPr>
            <a:xfrm>
              <a:off x="3823" y="4919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3" y="0"/>
                  </a:moveTo>
                  <a:lnTo>
                    <a:pt x="26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1"/>
                  </a:lnTo>
                  <a:lnTo>
                    <a:pt x="3" y="58"/>
                  </a:lnTo>
                  <a:lnTo>
                    <a:pt x="12" y="72"/>
                  </a:lnTo>
                  <a:lnTo>
                    <a:pt x="26" y="81"/>
                  </a:lnTo>
                  <a:lnTo>
                    <a:pt x="43" y="84"/>
                  </a:lnTo>
                  <a:lnTo>
                    <a:pt x="60" y="81"/>
                  </a:lnTo>
                  <a:lnTo>
                    <a:pt x="73" y="72"/>
                  </a:lnTo>
                  <a:lnTo>
                    <a:pt x="82" y="58"/>
                  </a:lnTo>
                  <a:lnTo>
                    <a:pt x="85" y="41"/>
                  </a:lnTo>
                  <a:lnTo>
                    <a:pt x="82" y="25"/>
                  </a:lnTo>
                  <a:lnTo>
                    <a:pt x="73" y="12"/>
                  </a:lnTo>
                  <a:lnTo>
                    <a:pt x="60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279"/>
            <p:cNvSpPr/>
            <p:nvPr/>
          </p:nvSpPr>
          <p:spPr>
            <a:xfrm>
              <a:off x="3823" y="4919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3" y="0"/>
                  </a:moveTo>
                  <a:lnTo>
                    <a:pt x="60" y="3"/>
                  </a:lnTo>
                  <a:lnTo>
                    <a:pt x="73" y="12"/>
                  </a:lnTo>
                  <a:lnTo>
                    <a:pt x="82" y="25"/>
                  </a:lnTo>
                  <a:lnTo>
                    <a:pt x="85" y="41"/>
                  </a:lnTo>
                  <a:lnTo>
                    <a:pt x="82" y="58"/>
                  </a:lnTo>
                  <a:lnTo>
                    <a:pt x="73" y="72"/>
                  </a:lnTo>
                  <a:lnTo>
                    <a:pt x="60" y="81"/>
                  </a:lnTo>
                  <a:lnTo>
                    <a:pt x="43" y="84"/>
                  </a:lnTo>
                  <a:lnTo>
                    <a:pt x="26" y="81"/>
                  </a:lnTo>
                  <a:lnTo>
                    <a:pt x="12" y="72"/>
                  </a:lnTo>
                  <a:lnTo>
                    <a:pt x="3" y="58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2"/>
                  </a:lnTo>
                  <a:lnTo>
                    <a:pt x="26" y="3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279"/>
            <p:cNvSpPr/>
            <p:nvPr/>
          </p:nvSpPr>
          <p:spPr>
            <a:xfrm>
              <a:off x="4884" y="680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2" y="0"/>
                  </a:moveTo>
                  <a:lnTo>
                    <a:pt x="26" y="3"/>
                  </a:lnTo>
                  <a:lnTo>
                    <a:pt x="13" y="12"/>
                  </a:lnTo>
                  <a:lnTo>
                    <a:pt x="4" y="25"/>
                  </a:lnTo>
                  <a:lnTo>
                    <a:pt x="0" y="41"/>
                  </a:lnTo>
                  <a:lnTo>
                    <a:pt x="4" y="58"/>
                  </a:lnTo>
                  <a:lnTo>
                    <a:pt x="13" y="72"/>
                  </a:lnTo>
                  <a:lnTo>
                    <a:pt x="26" y="81"/>
                  </a:lnTo>
                  <a:lnTo>
                    <a:pt x="42" y="85"/>
                  </a:lnTo>
                  <a:lnTo>
                    <a:pt x="59" y="81"/>
                  </a:lnTo>
                  <a:lnTo>
                    <a:pt x="73" y="72"/>
                  </a:lnTo>
                  <a:lnTo>
                    <a:pt x="82" y="58"/>
                  </a:lnTo>
                  <a:lnTo>
                    <a:pt x="85" y="41"/>
                  </a:lnTo>
                  <a:lnTo>
                    <a:pt x="82" y="25"/>
                  </a:lnTo>
                  <a:lnTo>
                    <a:pt x="73" y="12"/>
                  </a:lnTo>
                  <a:lnTo>
                    <a:pt x="59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279"/>
            <p:cNvSpPr/>
            <p:nvPr/>
          </p:nvSpPr>
          <p:spPr>
            <a:xfrm>
              <a:off x="4884" y="680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2" y="0"/>
                  </a:moveTo>
                  <a:lnTo>
                    <a:pt x="59" y="3"/>
                  </a:lnTo>
                  <a:lnTo>
                    <a:pt x="73" y="12"/>
                  </a:lnTo>
                  <a:lnTo>
                    <a:pt x="82" y="25"/>
                  </a:lnTo>
                  <a:lnTo>
                    <a:pt x="85" y="41"/>
                  </a:lnTo>
                  <a:lnTo>
                    <a:pt x="82" y="58"/>
                  </a:lnTo>
                  <a:lnTo>
                    <a:pt x="73" y="72"/>
                  </a:lnTo>
                  <a:lnTo>
                    <a:pt x="59" y="81"/>
                  </a:lnTo>
                  <a:lnTo>
                    <a:pt x="42" y="85"/>
                  </a:lnTo>
                  <a:lnTo>
                    <a:pt x="26" y="81"/>
                  </a:lnTo>
                  <a:lnTo>
                    <a:pt x="13" y="72"/>
                  </a:lnTo>
                  <a:lnTo>
                    <a:pt x="4" y="58"/>
                  </a:lnTo>
                  <a:lnTo>
                    <a:pt x="0" y="41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279"/>
            <p:cNvSpPr/>
            <p:nvPr/>
          </p:nvSpPr>
          <p:spPr>
            <a:xfrm>
              <a:off x="4089" y="6635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4" y="0"/>
                  </a:moveTo>
                  <a:lnTo>
                    <a:pt x="27" y="3"/>
                  </a:lnTo>
                  <a:lnTo>
                    <a:pt x="13" y="12"/>
                  </a:lnTo>
                  <a:lnTo>
                    <a:pt x="4" y="25"/>
                  </a:lnTo>
                  <a:lnTo>
                    <a:pt x="0" y="42"/>
                  </a:lnTo>
                  <a:lnTo>
                    <a:pt x="4" y="58"/>
                  </a:lnTo>
                  <a:lnTo>
                    <a:pt x="13" y="72"/>
                  </a:lnTo>
                  <a:lnTo>
                    <a:pt x="27" y="81"/>
                  </a:lnTo>
                  <a:lnTo>
                    <a:pt x="44" y="85"/>
                  </a:lnTo>
                  <a:lnTo>
                    <a:pt x="60" y="81"/>
                  </a:lnTo>
                  <a:lnTo>
                    <a:pt x="73" y="72"/>
                  </a:lnTo>
                  <a:lnTo>
                    <a:pt x="82" y="58"/>
                  </a:lnTo>
                  <a:lnTo>
                    <a:pt x="85" y="42"/>
                  </a:lnTo>
                  <a:lnTo>
                    <a:pt x="82" y="25"/>
                  </a:lnTo>
                  <a:lnTo>
                    <a:pt x="73" y="12"/>
                  </a:lnTo>
                  <a:lnTo>
                    <a:pt x="60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279"/>
            <p:cNvSpPr/>
            <p:nvPr/>
          </p:nvSpPr>
          <p:spPr>
            <a:xfrm>
              <a:off x="4089" y="6635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4" y="0"/>
                  </a:moveTo>
                  <a:lnTo>
                    <a:pt x="60" y="3"/>
                  </a:lnTo>
                  <a:lnTo>
                    <a:pt x="73" y="12"/>
                  </a:lnTo>
                  <a:lnTo>
                    <a:pt x="82" y="25"/>
                  </a:lnTo>
                  <a:lnTo>
                    <a:pt x="85" y="42"/>
                  </a:lnTo>
                  <a:lnTo>
                    <a:pt x="82" y="58"/>
                  </a:lnTo>
                  <a:lnTo>
                    <a:pt x="73" y="72"/>
                  </a:lnTo>
                  <a:lnTo>
                    <a:pt x="60" y="81"/>
                  </a:lnTo>
                  <a:lnTo>
                    <a:pt x="44" y="85"/>
                  </a:lnTo>
                  <a:lnTo>
                    <a:pt x="27" y="81"/>
                  </a:lnTo>
                  <a:lnTo>
                    <a:pt x="13" y="72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27" y="3"/>
                  </a:lnTo>
                  <a:lnTo>
                    <a:pt x="4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279"/>
            <p:cNvSpPr/>
            <p:nvPr/>
          </p:nvSpPr>
          <p:spPr>
            <a:xfrm>
              <a:off x="4905" y="729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2" y="0"/>
                  </a:moveTo>
                  <a:lnTo>
                    <a:pt x="25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1"/>
                  </a:lnTo>
                  <a:lnTo>
                    <a:pt x="3" y="58"/>
                  </a:lnTo>
                  <a:lnTo>
                    <a:pt x="12" y="72"/>
                  </a:lnTo>
                  <a:lnTo>
                    <a:pt x="25" y="81"/>
                  </a:lnTo>
                  <a:lnTo>
                    <a:pt x="42" y="85"/>
                  </a:lnTo>
                  <a:lnTo>
                    <a:pt x="59" y="81"/>
                  </a:lnTo>
                  <a:lnTo>
                    <a:pt x="72" y="72"/>
                  </a:lnTo>
                  <a:lnTo>
                    <a:pt x="82" y="58"/>
                  </a:lnTo>
                  <a:lnTo>
                    <a:pt x="85" y="41"/>
                  </a:lnTo>
                  <a:lnTo>
                    <a:pt x="82" y="25"/>
                  </a:lnTo>
                  <a:lnTo>
                    <a:pt x="72" y="12"/>
                  </a:lnTo>
                  <a:lnTo>
                    <a:pt x="59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279"/>
            <p:cNvSpPr/>
            <p:nvPr/>
          </p:nvSpPr>
          <p:spPr>
            <a:xfrm>
              <a:off x="4905" y="729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2" y="0"/>
                  </a:moveTo>
                  <a:lnTo>
                    <a:pt x="59" y="3"/>
                  </a:lnTo>
                  <a:lnTo>
                    <a:pt x="72" y="12"/>
                  </a:lnTo>
                  <a:lnTo>
                    <a:pt x="82" y="25"/>
                  </a:lnTo>
                  <a:lnTo>
                    <a:pt x="85" y="41"/>
                  </a:lnTo>
                  <a:lnTo>
                    <a:pt x="82" y="58"/>
                  </a:lnTo>
                  <a:lnTo>
                    <a:pt x="72" y="72"/>
                  </a:lnTo>
                  <a:lnTo>
                    <a:pt x="59" y="81"/>
                  </a:lnTo>
                  <a:lnTo>
                    <a:pt x="42" y="85"/>
                  </a:lnTo>
                  <a:lnTo>
                    <a:pt x="25" y="81"/>
                  </a:lnTo>
                  <a:lnTo>
                    <a:pt x="12" y="72"/>
                  </a:lnTo>
                  <a:lnTo>
                    <a:pt x="3" y="58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2"/>
                  </a:lnTo>
                  <a:lnTo>
                    <a:pt x="25" y="3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279"/>
            <p:cNvSpPr/>
            <p:nvPr/>
          </p:nvSpPr>
          <p:spPr>
            <a:xfrm>
              <a:off x="4862" y="7839"/>
              <a:ext cx="85" cy="87"/>
            </a:xfrm>
            <a:custGeom>
              <a:avLst/>
              <a:gdLst/>
              <a:ahLst/>
              <a:cxnLst/>
              <a:rect l="l" t="t" r="r" b="b"/>
              <a:pathLst>
                <a:path w="85" h="87" extrusionOk="0">
                  <a:moveTo>
                    <a:pt x="42" y="0"/>
                  </a:moveTo>
                  <a:lnTo>
                    <a:pt x="25" y="3"/>
                  </a:lnTo>
                  <a:lnTo>
                    <a:pt x="12" y="13"/>
                  </a:lnTo>
                  <a:lnTo>
                    <a:pt x="3" y="27"/>
                  </a:lnTo>
                  <a:lnTo>
                    <a:pt x="0" y="43"/>
                  </a:lnTo>
                  <a:lnTo>
                    <a:pt x="3" y="59"/>
                  </a:lnTo>
                  <a:lnTo>
                    <a:pt x="12" y="73"/>
                  </a:lnTo>
                  <a:lnTo>
                    <a:pt x="25" y="83"/>
                  </a:lnTo>
                  <a:lnTo>
                    <a:pt x="42" y="86"/>
                  </a:lnTo>
                  <a:lnTo>
                    <a:pt x="58" y="83"/>
                  </a:lnTo>
                  <a:lnTo>
                    <a:pt x="72" y="73"/>
                  </a:lnTo>
                  <a:lnTo>
                    <a:pt x="81" y="59"/>
                  </a:lnTo>
                  <a:lnTo>
                    <a:pt x="85" y="43"/>
                  </a:lnTo>
                  <a:lnTo>
                    <a:pt x="81" y="27"/>
                  </a:lnTo>
                  <a:lnTo>
                    <a:pt x="72" y="13"/>
                  </a:lnTo>
                  <a:lnTo>
                    <a:pt x="58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279"/>
            <p:cNvSpPr/>
            <p:nvPr/>
          </p:nvSpPr>
          <p:spPr>
            <a:xfrm>
              <a:off x="4862" y="7839"/>
              <a:ext cx="85" cy="87"/>
            </a:xfrm>
            <a:custGeom>
              <a:avLst/>
              <a:gdLst/>
              <a:ahLst/>
              <a:cxnLst/>
              <a:rect l="l" t="t" r="r" b="b"/>
              <a:pathLst>
                <a:path w="85" h="87" extrusionOk="0">
                  <a:moveTo>
                    <a:pt x="42" y="0"/>
                  </a:moveTo>
                  <a:lnTo>
                    <a:pt x="58" y="3"/>
                  </a:lnTo>
                  <a:lnTo>
                    <a:pt x="72" y="13"/>
                  </a:lnTo>
                  <a:lnTo>
                    <a:pt x="81" y="27"/>
                  </a:lnTo>
                  <a:lnTo>
                    <a:pt x="85" y="43"/>
                  </a:lnTo>
                  <a:lnTo>
                    <a:pt x="81" y="59"/>
                  </a:lnTo>
                  <a:lnTo>
                    <a:pt x="72" y="73"/>
                  </a:lnTo>
                  <a:lnTo>
                    <a:pt x="58" y="83"/>
                  </a:lnTo>
                  <a:lnTo>
                    <a:pt x="42" y="86"/>
                  </a:lnTo>
                  <a:lnTo>
                    <a:pt x="25" y="83"/>
                  </a:lnTo>
                  <a:lnTo>
                    <a:pt x="12" y="73"/>
                  </a:lnTo>
                  <a:lnTo>
                    <a:pt x="3" y="59"/>
                  </a:lnTo>
                  <a:lnTo>
                    <a:pt x="0" y="43"/>
                  </a:lnTo>
                  <a:lnTo>
                    <a:pt x="3" y="27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279"/>
            <p:cNvSpPr/>
            <p:nvPr/>
          </p:nvSpPr>
          <p:spPr>
            <a:xfrm>
              <a:off x="4400" y="8104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3" y="0"/>
                  </a:moveTo>
                  <a:lnTo>
                    <a:pt x="26" y="3"/>
                  </a:lnTo>
                  <a:lnTo>
                    <a:pt x="12" y="13"/>
                  </a:lnTo>
                  <a:lnTo>
                    <a:pt x="3" y="27"/>
                  </a:lnTo>
                  <a:lnTo>
                    <a:pt x="0" y="43"/>
                  </a:lnTo>
                  <a:lnTo>
                    <a:pt x="3" y="59"/>
                  </a:lnTo>
                  <a:lnTo>
                    <a:pt x="12" y="73"/>
                  </a:lnTo>
                  <a:lnTo>
                    <a:pt x="26" y="81"/>
                  </a:lnTo>
                  <a:lnTo>
                    <a:pt x="43" y="85"/>
                  </a:lnTo>
                  <a:lnTo>
                    <a:pt x="59" y="81"/>
                  </a:lnTo>
                  <a:lnTo>
                    <a:pt x="72" y="73"/>
                  </a:lnTo>
                  <a:lnTo>
                    <a:pt x="81" y="59"/>
                  </a:lnTo>
                  <a:lnTo>
                    <a:pt x="84" y="43"/>
                  </a:lnTo>
                  <a:lnTo>
                    <a:pt x="81" y="27"/>
                  </a:lnTo>
                  <a:lnTo>
                    <a:pt x="72" y="13"/>
                  </a:lnTo>
                  <a:lnTo>
                    <a:pt x="59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279"/>
            <p:cNvSpPr/>
            <p:nvPr/>
          </p:nvSpPr>
          <p:spPr>
            <a:xfrm>
              <a:off x="4400" y="8104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3" y="0"/>
                  </a:moveTo>
                  <a:lnTo>
                    <a:pt x="59" y="3"/>
                  </a:lnTo>
                  <a:lnTo>
                    <a:pt x="72" y="13"/>
                  </a:lnTo>
                  <a:lnTo>
                    <a:pt x="81" y="27"/>
                  </a:lnTo>
                  <a:lnTo>
                    <a:pt x="84" y="43"/>
                  </a:lnTo>
                  <a:lnTo>
                    <a:pt x="81" y="59"/>
                  </a:lnTo>
                  <a:lnTo>
                    <a:pt x="72" y="73"/>
                  </a:lnTo>
                  <a:lnTo>
                    <a:pt x="59" y="81"/>
                  </a:lnTo>
                  <a:lnTo>
                    <a:pt x="43" y="85"/>
                  </a:lnTo>
                  <a:lnTo>
                    <a:pt x="26" y="81"/>
                  </a:lnTo>
                  <a:lnTo>
                    <a:pt x="12" y="73"/>
                  </a:lnTo>
                  <a:lnTo>
                    <a:pt x="3" y="59"/>
                  </a:lnTo>
                  <a:lnTo>
                    <a:pt x="0" y="43"/>
                  </a:lnTo>
                  <a:lnTo>
                    <a:pt x="3" y="27"/>
                  </a:lnTo>
                  <a:lnTo>
                    <a:pt x="12" y="13"/>
                  </a:lnTo>
                  <a:lnTo>
                    <a:pt x="26" y="3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279"/>
            <p:cNvSpPr/>
            <p:nvPr/>
          </p:nvSpPr>
          <p:spPr>
            <a:xfrm>
              <a:off x="4288" y="8758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2" y="0"/>
                  </a:moveTo>
                  <a:lnTo>
                    <a:pt x="26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1"/>
                  </a:lnTo>
                  <a:lnTo>
                    <a:pt x="3" y="58"/>
                  </a:lnTo>
                  <a:lnTo>
                    <a:pt x="12" y="72"/>
                  </a:lnTo>
                  <a:lnTo>
                    <a:pt x="26" y="81"/>
                  </a:lnTo>
                  <a:lnTo>
                    <a:pt x="42" y="85"/>
                  </a:lnTo>
                  <a:lnTo>
                    <a:pt x="59" y="81"/>
                  </a:lnTo>
                  <a:lnTo>
                    <a:pt x="73" y="72"/>
                  </a:lnTo>
                  <a:lnTo>
                    <a:pt x="82" y="58"/>
                  </a:lnTo>
                  <a:lnTo>
                    <a:pt x="85" y="41"/>
                  </a:lnTo>
                  <a:lnTo>
                    <a:pt x="82" y="25"/>
                  </a:lnTo>
                  <a:lnTo>
                    <a:pt x="73" y="12"/>
                  </a:lnTo>
                  <a:lnTo>
                    <a:pt x="59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279"/>
            <p:cNvSpPr/>
            <p:nvPr/>
          </p:nvSpPr>
          <p:spPr>
            <a:xfrm>
              <a:off x="4288" y="8758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42" y="0"/>
                  </a:moveTo>
                  <a:lnTo>
                    <a:pt x="59" y="3"/>
                  </a:lnTo>
                  <a:lnTo>
                    <a:pt x="73" y="12"/>
                  </a:lnTo>
                  <a:lnTo>
                    <a:pt x="82" y="25"/>
                  </a:lnTo>
                  <a:lnTo>
                    <a:pt x="85" y="41"/>
                  </a:lnTo>
                  <a:lnTo>
                    <a:pt x="82" y="58"/>
                  </a:lnTo>
                  <a:lnTo>
                    <a:pt x="73" y="72"/>
                  </a:lnTo>
                  <a:lnTo>
                    <a:pt x="59" y="81"/>
                  </a:lnTo>
                  <a:lnTo>
                    <a:pt x="42" y="85"/>
                  </a:lnTo>
                  <a:lnTo>
                    <a:pt x="26" y="81"/>
                  </a:lnTo>
                  <a:lnTo>
                    <a:pt x="12" y="72"/>
                  </a:lnTo>
                  <a:lnTo>
                    <a:pt x="3" y="58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2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279"/>
            <p:cNvSpPr/>
            <p:nvPr/>
          </p:nvSpPr>
          <p:spPr>
            <a:xfrm>
              <a:off x="4244" y="5226"/>
              <a:ext cx="74" cy="74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279"/>
            <p:cNvSpPr/>
            <p:nvPr/>
          </p:nvSpPr>
          <p:spPr>
            <a:xfrm>
              <a:off x="4244" y="5226"/>
              <a:ext cx="74" cy="74"/>
            </a:xfrm>
            <a:prstGeom prst="rect">
              <a:avLst/>
            </a:prstGeom>
            <a:noFill/>
            <a:ln w="9525" cap="flat" cmpd="sng">
              <a:solidFill>
                <a:srgbClr val="231F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03" name="Google Shape;1903;p279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40" y="7080"/>
              <a:ext cx="541" cy="1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4" name="Google Shape;1904;p279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721" y="7053"/>
              <a:ext cx="1010" cy="1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05" name="Google Shape;1905;p279"/>
            <p:cNvCxnSpPr/>
            <p:nvPr/>
          </p:nvCxnSpPr>
          <p:spPr>
            <a:xfrm>
              <a:off x="53" y="7342"/>
              <a:ext cx="537" cy="0"/>
            </a:xfrm>
            <a:prstGeom prst="straightConnector1">
              <a:avLst/>
            </a:prstGeom>
            <a:noFill/>
            <a:ln w="9525" cap="flat" cmpd="sng">
              <a:solidFill>
                <a:srgbClr val="231F20"/>
              </a:solidFill>
              <a:prstDash val="dashDot"/>
              <a:round/>
              <a:headEnd type="none" w="med" len="med"/>
              <a:tailEnd type="none" w="med" len="med"/>
            </a:ln>
          </p:spPr>
        </p:cxnSp>
        <p:pic>
          <p:nvPicPr>
            <p:cNvPr id="1906" name="Google Shape;1906;p279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711" y="7256"/>
              <a:ext cx="1341" cy="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7" name="Google Shape;1907;p279"/>
            <p:cNvSpPr/>
            <p:nvPr/>
          </p:nvSpPr>
          <p:spPr>
            <a:xfrm>
              <a:off x="3205" y="3815"/>
              <a:ext cx="2243" cy="5205"/>
            </a:xfrm>
            <a:custGeom>
              <a:avLst/>
              <a:gdLst/>
              <a:ahLst/>
              <a:cxnLst/>
              <a:rect l="l" t="t" r="r" b="b"/>
              <a:pathLst>
                <a:path w="2243" h="5205" extrusionOk="0">
                  <a:moveTo>
                    <a:pt x="49" y="33"/>
                  </a:moveTo>
                  <a:lnTo>
                    <a:pt x="49" y="32"/>
                  </a:lnTo>
                  <a:lnTo>
                    <a:pt x="48" y="30"/>
                  </a:lnTo>
                  <a:lnTo>
                    <a:pt x="45" y="27"/>
                  </a:lnTo>
                  <a:lnTo>
                    <a:pt x="44" y="25"/>
                  </a:lnTo>
                  <a:lnTo>
                    <a:pt x="39" y="23"/>
                  </a:lnTo>
                  <a:lnTo>
                    <a:pt x="33" y="23"/>
                  </a:lnTo>
                  <a:lnTo>
                    <a:pt x="25" y="27"/>
                  </a:lnTo>
                  <a:lnTo>
                    <a:pt x="18" y="35"/>
                  </a:lnTo>
                  <a:lnTo>
                    <a:pt x="23" y="1"/>
                  </a:lnTo>
                  <a:lnTo>
                    <a:pt x="15" y="1"/>
                  </a:lnTo>
                  <a:lnTo>
                    <a:pt x="0" y="88"/>
                  </a:lnTo>
                  <a:lnTo>
                    <a:pt x="9" y="88"/>
                  </a:lnTo>
                  <a:lnTo>
                    <a:pt x="13" y="61"/>
                  </a:lnTo>
                  <a:lnTo>
                    <a:pt x="15" y="52"/>
                  </a:lnTo>
                  <a:lnTo>
                    <a:pt x="16" y="46"/>
                  </a:lnTo>
                  <a:lnTo>
                    <a:pt x="19" y="43"/>
                  </a:lnTo>
                  <a:lnTo>
                    <a:pt x="20" y="39"/>
                  </a:lnTo>
                  <a:lnTo>
                    <a:pt x="25" y="35"/>
                  </a:lnTo>
                  <a:lnTo>
                    <a:pt x="31" y="32"/>
                  </a:lnTo>
                  <a:lnTo>
                    <a:pt x="36" y="32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39" y="49"/>
                  </a:lnTo>
                  <a:lnTo>
                    <a:pt x="32" y="88"/>
                  </a:lnTo>
                  <a:lnTo>
                    <a:pt x="42" y="88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49" y="45"/>
                  </a:lnTo>
                  <a:lnTo>
                    <a:pt x="49" y="33"/>
                  </a:lnTo>
                  <a:close/>
                  <a:moveTo>
                    <a:pt x="95" y="17"/>
                  </a:moveTo>
                  <a:lnTo>
                    <a:pt x="90" y="1"/>
                  </a:lnTo>
                  <a:lnTo>
                    <a:pt x="81" y="1"/>
                  </a:lnTo>
                  <a:lnTo>
                    <a:pt x="80" y="1"/>
                  </a:lnTo>
                  <a:lnTo>
                    <a:pt x="81" y="3"/>
                  </a:lnTo>
                  <a:lnTo>
                    <a:pt x="90" y="17"/>
                  </a:lnTo>
                  <a:lnTo>
                    <a:pt x="95" y="17"/>
                  </a:lnTo>
                  <a:close/>
                  <a:moveTo>
                    <a:pt x="105" y="42"/>
                  </a:moveTo>
                  <a:lnTo>
                    <a:pt x="103" y="35"/>
                  </a:lnTo>
                  <a:lnTo>
                    <a:pt x="100" y="30"/>
                  </a:lnTo>
                  <a:lnTo>
                    <a:pt x="97" y="27"/>
                  </a:lnTo>
                  <a:lnTo>
                    <a:pt x="97" y="45"/>
                  </a:lnTo>
                  <a:lnTo>
                    <a:pt x="97" y="55"/>
                  </a:lnTo>
                  <a:lnTo>
                    <a:pt x="94" y="66"/>
                  </a:lnTo>
                  <a:lnTo>
                    <a:pt x="88" y="75"/>
                  </a:lnTo>
                  <a:lnTo>
                    <a:pt x="85" y="76"/>
                  </a:lnTo>
                  <a:lnTo>
                    <a:pt x="82" y="79"/>
                  </a:lnTo>
                  <a:lnTo>
                    <a:pt x="81" y="79"/>
                  </a:lnTo>
                  <a:lnTo>
                    <a:pt x="80" y="81"/>
                  </a:lnTo>
                  <a:lnTo>
                    <a:pt x="74" y="81"/>
                  </a:lnTo>
                  <a:lnTo>
                    <a:pt x="71" y="79"/>
                  </a:lnTo>
                  <a:lnTo>
                    <a:pt x="69" y="76"/>
                  </a:lnTo>
                  <a:lnTo>
                    <a:pt x="67" y="73"/>
                  </a:lnTo>
                  <a:lnTo>
                    <a:pt x="65" y="68"/>
                  </a:lnTo>
                  <a:lnTo>
                    <a:pt x="65" y="56"/>
                  </a:lnTo>
                  <a:lnTo>
                    <a:pt x="67" y="52"/>
                  </a:lnTo>
                  <a:lnTo>
                    <a:pt x="68" y="46"/>
                  </a:lnTo>
                  <a:lnTo>
                    <a:pt x="72" y="37"/>
                  </a:lnTo>
                  <a:lnTo>
                    <a:pt x="77" y="33"/>
                  </a:lnTo>
                  <a:lnTo>
                    <a:pt x="80" y="33"/>
                  </a:lnTo>
                  <a:lnTo>
                    <a:pt x="81" y="32"/>
                  </a:lnTo>
                  <a:lnTo>
                    <a:pt x="88" y="32"/>
                  </a:lnTo>
                  <a:lnTo>
                    <a:pt x="91" y="33"/>
                  </a:lnTo>
                  <a:lnTo>
                    <a:pt x="92" y="36"/>
                  </a:lnTo>
                  <a:lnTo>
                    <a:pt x="95" y="39"/>
                  </a:lnTo>
                  <a:lnTo>
                    <a:pt x="97" y="45"/>
                  </a:lnTo>
                  <a:lnTo>
                    <a:pt x="97" y="27"/>
                  </a:lnTo>
                  <a:lnTo>
                    <a:pt x="95" y="26"/>
                  </a:lnTo>
                  <a:lnTo>
                    <a:pt x="91" y="23"/>
                  </a:lnTo>
                  <a:lnTo>
                    <a:pt x="82" y="23"/>
                  </a:lnTo>
                  <a:lnTo>
                    <a:pt x="81" y="25"/>
                  </a:lnTo>
                  <a:lnTo>
                    <a:pt x="74" y="25"/>
                  </a:lnTo>
                  <a:lnTo>
                    <a:pt x="68" y="29"/>
                  </a:lnTo>
                  <a:lnTo>
                    <a:pt x="64" y="35"/>
                  </a:lnTo>
                  <a:lnTo>
                    <a:pt x="59" y="43"/>
                  </a:lnTo>
                  <a:lnTo>
                    <a:pt x="56" y="52"/>
                  </a:lnTo>
                  <a:lnTo>
                    <a:pt x="56" y="71"/>
                  </a:lnTo>
                  <a:lnTo>
                    <a:pt x="58" y="78"/>
                  </a:lnTo>
                  <a:lnTo>
                    <a:pt x="67" y="86"/>
                  </a:lnTo>
                  <a:lnTo>
                    <a:pt x="71" y="88"/>
                  </a:lnTo>
                  <a:lnTo>
                    <a:pt x="81" y="88"/>
                  </a:lnTo>
                  <a:lnTo>
                    <a:pt x="84" y="88"/>
                  </a:lnTo>
                  <a:lnTo>
                    <a:pt x="88" y="86"/>
                  </a:lnTo>
                  <a:lnTo>
                    <a:pt x="91" y="84"/>
                  </a:lnTo>
                  <a:lnTo>
                    <a:pt x="95" y="81"/>
                  </a:lnTo>
                  <a:lnTo>
                    <a:pt x="98" y="76"/>
                  </a:lnTo>
                  <a:lnTo>
                    <a:pt x="104" y="65"/>
                  </a:lnTo>
                  <a:lnTo>
                    <a:pt x="105" y="58"/>
                  </a:lnTo>
                  <a:lnTo>
                    <a:pt x="105" y="42"/>
                  </a:lnTo>
                  <a:close/>
                  <a:moveTo>
                    <a:pt x="159" y="35"/>
                  </a:moveTo>
                  <a:lnTo>
                    <a:pt x="158" y="32"/>
                  </a:lnTo>
                  <a:lnTo>
                    <a:pt x="157" y="30"/>
                  </a:lnTo>
                  <a:lnTo>
                    <a:pt x="154" y="27"/>
                  </a:lnTo>
                  <a:lnTo>
                    <a:pt x="153" y="25"/>
                  </a:lnTo>
                  <a:lnTo>
                    <a:pt x="149" y="23"/>
                  </a:lnTo>
                  <a:lnTo>
                    <a:pt x="143" y="23"/>
                  </a:lnTo>
                  <a:lnTo>
                    <a:pt x="137" y="26"/>
                  </a:lnTo>
                  <a:lnTo>
                    <a:pt x="133" y="27"/>
                  </a:lnTo>
                  <a:lnTo>
                    <a:pt x="127" y="36"/>
                  </a:lnTo>
                  <a:lnTo>
                    <a:pt x="128" y="25"/>
                  </a:lnTo>
                  <a:lnTo>
                    <a:pt x="120" y="25"/>
                  </a:lnTo>
                  <a:lnTo>
                    <a:pt x="110" y="88"/>
                  </a:lnTo>
                  <a:lnTo>
                    <a:pt x="118" y="88"/>
                  </a:lnTo>
                  <a:lnTo>
                    <a:pt x="124" y="58"/>
                  </a:lnTo>
                  <a:lnTo>
                    <a:pt x="126" y="49"/>
                  </a:lnTo>
                  <a:lnTo>
                    <a:pt x="128" y="42"/>
                  </a:lnTo>
                  <a:lnTo>
                    <a:pt x="131" y="37"/>
                  </a:lnTo>
                  <a:lnTo>
                    <a:pt x="133" y="36"/>
                  </a:lnTo>
                  <a:lnTo>
                    <a:pt x="134" y="35"/>
                  </a:lnTo>
                  <a:lnTo>
                    <a:pt x="139" y="32"/>
                  </a:lnTo>
                  <a:lnTo>
                    <a:pt x="146" y="32"/>
                  </a:lnTo>
                  <a:lnTo>
                    <a:pt x="149" y="35"/>
                  </a:lnTo>
                  <a:lnTo>
                    <a:pt x="149" y="36"/>
                  </a:lnTo>
                  <a:lnTo>
                    <a:pt x="150" y="37"/>
                  </a:lnTo>
                  <a:lnTo>
                    <a:pt x="150" y="43"/>
                  </a:lnTo>
                  <a:lnTo>
                    <a:pt x="149" y="48"/>
                  </a:lnTo>
                  <a:lnTo>
                    <a:pt x="141" y="88"/>
                  </a:lnTo>
                  <a:lnTo>
                    <a:pt x="152" y="88"/>
                  </a:lnTo>
                  <a:lnTo>
                    <a:pt x="157" y="49"/>
                  </a:lnTo>
                  <a:lnTo>
                    <a:pt x="159" y="45"/>
                  </a:lnTo>
                  <a:lnTo>
                    <a:pt x="159" y="35"/>
                  </a:lnTo>
                  <a:close/>
                  <a:moveTo>
                    <a:pt x="262" y="26"/>
                  </a:moveTo>
                  <a:lnTo>
                    <a:pt x="260" y="12"/>
                  </a:lnTo>
                  <a:lnTo>
                    <a:pt x="255" y="9"/>
                  </a:lnTo>
                  <a:lnTo>
                    <a:pt x="251" y="3"/>
                  </a:lnTo>
                  <a:lnTo>
                    <a:pt x="244" y="0"/>
                  </a:lnTo>
                  <a:lnTo>
                    <a:pt x="228" y="0"/>
                  </a:lnTo>
                  <a:lnTo>
                    <a:pt x="222" y="1"/>
                  </a:lnTo>
                  <a:lnTo>
                    <a:pt x="211" y="10"/>
                  </a:lnTo>
                  <a:lnTo>
                    <a:pt x="203" y="25"/>
                  </a:lnTo>
                  <a:lnTo>
                    <a:pt x="198" y="42"/>
                  </a:lnTo>
                  <a:lnTo>
                    <a:pt x="198" y="63"/>
                  </a:lnTo>
                  <a:lnTo>
                    <a:pt x="200" y="72"/>
                  </a:lnTo>
                  <a:lnTo>
                    <a:pt x="205" y="78"/>
                  </a:lnTo>
                  <a:lnTo>
                    <a:pt x="211" y="85"/>
                  </a:lnTo>
                  <a:lnTo>
                    <a:pt x="216" y="89"/>
                  </a:lnTo>
                  <a:lnTo>
                    <a:pt x="231" y="89"/>
                  </a:lnTo>
                  <a:lnTo>
                    <a:pt x="235" y="88"/>
                  </a:lnTo>
                  <a:lnTo>
                    <a:pt x="241" y="86"/>
                  </a:lnTo>
                  <a:lnTo>
                    <a:pt x="245" y="84"/>
                  </a:lnTo>
                  <a:lnTo>
                    <a:pt x="249" y="82"/>
                  </a:lnTo>
                  <a:lnTo>
                    <a:pt x="254" y="79"/>
                  </a:lnTo>
                  <a:lnTo>
                    <a:pt x="260" y="43"/>
                  </a:lnTo>
                  <a:lnTo>
                    <a:pt x="229" y="43"/>
                  </a:lnTo>
                  <a:lnTo>
                    <a:pt x="228" y="53"/>
                  </a:lnTo>
                  <a:lnTo>
                    <a:pt x="249" y="53"/>
                  </a:lnTo>
                  <a:lnTo>
                    <a:pt x="245" y="72"/>
                  </a:lnTo>
                  <a:lnTo>
                    <a:pt x="239" y="76"/>
                  </a:lnTo>
                  <a:lnTo>
                    <a:pt x="232" y="79"/>
                  </a:lnTo>
                  <a:lnTo>
                    <a:pt x="221" y="79"/>
                  </a:lnTo>
                  <a:lnTo>
                    <a:pt x="215" y="76"/>
                  </a:lnTo>
                  <a:lnTo>
                    <a:pt x="212" y="72"/>
                  </a:lnTo>
                  <a:lnTo>
                    <a:pt x="209" y="69"/>
                  </a:lnTo>
                  <a:lnTo>
                    <a:pt x="208" y="62"/>
                  </a:lnTo>
                  <a:lnTo>
                    <a:pt x="208" y="43"/>
                  </a:lnTo>
                  <a:lnTo>
                    <a:pt x="211" y="29"/>
                  </a:lnTo>
                  <a:lnTo>
                    <a:pt x="216" y="17"/>
                  </a:lnTo>
                  <a:lnTo>
                    <a:pt x="225" y="12"/>
                  </a:lnTo>
                  <a:lnTo>
                    <a:pt x="231" y="9"/>
                  </a:lnTo>
                  <a:lnTo>
                    <a:pt x="239" y="9"/>
                  </a:lnTo>
                  <a:lnTo>
                    <a:pt x="244" y="12"/>
                  </a:lnTo>
                  <a:lnTo>
                    <a:pt x="247" y="14"/>
                  </a:lnTo>
                  <a:lnTo>
                    <a:pt x="251" y="17"/>
                  </a:lnTo>
                  <a:lnTo>
                    <a:pt x="252" y="22"/>
                  </a:lnTo>
                  <a:lnTo>
                    <a:pt x="254" y="27"/>
                  </a:lnTo>
                  <a:lnTo>
                    <a:pt x="262" y="26"/>
                  </a:lnTo>
                  <a:close/>
                  <a:moveTo>
                    <a:pt x="285" y="25"/>
                  </a:moveTo>
                  <a:lnTo>
                    <a:pt x="277" y="25"/>
                  </a:lnTo>
                  <a:lnTo>
                    <a:pt x="267" y="88"/>
                  </a:lnTo>
                  <a:lnTo>
                    <a:pt x="275" y="88"/>
                  </a:lnTo>
                  <a:lnTo>
                    <a:pt x="285" y="25"/>
                  </a:lnTo>
                  <a:close/>
                  <a:moveTo>
                    <a:pt x="290" y="1"/>
                  </a:moveTo>
                  <a:lnTo>
                    <a:pt x="281" y="1"/>
                  </a:lnTo>
                  <a:lnTo>
                    <a:pt x="280" y="13"/>
                  </a:lnTo>
                  <a:lnTo>
                    <a:pt x="288" y="13"/>
                  </a:lnTo>
                  <a:lnTo>
                    <a:pt x="290" y="1"/>
                  </a:lnTo>
                  <a:close/>
                  <a:moveTo>
                    <a:pt x="333" y="3"/>
                  </a:moveTo>
                  <a:lnTo>
                    <a:pt x="321" y="3"/>
                  </a:lnTo>
                  <a:lnTo>
                    <a:pt x="314" y="14"/>
                  </a:lnTo>
                  <a:lnTo>
                    <a:pt x="313" y="19"/>
                  </a:lnTo>
                  <a:lnTo>
                    <a:pt x="314" y="19"/>
                  </a:lnTo>
                  <a:lnTo>
                    <a:pt x="320" y="19"/>
                  </a:lnTo>
                  <a:lnTo>
                    <a:pt x="333" y="3"/>
                  </a:lnTo>
                  <a:close/>
                  <a:moveTo>
                    <a:pt x="339" y="42"/>
                  </a:moveTo>
                  <a:lnTo>
                    <a:pt x="337" y="35"/>
                  </a:lnTo>
                  <a:lnTo>
                    <a:pt x="330" y="27"/>
                  </a:lnTo>
                  <a:lnTo>
                    <a:pt x="330" y="45"/>
                  </a:lnTo>
                  <a:lnTo>
                    <a:pt x="330" y="55"/>
                  </a:lnTo>
                  <a:lnTo>
                    <a:pt x="327" y="66"/>
                  </a:lnTo>
                  <a:lnTo>
                    <a:pt x="324" y="71"/>
                  </a:lnTo>
                  <a:lnTo>
                    <a:pt x="323" y="75"/>
                  </a:lnTo>
                  <a:lnTo>
                    <a:pt x="320" y="76"/>
                  </a:lnTo>
                  <a:lnTo>
                    <a:pt x="319" y="78"/>
                  </a:lnTo>
                  <a:lnTo>
                    <a:pt x="316" y="79"/>
                  </a:lnTo>
                  <a:lnTo>
                    <a:pt x="314" y="79"/>
                  </a:lnTo>
                  <a:lnTo>
                    <a:pt x="314" y="81"/>
                  </a:lnTo>
                  <a:lnTo>
                    <a:pt x="308" y="81"/>
                  </a:lnTo>
                  <a:lnTo>
                    <a:pt x="306" y="79"/>
                  </a:lnTo>
                  <a:lnTo>
                    <a:pt x="300" y="73"/>
                  </a:lnTo>
                  <a:lnTo>
                    <a:pt x="300" y="52"/>
                  </a:lnTo>
                  <a:lnTo>
                    <a:pt x="303" y="46"/>
                  </a:lnTo>
                  <a:lnTo>
                    <a:pt x="304" y="40"/>
                  </a:lnTo>
                  <a:lnTo>
                    <a:pt x="311" y="33"/>
                  </a:lnTo>
                  <a:lnTo>
                    <a:pt x="313" y="33"/>
                  </a:lnTo>
                  <a:lnTo>
                    <a:pt x="314" y="32"/>
                  </a:lnTo>
                  <a:lnTo>
                    <a:pt x="321" y="32"/>
                  </a:lnTo>
                  <a:lnTo>
                    <a:pt x="324" y="33"/>
                  </a:lnTo>
                  <a:lnTo>
                    <a:pt x="327" y="36"/>
                  </a:lnTo>
                  <a:lnTo>
                    <a:pt x="329" y="39"/>
                  </a:lnTo>
                  <a:lnTo>
                    <a:pt x="330" y="45"/>
                  </a:lnTo>
                  <a:lnTo>
                    <a:pt x="330" y="27"/>
                  </a:lnTo>
                  <a:lnTo>
                    <a:pt x="329" y="26"/>
                  </a:lnTo>
                  <a:lnTo>
                    <a:pt x="324" y="23"/>
                  </a:lnTo>
                  <a:lnTo>
                    <a:pt x="314" y="23"/>
                  </a:lnTo>
                  <a:lnTo>
                    <a:pt x="308" y="25"/>
                  </a:lnTo>
                  <a:lnTo>
                    <a:pt x="303" y="29"/>
                  </a:lnTo>
                  <a:lnTo>
                    <a:pt x="298" y="35"/>
                  </a:lnTo>
                  <a:lnTo>
                    <a:pt x="293" y="43"/>
                  </a:lnTo>
                  <a:lnTo>
                    <a:pt x="290" y="52"/>
                  </a:lnTo>
                  <a:lnTo>
                    <a:pt x="290" y="71"/>
                  </a:lnTo>
                  <a:lnTo>
                    <a:pt x="293" y="78"/>
                  </a:lnTo>
                  <a:lnTo>
                    <a:pt x="297" y="82"/>
                  </a:lnTo>
                  <a:lnTo>
                    <a:pt x="300" y="86"/>
                  </a:lnTo>
                  <a:lnTo>
                    <a:pt x="306" y="88"/>
                  </a:lnTo>
                  <a:lnTo>
                    <a:pt x="314" y="88"/>
                  </a:lnTo>
                  <a:lnTo>
                    <a:pt x="319" y="88"/>
                  </a:lnTo>
                  <a:lnTo>
                    <a:pt x="321" y="86"/>
                  </a:lnTo>
                  <a:lnTo>
                    <a:pt x="324" y="84"/>
                  </a:lnTo>
                  <a:lnTo>
                    <a:pt x="329" y="81"/>
                  </a:lnTo>
                  <a:lnTo>
                    <a:pt x="333" y="76"/>
                  </a:lnTo>
                  <a:lnTo>
                    <a:pt x="334" y="71"/>
                  </a:lnTo>
                  <a:lnTo>
                    <a:pt x="337" y="65"/>
                  </a:lnTo>
                  <a:lnTo>
                    <a:pt x="339" y="58"/>
                  </a:lnTo>
                  <a:lnTo>
                    <a:pt x="339" y="42"/>
                  </a:lnTo>
                  <a:close/>
                  <a:moveTo>
                    <a:pt x="1826" y="5122"/>
                  </a:moveTo>
                  <a:lnTo>
                    <a:pt x="1825" y="5116"/>
                  </a:lnTo>
                  <a:lnTo>
                    <a:pt x="1823" y="5112"/>
                  </a:lnTo>
                  <a:lnTo>
                    <a:pt x="1822" y="5106"/>
                  </a:lnTo>
                  <a:lnTo>
                    <a:pt x="1819" y="5103"/>
                  </a:lnTo>
                  <a:lnTo>
                    <a:pt x="1816" y="5099"/>
                  </a:lnTo>
                  <a:lnTo>
                    <a:pt x="1816" y="5121"/>
                  </a:lnTo>
                  <a:lnTo>
                    <a:pt x="1816" y="5135"/>
                  </a:lnTo>
                  <a:lnTo>
                    <a:pt x="1815" y="5142"/>
                  </a:lnTo>
                  <a:lnTo>
                    <a:pt x="1813" y="5148"/>
                  </a:lnTo>
                  <a:lnTo>
                    <a:pt x="1810" y="5154"/>
                  </a:lnTo>
                  <a:lnTo>
                    <a:pt x="1808" y="5158"/>
                  </a:lnTo>
                  <a:lnTo>
                    <a:pt x="1799" y="5167"/>
                  </a:lnTo>
                  <a:lnTo>
                    <a:pt x="1796" y="5168"/>
                  </a:lnTo>
                  <a:lnTo>
                    <a:pt x="1793" y="5168"/>
                  </a:lnTo>
                  <a:lnTo>
                    <a:pt x="1790" y="5168"/>
                  </a:lnTo>
                  <a:lnTo>
                    <a:pt x="1786" y="5170"/>
                  </a:lnTo>
                  <a:lnTo>
                    <a:pt x="1772" y="5170"/>
                  </a:lnTo>
                  <a:lnTo>
                    <a:pt x="1776" y="5139"/>
                  </a:lnTo>
                  <a:lnTo>
                    <a:pt x="1793" y="5139"/>
                  </a:lnTo>
                  <a:lnTo>
                    <a:pt x="1796" y="5139"/>
                  </a:lnTo>
                  <a:lnTo>
                    <a:pt x="1797" y="5132"/>
                  </a:lnTo>
                  <a:lnTo>
                    <a:pt x="1793" y="5132"/>
                  </a:lnTo>
                  <a:lnTo>
                    <a:pt x="1777" y="5132"/>
                  </a:lnTo>
                  <a:lnTo>
                    <a:pt x="1783" y="5103"/>
                  </a:lnTo>
                  <a:lnTo>
                    <a:pt x="1793" y="5103"/>
                  </a:lnTo>
                  <a:lnTo>
                    <a:pt x="1803" y="5103"/>
                  </a:lnTo>
                  <a:lnTo>
                    <a:pt x="1812" y="5108"/>
                  </a:lnTo>
                  <a:lnTo>
                    <a:pt x="1816" y="5121"/>
                  </a:lnTo>
                  <a:lnTo>
                    <a:pt x="1816" y="5099"/>
                  </a:lnTo>
                  <a:lnTo>
                    <a:pt x="1813" y="5096"/>
                  </a:lnTo>
                  <a:lnTo>
                    <a:pt x="1810" y="5095"/>
                  </a:lnTo>
                  <a:lnTo>
                    <a:pt x="1806" y="5093"/>
                  </a:lnTo>
                  <a:lnTo>
                    <a:pt x="1793" y="5093"/>
                  </a:lnTo>
                  <a:lnTo>
                    <a:pt x="1774" y="5093"/>
                  </a:lnTo>
                  <a:lnTo>
                    <a:pt x="1769" y="5132"/>
                  </a:lnTo>
                  <a:lnTo>
                    <a:pt x="1760" y="5132"/>
                  </a:lnTo>
                  <a:lnTo>
                    <a:pt x="1759" y="5139"/>
                  </a:lnTo>
                  <a:lnTo>
                    <a:pt x="1767" y="5139"/>
                  </a:lnTo>
                  <a:lnTo>
                    <a:pt x="1760" y="5178"/>
                  </a:lnTo>
                  <a:lnTo>
                    <a:pt x="1793" y="5178"/>
                  </a:lnTo>
                  <a:lnTo>
                    <a:pt x="1796" y="5178"/>
                  </a:lnTo>
                  <a:lnTo>
                    <a:pt x="1797" y="5177"/>
                  </a:lnTo>
                  <a:lnTo>
                    <a:pt x="1799" y="5177"/>
                  </a:lnTo>
                  <a:lnTo>
                    <a:pt x="1805" y="5175"/>
                  </a:lnTo>
                  <a:lnTo>
                    <a:pt x="1809" y="5173"/>
                  </a:lnTo>
                  <a:lnTo>
                    <a:pt x="1812" y="5168"/>
                  </a:lnTo>
                  <a:lnTo>
                    <a:pt x="1816" y="5162"/>
                  </a:lnTo>
                  <a:lnTo>
                    <a:pt x="1819" y="5158"/>
                  </a:lnTo>
                  <a:lnTo>
                    <a:pt x="1825" y="5144"/>
                  </a:lnTo>
                  <a:lnTo>
                    <a:pt x="1826" y="5137"/>
                  </a:lnTo>
                  <a:lnTo>
                    <a:pt x="1826" y="5122"/>
                  </a:lnTo>
                  <a:close/>
                  <a:moveTo>
                    <a:pt x="1844" y="5167"/>
                  </a:moveTo>
                  <a:lnTo>
                    <a:pt x="1835" y="5167"/>
                  </a:lnTo>
                  <a:lnTo>
                    <a:pt x="1832" y="5178"/>
                  </a:lnTo>
                  <a:lnTo>
                    <a:pt x="1842" y="5178"/>
                  </a:lnTo>
                  <a:lnTo>
                    <a:pt x="1844" y="5167"/>
                  </a:lnTo>
                  <a:close/>
                  <a:moveTo>
                    <a:pt x="1923" y="5109"/>
                  </a:moveTo>
                  <a:lnTo>
                    <a:pt x="1921" y="5106"/>
                  </a:lnTo>
                  <a:lnTo>
                    <a:pt x="1920" y="5102"/>
                  </a:lnTo>
                  <a:lnTo>
                    <a:pt x="1918" y="5099"/>
                  </a:lnTo>
                  <a:lnTo>
                    <a:pt x="1914" y="5095"/>
                  </a:lnTo>
                  <a:lnTo>
                    <a:pt x="1913" y="5094"/>
                  </a:lnTo>
                  <a:lnTo>
                    <a:pt x="1913" y="5109"/>
                  </a:lnTo>
                  <a:lnTo>
                    <a:pt x="1913" y="5122"/>
                  </a:lnTo>
                  <a:lnTo>
                    <a:pt x="1910" y="5125"/>
                  </a:lnTo>
                  <a:lnTo>
                    <a:pt x="1907" y="5131"/>
                  </a:lnTo>
                  <a:lnTo>
                    <a:pt x="1901" y="5134"/>
                  </a:lnTo>
                  <a:lnTo>
                    <a:pt x="1894" y="5134"/>
                  </a:lnTo>
                  <a:lnTo>
                    <a:pt x="1875" y="5134"/>
                  </a:lnTo>
                  <a:lnTo>
                    <a:pt x="1881" y="5102"/>
                  </a:lnTo>
                  <a:lnTo>
                    <a:pt x="1894" y="5102"/>
                  </a:lnTo>
                  <a:lnTo>
                    <a:pt x="1903" y="5102"/>
                  </a:lnTo>
                  <a:lnTo>
                    <a:pt x="1905" y="5103"/>
                  </a:lnTo>
                  <a:lnTo>
                    <a:pt x="1908" y="5103"/>
                  </a:lnTo>
                  <a:lnTo>
                    <a:pt x="1911" y="5106"/>
                  </a:lnTo>
                  <a:lnTo>
                    <a:pt x="1911" y="5108"/>
                  </a:lnTo>
                  <a:lnTo>
                    <a:pt x="1913" y="5109"/>
                  </a:lnTo>
                  <a:lnTo>
                    <a:pt x="1913" y="5094"/>
                  </a:lnTo>
                  <a:lnTo>
                    <a:pt x="1911" y="5093"/>
                  </a:lnTo>
                  <a:lnTo>
                    <a:pt x="1894" y="5093"/>
                  </a:lnTo>
                  <a:lnTo>
                    <a:pt x="1872" y="5093"/>
                  </a:lnTo>
                  <a:lnTo>
                    <a:pt x="1858" y="5178"/>
                  </a:lnTo>
                  <a:lnTo>
                    <a:pt x="1868" y="5178"/>
                  </a:lnTo>
                  <a:lnTo>
                    <a:pt x="1874" y="5144"/>
                  </a:lnTo>
                  <a:lnTo>
                    <a:pt x="1894" y="5144"/>
                  </a:lnTo>
                  <a:lnTo>
                    <a:pt x="1900" y="5144"/>
                  </a:lnTo>
                  <a:lnTo>
                    <a:pt x="1904" y="5142"/>
                  </a:lnTo>
                  <a:lnTo>
                    <a:pt x="1907" y="5141"/>
                  </a:lnTo>
                  <a:lnTo>
                    <a:pt x="1913" y="5139"/>
                  </a:lnTo>
                  <a:lnTo>
                    <a:pt x="1918" y="5131"/>
                  </a:lnTo>
                  <a:lnTo>
                    <a:pt x="1921" y="5125"/>
                  </a:lnTo>
                  <a:lnTo>
                    <a:pt x="1923" y="5119"/>
                  </a:lnTo>
                  <a:lnTo>
                    <a:pt x="1923" y="5109"/>
                  </a:lnTo>
                  <a:close/>
                  <a:moveTo>
                    <a:pt x="1972" y="5125"/>
                  </a:moveTo>
                  <a:lnTo>
                    <a:pt x="1971" y="5124"/>
                  </a:lnTo>
                  <a:lnTo>
                    <a:pt x="1970" y="5122"/>
                  </a:lnTo>
                  <a:lnTo>
                    <a:pt x="1967" y="5119"/>
                  </a:lnTo>
                  <a:lnTo>
                    <a:pt x="1966" y="5116"/>
                  </a:lnTo>
                  <a:lnTo>
                    <a:pt x="1962" y="5115"/>
                  </a:lnTo>
                  <a:lnTo>
                    <a:pt x="1956" y="5115"/>
                  </a:lnTo>
                  <a:lnTo>
                    <a:pt x="1947" y="5119"/>
                  </a:lnTo>
                  <a:lnTo>
                    <a:pt x="1940" y="5126"/>
                  </a:lnTo>
                  <a:lnTo>
                    <a:pt x="1946" y="5093"/>
                  </a:lnTo>
                  <a:lnTo>
                    <a:pt x="1937" y="5093"/>
                  </a:lnTo>
                  <a:lnTo>
                    <a:pt x="1923" y="5178"/>
                  </a:lnTo>
                  <a:lnTo>
                    <a:pt x="1931" y="5178"/>
                  </a:lnTo>
                  <a:lnTo>
                    <a:pt x="1937" y="5144"/>
                  </a:lnTo>
                  <a:lnTo>
                    <a:pt x="1939" y="5138"/>
                  </a:lnTo>
                  <a:lnTo>
                    <a:pt x="1941" y="5135"/>
                  </a:lnTo>
                  <a:lnTo>
                    <a:pt x="1943" y="5131"/>
                  </a:lnTo>
                  <a:lnTo>
                    <a:pt x="1944" y="5128"/>
                  </a:lnTo>
                  <a:lnTo>
                    <a:pt x="1947" y="5126"/>
                  </a:lnTo>
                  <a:lnTo>
                    <a:pt x="1953" y="5124"/>
                  </a:lnTo>
                  <a:lnTo>
                    <a:pt x="1959" y="5124"/>
                  </a:lnTo>
                  <a:lnTo>
                    <a:pt x="1962" y="5126"/>
                  </a:lnTo>
                  <a:lnTo>
                    <a:pt x="1963" y="5129"/>
                  </a:lnTo>
                  <a:lnTo>
                    <a:pt x="1963" y="5137"/>
                  </a:lnTo>
                  <a:lnTo>
                    <a:pt x="1962" y="5141"/>
                  </a:lnTo>
                  <a:lnTo>
                    <a:pt x="1954" y="5178"/>
                  </a:lnTo>
                  <a:lnTo>
                    <a:pt x="1963" y="5178"/>
                  </a:lnTo>
                  <a:lnTo>
                    <a:pt x="1970" y="5142"/>
                  </a:lnTo>
                  <a:lnTo>
                    <a:pt x="1970" y="5137"/>
                  </a:lnTo>
                  <a:lnTo>
                    <a:pt x="1972" y="5135"/>
                  </a:lnTo>
                  <a:lnTo>
                    <a:pt x="1972" y="5125"/>
                  </a:lnTo>
                  <a:close/>
                  <a:moveTo>
                    <a:pt x="2024" y="5095"/>
                  </a:moveTo>
                  <a:lnTo>
                    <a:pt x="2013" y="5095"/>
                  </a:lnTo>
                  <a:lnTo>
                    <a:pt x="2003" y="5111"/>
                  </a:lnTo>
                  <a:lnTo>
                    <a:pt x="2011" y="5111"/>
                  </a:lnTo>
                  <a:lnTo>
                    <a:pt x="2024" y="5095"/>
                  </a:lnTo>
                  <a:close/>
                  <a:moveTo>
                    <a:pt x="2029" y="5116"/>
                  </a:moveTo>
                  <a:lnTo>
                    <a:pt x="2021" y="5116"/>
                  </a:lnTo>
                  <a:lnTo>
                    <a:pt x="2016" y="5144"/>
                  </a:lnTo>
                  <a:lnTo>
                    <a:pt x="2013" y="5155"/>
                  </a:lnTo>
                  <a:lnTo>
                    <a:pt x="2012" y="5158"/>
                  </a:lnTo>
                  <a:lnTo>
                    <a:pt x="2011" y="5162"/>
                  </a:lnTo>
                  <a:lnTo>
                    <a:pt x="2002" y="5171"/>
                  </a:lnTo>
                  <a:lnTo>
                    <a:pt x="1992" y="5171"/>
                  </a:lnTo>
                  <a:lnTo>
                    <a:pt x="1990" y="5170"/>
                  </a:lnTo>
                  <a:lnTo>
                    <a:pt x="1990" y="5168"/>
                  </a:lnTo>
                  <a:lnTo>
                    <a:pt x="1989" y="5167"/>
                  </a:lnTo>
                  <a:lnTo>
                    <a:pt x="1989" y="5160"/>
                  </a:lnTo>
                  <a:lnTo>
                    <a:pt x="1990" y="5157"/>
                  </a:lnTo>
                  <a:lnTo>
                    <a:pt x="1996" y="5116"/>
                  </a:lnTo>
                  <a:lnTo>
                    <a:pt x="1988" y="5116"/>
                  </a:lnTo>
                  <a:lnTo>
                    <a:pt x="1982" y="5152"/>
                  </a:lnTo>
                  <a:lnTo>
                    <a:pt x="1980" y="5160"/>
                  </a:lnTo>
                  <a:lnTo>
                    <a:pt x="1980" y="5170"/>
                  </a:lnTo>
                  <a:lnTo>
                    <a:pt x="1982" y="5174"/>
                  </a:lnTo>
                  <a:lnTo>
                    <a:pt x="1985" y="5177"/>
                  </a:lnTo>
                  <a:lnTo>
                    <a:pt x="1986" y="5180"/>
                  </a:lnTo>
                  <a:lnTo>
                    <a:pt x="2000" y="5180"/>
                  </a:lnTo>
                  <a:lnTo>
                    <a:pt x="2006" y="5177"/>
                  </a:lnTo>
                  <a:lnTo>
                    <a:pt x="2010" y="5171"/>
                  </a:lnTo>
                  <a:lnTo>
                    <a:pt x="2012" y="5168"/>
                  </a:lnTo>
                  <a:lnTo>
                    <a:pt x="2011" y="5178"/>
                  </a:lnTo>
                  <a:lnTo>
                    <a:pt x="2018" y="5178"/>
                  </a:lnTo>
                  <a:lnTo>
                    <a:pt x="2020" y="5168"/>
                  </a:lnTo>
                  <a:lnTo>
                    <a:pt x="2029" y="5116"/>
                  </a:lnTo>
                  <a:close/>
                  <a:moveTo>
                    <a:pt x="2133" y="5118"/>
                  </a:moveTo>
                  <a:lnTo>
                    <a:pt x="2130" y="5109"/>
                  </a:lnTo>
                  <a:lnTo>
                    <a:pt x="2123" y="5101"/>
                  </a:lnTo>
                  <a:lnTo>
                    <a:pt x="2123" y="5100"/>
                  </a:lnTo>
                  <a:lnTo>
                    <a:pt x="2123" y="5121"/>
                  </a:lnTo>
                  <a:lnTo>
                    <a:pt x="2123" y="5137"/>
                  </a:lnTo>
                  <a:lnTo>
                    <a:pt x="2121" y="5144"/>
                  </a:lnTo>
                  <a:lnTo>
                    <a:pt x="2120" y="5149"/>
                  </a:lnTo>
                  <a:lnTo>
                    <a:pt x="2117" y="5157"/>
                  </a:lnTo>
                  <a:lnTo>
                    <a:pt x="2114" y="5161"/>
                  </a:lnTo>
                  <a:lnTo>
                    <a:pt x="2110" y="5165"/>
                  </a:lnTo>
                  <a:lnTo>
                    <a:pt x="2106" y="5160"/>
                  </a:lnTo>
                  <a:lnTo>
                    <a:pt x="2103" y="5157"/>
                  </a:lnTo>
                  <a:lnTo>
                    <a:pt x="2098" y="5154"/>
                  </a:lnTo>
                  <a:lnTo>
                    <a:pt x="2096" y="5161"/>
                  </a:lnTo>
                  <a:lnTo>
                    <a:pt x="2096" y="5162"/>
                  </a:lnTo>
                  <a:lnTo>
                    <a:pt x="2097" y="5162"/>
                  </a:lnTo>
                  <a:lnTo>
                    <a:pt x="2098" y="5164"/>
                  </a:lnTo>
                  <a:lnTo>
                    <a:pt x="2100" y="5165"/>
                  </a:lnTo>
                  <a:lnTo>
                    <a:pt x="2103" y="5167"/>
                  </a:lnTo>
                  <a:lnTo>
                    <a:pt x="2104" y="5170"/>
                  </a:lnTo>
                  <a:lnTo>
                    <a:pt x="2100" y="5170"/>
                  </a:lnTo>
                  <a:lnTo>
                    <a:pt x="2098" y="5171"/>
                  </a:lnTo>
                  <a:lnTo>
                    <a:pt x="2090" y="5171"/>
                  </a:lnTo>
                  <a:lnTo>
                    <a:pt x="2085" y="5168"/>
                  </a:lnTo>
                  <a:lnTo>
                    <a:pt x="2081" y="5164"/>
                  </a:lnTo>
                  <a:lnTo>
                    <a:pt x="2077" y="5158"/>
                  </a:lnTo>
                  <a:lnTo>
                    <a:pt x="2075" y="5151"/>
                  </a:lnTo>
                  <a:lnTo>
                    <a:pt x="2075" y="5126"/>
                  </a:lnTo>
                  <a:lnTo>
                    <a:pt x="2078" y="5121"/>
                  </a:lnTo>
                  <a:lnTo>
                    <a:pt x="2081" y="5113"/>
                  </a:lnTo>
                  <a:lnTo>
                    <a:pt x="2085" y="5109"/>
                  </a:lnTo>
                  <a:lnTo>
                    <a:pt x="2090" y="5106"/>
                  </a:lnTo>
                  <a:lnTo>
                    <a:pt x="2093" y="5103"/>
                  </a:lnTo>
                  <a:lnTo>
                    <a:pt x="2096" y="5102"/>
                  </a:lnTo>
                  <a:lnTo>
                    <a:pt x="2098" y="5102"/>
                  </a:lnTo>
                  <a:lnTo>
                    <a:pt x="2100" y="5101"/>
                  </a:lnTo>
                  <a:lnTo>
                    <a:pt x="2108" y="5101"/>
                  </a:lnTo>
                  <a:lnTo>
                    <a:pt x="2113" y="5103"/>
                  </a:lnTo>
                  <a:lnTo>
                    <a:pt x="2117" y="5109"/>
                  </a:lnTo>
                  <a:lnTo>
                    <a:pt x="2121" y="5113"/>
                  </a:lnTo>
                  <a:lnTo>
                    <a:pt x="2123" y="5121"/>
                  </a:lnTo>
                  <a:lnTo>
                    <a:pt x="2123" y="5100"/>
                  </a:lnTo>
                  <a:lnTo>
                    <a:pt x="2119" y="5095"/>
                  </a:lnTo>
                  <a:lnTo>
                    <a:pt x="2111" y="5092"/>
                  </a:lnTo>
                  <a:lnTo>
                    <a:pt x="2098" y="5092"/>
                  </a:lnTo>
                  <a:lnTo>
                    <a:pt x="2094" y="5092"/>
                  </a:lnTo>
                  <a:lnTo>
                    <a:pt x="2090" y="5095"/>
                  </a:lnTo>
                  <a:lnTo>
                    <a:pt x="2084" y="5098"/>
                  </a:lnTo>
                  <a:lnTo>
                    <a:pt x="2080" y="5101"/>
                  </a:lnTo>
                  <a:lnTo>
                    <a:pt x="2074" y="5108"/>
                  </a:lnTo>
                  <a:lnTo>
                    <a:pt x="2071" y="5115"/>
                  </a:lnTo>
                  <a:lnTo>
                    <a:pt x="2067" y="5124"/>
                  </a:lnTo>
                  <a:lnTo>
                    <a:pt x="2065" y="5132"/>
                  </a:lnTo>
                  <a:lnTo>
                    <a:pt x="2065" y="5154"/>
                  </a:lnTo>
                  <a:lnTo>
                    <a:pt x="2068" y="5164"/>
                  </a:lnTo>
                  <a:lnTo>
                    <a:pt x="2074" y="5170"/>
                  </a:lnTo>
                  <a:lnTo>
                    <a:pt x="2080" y="5177"/>
                  </a:lnTo>
                  <a:lnTo>
                    <a:pt x="2087" y="5181"/>
                  </a:lnTo>
                  <a:lnTo>
                    <a:pt x="2097" y="5181"/>
                  </a:lnTo>
                  <a:lnTo>
                    <a:pt x="2097" y="5180"/>
                  </a:lnTo>
                  <a:lnTo>
                    <a:pt x="2098" y="5180"/>
                  </a:lnTo>
                  <a:lnTo>
                    <a:pt x="2103" y="5180"/>
                  </a:lnTo>
                  <a:lnTo>
                    <a:pt x="2107" y="5178"/>
                  </a:lnTo>
                  <a:lnTo>
                    <a:pt x="2110" y="5177"/>
                  </a:lnTo>
                  <a:lnTo>
                    <a:pt x="2113" y="5181"/>
                  </a:lnTo>
                  <a:lnTo>
                    <a:pt x="2117" y="5185"/>
                  </a:lnTo>
                  <a:lnTo>
                    <a:pt x="2121" y="5188"/>
                  </a:lnTo>
                  <a:lnTo>
                    <a:pt x="2126" y="5183"/>
                  </a:lnTo>
                  <a:lnTo>
                    <a:pt x="2120" y="5177"/>
                  </a:lnTo>
                  <a:lnTo>
                    <a:pt x="2116" y="5173"/>
                  </a:lnTo>
                  <a:lnTo>
                    <a:pt x="2121" y="5168"/>
                  </a:lnTo>
                  <a:lnTo>
                    <a:pt x="2123" y="5165"/>
                  </a:lnTo>
                  <a:lnTo>
                    <a:pt x="2127" y="5154"/>
                  </a:lnTo>
                  <a:lnTo>
                    <a:pt x="2132" y="5147"/>
                  </a:lnTo>
                  <a:lnTo>
                    <a:pt x="2133" y="5139"/>
                  </a:lnTo>
                  <a:lnTo>
                    <a:pt x="2133" y="5118"/>
                  </a:lnTo>
                  <a:close/>
                  <a:moveTo>
                    <a:pt x="2188" y="5116"/>
                  </a:moveTo>
                  <a:lnTo>
                    <a:pt x="2179" y="5116"/>
                  </a:lnTo>
                  <a:lnTo>
                    <a:pt x="2175" y="5144"/>
                  </a:lnTo>
                  <a:lnTo>
                    <a:pt x="2172" y="5155"/>
                  </a:lnTo>
                  <a:lnTo>
                    <a:pt x="2170" y="5158"/>
                  </a:lnTo>
                  <a:lnTo>
                    <a:pt x="2169" y="5162"/>
                  </a:lnTo>
                  <a:lnTo>
                    <a:pt x="2168" y="5165"/>
                  </a:lnTo>
                  <a:lnTo>
                    <a:pt x="2163" y="5168"/>
                  </a:lnTo>
                  <a:lnTo>
                    <a:pt x="2160" y="5171"/>
                  </a:lnTo>
                  <a:lnTo>
                    <a:pt x="2150" y="5171"/>
                  </a:lnTo>
                  <a:lnTo>
                    <a:pt x="2150" y="5170"/>
                  </a:lnTo>
                  <a:lnTo>
                    <a:pt x="2147" y="5167"/>
                  </a:lnTo>
                  <a:lnTo>
                    <a:pt x="2147" y="5160"/>
                  </a:lnTo>
                  <a:lnTo>
                    <a:pt x="2149" y="5157"/>
                  </a:lnTo>
                  <a:lnTo>
                    <a:pt x="2156" y="5116"/>
                  </a:lnTo>
                  <a:lnTo>
                    <a:pt x="2147" y="5116"/>
                  </a:lnTo>
                  <a:lnTo>
                    <a:pt x="2140" y="5152"/>
                  </a:lnTo>
                  <a:lnTo>
                    <a:pt x="2140" y="5160"/>
                  </a:lnTo>
                  <a:lnTo>
                    <a:pt x="2139" y="5164"/>
                  </a:lnTo>
                  <a:lnTo>
                    <a:pt x="2139" y="5170"/>
                  </a:lnTo>
                  <a:lnTo>
                    <a:pt x="2140" y="5174"/>
                  </a:lnTo>
                  <a:lnTo>
                    <a:pt x="2146" y="5180"/>
                  </a:lnTo>
                  <a:lnTo>
                    <a:pt x="2159" y="5180"/>
                  </a:lnTo>
                  <a:lnTo>
                    <a:pt x="2165" y="5177"/>
                  </a:lnTo>
                  <a:lnTo>
                    <a:pt x="2168" y="5171"/>
                  </a:lnTo>
                  <a:lnTo>
                    <a:pt x="2170" y="5168"/>
                  </a:lnTo>
                  <a:lnTo>
                    <a:pt x="2169" y="5178"/>
                  </a:lnTo>
                  <a:lnTo>
                    <a:pt x="2178" y="5178"/>
                  </a:lnTo>
                  <a:lnTo>
                    <a:pt x="2179" y="5168"/>
                  </a:lnTo>
                  <a:lnTo>
                    <a:pt x="2188" y="5118"/>
                  </a:lnTo>
                  <a:lnTo>
                    <a:pt x="2188" y="5116"/>
                  </a:lnTo>
                  <a:close/>
                  <a:moveTo>
                    <a:pt x="2234" y="5095"/>
                  </a:moveTo>
                  <a:lnTo>
                    <a:pt x="2224" y="5095"/>
                  </a:lnTo>
                  <a:lnTo>
                    <a:pt x="2214" y="5111"/>
                  </a:lnTo>
                  <a:lnTo>
                    <a:pt x="2221" y="5111"/>
                  </a:lnTo>
                  <a:lnTo>
                    <a:pt x="2234" y="5095"/>
                  </a:lnTo>
                  <a:close/>
                  <a:moveTo>
                    <a:pt x="2242" y="5116"/>
                  </a:moveTo>
                  <a:lnTo>
                    <a:pt x="2234" y="5116"/>
                  </a:lnTo>
                  <a:lnTo>
                    <a:pt x="2211" y="5167"/>
                  </a:lnTo>
                  <a:lnTo>
                    <a:pt x="2211" y="5160"/>
                  </a:lnTo>
                  <a:lnTo>
                    <a:pt x="2209" y="5154"/>
                  </a:lnTo>
                  <a:lnTo>
                    <a:pt x="2209" y="5148"/>
                  </a:lnTo>
                  <a:lnTo>
                    <a:pt x="2205" y="5116"/>
                  </a:lnTo>
                  <a:lnTo>
                    <a:pt x="2196" y="5116"/>
                  </a:lnTo>
                  <a:lnTo>
                    <a:pt x="2205" y="5180"/>
                  </a:lnTo>
                  <a:lnTo>
                    <a:pt x="2199" y="5191"/>
                  </a:lnTo>
                  <a:lnTo>
                    <a:pt x="2196" y="5194"/>
                  </a:lnTo>
                  <a:lnTo>
                    <a:pt x="2191" y="5194"/>
                  </a:lnTo>
                  <a:lnTo>
                    <a:pt x="2188" y="5193"/>
                  </a:lnTo>
                  <a:lnTo>
                    <a:pt x="2188" y="5203"/>
                  </a:lnTo>
                  <a:lnTo>
                    <a:pt x="2189" y="5204"/>
                  </a:lnTo>
                  <a:lnTo>
                    <a:pt x="2196" y="5204"/>
                  </a:lnTo>
                  <a:lnTo>
                    <a:pt x="2202" y="5201"/>
                  </a:lnTo>
                  <a:lnTo>
                    <a:pt x="2204" y="5198"/>
                  </a:lnTo>
                  <a:lnTo>
                    <a:pt x="2206" y="5194"/>
                  </a:lnTo>
                  <a:lnTo>
                    <a:pt x="2211" y="5187"/>
                  </a:lnTo>
                  <a:lnTo>
                    <a:pt x="2220" y="5167"/>
                  </a:lnTo>
                  <a:lnTo>
                    <a:pt x="2242" y="51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08" name="Google Shape;1908;p279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2050" y="10534"/>
              <a:ext cx="444" cy="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9" name="Google Shape;1909;p279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4234" y="9114"/>
              <a:ext cx="2502" cy="1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0" name="Google Shape;1910;p279"/>
            <p:cNvSpPr/>
            <p:nvPr/>
          </p:nvSpPr>
          <p:spPr>
            <a:xfrm>
              <a:off x="11" y="5"/>
              <a:ext cx="6720" cy="10649"/>
            </a:xfrm>
            <a:prstGeom prst="rect">
              <a:avLst/>
            </a:prstGeom>
            <a:noFill/>
            <a:ln w="9525" cap="flat" cmpd="sng">
              <a:solidFill>
                <a:srgbClr val="231F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1" name="Google Shape;1911;p279"/>
          <p:cNvSpPr/>
          <p:nvPr/>
        </p:nvSpPr>
        <p:spPr>
          <a:xfrm>
            <a:off x="4523740" y="5958551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 3.1 .Lược đồ phân bố dân cư và đô thị Việt Nam  năm 1999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2" name="Google Shape;1912;p279"/>
          <p:cNvSpPr/>
          <p:nvPr/>
        </p:nvSpPr>
        <p:spPr>
          <a:xfrm>
            <a:off x="4432300" y="381000"/>
            <a:ext cx="4711700" cy="2698389"/>
          </a:xfrm>
          <a:prstGeom prst="cloudCallout">
            <a:avLst>
              <a:gd name="adj1" fmla="val -22774"/>
              <a:gd name="adj2" fmla="val 74172"/>
            </a:avLst>
          </a:prstGeom>
          <a:solidFill>
            <a:srgbClr val="C5D8F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Quan sát hình 3.1, hãy nhận xét sự phân bố dân cư ở nước ta 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280"/>
          <p:cNvSpPr/>
          <p:nvPr/>
        </p:nvSpPr>
        <p:spPr>
          <a:xfrm>
            <a:off x="152400" y="1303437"/>
            <a:ext cx="4891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/ Mật độ dân số và phân bố dân cư :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8" name="Google Shape;1918;p280"/>
          <p:cNvSpPr/>
          <p:nvPr/>
        </p:nvSpPr>
        <p:spPr>
          <a:xfrm>
            <a:off x="380402" y="1862280"/>
            <a:ext cx="59463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-Là nước có MĐDS cao,285 người/ km</a:t>
            </a:r>
            <a:r>
              <a:rPr lang="en-US" sz="2400" baseline="30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(2017) 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9" name="Google Shape;1919;p280"/>
          <p:cNvSpPr/>
          <p:nvPr/>
        </p:nvSpPr>
        <p:spPr>
          <a:xfrm>
            <a:off x="838200" y="187404"/>
            <a:ext cx="78020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3-BÀI 3: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BỐ DÂN CƯ VÀ CÁC LOẠI HÌNH QUẦN CƯ</a:t>
            </a:r>
            <a:b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0" name="Google Shape;1920;p280"/>
          <p:cNvSpPr/>
          <p:nvPr/>
        </p:nvSpPr>
        <p:spPr>
          <a:xfrm>
            <a:off x="386079" y="2362200"/>
            <a:ext cx="55563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-Dân cư phân bố không đều theo lãnh thổ :</a:t>
            </a:r>
            <a:endParaRPr/>
          </a:p>
        </p:txBody>
      </p:sp>
      <p:pic>
        <p:nvPicPr>
          <p:cNvPr id="1921" name="Google Shape;1921;p280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6835" y="3927971"/>
            <a:ext cx="2655044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2" name="Google Shape;1922;p280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44112" y="3837835"/>
            <a:ext cx="3099814" cy="288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3" name="Google Shape;1923;p280" descr="book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6773" y="1387733"/>
            <a:ext cx="933450" cy="76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8" name="Google Shape;1928;p281" descr="Luoc do phan bo dan cu va do thi Viet Nam nam 1999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18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9" name="Google Shape;1929;p281"/>
          <p:cNvSpPr/>
          <p:nvPr/>
        </p:nvSpPr>
        <p:spPr>
          <a:xfrm>
            <a:off x="1193800" y="457200"/>
            <a:ext cx="1511300" cy="2171700"/>
          </a:xfrm>
          <a:custGeom>
            <a:avLst/>
            <a:gdLst/>
            <a:ahLst/>
            <a:cxnLst/>
            <a:rect l="l" t="t" r="r" b="b"/>
            <a:pathLst>
              <a:path w="952" h="1368" extrusionOk="0">
                <a:moveTo>
                  <a:pt x="112" y="192"/>
                </a:moveTo>
                <a:cubicBezTo>
                  <a:pt x="56" y="176"/>
                  <a:pt x="0" y="160"/>
                  <a:pt x="16" y="192"/>
                </a:cubicBezTo>
                <a:cubicBezTo>
                  <a:pt x="32" y="224"/>
                  <a:pt x="176" y="336"/>
                  <a:pt x="208" y="384"/>
                </a:cubicBezTo>
                <a:cubicBezTo>
                  <a:pt x="240" y="432"/>
                  <a:pt x="200" y="448"/>
                  <a:pt x="208" y="480"/>
                </a:cubicBezTo>
                <a:cubicBezTo>
                  <a:pt x="216" y="512"/>
                  <a:pt x="224" y="520"/>
                  <a:pt x="256" y="576"/>
                </a:cubicBezTo>
                <a:cubicBezTo>
                  <a:pt x="288" y="632"/>
                  <a:pt x="392" y="776"/>
                  <a:pt x="400" y="816"/>
                </a:cubicBezTo>
                <a:cubicBezTo>
                  <a:pt x="408" y="856"/>
                  <a:pt x="336" y="784"/>
                  <a:pt x="304" y="816"/>
                </a:cubicBezTo>
                <a:cubicBezTo>
                  <a:pt x="272" y="848"/>
                  <a:pt x="192" y="952"/>
                  <a:pt x="208" y="1008"/>
                </a:cubicBezTo>
                <a:cubicBezTo>
                  <a:pt x="224" y="1064"/>
                  <a:pt x="320" y="1096"/>
                  <a:pt x="400" y="1152"/>
                </a:cubicBezTo>
                <a:cubicBezTo>
                  <a:pt x="480" y="1208"/>
                  <a:pt x="632" y="1320"/>
                  <a:pt x="688" y="1344"/>
                </a:cubicBezTo>
                <a:cubicBezTo>
                  <a:pt x="744" y="1368"/>
                  <a:pt x="736" y="1320"/>
                  <a:pt x="736" y="1296"/>
                </a:cubicBezTo>
                <a:cubicBezTo>
                  <a:pt x="736" y="1272"/>
                  <a:pt x="720" y="1232"/>
                  <a:pt x="688" y="1200"/>
                </a:cubicBezTo>
                <a:cubicBezTo>
                  <a:pt x="656" y="1168"/>
                  <a:pt x="576" y="1144"/>
                  <a:pt x="544" y="1104"/>
                </a:cubicBezTo>
                <a:cubicBezTo>
                  <a:pt x="512" y="1064"/>
                  <a:pt x="496" y="1008"/>
                  <a:pt x="496" y="960"/>
                </a:cubicBezTo>
                <a:cubicBezTo>
                  <a:pt x="496" y="912"/>
                  <a:pt x="528" y="856"/>
                  <a:pt x="544" y="816"/>
                </a:cubicBezTo>
                <a:cubicBezTo>
                  <a:pt x="560" y="776"/>
                  <a:pt x="560" y="744"/>
                  <a:pt x="592" y="720"/>
                </a:cubicBezTo>
                <a:cubicBezTo>
                  <a:pt x="624" y="696"/>
                  <a:pt x="696" y="704"/>
                  <a:pt x="736" y="672"/>
                </a:cubicBezTo>
                <a:cubicBezTo>
                  <a:pt x="776" y="640"/>
                  <a:pt x="808" y="560"/>
                  <a:pt x="832" y="528"/>
                </a:cubicBezTo>
                <a:cubicBezTo>
                  <a:pt x="856" y="496"/>
                  <a:pt x="864" y="496"/>
                  <a:pt x="880" y="480"/>
                </a:cubicBezTo>
                <a:cubicBezTo>
                  <a:pt x="896" y="464"/>
                  <a:pt x="928" y="464"/>
                  <a:pt x="928" y="432"/>
                </a:cubicBezTo>
                <a:cubicBezTo>
                  <a:pt x="928" y="400"/>
                  <a:pt x="880" y="328"/>
                  <a:pt x="880" y="288"/>
                </a:cubicBezTo>
                <a:cubicBezTo>
                  <a:pt x="880" y="248"/>
                  <a:pt x="920" y="224"/>
                  <a:pt x="928" y="192"/>
                </a:cubicBezTo>
                <a:cubicBezTo>
                  <a:pt x="936" y="160"/>
                  <a:pt x="952" y="104"/>
                  <a:pt x="928" y="96"/>
                </a:cubicBezTo>
                <a:cubicBezTo>
                  <a:pt x="904" y="88"/>
                  <a:pt x="824" y="136"/>
                  <a:pt x="784" y="144"/>
                </a:cubicBezTo>
                <a:cubicBezTo>
                  <a:pt x="744" y="152"/>
                  <a:pt x="712" y="136"/>
                  <a:pt x="688" y="144"/>
                </a:cubicBezTo>
                <a:cubicBezTo>
                  <a:pt x="664" y="152"/>
                  <a:pt x="672" y="192"/>
                  <a:pt x="640" y="192"/>
                </a:cubicBezTo>
                <a:cubicBezTo>
                  <a:pt x="608" y="192"/>
                  <a:pt x="528" y="160"/>
                  <a:pt x="496" y="144"/>
                </a:cubicBezTo>
                <a:cubicBezTo>
                  <a:pt x="464" y="128"/>
                  <a:pt x="480" y="112"/>
                  <a:pt x="448" y="96"/>
                </a:cubicBezTo>
                <a:cubicBezTo>
                  <a:pt x="416" y="80"/>
                  <a:pt x="336" y="64"/>
                  <a:pt x="304" y="48"/>
                </a:cubicBezTo>
                <a:cubicBezTo>
                  <a:pt x="272" y="32"/>
                  <a:pt x="280" y="0"/>
                  <a:pt x="256" y="0"/>
                </a:cubicBezTo>
                <a:cubicBezTo>
                  <a:pt x="232" y="0"/>
                  <a:pt x="184" y="32"/>
                  <a:pt x="160" y="48"/>
                </a:cubicBezTo>
                <a:cubicBezTo>
                  <a:pt x="136" y="64"/>
                  <a:pt x="128" y="80"/>
                  <a:pt x="112" y="96"/>
                </a:cubicBezTo>
                <a:cubicBezTo>
                  <a:pt x="96" y="112"/>
                  <a:pt x="72" y="128"/>
                  <a:pt x="64" y="144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Google Shape;1930;p281"/>
          <p:cNvSpPr/>
          <p:nvPr/>
        </p:nvSpPr>
        <p:spPr>
          <a:xfrm>
            <a:off x="1498600" y="5156200"/>
            <a:ext cx="1663700" cy="1574800"/>
          </a:xfrm>
          <a:custGeom>
            <a:avLst/>
            <a:gdLst/>
            <a:ahLst/>
            <a:cxnLst/>
            <a:rect l="l" t="t" r="r" b="b"/>
            <a:pathLst>
              <a:path w="1048" h="992" extrusionOk="0">
                <a:moveTo>
                  <a:pt x="112" y="592"/>
                </a:moveTo>
                <a:cubicBezTo>
                  <a:pt x="72" y="592"/>
                  <a:pt x="32" y="592"/>
                  <a:pt x="16" y="640"/>
                </a:cubicBezTo>
                <a:cubicBezTo>
                  <a:pt x="0" y="688"/>
                  <a:pt x="16" y="824"/>
                  <a:pt x="16" y="880"/>
                </a:cubicBezTo>
                <a:cubicBezTo>
                  <a:pt x="16" y="936"/>
                  <a:pt x="0" y="960"/>
                  <a:pt x="16" y="976"/>
                </a:cubicBezTo>
                <a:cubicBezTo>
                  <a:pt x="32" y="992"/>
                  <a:pt x="88" y="984"/>
                  <a:pt x="112" y="976"/>
                </a:cubicBezTo>
                <a:cubicBezTo>
                  <a:pt x="136" y="968"/>
                  <a:pt x="144" y="944"/>
                  <a:pt x="160" y="928"/>
                </a:cubicBezTo>
                <a:cubicBezTo>
                  <a:pt x="176" y="912"/>
                  <a:pt x="184" y="896"/>
                  <a:pt x="208" y="880"/>
                </a:cubicBezTo>
                <a:cubicBezTo>
                  <a:pt x="232" y="864"/>
                  <a:pt x="272" y="848"/>
                  <a:pt x="304" y="832"/>
                </a:cubicBezTo>
                <a:cubicBezTo>
                  <a:pt x="336" y="816"/>
                  <a:pt x="376" y="800"/>
                  <a:pt x="400" y="784"/>
                </a:cubicBezTo>
                <a:cubicBezTo>
                  <a:pt x="424" y="768"/>
                  <a:pt x="416" y="752"/>
                  <a:pt x="448" y="736"/>
                </a:cubicBezTo>
                <a:cubicBezTo>
                  <a:pt x="480" y="720"/>
                  <a:pt x="560" y="712"/>
                  <a:pt x="592" y="688"/>
                </a:cubicBezTo>
                <a:cubicBezTo>
                  <a:pt x="624" y="664"/>
                  <a:pt x="624" y="616"/>
                  <a:pt x="640" y="592"/>
                </a:cubicBezTo>
                <a:cubicBezTo>
                  <a:pt x="656" y="568"/>
                  <a:pt x="680" y="568"/>
                  <a:pt x="688" y="544"/>
                </a:cubicBezTo>
                <a:cubicBezTo>
                  <a:pt x="696" y="520"/>
                  <a:pt x="672" y="464"/>
                  <a:pt x="688" y="448"/>
                </a:cubicBezTo>
                <a:cubicBezTo>
                  <a:pt x="704" y="432"/>
                  <a:pt x="760" y="440"/>
                  <a:pt x="784" y="448"/>
                </a:cubicBezTo>
                <a:cubicBezTo>
                  <a:pt x="808" y="456"/>
                  <a:pt x="792" y="504"/>
                  <a:pt x="832" y="496"/>
                </a:cubicBezTo>
                <a:cubicBezTo>
                  <a:pt x="872" y="488"/>
                  <a:pt x="1000" y="432"/>
                  <a:pt x="1024" y="400"/>
                </a:cubicBezTo>
                <a:cubicBezTo>
                  <a:pt x="1048" y="368"/>
                  <a:pt x="984" y="336"/>
                  <a:pt x="976" y="304"/>
                </a:cubicBezTo>
                <a:cubicBezTo>
                  <a:pt x="968" y="272"/>
                  <a:pt x="984" y="240"/>
                  <a:pt x="976" y="208"/>
                </a:cubicBezTo>
                <a:cubicBezTo>
                  <a:pt x="968" y="176"/>
                  <a:pt x="952" y="128"/>
                  <a:pt x="928" y="112"/>
                </a:cubicBezTo>
                <a:cubicBezTo>
                  <a:pt x="904" y="96"/>
                  <a:pt x="864" y="96"/>
                  <a:pt x="832" y="112"/>
                </a:cubicBezTo>
                <a:cubicBezTo>
                  <a:pt x="800" y="128"/>
                  <a:pt x="752" y="208"/>
                  <a:pt x="736" y="208"/>
                </a:cubicBezTo>
                <a:cubicBezTo>
                  <a:pt x="720" y="208"/>
                  <a:pt x="736" y="144"/>
                  <a:pt x="736" y="112"/>
                </a:cubicBezTo>
                <a:cubicBezTo>
                  <a:pt x="736" y="80"/>
                  <a:pt x="768" y="32"/>
                  <a:pt x="736" y="16"/>
                </a:cubicBezTo>
                <a:cubicBezTo>
                  <a:pt x="704" y="0"/>
                  <a:pt x="584" y="8"/>
                  <a:pt x="544" y="16"/>
                </a:cubicBezTo>
                <a:cubicBezTo>
                  <a:pt x="504" y="24"/>
                  <a:pt x="512" y="48"/>
                  <a:pt x="496" y="64"/>
                </a:cubicBezTo>
                <a:cubicBezTo>
                  <a:pt x="480" y="80"/>
                  <a:pt x="464" y="80"/>
                  <a:pt x="448" y="112"/>
                </a:cubicBezTo>
                <a:cubicBezTo>
                  <a:pt x="432" y="144"/>
                  <a:pt x="416" y="200"/>
                  <a:pt x="400" y="256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1" name="Google Shape;1931;p281"/>
          <p:cNvSpPr/>
          <p:nvPr/>
        </p:nvSpPr>
        <p:spPr>
          <a:xfrm>
            <a:off x="5410200" y="838200"/>
            <a:ext cx="35814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Quan sát hình 3.1, em hãy cho biết dân cư ở nước ta tập trung đông đúc ở những vùng nào và thưa thớt ở những vùng nào ? vì sao ?</a:t>
            </a:r>
            <a:endParaRPr/>
          </a:p>
        </p:txBody>
      </p:sp>
      <p:sp>
        <p:nvSpPr>
          <p:cNvPr id="1932" name="Google Shape;1932;p281"/>
          <p:cNvSpPr/>
          <p:nvPr/>
        </p:nvSpPr>
        <p:spPr>
          <a:xfrm>
            <a:off x="5181600" y="5943600"/>
            <a:ext cx="39319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 3.1 .Lược đồ phân bố dân cư và đô thị Việt Nam  năm 1999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282"/>
          <p:cNvSpPr/>
          <p:nvPr/>
        </p:nvSpPr>
        <p:spPr>
          <a:xfrm>
            <a:off x="1066800" y="152400"/>
            <a:ext cx="70866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3-BÀI 3:</a:t>
            </a:r>
            <a:b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BỐ DÂN CƯ VÀ CÁC LOẠI HÌNH QUẦN CƯ</a:t>
            </a:r>
            <a:br>
              <a:rPr lang="en-US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282"/>
          <p:cNvSpPr/>
          <p:nvPr/>
        </p:nvSpPr>
        <p:spPr>
          <a:xfrm>
            <a:off x="381000" y="1383268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-Là nước có MĐDS cao,285 người/ km</a:t>
            </a:r>
            <a:r>
              <a:rPr lang="en-US" sz="2400" baseline="30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(2017) 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282"/>
          <p:cNvSpPr/>
          <p:nvPr/>
        </p:nvSpPr>
        <p:spPr>
          <a:xfrm>
            <a:off x="228600" y="926068"/>
            <a:ext cx="4891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1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/ Mật độ dân số và phân bố dân cư :</a:t>
            </a:r>
            <a:endParaRPr sz="2400" b="1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0" name="Google Shape;1940;p282"/>
          <p:cNvSpPr/>
          <p:nvPr/>
        </p:nvSpPr>
        <p:spPr>
          <a:xfrm>
            <a:off x="381000" y="1893375"/>
            <a:ext cx="7620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-Dân cư phân bố không đều theo lãnh thổ :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+Tập trung đông đúc ở đồng bằng, ven biển và các đô thị, thưa thớt ở miền núi.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1" name="Google Shape;1941;p282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6835" y="3927971"/>
            <a:ext cx="2655044" cy="287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2" name="Google Shape;1942;p282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44112" y="3837835"/>
            <a:ext cx="3099814" cy="288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3" name="Google Shape;1943;p282" descr="book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7550" y="1462345"/>
            <a:ext cx="933450" cy="76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" name="Google Shape;1948;p283"/>
          <p:cNvGraphicFramePr/>
          <p:nvPr/>
        </p:nvGraphicFramePr>
        <p:xfrm>
          <a:off x="3251200" y="1752600"/>
          <a:ext cx="5511800" cy="3965185"/>
        </p:xfrm>
        <a:graphic>
          <a:graphicData uri="http://schemas.openxmlformats.org/drawingml/2006/table">
            <a:tbl>
              <a:tblPr>
                <a:noFill/>
                <a:tableStyleId>{3FAF42B0-393A-460F-B7E7-9959252A7A2E}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5675">
                <a:tc>
                  <a:txBody>
                    <a:bodyPr/>
                    <a:lstStyle/>
                    <a:p>
                      <a:pPr marL="0" marR="6159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Năm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67945" marR="0" lvl="0" indent="0" algn="l" rtl="0">
                        <a:spcBef>
                          <a:spcPts val="8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 vùng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80670" marR="27559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1989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2698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2000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743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2010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2825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2017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000">
                <a:tc>
                  <a:txBody>
                    <a:bodyPr/>
                    <a:lstStyle/>
                    <a:p>
                      <a:pPr marL="679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Cả nước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27559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195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79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234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24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262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06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283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625">
                <a:tc>
                  <a:txBody>
                    <a:bodyPr/>
                    <a:lstStyle/>
                    <a:p>
                      <a:pPr marL="679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Trung du và miền núi Bắc Bộ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27559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103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79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24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121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06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10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−"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Tây Bắc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37820" marR="3346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37185" marR="33528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8615" marR="34798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−"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Đông Bắc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79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139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24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149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06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161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625">
                <a:tc>
                  <a:txBody>
                    <a:bodyPr/>
                    <a:lstStyle/>
                    <a:p>
                      <a:pPr marL="679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Đồng bằng sông Hồng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27559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784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698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1138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1249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25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1333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000">
                <a:tc>
                  <a:txBody>
                    <a:bodyPr/>
                    <a:lstStyle/>
                    <a:p>
                      <a:pPr marL="679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Bắc Trung Bộ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27559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167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79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195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24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196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06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208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625">
                <a:tc>
                  <a:txBody>
                    <a:bodyPr/>
                    <a:lstStyle/>
                    <a:p>
                      <a:pPr marL="679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Duyên hải Nam Trung Bộ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27559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148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79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184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24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06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209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675">
                <a:tc>
                  <a:txBody>
                    <a:bodyPr/>
                    <a:lstStyle/>
                    <a:p>
                      <a:pPr marL="679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Tây Nguyên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27559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37820" marR="33464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37185" marR="33528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06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106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79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Đông Nam Bộ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27559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333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79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449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24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613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06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711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79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Đồng bằng sông Cửu Long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27559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359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79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401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24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425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067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435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949" name="Google Shape;1949;p283"/>
          <p:cNvSpPr/>
          <p:nvPr/>
        </p:nvSpPr>
        <p:spPr>
          <a:xfrm>
            <a:off x="3200400" y="5791200"/>
            <a:ext cx="5943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Mật độ dân số  của các vùng lãnh thổ nước ta qua các năm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0" name="Google Shape;1950;p283"/>
          <p:cNvSpPr/>
          <p:nvPr/>
        </p:nvSpPr>
        <p:spPr>
          <a:xfrm>
            <a:off x="10160" y="152400"/>
            <a:ext cx="4038600" cy="2057400"/>
          </a:xfrm>
          <a:prstGeom prst="cloudCallout">
            <a:avLst>
              <a:gd name="adj1" fmla="val 24372"/>
              <a:gd name="adj2" fmla="val 84744"/>
            </a:avLst>
          </a:prstGeom>
          <a:solidFill>
            <a:srgbClr val="C5D8F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Quan sát bảng số liệu sau đây. Em hãy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rút ra nhận xét</a:t>
            </a: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1645</Words>
  <Application>Microsoft Office PowerPoint</Application>
  <PresentationFormat>On-screen Show (4:3)</PresentationFormat>
  <Paragraphs>346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45</vt:i4>
      </vt:variant>
    </vt:vector>
  </HeadingPairs>
  <TitlesOfParts>
    <vt:vector size="68" baseType="lpstr">
      <vt:lpstr>Arial</vt:lpstr>
      <vt:lpstr>Calibri</vt:lpstr>
      <vt:lpstr>Noto Sans Symbols</vt:lpstr>
      <vt:lpstr>Times New Roman</vt:lpstr>
      <vt:lpstr>Office Theme</vt:lpstr>
      <vt:lpstr>Default Design</vt:lpstr>
      <vt:lpstr>18_Office Theme</vt:lpstr>
      <vt:lpstr>2_Office Theme</vt:lpstr>
      <vt:lpstr>1_Office Theme</vt:lpstr>
      <vt:lpstr>1_Default Design</vt:lpstr>
      <vt:lpstr>16_Office Theme</vt:lpstr>
      <vt:lpstr>15_Office Theme</vt:lpstr>
      <vt:lpstr>5_Office Theme</vt:lpstr>
      <vt:lpstr>3_Office Theme</vt:lpstr>
      <vt:lpstr>10_Office Theme</vt:lpstr>
      <vt:lpstr>6_Office Theme</vt:lpstr>
      <vt:lpstr>7_Office Theme</vt:lpstr>
      <vt:lpstr>8_Office Theme</vt:lpstr>
      <vt:lpstr>9_Office Theme</vt:lpstr>
      <vt:lpstr>4_Office Theme</vt:lpstr>
      <vt:lpstr>17_Office Theme</vt:lpstr>
      <vt:lpstr>13_Office Theme</vt:lpstr>
      <vt:lpstr>14_Office Theme</vt:lpstr>
      <vt:lpstr>PowerPoint Presentation</vt:lpstr>
      <vt:lpstr>TIẾT 3-BÀI 3: PHÂN BỐ DÂN CƯ VÀ CÁC LOẠI HÌNH QUẦN CƯ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modified xsi:type="dcterms:W3CDTF">2021-09-15T03:30:40Z</dcterms:modified>
</cp:coreProperties>
</file>