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374" autoAdjust="0"/>
  </p:normalViewPr>
  <p:slideViewPr>
    <p:cSldViewPr snapToGrid="0">
      <p:cViewPr varScale="1">
        <p:scale>
          <a:sx n="64" d="100"/>
          <a:sy n="64" d="100"/>
        </p:scale>
        <p:origin x="90" y="5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E73E3-8AF8-4992-ADB9-6506147AC169}" type="datetimeFigureOut">
              <a:rPr lang="vi-VN" smtClean="0"/>
              <a:t>02/09/2021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06D99-6D33-45F2-B55A-5142E549946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11498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E73E3-8AF8-4992-ADB9-6506147AC169}" type="datetimeFigureOut">
              <a:rPr lang="vi-VN" smtClean="0"/>
              <a:t>02/09/2021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06D99-6D33-45F2-B55A-5142E549946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3428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E73E3-8AF8-4992-ADB9-6506147AC169}" type="datetimeFigureOut">
              <a:rPr lang="vi-VN" smtClean="0"/>
              <a:t>02/09/2021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06D99-6D33-45F2-B55A-5142E549946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87880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E73E3-8AF8-4992-ADB9-6506147AC169}" type="datetimeFigureOut">
              <a:rPr lang="vi-VN" smtClean="0"/>
              <a:t>02/09/2021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06D99-6D33-45F2-B55A-5142E549946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85760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E73E3-8AF8-4992-ADB9-6506147AC169}" type="datetimeFigureOut">
              <a:rPr lang="vi-VN" smtClean="0"/>
              <a:t>02/09/2021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06D99-6D33-45F2-B55A-5142E549946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20512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E73E3-8AF8-4992-ADB9-6506147AC169}" type="datetimeFigureOut">
              <a:rPr lang="vi-VN" smtClean="0"/>
              <a:t>02/09/2021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06D99-6D33-45F2-B55A-5142E549946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74056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E73E3-8AF8-4992-ADB9-6506147AC169}" type="datetimeFigureOut">
              <a:rPr lang="vi-VN" smtClean="0"/>
              <a:t>02/09/2021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06D99-6D33-45F2-B55A-5142E549946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96206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E73E3-8AF8-4992-ADB9-6506147AC169}" type="datetimeFigureOut">
              <a:rPr lang="vi-VN" smtClean="0"/>
              <a:t>02/09/2021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06D99-6D33-45F2-B55A-5142E549946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15142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E73E3-8AF8-4992-ADB9-6506147AC169}" type="datetimeFigureOut">
              <a:rPr lang="vi-VN" smtClean="0"/>
              <a:t>02/09/2021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06D99-6D33-45F2-B55A-5142E549946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06950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E73E3-8AF8-4992-ADB9-6506147AC169}" type="datetimeFigureOut">
              <a:rPr lang="vi-VN" smtClean="0"/>
              <a:t>02/09/2021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06D99-6D33-45F2-B55A-5142E549946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41117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E73E3-8AF8-4992-ADB9-6506147AC169}" type="datetimeFigureOut">
              <a:rPr lang="vi-VN" smtClean="0"/>
              <a:t>02/09/2021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06D99-6D33-45F2-B55A-5142E549946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8991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E73E3-8AF8-4992-ADB9-6506147AC169}" type="datetimeFigureOut">
              <a:rPr lang="vi-VN" smtClean="0"/>
              <a:t>02/09/2021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506D99-6D33-45F2-B55A-5142E549946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72488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9187" y="809469"/>
            <a:ext cx="9988446" cy="9144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HỌC SINH CHUẨN BỊ BÀI</a:t>
            </a:r>
            <a:endParaRPr lang="vi-VN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9725" y="2927480"/>
            <a:ext cx="11557416" cy="1655762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7:</a:t>
            </a:r>
            <a:r>
              <a:rPr lang="en-US" sz="36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NHÂN TỐ ẢNH HƯỞNG ĐẾN </a:t>
            </a:r>
          </a:p>
          <a:p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 PHÁT TRIỂN VÀ PHÂN BỐ CÔNG NGHIỆP</a:t>
            </a:r>
            <a:endParaRPr 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581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5"/>
          <p:cNvSpPr txBox="1">
            <a:spLocks noChangeArrowheads="1"/>
          </p:cNvSpPr>
          <p:nvPr/>
        </p:nvSpPr>
        <p:spPr bwMode="auto">
          <a:xfrm>
            <a:off x="3200400" y="6324601"/>
            <a:ext cx="5410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vi-VN" sz="1800"/>
          </a:p>
        </p:txBody>
      </p:sp>
      <p:sp>
        <p:nvSpPr>
          <p:cNvPr id="10243" name="Text Box 9"/>
          <p:cNvSpPr txBox="1">
            <a:spLocks noChangeArrowheads="1"/>
          </p:cNvSpPr>
          <p:nvPr/>
        </p:nvSpPr>
        <p:spPr bwMode="auto">
          <a:xfrm>
            <a:off x="0" y="1269362"/>
            <a:ext cx="4130566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I. </a:t>
            </a:r>
            <a:r>
              <a:rPr lang="en-US" altLang="vi-VN" sz="26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vi-VN" sz="26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vi-VN" sz="26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tố</a:t>
            </a:r>
            <a:r>
              <a:rPr lang="en-US" altLang="vi-VN" sz="26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tự</a:t>
            </a:r>
            <a:r>
              <a:rPr lang="en-US" altLang="vi-VN" sz="26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nhiên</a:t>
            </a:r>
            <a:r>
              <a:rPr lang="en-US" altLang="vi-VN" sz="26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489531" y="304799"/>
            <a:ext cx="19812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vi-VN" sz="2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7:</a:t>
            </a:r>
            <a:endParaRPr lang="en-US" altLang="vi-VN" sz="2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50" name="Text Box 11"/>
          <p:cNvSpPr txBox="1">
            <a:spLocks noChangeArrowheads="1"/>
          </p:cNvSpPr>
          <p:nvPr/>
        </p:nvSpPr>
        <p:spPr bwMode="auto">
          <a:xfrm>
            <a:off x="2057400" y="4724401"/>
            <a:ext cx="7924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vi-VN" sz="28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51" name="Text Box 12"/>
          <p:cNvSpPr txBox="1">
            <a:spLocks noChangeArrowheads="1"/>
          </p:cNvSpPr>
          <p:nvPr/>
        </p:nvSpPr>
        <p:spPr bwMode="auto">
          <a:xfrm>
            <a:off x="266700" y="1736040"/>
            <a:ext cx="11617873" cy="5693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ts val="0"/>
              </a:spcBef>
              <a:buNone/>
            </a:pPr>
            <a:r>
              <a:rPr lang="en-US" altLang="vi-VN" sz="26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1.</a:t>
            </a:r>
            <a:r>
              <a:rPr lang="en-US" altLang="vi-VN" sz="2600" b="1" u="sng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Tài </a:t>
            </a:r>
            <a:r>
              <a:rPr lang="en-US" altLang="vi-VN" sz="26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nguyên</a:t>
            </a:r>
            <a:r>
              <a:rPr lang="en-US" altLang="vi-VN" sz="2600" b="1" u="sng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6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đất</a:t>
            </a:r>
            <a:endParaRPr lang="en-US" altLang="vi-VN" sz="2600" b="1" u="sng" dirty="0" smtClean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buNone/>
            </a:pP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SGK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Atlat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>
              <a:spcBef>
                <a:spcPts val="0"/>
              </a:spcBef>
              <a:buNone/>
            </a:pPr>
            <a:r>
              <a:rPr lang="en-US" altLang="vi-VN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vi-VN" sz="26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altLang="vi-VN" sz="26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altLang="vi-VN" sz="26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altLang="vi-VN" sz="26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endParaRPr lang="en-US" altLang="vi-VN" sz="2600" b="1" u="sng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buNone/>
            </a:pP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8,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ta?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thuận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>
              <a:spcBef>
                <a:spcPts val="0"/>
              </a:spcBef>
              <a:buNone/>
            </a:pPr>
            <a:r>
              <a:rPr lang="en-US" altLang="vi-VN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vi-VN" sz="26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altLang="vi-VN" sz="26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altLang="vi-VN" sz="26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endParaRPr lang="en-US" altLang="vi-VN" sz="2600" b="1" u="sng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buNone/>
            </a:pP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Nam?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biện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thâm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?</a:t>
            </a:r>
          </a:p>
          <a:p>
            <a:pPr algn="just">
              <a:spcBef>
                <a:spcPts val="0"/>
              </a:spcBef>
              <a:buNone/>
            </a:pPr>
            <a:r>
              <a:rPr lang="en-US" altLang="vi-VN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altLang="vi-VN" sz="26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altLang="vi-VN" sz="26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altLang="vi-VN" sz="26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vi-VN" sz="26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endParaRPr lang="en-US" altLang="vi-VN" sz="2600" b="1" u="sng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vi-VN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Tài </a:t>
            </a:r>
            <a:r>
              <a:rPr lang="vi-VN" altLang="vi-VN" sz="26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nguyên sinh vật nước ta có những thuận lợi gì đối với sản xuất nông nghiệp ?</a:t>
            </a:r>
            <a:r>
              <a:rPr lang="vi-VN" altLang="vi-VN" sz="2600" dirty="0">
                <a:solidFill>
                  <a:srgbClr val="0000FF"/>
                </a:solidFill>
              </a:rPr>
              <a:t> </a:t>
            </a:r>
          </a:p>
          <a:p>
            <a:pPr algn="just">
              <a:spcBef>
                <a:spcPts val="0"/>
              </a:spcBef>
              <a:buNone/>
            </a:pPr>
            <a:endParaRPr lang="en-US" altLang="vi-VN" sz="2600" dirty="0" smtClean="0">
              <a:latin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buNone/>
            </a:pPr>
            <a:endParaRPr lang="en-US" altLang="vi-VN" sz="2600" b="1" u="sng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2286000" y="261301"/>
            <a:ext cx="9333186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CÁC NHÂN TỐ ẢNH HƯỞNG ĐẾN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SỰ PHÁT TRIỂN VÀ PHÂN BỐ NÔNG NGHIỆP</a:t>
            </a:r>
            <a:endParaRPr lang="en-US" altLang="vi-VN" sz="2800" b="1" u="sng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04800" y="371817"/>
            <a:ext cx="184731" cy="32316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vi-VN" altLang="vi-V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3453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5"/>
          <p:cNvSpPr txBox="1">
            <a:spLocks noChangeArrowheads="1"/>
          </p:cNvSpPr>
          <p:nvPr/>
        </p:nvSpPr>
        <p:spPr bwMode="auto">
          <a:xfrm>
            <a:off x="3200400" y="6324601"/>
            <a:ext cx="5410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vi-VN" sz="1800"/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2057400" y="4724401"/>
            <a:ext cx="7924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vi-VN" sz="28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1981200" y="4800601"/>
            <a:ext cx="8915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vi-VN" sz="2800">
              <a:latin typeface="Times New Roman" panose="02020603050405020304" pitchFamily="18" charset="0"/>
            </a:endParaRP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141890" y="312684"/>
            <a:ext cx="7391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 II. </a:t>
            </a:r>
            <a:r>
              <a:rPr lang="en-US" altLang="vi-VN" sz="28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vi-VN" sz="28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vi-VN" sz="28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tố</a:t>
            </a:r>
            <a:r>
              <a:rPr lang="en-US" altLang="vi-VN" sz="28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kinh</a:t>
            </a:r>
            <a:r>
              <a:rPr lang="en-US" altLang="vi-VN" sz="28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tế</a:t>
            </a:r>
            <a:r>
              <a:rPr lang="en-US" altLang="vi-VN" sz="28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- </a:t>
            </a:r>
            <a:r>
              <a:rPr lang="en-US" altLang="vi-VN" sz="28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xã</a:t>
            </a:r>
            <a:r>
              <a:rPr lang="en-US" altLang="vi-VN" sz="28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hội</a:t>
            </a:r>
            <a:endParaRPr lang="en-US" altLang="vi-VN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520262" y="1055847"/>
            <a:ext cx="11321968" cy="550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514350" indent="-514350" algn="just" eaLnBrk="1" hangingPunct="1">
              <a:spcBef>
                <a:spcPts val="600"/>
              </a:spcBef>
              <a:buFontTx/>
              <a:buAutoNum type="arabicPeriod"/>
            </a:pPr>
            <a:r>
              <a:rPr lang="en-US" altLang="vi-VN" sz="26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altLang="vi-VN" sz="26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</a:t>
            </a:r>
            <a:r>
              <a:rPr lang="en-US" altLang="vi-VN" sz="2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lang="en-US" altLang="vi-VN" sz="2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vi-VN" sz="2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altLang="vi-VN" sz="2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endParaRPr lang="en-US" altLang="vi-VN" sz="2600" b="1" u="sng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buNone/>
            </a:pP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>
              <a:spcBef>
                <a:spcPts val="600"/>
              </a:spcBef>
              <a:buNone/>
            </a:pPr>
            <a:r>
              <a:rPr lang="en-US" altLang="vi-VN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vi-VN" sz="26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altLang="vi-VN" sz="26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altLang="vi-VN" sz="26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vi-VN" sz="26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altLang="vi-VN" sz="26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vi-VN" sz="26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altLang="vi-VN" sz="26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endParaRPr lang="en-US" altLang="vi-VN" sz="2600" b="1" u="sng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buNone/>
            </a:pP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7.2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26 SGK.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ta?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altLang="vi-VN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altLang="vi-VN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vi-VN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altLang="vi-VN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altLang="vi-VN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altLang="vi-VN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altLang="vi-VN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endParaRPr lang="en-US" altLang="vi-VN" sz="26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buNone/>
            </a:pPr>
            <a:r>
              <a:rPr lang="en-US" altLang="vi-VN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vi-VN" sz="26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vi-VN" sz="26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altLang="vi-VN" sz="26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altLang="vi-VN" sz="26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altLang="vi-VN" sz="26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altLang="vi-VN" sz="26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altLang="vi-VN" sz="26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600"/>
              </a:spcBef>
              <a:buNone/>
            </a:pP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lvl="0" algn="just" fontAlgn="base">
              <a:spcBef>
                <a:spcPts val="600"/>
              </a:spcBef>
              <a:buNone/>
              <a:defRPr/>
            </a:pPr>
            <a:r>
              <a:rPr lang="en-US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endParaRPr lang="en-US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buNone/>
            </a:pP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khẩu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vi-VN" sz="2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>
              <a:spcBef>
                <a:spcPts val="600"/>
              </a:spcBef>
              <a:buNone/>
            </a:pPr>
            <a:endParaRPr lang="en-US" altLang="vi-VN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0383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344</Words>
  <Application>Microsoft Office PowerPoint</Application>
  <PresentationFormat>Widescreen</PresentationFormat>
  <Paragraphs>24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HƯỚNG DẪN HỌC SINH CHUẨN BỊ BÀI</vt:lpstr>
      <vt:lpstr>PowerPoint Presentation</vt:lpstr>
      <vt:lpstr>PowerPoint Presentation</vt:lpstr>
    </vt:vector>
  </TitlesOfParts>
  <Company>BewareNha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IK</dc:creator>
  <cp:lastModifiedBy>IK</cp:lastModifiedBy>
  <cp:revision>7</cp:revision>
  <dcterms:created xsi:type="dcterms:W3CDTF">2021-09-02T07:34:41Z</dcterms:created>
  <dcterms:modified xsi:type="dcterms:W3CDTF">2021-09-02T13:50:42Z</dcterms:modified>
</cp:coreProperties>
</file>