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60" r:id="rId2"/>
    <p:sldId id="261" r:id="rId3"/>
    <p:sldId id="262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8" autoAdjust="0"/>
    <p:restoredTop sz="94660"/>
  </p:normalViewPr>
  <p:slideViewPr>
    <p:cSldViewPr snapToGrid="0">
      <p:cViewPr varScale="1">
        <p:scale>
          <a:sx n="68" d="100"/>
          <a:sy n="68" d="100"/>
        </p:scale>
        <p:origin x="-696" y="-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84E52B8-33F4-4AEF-A3E7-5B41B8E7848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AD668475-4EDD-4CC7-AE88-C3F129BFF2C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4E113941-DCD5-4E34-AC81-EEB4A7546C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425CA-4B9D-4420-BB9E-C250DB30E421}" type="datetime1">
              <a:rPr lang="en-US" smtClean="0"/>
              <a:t>9/3/2021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C9F81CF8-C69F-4D6B-84F6-48CF2B8AFD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B523E29F-62FD-4EF9-8EAC-6BA7707A4E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6042B-6341-4E38-A80C-926D3BB8AA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67731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DE12AAF-2E4C-46ED-8BCD-0F47FF698A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E60E735A-6FE6-4EA0-ABFC-8160AEC840D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7109790D-A5DB-4C48-8928-1F3069D2EA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14B861-3779-4E37-8DF0-E9EB3EA96210}" type="datetime1">
              <a:rPr lang="en-US" smtClean="0"/>
              <a:t>9/3/2021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F99F3ECD-6FC6-4A83-B626-F7D42F6FDA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644665B5-80E5-4E88-99E5-297B644CD8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6042B-6341-4E38-A80C-926D3BB8AA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56527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A0BD3375-7410-4AAB-A650-2DF05B19308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0CA9F648-478D-44E9-9B4D-379B69DAE91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A64EE8FE-EB79-49F4-AB36-E53A5757CF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38388-E864-4553-9937-AE9FC5E50CFC}" type="datetime1">
              <a:rPr lang="en-US" smtClean="0"/>
              <a:t>9/3/2021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C4D5C3BA-F54F-408A-BA7F-67E7F95A74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1361B145-CB6F-45D0-9756-AF8B8AA0E8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6042B-6341-4E38-A80C-926D3BB8AA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40989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DE442B5-6481-44D5-BDA2-A88DE692EE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840903C7-BE94-4BFC-BE8E-CF034AA744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8CC3650F-43EA-43B9-81DE-D77FEC36BB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51E1E-C50D-4FD4-8B1E-ECD78340D9AB}" type="datetime1">
              <a:rPr lang="en-US" smtClean="0"/>
              <a:t>9/3/2021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80DB2605-2D76-4A21-8312-852D378DBC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742E1614-C232-416B-B616-E74D1E599A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6042B-6341-4E38-A80C-926D3BB8AA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84644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0E5B7A5-45E6-4A61-9508-6EE20D86AB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BA1C8025-D868-4CBF-B237-2E11C842981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B7679448-FA8E-41BF-B481-CD054E9EAB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83AFB-9E54-459E-8C6D-0913AC3BA5D7}" type="datetime1">
              <a:rPr lang="en-US" smtClean="0"/>
              <a:t>9/3/2021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4C9F0301-09A1-4D0B-9F69-E71B9914A3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DF5F3DF2-A7E8-45B1-9A54-20B7097444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6042B-6341-4E38-A80C-926D3BB8AA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79616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9E82742-1703-4942-9B05-65B2C494BE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EFBB430A-6C13-4593-9344-FF9FE8E7E5B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3BD09C01-4C02-43E0-9B50-333E309EB13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2ECB0365-E66F-40A5-B9BA-1898052D7D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144B6-0CA7-46BA-A00B-1E68E5C3ED0C}" type="datetime1">
              <a:rPr lang="en-US" smtClean="0"/>
              <a:t>9/3/2021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C6A2F28C-BE66-4EE0-84B3-D61B883899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5E4F30A4-BA32-4C1B-AC45-1B9459010F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6042B-6341-4E38-A80C-926D3BB8AA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5309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4CBE11E-3C39-46FD-8B36-CB6BEF0D68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65631778-3150-4DF5-9FD2-D12F3A6BA74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8ADAF303-71FC-463B-9136-2CCA0897526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BA1E058D-BD0C-4556-831A-DF8E05A5698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D7213DEA-455C-4F69-AF13-CF63B30F4B5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5A0CCA07-C69F-42FB-8B9F-CEDFE6C1DA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51F549-537C-41EC-B9CC-5B6A9AC2A6A7}" type="datetime1">
              <a:rPr lang="en-US" smtClean="0"/>
              <a:t>9/3/2021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E33234B4-A491-4E53-A2C6-FA0CC5BD0B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46425F51-7FAF-4D65-9858-99098B4ED3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6042B-6341-4E38-A80C-926D3BB8AA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57934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D140F7D-FC8B-4C83-BD50-B38A43AE5D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9FB3F4EF-C88B-4ED8-899F-A9CFCA46F6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2F8D56-3D0E-48B8-8218-1F3A06A96C62}" type="datetime1">
              <a:rPr lang="en-US" smtClean="0"/>
              <a:t>9/3/2021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BE346B38-F251-4684-8546-55BA1DC072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FA30D692-A683-4EB5-8B37-7CE5AA2BCA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6042B-6341-4E38-A80C-926D3BB8AA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64826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90775D14-6910-4FFB-9624-A51B7A2559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C309E-27D4-401F-A74A-DEA16C7B51DC}" type="datetime1">
              <a:rPr lang="en-US" smtClean="0"/>
              <a:t>9/3/2021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99293929-D41E-412A-B9B7-5C13D5C440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F2756193-5677-44F3-A951-B5758E1EBA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6042B-6341-4E38-A80C-926D3BB8AA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25088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DA30769-4D86-4E2A-B622-AC0F64928C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E29B5320-97A6-4B29-9A88-2A6CAAC7F3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69ED82B3-96E5-4A61-B049-F0F5BA5E200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AE5EBF5B-D5CD-4484-AD3C-126F523B52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EA2B81-2BC3-42D7-B67D-05C685AA80AD}" type="datetime1">
              <a:rPr lang="en-US" smtClean="0"/>
              <a:t>9/3/2021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A6C65D1C-E7A4-4288-BACF-A62DE022E1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823CBAA8-5CFF-450A-99BA-DADB4B8C5E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6042B-6341-4E38-A80C-926D3BB8AA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67329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D9116C1-618B-49FF-844C-8F7F362338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7699681D-F58A-4A04-9099-0C6E02A2B38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485EF006-791A-4EB4-AAEA-B4BAAE44A6E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AAB62941-85E4-4A55-B2A5-8986890CB5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B8F2B-E487-4905-B553-FB649F2B6F23}" type="datetime1">
              <a:rPr lang="en-US" smtClean="0"/>
              <a:t>9/3/2021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F113EB55-B5D3-413C-BABC-F974514600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4DC250B4-F922-4C42-ACB5-FDD38E8C51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6042B-6341-4E38-A80C-926D3BB8AA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39732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3C4F3866-87C2-453B-8C62-ABB120A3D8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A8B55C5C-5ECB-4009-8EF2-211390D0C18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DB1764EE-BBAA-4015-A87B-E26A55918D0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F7C3A7-D6F6-4D38-A7C3-B72967BB81A6}" type="datetime1">
              <a:rPr lang="en-US" smtClean="0"/>
              <a:t>9/3/2021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3DAD7FBE-4958-485C-A0DF-E5572104224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7132FFF5-1FCE-4D99-91A2-316CCB8A62A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86042B-6341-4E38-A80C-926D3BB8AA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61412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xmlns="" id="{C27D7A02-907B-496F-BA7E-AA3780733CA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0FBA5268-0AE7-4CAD-9537-D0EB09E7640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xmlns="" id="{088D065B-39DA-4077-B9CF-E489CE4C016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685800" y="685800"/>
            <a:ext cx="10820400" cy="5486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xmlns="" id="{927EF45C-3275-4C9C-81E1-33E4BD1CED07}"/>
              </a:ext>
            </a:extLst>
          </p:cNvPr>
          <p:cNvSpPr txBox="1">
            <a:spLocks/>
          </p:cNvSpPr>
          <p:nvPr/>
        </p:nvSpPr>
        <p:spPr>
          <a:xfrm>
            <a:off x="401218" y="175825"/>
            <a:ext cx="11498508" cy="1677183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vert="horz" lIns="91440" tIns="45720" rIns="91440" bIns="45720" rtlCol="0" anchor="ctr" anchorCtr="0">
            <a:noAutofit/>
          </a:bodyPr>
          <a:lstStyle>
            <a:lvl1pPr algn="l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None/>
              <a:defRPr sz="3600" kern="1200">
                <a:solidFill>
                  <a:schemeClr val="dk1"/>
                </a:solidFill>
                <a:latin typeface="+mj-lt"/>
                <a:ea typeface="+mj-ea"/>
                <a:cs typeface="+mj-cs"/>
              </a:defRPr>
            </a:lvl1pPr>
            <a:lvl2pPr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dk1"/>
                </a:solidFill>
                <a:latin typeface="Arial" panose="020B0604020202020204" pitchFamily="34" charset="0"/>
                <a:ea typeface="SimSun" panose="02010600030101010101" pitchFamily="2" charset="-122"/>
                <a:cs typeface="+mn-cs"/>
              </a:defRPr>
            </a:lvl2pPr>
            <a:lvl3pPr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dk1"/>
                </a:solidFill>
                <a:latin typeface="Arial" panose="020B0604020202020204" pitchFamily="34" charset="0"/>
                <a:ea typeface="SimSun" panose="02010600030101010101" pitchFamily="2" charset="-122"/>
                <a:cs typeface="+mn-cs"/>
              </a:defRPr>
            </a:lvl3pPr>
            <a:lvl4pPr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dk1"/>
                </a:solidFill>
                <a:latin typeface="Arial" panose="020B0604020202020204" pitchFamily="34" charset="0"/>
                <a:ea typeface="SimSun" panose="02010600030101010101" pitchFamily="2" charset="-122"/>
                <a:cs typeface="+mn-cs"/>
              </a:defRPr>
            </a:lvl4pPr>
            <a:lvl5pPr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dk1"/>
                </a:solidFill>
                <a:latin typeface="Arial" panose="020B0604020202020204" pitchFamily="34" charset="0"/>
                <a:ea typeface="SimSun" panose="02010600030101010101" pitchFamily="2" charset="-122"/>
                <a:cs typeface="+mn-cs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dk1"/>
                </a:solidFill>
                <a:latin typeface="Arial" panose="020B0604020202020204" pitchFamily="34" charset="0"/>
                <a:ea typeface="SimSun" panose="02010600030101010101" pitchFamily="2" charset="-122"/>
                <a:cs typeface="+mn-cs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dk1"/>
                </a:solidFill>
                <a:latin typeface="Arial" panose="020B0604020202020204" pitchFamily="34" charset="0"/>
                <a:ea typeface="SimSun" panose="02010600030101010101" pitchFamily="2" charset="-122"/>
                <a:cs typeface="+mn-cs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dk1"/>
                </a:solidFill>
                <a:latin typeface="Arial" panose="020B0604020202020204" pitchFamily="34" charset="0"/>
                <a:ea typeface="SimSun" panose="02010600030101010101" pitchFamily="2" charset="-122"/>
                <a:cs typeface="+mn-cs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dk1"/>
                </a:solidFill>
                <a:latin typeface="Arial" panose="020B0604020202020204" pitchFamily="34" charset="0"/>
                <a:ea typeface="SimSun" panose="02010600030101010101" pitchFamily="2" charset="-122"/>
                <a:cs typeface="+mn-cs"/>
              </a:defRPr>
            </a:lvl9pPr>
          </a:lstStyle>
          <a:p>
            <a:pPr algn="ctr"/>
            <a:r>
              <a:rPr lang="en-US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9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PHÒNG GIÁO DỤC VÀ ĐÀO TẠO QUẬN GÒ VẤP</a:t>
            </a:r>
            <a:br>
              <a:rPr lang="en-US" sz="29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9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GIẢNG HƯỚNG DẪN NỘI DUNG HỌC TẬP CHO HỌC SINH ĐỊA LÝ LỚP 9</a:t>
            </a:r>
            <a:endParaRPr lang="en-US" sz="29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xmlns="" id="{40C9747B-4E0C-4B71-99C2-87EEEE8508DB}"/>
              </a:ext>
            </a:extLst>
          </p:cNvPr>
          <p:cNvSpPr/>
          <p:nvPr/>
        </p:nvSpPr>
        <p:spPr>
          <a:xfrm>
            <a:off x="685800" y="1853008"/>
            <a:ext cx="10820399" cy="431919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ĐỊA LÝ KINH TẾ</a:t>
            </a:r>
          </a:p>
          <a:p>
            <a:pPr algn="ctr"/>
            <a:r>
              <a:rPr lang="en-US" sz="25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6: SỰ PHÁT TRIỂN NỀN KINH TẾ VIỆT NAM </a:t>
            </a:r>
          </a:p>
        </p:txBody>
      </p:sp>
    </p:spTree>
    <p:extLst>
      <p:ext uri="{BB962C8B-B14F-4D97-AF65-F5344CB8AC3E}">
        <p14:creationId xmlns:p14="http://schemas.microsoft.com/office/powerpoint/2010/main" val="21214547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xmlns="" id="{C27D7A02-907B-496F-BA7E-AA3780733CA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0FBA5268-0AE7-4CAD-9537-D0EB09E7640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xmlns="" id="{088D065B-39DA-4077-B9CF-E489CE4C016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685800" y="685800"/>
            <a:ext cx="10820400" cy="5486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FDA54C3A-8865-4E17-9163-F54E66A3D4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59529" y="2085788"/>
            <a:ext cx="6884895" cy="1496649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endParaRPr lang="en-US" sz="3200" kern="1200" dirty="0">
              <a:solidFill>
                <a:schemeClr val="tx1">
                  <a:lumMod val="65000"/>
                  <a:lumOff val="35000"/>
                </a:schemeClr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11" name="Title 3">
            <a:extLst>
              <a:ext uri="{FF2B5EF4-FFF2-40B4-BE49-F238E27FC236}">
                <a16:creationId xmlns:a16="http://schemas.microsoft.com/office/drawing/2014/main" xmlns="" id="{0A93148D-29E4-4BC1-8809-FB2F15918C14}"/>
              </a:ext>
            </a:extLst>
          </p:cNvPr>
          <p:cNvSpPr txBox="1">
            <a:spLocks/>
          </p:cNvSpPr>
          <p:nvPr/>
        </p:nvSpPr>
        <p:spPr>
          <a:xfrm>
            <a:off x="1351756" y="109918"/>
            <a:ext cx="9488488" cy="1325563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ĐỊA LÝ KINH TẾ</a:t>
            </a:r>
          </a:p>
          <a:p>
            <a:pPr algn="ctr"/>
            <a:r>
              <a:rPr lang="en-US" sz="25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6: SỰ PHÁT TRIỂN NỀN KINH TẾ VIỆT NAM </a:t>
            </a:r>
            <a:endParaRPr lang="en-US" sz="25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xmlns="" id="{6F4665CB-E7D5-44DA-A012-D3134748EF67}"/>
              </a:ext>
            </a:extLst>
          </p:cNvPr>
          <p:cNvSpPr/>
          <p:nvPr/>
        </p:nvSpPr>
        <p:spPr>
          <a:xfrm>
            <a:off x="165970" y="1545398"/>
            <a:ext cx="11871542" cy="531260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400050" indent="-400050" algn="just">
              <a:buAutoNum type="romanUcPeriod"/>
            </a:pPr>
            <a: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NỀN KINH TẾ NƯỚC TA TRƯỚC THỜI KÌ ĐỔI MỚI: 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Gỉam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tải</a:t>
            </a:r>
            <a:endParaRPr lang="en-US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00050" indent="-400050" algn="just">
              <a:buAutoNum type="romanUcPeriod"/>
            </a:pPr>
            <a: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NỀN KINH TẾ NƯỚC TA TRONG THỜI KÌ ĐỔI MỚI:</a:t>
            </a:r>
          </a:p>
          <a:p>
            <a:pPr marL="285750" indent="-285750" algn="just">
              <a:buFontTx/>
              <a:buChar char="-"/>
            </a:pPr>
            <a:r>
              <a:rPr lang="en-US" sz="2000" dirty="0" err="1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sz="2000" dirty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thuật</a:t>
            </a:r>
            <a:r>
              <a:rPr lang="en-US" sz="2000" dirty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ngữ</a:t>
            </a:r>
            <a:r>
              <a:rPr lang="en-US" sz="2000" dirty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chuyển</a:t>
            </a:r>
            <a:r>
              <a:rPr lang="en-US" sz="2000" dirty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dịch</a:t>
            </a:r>
            <a:r>
              <a:rPr lang="en-US" sz="2000" dirty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cơ</a:t>
            </a:r>
            <a:r>
              <a:rPr lang="en-US" sz="2000" dirty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cấu</a:t>
            </a:r>
            <a:r>
              <a:rPr lang="en-US" sz="2000" dirty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kinh</a:t>
            </a:r>
            <a:r>
              <a:rPr lang="en-US" sz="2000" dirty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tế</a:t>
            </a:r>
            <a:r>
              <a:rPr lang="en-US" sz="2000" dirty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SGK/ </a:t>
            </a:r>
            <a:r>
              <a:rPr lang="en-US" sz="2000" dirty="0" err="1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trang</a:t>
            </a:r>
            <a:r>
              <a:rPr lang="en-US" sz="200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152</a:t>
            </a:r>
            <a:endParaRPr lang="en-US" sz="2000" dirty="0">
              <a:solidFill>
                <a:schemeClr val="accent5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AutoNum type="arabicPeriod"/>
            </a:pPr>
            <a:r>
              <a:rPr lang="en-US" sz="2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chuyển</a:t>
            </a:r>
            <a:r>
              <a:rPr lang="en-US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dịch</a:t>
            </a:r>
            <a:r>
              <a:rPr lang="en-US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cơ</a:t>
            </a:r>
            <a:r>
              <a:rPr lang="en-US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cấu</a:t>
            </a:r>
            <a:r>
              <a:rPr lang="en-US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kinh</a:t>
            </a:r>
            <a:r>
              <a:rPr lang="en-US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tế</a:t>
            </a:r>
            <a:r>
              <a:rPr lang="en-US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1D41D5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srgbClr val="1D41D5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Đọc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1D41D5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SGK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srgbClr val="1D41D5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trang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1D41D5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20,21,22: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srgbClr val="1D41D5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Trả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1D41D5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srgbClr val="1D41D5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lời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1D41D5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srgbClr val="1D41D5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câu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1D41D5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srgbClr val="1D41D5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hỏi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1D41D5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: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+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Sự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chuyển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dịch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cơ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cấu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kinh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tế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của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nước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ta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được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thể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hiện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những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mặt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chủ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yếu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nào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?</a:t>
            </a:r>
          </a:p>
          <a:p>
            <a:pPr algn="just"/>
            <a:r>
              <a:rPr lang="en-US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a. </a:t>
            </a:r>
            <a:r>
              <a:rPr lang="en-US" sz="2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Chuyển</a:t>
            </a:r>
            <a:r>
              <a:rPr lang="en-US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dịch</a:t>
            </a:r>
            <a:r>
              <a:rPr lang="en-US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cơ</a:t>
            </a:r>
            <a:r>
              <a:rPr lang="en-US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cấu</a:t>
            </a:r>
            <a:r>
              <a:rPr lang="en-US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kinh</a:t>
            </a:r>
            <a:r>
              <a:rPr lang="en-US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tế</a:t>
            </a:r>
            <a:r>
              <a:rPr lang="en-US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ngành</a:t>
            </a:r>
            <a:r>
              <a:rPr lang="en-US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indent="0" algn="just">
              <a:buNone/>
            </a:pPr>
            <a:r>
              <a:rPr lang="en-US" sz="2000" dirty="0">
                <a:solidFill>
                  <a:srgbClr val="1D41D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000" dirty="0" err="1">
                <a:solidFill>
                  <a:srgbClr val="1D41D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sz="2000" dirty="0">
                <a:solidFill>
                  <a:srgbClr val="1D41D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SGK </a:t>
            </a:r>
            <a:r>
              <a:rPr lang="en-US" sz="2000" dirty="0" err="1">
                <a:solidFill>
                  <a:srgbClr val="1D41D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trang</a:t>
            </a:r>
            <a:r>
              <a:rPr lang="en-US" sz="2000" dirty="0">
                <a:solidFill>
                  <a:srgbClr val="1D41D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20  </a:t>
            </a:r>
            <a:r>
              <a:rPr lang="en-US" sz="2000" dirty="0" err="1">
                <a:solidFill>
                  <a:srgbClr val="1D41D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000" dirty="0">
                <a:solidFill>
                  <a:srgbClr val="1D41D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1D41D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000" dirty="0">
                <a:solidFill>
                  <a:srgbClr val="1D41D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6.1:</a:t>
            </a:r>
          </a:p>
          <a:p>
            <a:pPr marL="285750" indent="-285750">
              <a:buFontTx/>
              <a:buChar char="-"/>
            </a:pPr>
            <a:r>
              <a:rPr lang="en-US" sz="2000" dirty="0" err="1">
                <a:solidFill>
                  <a:srgbClr val="1D41D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Trả</a:t>
            </a:r>
            <a:r>
              <a:rPr lang="en-US" sz="2000" dirty="0">
                <a:solidFill>
                  <a:srgbClr val="1D41D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1D41D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r>
              <a:rPr lang="en-US" sz="2000" dirty="0">
                <a:solidFill>
                  <a:srgbClr val="1D41D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1D41D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000" dirty="0">
                <a:solidFill>
                  <a:srgbClr val="1D41D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1D41D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000" dirty="0">
                <a:solidFill>
                  <a:srgbClr val="1D41D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1D41D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sz="2000" dirty="0">
                <a:solidFill>
                  <a:srgbClr val="1D41D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xu 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chuyển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dịch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cơ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cấu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ngành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kinh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tế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r>
              <a:rPr lang="en-US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b. </a:t>
            </a:r>
            <a:r>
              <a:rPr lang="en-US" sz="2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Chuyển</a:t>
            </a:r>
            <a:r>
              <a:rPr lang="en-US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dịch</a:t>
            </a:r>
            <a:r>
              <a:rPr lang="en-US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cơ</a:t>
            </a:r>
            <a:r>
              <a:rPr lang="en-US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cấu</a:t>
            </a:r>
            <a:r>
              <a:rPr lang="en-US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lãnh</a:t>
            </a:r>
            <a:r>
              <a:rPr lang="en-US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thổ</a:t>
            </a:r>
            <a:r>
              <a:rPr lang="en-US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1D41D5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-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srgbClr val="1D41D5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Đọc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1D41D5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SGK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srgbClr val="1D41D5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trang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1D41D5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20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srgbClr val="1D41D5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và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1D41D5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srgbClr val="1D41D5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hình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1D41D5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6.2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srgbClr val="1D41D5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trang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1D41D5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21: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srgbClr val="1D41D5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Trả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1D41D5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srgbClr val="1D41D5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lời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1D41D5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srgbClr val="1D41D5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các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1D41D5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srgbClr val="1D41D5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câu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1D41D5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srgbClr val="1D41D5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hỏi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1D41D5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:</a:t>
            </a: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+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Sự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chuyển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dịch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cơ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cấu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lãnh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thổ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diễn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ra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như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thế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nào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?</a:t>
            </a: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lang="en-US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algn="ctr"/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145193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DA54C3A-8865-4E17-9163-F54E66A3D4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59529" y="2085788"/>
            <a:ext cx="6884895" cy="1496649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endParaRPr lang="en-US" sz="3200" kern="1200" dirty="0">
              <a:solidFill>
                <a:schemeClr val="tx1">
                  <a:lumMod val="65000"/>
                  <a:lumOff val="35000"/>
                </a:schemeClr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11" name="Title 3">
            <a:extLst>
              <a:ext uri="{FF2B5EF4-FFF2-40B4-BE49-F238E27FC236}">
                <a16:creationId xmlns:a16="http://schemas.microsoft.com/office/drawing/2014/main" xmlns="" id="{0A93148D-29E4-4BC1-8809-FB2F15918C14}"/>
              </a:ext>
            </a:extLst>
          </p:cNvPr>
          <p:cNvSpPr txBox="1">
            <a:spLocks/>
          </p:cNvSpPr>
          <p:nvPr/>
        </p:nvSpPr>
        <p:spPr>
          <a:xfrm>
            <a:off x="1099159" y="212942"/>
            <a:ext cx="9488488" cy="1325563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ĐỊA LÝ KINH TẾ</a:t>
            </a:r>
          </a:p>
          <a:p>
            <a:pPr algn="ctr"/>
            <a:r>
              <a:rPr lang="en-US" sz="25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6: SỰ PHÁT TRIỂN NỀN KINH TẾ VIỆT NAM </a:t>
            </a:r>
            <a:endParaRPr lang="en-US" sz="25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xmlns="" id="{6F4665CB-E7D5-44DA-A012-D3134748EF67}"/>
              </a:ext>
            </a:extLst>
          </p:cNvPr>
          <p:cNvSpPr/>
          <p:nvPr/>
        </p:nvSpPr>
        <p:spPr>
          <a:xfrm>
            <a:off x="300625" y="1653436"/>
            <a:ext cx="11047956" cy="520456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400050" indent="-400050" algn="just">
              <a:buAutoNum type="romanUcPeriod"/>
            </a:pP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NỀN KINH TẾ NƯỚC TA TRƯỚC THỜI KÌ ĐỔI MỚI: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Gỉam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tải</a:t>
            </a:r>
            <a:endParaRPr lang="en-US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00050" indent="-400050" algn="just">
              <a:buAutoNum type="romanUcPeriod"/>
            </a:pP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NỀN KINH TẾ NƯỚC TA TRONG THỜI KÌ ĐỔI MỚI:</a:t>
            </a:r>
          </a:p>
          <a:p>
            <a:pPr marL="342900" indent="-342900" algn="just">
              <a:buAutoNum type="arabicPeriod"/>
            </a:pPr>
            <a:r>
              <a:rPr 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chuyển</a:t>
            </a:r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dịch</a:t>
            </a:r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cơ</a:t>
            </a:r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cấu</a:t>
            </a:r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kinh</a:t>
            </a:r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tế</a:t>
            </a:r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c. </a:t>
            </a:r>
            <a:r>
              <a:rPr 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Chuyển</a:t>
            </a:r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dịch</a:t>
            </a:r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cơ</a:t>
            </a:r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cấu</a:t>
            </a:r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kinh</a:t>
            </a:r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tế</a:t>
            </a:r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1D41D5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-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1D41D5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Đọc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1D41D5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SGK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1D41D5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trang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1D41D5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22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1D41D5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và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1D41D5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1D41D5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bảng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1D41D5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6.1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1D41D5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trang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1D41D5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23: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1D41D5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Trả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1D41D5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1D41D5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lời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1D41D5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1D41D5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các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1D41D5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1D41D5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câu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1D41D5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1D41D5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hỏi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1D41D5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:</a:t>
            </a: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Nêu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rõ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chuyển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dịch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cơ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cấu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kinh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tế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2. </a:t>
            </a:r>
            <a:r>
              <a:rPr kumimoji="0" lang="en-US" sz="2400" b="1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Những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400" b="1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thành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400" b="1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tựu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400" b="1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và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400" b="1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thách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400" b="1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thức</a:t>
            </a:r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1D41D5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-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1D41D5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Đọc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1D41D5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SGK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1D41D5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mục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1D41D5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II.2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1D41D5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trang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1D41D5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22,23: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1D41D5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Trả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1D41D5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1D41D5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lời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1D41D5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1D41D5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các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1D41D5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1D41D5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câu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1D41D5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1D41D5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hỏi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1D41D5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:</a:t>
            </a: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+ Sau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một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thời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gian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đổi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mới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,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nước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ta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đã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đạt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được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những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thành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tựu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nào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?</a:t>
            </a: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quá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trình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đổi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mới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gặp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phải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khó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khăn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lang="en-US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algn="ctr"/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297446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207</TotalTime>
  <Words>331</Words>
  <Application>Microsoft Office PowerPoint</Application>
  <PresentationFormat>Custom</PresentationFormat>
  <Paragraphs>36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PHÒNG GIÁO DỤC VÀ ĐÀO TẠO QUẬN GÒ VẤP BÀI GIẢNG HƯỚNG DẪN NỘI DUNG HỌC TẬP CHO HỌC SINH ĐỊA LÝ LỚP 9</dc:title>
  <dc:creator>Bao Pham</dc:creator>
  <cp:lastModifiedBy>Admin</cp:lastModifiedBy>
  <cp:revision>6</cp:revision>
  <dcterms:created xsi:type="dcterms:W3CDTF">2021-09-02T03:01:24Z</dcterms:created>
  <dcterms:modified xsi:type="dcterms:W3CDTF">2021-09-03T02:22:55Z</dcterms:modified>
</cp:coreProperties>
</file>