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3" r:id="rId3"/>
  </p:sldMasterIdLst>
  <p:notesMasterIdLst>
    <p:notesMasterId r:id="rId8"/>
  </p:notesMasterIdLst>
  <p:sldIdLst>
    <p:sldId id="348" r:id="rId4"/>
    <p:sldId id="257" r:id="rId5"/>
    <p:sldId id="350" r:id="rId6"/>
    <p:sldId id="351" r:id="rId7"/>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VnArial" panose="020B7200000000000000"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00CC"/>
    <a:srgbClr val="0033CC"/>
    <a:srgbClr val="CCFFFF"/>
    <a:srgbClr val="F80ED7"/>
    <a:srgbClr val="00FF00"/>
    <a:srgbClr val="FF3300"/>
    <a:srgbClr val="5132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p:normalViewPr>
  <p:slideViewPr>
    <p:cSldViewPr showGuides="1">
      <p:cViewPr>
        <p:scale>
          <a:sx n="81" d="100"/>
          <a:sy n="81" d="100"/>
        </p:scale>
        <p:origin x="-105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VnArial" panose="020B7200000000000000" pitchFamily="34" charset="0"/>
              <a:ea typeface="+mn-ea"/>
              <a:cs typeface="+mn-cs"/>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0968DE3F-0822-48B6-8ABF-A3AD97A4FEF5}" type="datetimeFigureOut">
              <a:rPr kumimoji="0" lang="en-US" sz="1200" b="0" i="0" u="none" strike="noStrike" kern="1200" cap="none" spc="0" normalizeH="0" baseline="0" noProof="0">
                <a:ln>
                  <a:noFill/>
                </a:ln>
                <a:solidFill>
                  <a:schemeClr val="tx1"/>
                </a:solidFill>
                <a:effectLst/>
                <a:uLnTx/>
                <a:uFillTx/>
                <a:latin typeface=".VnArial" panose="020B7200000000000000" pitchFamily="34" charset="0"/>
                <a:ea typeface="+mn-ea"/>
                <a:cs typeface="+mn-cs"/>
              </a:rPr>
              <a:t>9/17/2021</a:t>
            </a:fld>
            <a:endParaRPr kumimoji="0" lang="en-US" sz="1200" b="0" i="0" u="none" strike="noStrike" kern="1200" cap="none" spc="0" normalizeH="0" baseline="0" noProof="0">
              <a:ln>
                <a:noFill/>
              </a:ln>
              <a:solidFill>
                <a:schemeClr val="tx1"/>
              </a:solidFill>
              <a:effectLst/>
              <a:uLnTx/>
              <a:uFillTx/>
              <a:latin typeface=".VnArial" panose="020B7200000000000000" pitchFamily="34" charset="0"/>
              <a:ea typeface="+mn-ea"/>
              <a:cs typeface="+mn-cs"/>
            </a:endParaRP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p>
        </p:txBody>
      </p:sp>
      <p:sp>
        <p:nvSpPr>
          <p:cNvPr id="6" name="Footer Placeholder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VnArial" panose="020B7200000000000000" pitchFamily="34" charset="0"/>
              <a:ea typeface="+mn-ea"/>
              <a:cs typeface="+mn-cs"/>
            </a:endParaRPr>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796D7046-5FCF-49E6-9D49-04366C66BCD8}" type="slidenum">
              <a:rPr kumimoji="0" lang="en-US" sz="1200" b="0" i="0" u="none" strike="noStrike" kern="1200" cap="none" spc="0" normalizeH="0" baseline="0" noProof="0">
                <a:ln>
                  <a:noFill/>
                </a:ln>
                <a:solidFill>
                  <a:schemeClr val="tx1"/>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chemeClr val="tx1"/>
              </a:solidFill>
              <a:effectLst/>
              <a:uLnTx/>
              <a:uFillTx/>
              <a:latin typeface=".VnArial" panose="020B7200000000000000" pitchFamily="34" charset="0"/>
              <a:ea typeface="+mn-ea"/>
              <a:cs typeface="+mn-cs"/>
            </a:endParaRPr>
          </a:p>
        </p:txBody>
      </p:sp>
    </p:spTree>
    <p:extLst>
      <p:ext uri="{BB962C8B-B14F-4D97-AF65-F5344CB8AC3E}">
        <p14:creationId xmlns:p14="http://schemas.microsoft.com/office/powerpoint/2010/main" val="136653846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D1C16A9-B536-46BE-ADEB-CA902A6CA5B8}"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74F129D-30AC-4C43-B14E-F3998B1EDBEB}"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0B677FC-EBEB-40E2-8BCB-DE69C46859AD}"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noChangeArrowheads="1"/>
          </p:cNvSpPr>
          <p:nvPr>
            <p:ph type="dt" sz="half" idx="1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7"/>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Slide Number Placeholder 8"/>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41FC422-37C4-434B-B102-FE5E7218F249}"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1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1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560D58D-4954-4163-9043-C7BCF7F756F8}"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092E442-08CB-47F2-AA08-CAE8AECBDA39}"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A4E933B-5822-4031-9865-964980FBDA81}"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Date Placeholder 6"/>
          <p:cNvSpPr>
            <a:spLocks noGrp="1" noChangeArrowheads="1"/>
          </p:cNvSpPr>
          <p:nvPr>
            <p:ph type="dt" sz="half" idx="1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7"/>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Slide Number Placeholder 8"/>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EC4D87E-0173-4E70-9E96-3E2175FC72CC}"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vi-VN"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Date Placeholder 6"/>
          <p:cNvSpPr>
            <a:spLocks noGrp="1" noChangeArrowheads="1"/>
          </p:cNvSpPr>
          <p:nvPr>
            <p:ph type="dt" sz="half" idx="1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7"/>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Slide Number Placeholder 8"/>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3C38772-4FD8-499C-955E-7FC35BB61AA0}"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B983226-4F23-41E0-84F6-3F9C94AB87AC}"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FBFDDA5-332C-4366-A50A-0F3BFB30C07A}"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and 4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angle 5"/>
          <p:cNvSpPr>
            <a:spLocks noGrp="1" noChangeArrowheads="1"/>
          </p:cNvSpPr>
          <p:nvPr>
            <p:ph type="ftr" sz="quarter" idx="1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angle 6"/>
          <p:cNvSpPr>
            <a:spLocks noGrp="1" noChangeArrowheads="1"/>
          </p:cNvSpPr>
          <p:nvPr>
            <p:ph type="sldNum" sz="quarter" idx="1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atin typeface=".VnArial" panose="020B7200000000000000"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AF82494-3DC1-4CAB-8697-C236D3B2E4AE}" type="slidenum">
              <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16386" name="Freeform 2"/>
          <p:cNvSpPr/>
          <p:nvPr/>
        </p:nvSpPr>
        <p:spPr>
          <a:xfrm>
            <a:off x="20638" y="12700"/>
            <a:ext cx="8896350" cy="6780213"/>
          </a:xfrm>
          <a:custGeom>
            <a:avLst/>
            <a:gdLst/>
            <a:ahLst/>
            <a:cxnLst>
              <a:cxn ang="0">
                <a:pos x="6300000" y="0"/>
              </a:cxn>
              <a:cxn ang="0">
                <a:pos x="0" y="1826667"/>
              </a:cxn>
              <a:cxn ang="0">
                <a:pos x="4842204" y="6780213"/>
              </a:cxn>
              <a:cxn ang="0">
                <a:pos x="8896350" y="2107693"/>
              </a:cxn>
              <a:cxn ang="0">
                <a:pos x="6300000" y="0"/>
              </a:cxn>
              <a:cxn ang="0">
                <a:pos x="6300000" y="0"/>
              </a:cxn>
            </a:cxnLst>
            <a:rect l="0" t="0" r="0" b="0"/>
            <a:pathLst>
              <a:path w="3985" h="3619">
                <a:moveTo>
                  <a:pt x="2822" y="0"/>
                </a:moveTo>
                <a:lnTo>
                  <a:pt x="0" y="975"/>
                </a:lnTo>
                <a:lnTo>
                  <a:pt x="2169" y="3619"/>
                </a:lnTo>
                <a:lnTo>
                  <a:pt x="3985" y="1125"/>
                </a:lnTo>
                <a:lnTo>
                  <a:pt x="2822" y="0"/>
                </a:lnTo>
                <a:lnTo>
                  <a:pt x="2822" y="0"/>
                </a:lnTo>
                <a:close/>
              </a:path>
            </a:pathLst>
          </a:custGeom>
          <a:solidFill>
            <a:schemeClr val="accent1">
              <a:alpha val="100000"/>
            </a:schemeClr>
          </a:solidFill>
          <a:ln w="9525">
            <a:noFill/>
          </a:ln>
        </p:spPr>
        <p:txBody>
          <a:bodyPr/>
          <a:lstStyle/>
          <a:p>
            <a:endParaRPr lang="en-US"/>
          </a:p>
        </p:txBody>
      </p:sp>
      <p:grpSp>
        <p:nvGrpSpPr>
          <p:cNvPr id="16387" name="Group 8"/>
          <p:cNvGrpSpPr/>
          <p:nvPr/>
        </p:nvGrpSpPr>
        <p:grpSpPr>
          <a:xfrm>
            <a:off x="195263" y="234950"/>
            <a:ext cx="3787775" cy="1778000"/>
            <a:chOff x="123" y="148"/>
            <a:chExt cx="2386" cy="1120"/>
          </a:xfrm>
        </p:grpSpPr>
        <p:sp>
          <p:nvSpPr>
            <p:cNvPr id="16405" name="Freeform 9"/>
            <p:cNvSpPr/>
            <p:nvPr userDrawn="1"/>
          </p:nvSpPr>
          <p:spPr>
            <a:xfrm>
              <a:off x="177" y="177"/>
              <a:ext cx="2250" cy="1017"/>
            </a:xfrm>
            <a:custGeom>
              <a:avLst/>
              <a:gdLst/>
              <a:ahLst/>
              <a:cxnLst>
                <a:cxn ang="0">
                  <a:pos x="2250" y="970"/>
                </a:cxn>
                <a:cxn ang="0">
                  <a:pos x="2012" y="781"/>
                </a:cxn>
                <a:cxn ang="0">
                  <a:pos x="1576" y="516"/>
                </a:cxn>
                <a:cxn ang="0">
                  <a:pos x="201" y="0"/>
                </a:cxn>
                <a:cxn ang="0">
                  <a:pos x="65" y="49"/>
                </a:cxn>
                <a:cxn ang="0">
                  <a:pos x="0" y="204"/>
                </a:cxn>
                <a:cxn ang="0">
                  <a:pos x="79" y="381"/>
                </a:cxn>
                <a:cxn ang="0">
                  <a:pos x="1615" y="1005"/>
                </a:cxn>
                <a:cxn ang="0">
                  <a:pos x="1952" y="965"/>
                </a:cxn>
                <a:cxn ang="0">
                  <a:pos x="2224" y="1017"/>
                </a:cxn>
                <a:cxn ang="0">
                  <a:pos x="2250" y="970"/>
                </a:cxn>
                <a:cxn ang="0">
                  <a:pos x="2250" y="970"/>
                </a:cxn>
              </a:cxnLst>
              <a:rect l="0" t="0" r="0" b="0"/>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alpha val="100000"/>
              </a:srgbClr>
            </a:solidFill>
            <a:ln w="9525">
              <a:noFill/>
            </a:ln>
          </p:spPr>
          <p:txBody>
            <a:bodyPr/>
            <a:lstStyle/>
            <a:p>
              <a:endParaRPr lang="en-US"/>
            </a:p>
          </p:txBody>
        </p:sp>
        <p:sp>
          <p:nvSpPr>
            <p:cNvPr id="16406" name="Freeform 10"/>
            <p:cNvSpPr/>
            <p:nvPr userDrawn="1"/>
          </p:nvSpPr>
          <p:spPr>
            <a:xfrm>
              <a:off x="166" y="261"/>
              <a:ext cx="2244" cy="1007"/>
            </a:xfrm>
            <a:custGeom>
              <a:avLst/>
              <a:gdLst/>
              <a:ahLst/>
              <a:cxnLst>
                <a:cxn ang="0">
                  <a:pos x="194" y="0"/>
                </a:cxn>
                <a:cxn ang="0">
                  <a:pos x="1883" y="637"/>
                </a:cxn>
                <a:cxn ang="0">
                  <a:pos x="2020" y="783"/>
                </a:cxn>
                <a:cxn ang="0">
                  <a:pos x="2244" y="971"/>
                </a:cxn>
                <a:cxn ang="0">
                  <a:pos x="2214" y="1007"/>
                </a:cxn>
                <a:cxn ang="0">
                  <a:pos x="1910" y="965"/>
                </a:cxn>
                <a:cxn ang="0">
                  <a:pos x="1620" y="995"/>
                </a:cxn>
                <a:cxn ang="0">
                  <a:pos x="59" y="366"/>
                </a:cxn>
                <a:cxn ang="0">
                  <a:pos x="0" y="184"/>
                </a:cxn>
                <a:cxn ang="0">
                  <a:pos x="65" y="39"/>
                </a:cxn>
                <a:cxn ang="0">
                  <a:pos x="194" y="0"/>
                </a:cxn>
                <a:cxn ang="0">
                  <a:pos x="194" y="0"/>
                </a:cxn>
              </a:cxnLst>
              <a:rect l="0" t="0" r="0" b="0"/>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alpha val="100000"/>
              </a:schemeClr>
            </a:solidFill>
            <a:ln w="9525">
              <a:noFill/>
            </a:ln>
          </p:spPr>
          <p:txBody>
            <a:bodyPr/>
            <a:lstStyle/>
            <a:p>
              <a:endParaRPr lang="en-US"/>
            </a:p>
          </p:txBody>
        </p:sp>
        <p:sp>
          <p:nvSpPr>
            <p:cNvPr id="16407" name="Freeform 11"/>
            <p:cNvSpPr/>
            <p:nvPr userDrawn="1"/>
          </p:nvSpPr>
          <p:spPr>
            <a:xfrm>
              <a:off x="474" y="344"/>
              <a:ext cx="1488" cy="919"/>
            </a:xfrm>
            <a:custGeom>
              <a:avLst/>
              <a:gdLst/>
              <a:ahLst/>
              <a:cxnLst>
                <a:cxn ang="0">
                  <a:pos x="0" y="400"/>
                </a:cxn>
                <a:cxn ang="0">
                  <a:pos x="1308" y="919"/>
                </a:cxn>
                <a:cxn ang="0">
                  <a:pos x="1332" y="657"/>
                </a:cxn>
                <a:cxn ang="0">
                  <a:pos x="1488" y="519"/>
                </a:cxn>
                <a:cxn ang="0">
                  <a:pos x="111" y="0"/>
                </a:cxn>
                <a:cxn ang="0">
                  <a:pos x="0" y="156"/>
                </a:cxn>
                <a:cxn ang="0">
                  <a:pos x="0" y="400"/>
                </a:cxn>
                <a:cxn ang="0">
                  <a:pos x="0" y="400"/>
                </a:cxn>
              </a:cxnLst>
              <a:rect l="0" t="0" r="0" b="0"/>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alpha val="100000"/>
              </a:schemeClr>
            </a:solidFill>
            <a:ln w="9525">
              <a:noFill/>
            </a:ln>
          </p:spPr>
          <p:txBody>
            <a:bodyPr/>
            <a:lstStyle/>
            <a:p>
              <a:endParaRPr lang="en-US"/>
            </a:p>
          </p:txBody>
        </p:sp>
        <p:grpSp>
          <p:nvGrpSpPr>
            <p:cNvPr id="16408" name="Group 12"/>
            <p:cNvGrpSpPr/>
            <p:nvPr userDrawn="1"/>
          </p:nvGrpSpPr>
          <p:grpSpPr>
            <a:xfrm>
              <a:off x="123" y="148"/>
              <a:ext cx="2386" cy="1081"/>
              <a:chOff x="123" y="148"/>
              <a:chExt cx="2386" cy="1081"/>
            </a:xfrm>
          </p:grpSpPr>
          <p:sp>
            <p:nvSpPr>
              <p:cNvPr id="16409" name="Freeform 13"/>
              <p:cNvSpPr/>
              <p:nvPr userDrawn="1"/>
            </p:nvSpPr>
            <p:spPr>
              <a:xfrm>
                <a:off x="2005" y="934"/>
                <a:ext cx="212" cy="214"/>
              </a:xfrm>
              <a:custGeom>
                <a:avLst/>
                <a:gdLst/>
                <a:ahLst/>
                <a:cxnLst>
                  <a:cxn ang="0">
                    <a:pos x="155" y="0"/>
                  </a:cxn>
                  <a:cxn ang="0">
                    <a:pos x="57" y="82"/>
                  </a:cxn>
                  <a:cxn ang="0">
                    <a:pos x="0" y="214"/>
                  </a:cxn>
                  <a:cxn ang="0">
                    <a:pos x="113" y="198"/>
                  </a:cxn>
                  <a:cxn ang="0">
                    <a:pos x="146" y="104"/>
                  </a:cxn>
                  <a:cxn ang="0">
                    <a:pos x="212" y="33"/>
                  </a:cxn>
                  <a:cxn ang="0">
                    <a:pos x="155" y="0"/>
                  </a:cxn>
                  <a:cxn ang="0">
                    <a:pos x="155" y="0"/>
                  </a:cxn>
                </a:cxnLst>
                <a:rect l="0" t="0" r="0" b="0"/>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alpha val="100000"/>
                </a:schemeClr>
              </a:solidFill>
              <a:ln w="9525">
                <a:noFill/>
              </a:ln>
            </p:spPr>
            <p:txBody>
              <a:bodyPr/>
              <a:lstStyle/>
              <a:p>
                <a:endParaRPr lang="en-US"/>
              </a:p>
            </p:txBody>
          </p:sp>
          <p:sp>
            <p:nvSpPr>
              <p:cNvPr id="16410" name="Freeform 14"/>
              <p:cNvSpPr/>
              <p:nvPr userDrawn="1"/>
            </p:nvSpPr>
            <p:spPr>
              <a:xfrm>
                <a:off x="123" y="148"/>
                <a:ext cx="2386" cy="1081"/>
              </a:xfrm>
              <a:custGeom>
                <a:avLst/>
                <a:gdLst/>
                <a:ahLst/>
                <a:cxnLst>
                  <a:cxn ang="0">
                    <a:pos x="221" y="0"/>
                  </a:cxn>
                  <a:cxn ang="0">
                    <a:pos x="89" y="64"/>
                  </a:cxn>
                  <a:cxn ang="0">
                    <a:pos x="0" y="256"/>
                  </a:cxn>
                  <a:cxn ang="0">
                    <a:pos x="95" y="440"/>
                  </a:cxn>
                  <a:cxn ang="0">
                    <a:pos x="1675" y="1065"/>
                  </a:cxn>
                  <a:cxn ang="0">
                    <a:pos x="2015" y="1026"/>
                  </a:cxn>
                  <a:cxn ang="0">
                    <a:pos x="2290" y="1081"/>
                  </a:cxn>
                  <a:cxn ang="0">
                    <a:pos x="2386" y="993"/>
                  </a:cxn>
                  <a:cxn ang="0">
                    <a:pos x="2128" y="816"/>
                  </a:cxn>
                  <a:cxn ang="0">
                    <a:pos x="2023" y="629"/>
                  </a:cxn>
                  <a:cxn ang="0">
                    <a:pos x="1940" y="647"/>
                  </a:cxn>
                  <a:cxn ang="0">
                    <a:pos x="2039" y="816"/>
                  </a:cxn>
                  <a:cxn ang="0">
                    <a:pos x="2236" y="995"/>
                  </a:cxn>
                  <a:cxn ang="0">
                    <a:pos x="2002" y="967"/>
                  </a:cxn>
                  <a:cxn ang="0">
                    <a:pos x="1727" y="1000"/>
                  </a:cxn>
                  <a:cxn ang="0">
                    <a:pos x="1778" y="798"/>
                  </a:cxn>
                  <a:cxn ang="0">
                    <a:pos x="1896" y="661"/>
                  </a:cxn>
                  <a:cxn ang="0">
                    <a:pos x="1758" y="678"/>
                  </a:cxn>
                  <a:cxn ang="0">
                    <a:pos x="1651" y="808"/>
                  </a:cxn>
                  <a:cxn ang="0">
                    <a:pos x="1614" y="972"/>
                  </a:cxn>
                  <a:cxn ang="0">
                    <a:pos x="152" y="381"/>
                  </a:cxn>
                  <a:cxn ang="0">
                    <a:pos x="113" y="264"/>
                  </a:cxn>
                  <a:cxn ang="0">
                    <a:pos x="146" y="117"/>
                  </a:cxn>
                  <a:cxn ang="0">
                    <a:pos x="307" y="0"/>
                  </a:cxn>
                  <a:cxn ang="0">
                    <a:pos x="221" y="0"/>
                  </a:cxn>
                  <a:cxn ang="0">
                    <a:pos x="221" y="0"/>
                  </a:cxn>
                </a:cxnLst>
                <a:rect l="0" t="0" r="0" b="0"/>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alpha val="100000"/>
                </a:schemeClr>
              </a:solidFill>
              <a:ln w="9525">
                <a:noFill/>
              </a:ln>
            </p:spPr>
            <p:txBody>
              <a:bodyPr/>
              <a:lstStyle/>
              <a:p>
                <a:endParaRPr lang="en-US"/>
              </a:p>
            </p:txBody>
          </p:sp>
          <p:sp>
            <p:nvSpPr>
              <p:cNvPr id="16411" name="Freeform 15"/>
              <p:cNvSpPr/>
              <p:nvPr userDrawn="1"/>
            </p:nvSpPr>
            <p:spPr>
              <a:xfrm>
                <a:off x="324" y="158"/>
                <a:ext cx="1686" cy="614"/>
              </a:xfrm>
              <a:custGeom>
                <a:avLst/>
                <a:gdLst/>
                <a:ahLst/>
                <a:cxnLst>
                  <a:cxn ang="0">
                    <a:pos x="142" y="0"/>
                  </a:cxn>
                  <a:cxn ang="0">
                    <a:pos x="1686" y="602"/>
                  </a:cxn>
                  <a:cxn ang="0">
                    <a:pos x="1524" y="614"/>
                  </a:cxn>
                  <a:cxn ang="0">
                    <a:pos x="0" y="33"/>
                  </a:cxn>
                  <a:cxn ang="0">
                    <a:pos x="142" y="0"/>
                  </a:cxn>
                  <a:cxn ang="0">
                    <a:pos x="142" y="0"/>
                  </a:cxn>
                </a:cxnLst>
                <a:rect l="0" t="0" r="0" b="0"/>
                <a:pathLst>
                  <a:path w="1190" h="500">
                    <a:moveTo>
                      <a:pt x="100" y="0"/>
                    </a:moveTo>
                    <a:lnTo>
                      <a:pt x="1190" y="490"/>
                    </a:lnTo>
                    <a:lnTo>
                      <a:pt x="1076" y="500"/>
                    </a:lnTo>
                    <a:lnTo>
                      <a:pt x="0" y="27"/>
                    </a:lnTo>
                    <a:lnTo>
                      <a:pt x="100" y="0"/>
                    </a:lnTo>
                    <a:lnTo>
                      <a:pt x="100" y="0"/>
                    </a:lnTo>
                    <a:close/>
                  </a:path>
                </a:pathLst>
              </a:custGeom>
              <a:solidFill>
                <a:schemeClr val="accent2">
                  <a:alpha val="100000"/>
                </a:schemeClr>
              </a:solidFill>
              <a:ln w="9525">
                <a:noFill/>
              </a:ln>
            </p:spPr>
            <p:txBody>
              <a:bodyPr/>
              <a:lstStyle/>
              <a:p>
                <a:endParaRPr lang="en-US"/>
              </a:p>
            </p:txBody>
          </p:sp>
          <p:sp>
            <p:nvSpPr>
              <p:cNvPr id="16412" name="Freeform 16"/>
              <p:cNvSpPr/>
              <p:nvPr userDrawn="1"/>
            </p:nvSpPr>
            <p:spPr>
              <a:xfrm>
                <a:off x="409" y="251"/>
                <a:ext cx="227" cy="410"/>
              </a:xfrm>
              <a:custGeom>
                <a:avLst/>
                <a:gdLst/>
                <a:ahLst/>
                <a:cxnLst>
                  <a:cxn ang="0">
                    <a:pos x="165" y="0"/>
                  </a:cxn>
                  <a:cxn ang="0">
                    <a:pos x="27" y="130"/>
                  </a:cxn>
                  <a:cxn ang="0">
                    <a:pos x="0" y="281"/>
                  </a:cxn>
                  <a:cxn ang="0">
                    <a:pos x="47" y="384"/>
                  </a:cxn>
                  <a:cxn ang="0">
                    <a:pos x="133" y="410"/>
                  </a:cxn>
                  <a:cxn ang="0">
                    <a:pos x="108" y="188"/>
                  </a:cxn>
                  <a:cxn ang="0">
                    <a:pos x="227" y="21"/>
                  </a:cxn>
                  <a:cxn ang="0">
                    <a:pos x="165" y="0"/>
                  </a:cxn>
                  <a:cxn ang="0">
                    <a:pos x="165" y="0"/>
                  </a:cxn>
                </a:cxnLst>
                <a:rect l="0" t="0" r="0" b="0"/>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alpha val="100000"/>
                </a:schemeClr>
              </a:solidFill>
              <a:ln w="9525">
                <a:noFill/>
              </a:ln>
            </p:spPr>
            <p:txBody>
              <a:bodyPr/>
              <a:lstStyle/>
              <a:p>
                <a:endParaRPr lang="en-US"/>
              </a:p>
            </p:txBody>
          </p:sp>
          <p:sp>
            <p:nvSpPr>
              <p:cNvPr id="16413" name="Freeform 17"/>
              <p:cNvSpPr/>
              <p:nvPr userDrawn="1"/>
            </p:nvSpPr>
            <p:spPr>
              <a:xfrm>
                <a:off x="846" y="536"/>
                <a:ext cx="691" cy="364"/>
              </a:xfrm>
              <a:custGeom>
                <a:avLst/>
                <a:gdLst/>
                <a:ahLst/>
                <a:cxnLst>
                  <a:cxn ang="0">
                    <a:pos x="20" y="42"/>
                  </a:cxn>
                  <a:cxn ang="0">
                    <a:pos x="226" y="81"/>
                  </a:cxn>
                  <a:cxn ang="0">
                    <a:pos x="458" y="168"/>
                  </a:cxn>
                  <a:cxn ang="0">
                    <a:pos x="622" y="299"/>
                  </a:cxn>
                  <a:cxn ang="0">
                    <a:pos x="461" y="283"/>
                  </a:cxn>
                  <a:cxn ang="0">
                    <a:pos x="196" y="180"/>
                  </a:cxn>
                  <a:cxn ang="0">
                    <a:pos x="71" y="98"/>
                  </a:cxn>
                  <a:cxn ang="0">
                    <a:pos x="151" y="200"/>
                  </a:cxn>
                  <a:cxn ang="0">
                    <a:pos x="384" y="332"/>
                  </a:cxn>
                  <a:cxn ang="0">
                    <a:pos x="658" y="364"/>
                  </a:cxn>
                  <a:cxn ang="0">
                    <a:pos x="691" y="275"/>
                  </a:cxn>
                  <a:cxn ang="0">
                    <a:pos x="557" y="148"/>
                  </a:cxn>
                  <a:cxn ang="0">
                    <a:pos x="240" y="21"/>
                  </a:cxn>
                  <a:cxn ang="0">
                    <a:pos x="0" y="0"/>
                  </a:cxn>
                  <a:cxn ang="0">
                    <a:pos x="20" y="42"/>
                  </a:cxn>
                  <a:cxn ang="0">
                    <a:pos x="20" y="42"/>
                  </a:cxn>
                </a:cxnLst>
                <a:rect l="0" t="0" r="0" b="0"/>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alpha val="100000"/>
                </a:schemeClr>
              </a:solidFill>
              <a:ln w="9525">
                <a:noFill/>
              </a:ln>
            </p:spPr>
            <p:txBody>
              <a:bodyPr/>
              <a:lstStyle/>
              <a:p>
                <a:endParaRPr lang="en-US"/>
              </a:p>
            </p:txBody>
          </p:sp>
        </p:grpSp>
      </p:grpSp>
      <p:grpSp>
        <p:nvGrpSpPr>
          <p:cNvPr id="16388" name="Group 18"/>
          <p:cNvGrpSpPr/>
          <p:nvPr/>
        </p:nvGrpSpPr>
        <p:grpSpPr>
          <a:xfrm>
            <a:off x="7915275" y="4368800"/>
            <a:ext cx="742950" cy="1058863"/>
            <a:chOff x="4986" y="2752"/>
            <a:chExt cx="468" cy="667"/>
          </a:xfrm>
        </p:grpSpPr>
        <p:sp>
          <p:nvSpPr>
            <p:cNvPr id="16396" name="Freeform 19"/>
            <p:cNvSpPr/>
            <p:nvPr userDrawn="1"/>
          </p:nvSpPr>
          <p:spPr>
            <a:xfrm rot="7320404">
              <a:off x="4909" y="2936"/>
              <a:ext cx="629" cy="293"/>
            </a:xfrm>
            <a:custGeom>
              <a:avLst/>
              <a:gdLst/>
              <a:ahLst/>
              <a:cxnLst>
                <a:cxn ang="0">
                  <a:pos x="629" y="280"/>
                </a:cxn>
                <a:cxn ang="0">
                  <a:pos x="562" y="225"/>
                </a:cxn>
                <a:cxn ang="0">
                  <a:pos x="440" y="149"/>
                </a:cxn>
                <a:cxn ang="0">
                  <a:pos x="56" y="0"/>
                </a:cxn>
                <a:cxn ang="0">
                  <a:pos x="18" y="14"/>
                </a:cxn>
                <a:cxn ang="0">
                  <a:pos x="0" y="59"/>
                </a:cxn>
                <a:cxn ang="0">
                  <a:pos x="22" y="110"/>
                </a:cxn>
                <a:cxn ang="0">
                  <a:pos x="452" y="289"/>
                </a:cxn>
                <a:cxn ang="0">
                  <a:pos x="546" y="278"/>
                </a:cxn>
                <a:cxn ang="0">
                  <a:pos x="622" y="293"/>
                </a:cxn>
                <a:cxn ang="0">
                  <a:pos x="629" y="280"/>
                </a:cxn>
                <a:cxn ang="0">
                  <a:pos x="629" y="280"/>
                </a:cxn>
              </a:cxnLst>
              <a:rect l="0" t="0" r="0" b="0"/>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alpha val="100000"/>
              </a:srgbClr>
            </a:solidFill>
            <a:ln w="9525">
              <a:noFill/>
            </a:ln>
          </p:spPr>
          <p:txBody>
            <a:bodyPr/>
            <a:lstStyle/>
            <a:p>
              <a:endParaRPr lang="en-US"/>
            </a:p>
          </p:txBody>
        </p:sp>
        <p:sp>
          <p:nvSpPr>
            <p:cNvPr id="16397" name="Freeform 20"/>
            <p:cNvSpPr/>
            <p:nvPr userDrawn="1"/>
          </p:nvSpPr>
          <p:spPr>
            <a:xfrm rot="7320404">
              <a:off x="4893" y="2922"/>
              <a:ext cx="627" cy="290"/>
            </a:xfrm>
            <a:custGeom>
              <a:avLst/>
              <a:gdLst/>
              <a:ahLst/>
              <a:cxnLst>
                <a:cxn ang="0">
                  <a:pos x="54" y="0"/>
                </a:cxn>
                <a:cxn ang="0">
                  <a:pos x="526" y="183"/>
                </a:cxn>
                <a:cxn ang="0">
                  <a:pos x="565" y="225"/>
                </a:cxn>
                <a:cxn ang="0">
                  <a:pos x="627" y="280"/>
                </a:cxn>
                <a:cxn ang="0">
                  <a:pos x="619" y="290"/>
                </a:cxn>
                <a:cxn ang="0">
                  <a:pos x="534" y="278"/>
                </a:cxn>
                <a:cxn ang="0">
                  <a:pos x="453" y="286"/>
                </a:cxn>
                <a:cxn ang="0">
                  <a:pos x="17" y="105"/>
                </a:cxn>
                <a:cxn ang="0">
                  <a:pos x="0" y="53"/>
                </a:cxn>
                <a:cxn ang="0">
                  <a:pos x="18" y="11"/>
                </a:cxn>
                <a:cxn ang="0">
                  <a:pos x="54" y="0"/>
                </a:cxn>
                <a:cxn ang="0">
                  <a:pos x="54" y="0"/>
                </a:cxn>
              </a:cxnLst>
              <a:rect l="0" t="0" r="0" b="0"/>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alpha val="100000"/>
              </a:schemeClr>
            </a:solidFill>
            <a:ln w="9525">
              <a:noFill/>
            </a:ln>
          </p:spPr>
          <p:txBody>
            <a:bodyPr/>
            <a:lstStyle/>
            <a:p>
              <a:endParaRPr lang="en-US"/>
            </a:p>
          </p:txBody>
        </p:sp>
        <p:sp>
          <p:nvSpPr>
            <p:cNvPr id="16398" name="Freeform 21"/>
            <p:cNvSpPr/>
            <p:nvPr userDrawn="1"/>
          </p:nvSpPr>
          <p:spPr>
            <a:xfrm rot="7320404">
              <a:off x="4999" y="2912"/>
              <a:ext cx="416" cy="265"/>
            </a:xfrm>
            <a:custGeom>
              <a:avLst/>
              <a:gdLst/>
              <a:ahLst/>
              <a:cxnLst>
                <a:cxn ang="0">
                  <a:pos x="0" y="115"/>
                </a:cxn>
                <a:cxn ang="0">
                  <a:pos x="366" y="265"/>
                </a:cxn>
                <a:cxn ang="0">
                  <a:pos x="372" y="189"/>
                </a:cxn>
                <a:cxn ang="0">
                  <a:pos x="416" y="150"/>
                </a:cxn>
                <a:cxn ang="0">
                  <a:pos x="31" y="0"/>
                </a:cxn>
                <a:cxn ang="0">
                  <a:pos x="0" y="45"/>
                </a:cxn>
                <a:cxn ang="0">
                  <a:pos x="0" y="115"/>
                </a:cxn>
                <a:cxn ang="0">
                  <a:pos x="0" y="115"/>
                </a:cxn>
              </a:cxnLst>
              <a:rect l="0" t="0" r="0" b="0"/>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alpha val="100000"/>
              </a:schemeClr>
            </a:solidFill>
            <a:ln w="9525">
              <a:noFill/>
            </a:ln>
          </p:spPr>
          <p:txBody>
            <a:bodyPr/>
            <a:lstStyle/>
            <a:p>
              <a:endParaRPr lang="en-US"/>
            </a:p>
          </p:txBody>
        </p:sp>
        <p:grpSp>
          <p:nvGrpSpPr>
            <p:cNvPr id="16399" name="Group 22"/>
            <p:cNvGrpSpPr/>
            <p:nvPr userDrawn="1"/>
          </p:nvGrpSpPr>
          <p:grpSpPr>
            <a:xfrm>
              <a:off x="4986" y="2752"/>
              <a:ext cx="468" cy="667"/>
              <a:chOff x="4986" y="2752"/>
              <a:chExt cx="468" cy="667"/>
            </a:xfrm>
          </p:grpSpPr>
          <p:sp>
            <p:nvSpPr>
              <p:cNvPr id="16400" name="Freeform 23"/>
              <p:cNvSpPr/>
              <p:nvPr userDrawn="1"/>
            </p:nvSpPr>
            <p:spPr>
              <a:xfrm rot="7320404">
                <a:off x="4987" y="3190"/>
                <a:ext cx="59" cy="61"/>
              </a:xfrm>
              <a:custGeom>
                <a:avLst/>
                <a:gdLst/>
                <a:ahLst/>
                <a:cxnLst>
                  <a:cxn ang="0">
                    <a:pos x="43" y="0"/>
                  </a:cxn>
                  <a:cxn ang="0">
                    <a:pos x="16" y="23"/>
                  </a:cxn>
                  <a:cxn ang="0">
                    <a:pos x="0" y="61"/>
                  </a:cxn>
                  <a:cxn ang="0">
                    <a:pos x="31" y="56"/>
                  </a:cxn>
                  <a:cxn ang="0">
                    <a:pos x="41" y="30"/>
                  </a:cxn>
                  <a:cxn ang="0">
                    <a:pos x="59" y="10"/>
                  </a:cxn>
                  <a:cxn ang="0">
                    <a:pos x="43" y="0"/>
                  </a:cxn>
                  <a:cxn ang="0">
                    <a:pos x="43" y="0"/>
                  </a:cxn>
                </a:cxnLst>
                <a:rect l="0" t="0" r="0" b="0"/>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alpha val="100000"/>
                </a:schemeClr>
              </a:solidFill>
              <a:ln w="9525">
                <a:noFill/>
              </a:ln>
            </p:spPr>
            <p:txBody>
              <a:bodyPr/>
              <a:lstStyle/>
              <a:p>
                <a:endParaRPr lang="en-US"/>
              </a:p>
            </p:txBody>
          </p:sp>
          <p:sp>
            <p:nvSpPr>
              <p:cNvPr id="16401" name="Freeform 24"/>
              <p:cNvSpPr/>
              <p:nvPr userDrawn="1"/>
            </p:nvSpPr>
            <p:spPr>
              <a:xfrm rot="7320404">
                <a:off x="4887" y="2930"/>
                <a:ext cx="667" cy="311"/>
              </a:xfrm>
              <a:custGeom>
                <a:avLst/>
                <a:gdLst/>
                <a:ahLst/>
                <a:cxnLst>
                  <a:cxn ang="0">
                    <a:pos x="62" y="0"/>
                  </a:cxn>
                  <a:cxn ang="0">
                    <a:pos x="25" y="18"/>
                  </a:cxn>
                  <a:cxn ang="0">
                    <a:pos x="0" y="74"/>
                  </a:cxn>
                  <a:cxn ang="0">
                    <a:pos x="27" y="127"/>
                  </a:cxn>
                  <a:cxn ang="0">
                    <a:pos x="468" y="306"/>
                  </a:cxn>
                  <a:cxn ang="0">
                    <a:pos x="563" y="295"/>
                  </a:cxn>
                  <a:cxn ang="0">
                    <a:pos x="640" y="311"/>
                  </a:cxn>
                  <a:cxn ang="0">
                    <a:pos x="667" y="286"/>
                  </a:cxn>
                  <a:cxn ang="0">
                    <a:pos x="595" y="235"/>
                  </a:cxn>
                  <a:cxn ang="0">
                    <a:pos x="566" y="181"/>
                  </a:cxn>
                  <a:cxn ang="0">
                    <a:pos x="542" y="186"/>
                  </a:cxn>
                  <a:cxn ang="0">
                    <a:pos x="570" y="235"/>
                  </a:cxn>
                  <a:cxn ang="0">
                    <a:pos x="625" y="286"/>
                  </a:cxn>
                  <a:cxn ang="0">
                    <a:pos x="560" y="278"/>
                  </a:cxn>
                  <a:cxn ang="0">
                    <a:pos x="483" y="288"/>
                  </a:cxn>
                  <a:cxn ang="0">
                    <a:pos x="497" y="230"/>
                  </a:cxn>
                  <a:cxn ang="0">
                    <a:pos x="530" y="190"/>
                  </a:cxn>
                  <a:cxn ang="0">
                    <a:pos x="492" y="195"/>
                  </a:cxn>
                  <a:cxn ang="0">
                    <a:pos x="461" y="233"/>
                  </a:cxn>
                  <a:cxn ang="0">
                    <a:pos x="451" y="280"/>
                  </a:cxn>
                  <a:cxn ang="0">
                    <a:pos x="42" y="110"/>
                  </a:cxn>
                  <a:cxn ang="0">
                    <a:pos x="32" y="76"/>
                  </a:cxn>
                  <a:cxn ang="0">
                    <a:pos x="41" y="34"/>
                  </a:cxn>
                  <a:cxn ang="0">
                    <a:pos x="86" y="0"/>
                  </a:cxn>
                  <a:cxn ang="0">
                    <a:pos x="62" y="0"/>
                  </a:cxn>
                  <a:cxn ang="0">
                    <a:pos x="62" y="0"/>
                  </a:cxn>
                </a:cxnLst>
                <a:rect l="0" t="0" r="0" b="0"/>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alpha val="100000"/>
                </a:schemeClr>
              </a:solidFill>
              <a:ln w="9525">
                <a:noFill/>
              </a:ln>
            </p:spPr>
            <p:txBody>
              <a:bodyPr/>
              <a:lstStyle/>
              <a:p>
                <a:endParaRPr lang="en-US"/>
              </a:p>
            </p:txBody>
          </p:sp>
          <p:sp>
            <p:nvSpPr>
              <p:cNvPr id="16402" name="Freeform 25"/>
              <p:cNvSpPr/>
              <p:nvPr userDrawn="1"/>
            </p:nvSpPr>
            <p:spPr>
              <a:xfrm rot="7320404">
                <a:off x="5062" y="2997"/>
                <a:ext cx="472" cy="176"/>
              </a:xfrm>
              <a:custGeom>
                <a:avLst/>
                <a:gdLst/>
                <a:ahLst/>
                <a:cxnLst>
                  <a:cxn ang="0">
                    <a:pos x="40" y="0"/>
                  </a:cxn>
                  <a:cxn ang="0">
                    <a:pos x="472" y="172"/>
                  </a:cxn>
                  <a:cxn ang="0">
                    <a:pos x="427" y="176"/>
                  </a:cxn>
                  <a:cxn ang="0">
                    <a:pos x="0" y="10"/>
                  </a:cxn>
                  <a:cxn ang="0">
                    <a:pos x="40" y="0"/>
                  </a:cxn>
                  <a:cxn ang="0">
                    <a:pos x="40" y="0"/>
                  </a:cxn>
                </a:cxnLst>
                <a:rect l="0" t="0" r="0" b="0"/>
                <a:pathLst>
                  <a:path w="1190" h="500">
                    <a:moveTo>
                      <a:pt x="100" y="0"/>
                    </a:moveTo>
                    <a:lnTo>
                      <a:pt x="1190" y="490"/>
                    </a:lnTo>
                    <a:lnTo>
                      <a:pt x="1076" y="500"/>
                    </a:lnTo>
                    <a:lnTo>
                      <a:pt x="0" y="27"/>
                    </a:lnTo>
                    <a:lnTo>
                      <a:pt x="100" y="0"/>
                    </a:lnTo>
                    <a:lnTo>
                      <a:pt x="100" y="0"/>
                    </a:lnTo>
                    <a:close/>
                  </a:path>
                </a:pathLst>
              </a:custGeom>
              <a:solidFill>
                <a:schemeClr val="accent2">
                  <a:alpha val="100000"/>
                </a:schemeClr>
              </a:solidFill>
              <a:ln w="9525">
                <a:noFill/>
              </a:ln>
            </p:spPr>
            <p:txBody>
              <a:bodyPr/>
              <a:lstStyle/>
              <a:p>
                <a:endParaRPr lang="en-US"/>
              </a:p>
            </p:txBody>
          </p:sp>
          <p:sp>
            <p:nvSpPr>
              <p:cNvPr id="16403" name="Freeform 26"/>
              <p:cNvSpPr/>
              <p:nvPr userDrawn="1"/>
            </p:nvSpPr>
            <p:spPr>
              <a:xfrm rot="7320404">
                <a:off x="5363" y="2873"/>
                <a:ext cx="63" cy="118"/>
              </a:xfrm>
              <a:custGeom>
                <a:avLst/>
                <a:gdLst/>
                <a:ahLst/>
                <a:cxnLst>
                  <a:cxn ang="0">
                    <a:pos x="46" y="0"/>
                  </a:cxn>
                  <a:cxn ang="0">
                    <a:pos x="7" y="37"/>
                  </a:cxn>
                  <a:cxn ang="0">
                    <a:pos x="0" y="81"/>
                  </a:cxn>
                  <a:cxn ang="0">
                    <a:pos x="13" y="111"/>
                  </a:cxn>
                  <a:cxn ang="0">
                    <a:pos x="37" y="118"/>
                  </a:cxn>
                  <a:cxn ang="0">
                    <a:pos x="30" y="54"/>
                  </a:cxn>
                  <a:cxn ang="0">
                    <a:pos x="63" y="6"/>
                  </a:cxn>
                  <a:cxn ang="0">
                    <a:pos x="46" y="0"/>
                  </a:cxn>
                  <a:cxn ang="0">
                    <a:pos x="46" y="0"/>
                  </a:cxn>
                </a:cxnLst>
                <a:rect l="0" t="0" r="0" b="0"/>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alpha val="100000"/>
                </a:schemeClr>
              </a:solidFill>
              <a:ln w="9525">
                <a:noFill/>
              </a:ln>
            </p:spPr>
            <p:txBody>
              <a:bodyPr/>
              <a:lstStyle/>
              <a:p>
                <a:endParaRPr lang="en-US"/>
              </a:p>
            </p:txBody>
          </p:sp>
          <p:sp>
            <p:nvSpPr>
              <p:cNvPr id="16404" name="Freeform 27"/>
              <p:cNvSpPr/>
              <p:nvPr userDrawn="1"/>
            </p:nvSpPr>
            <p:spPr>
              <a:xfrm rot="7320404">
                <a:off x="5136" y="2999"/>
                <a:ext cx="193" cy="104"/>
              </a:xfrm>
              <a:custGeom>
                <a:avLst/>
                <a:gdLst/>
                <a:ahLst/>
                <a:cxnLst>
                  <a:cxn ang="0">
                    <a:pos x="6" y="12"/>
                  </a:cxn>
                  <a:cxn ang="0">
                    <a:pos x="63" y="23"/>
                  </a:cxn>
                  <a:cxn ang="0">
                    <a:pos x="128" y="48"/>
                  </a:cxn>
                  <a:cxn ang="0">
                    <a:pos x="174" y="85"/>
                  </a:cxn>
                  <a:cxn ang="0">
                    <a:pos x="129" y="81"/>
                  </a:cxn>
                  <a:cxn ang="0">
                    <a:pos x="55" y="51"/>
                  </a:cxn>
                  <a:cxn ang="0">
                    <a:pos x="20" y="28"/>
                  </a:cxn>
                  <a:cxn ang="0">
                    <a:pos x="42" y="57"/>
                  </a:cxn>
                  <a:cxn ang="0">
                    <a:pos x="107" y="95"/>
                  </a:cxn>
                  <a:cxn ang="0">
                    <a:pos x="184" y="104"/>
                  </a:cxn>
                  <a:cxn ang="0">
                    <a:pos x="193" y="79"/>
                  </a:cxn>
                  <a:cxn ang="0">
                    <a:pos x="156" y="42"/>
                  </a:cxn>
                  <a:cxn ang="0">
                    <a:pos x="67" y="6"/>
                  </a:cxn>
                  <a:cxn ang="0">
                    <a:pos x="0" y="0"/>
                  </a:cxn>
                  <a:cxn ang="0">
                    <a:pos x="6" y="12"/>
                  </a:cxn>
                  <a:cxn ang="0">
                    <a:pos x="6" y="12"/>
                  </a:cxn>
                </a:cxnLst>
                <a:rect l="0" t="0" r="0" b="0"/>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alpha val="100000"/>
                </a:schemeClr>
              </a:solidFill>
              <a:ln w="9525">
                <a:noFill/>
              </a:ln>
            </p:spPr>
            <p:txBody>
              <a:bodyPr/>
              <a:lstStyle/>
              <a:p>
                <a:endParaRPr lang="en-US"/>
              </a:p>
            </p:txBody>
          </p:sp>
        </p:grpSp>
      </p:grpSp>
      <p:sp>
        <p:nvSpPr>
          <p:cNvPr id="16389" name="Freeform 28"/>
          <p:cNvSpPr/>
          <p:nvPr/>
        </p:nvSpPr>
        <p:spPr>
          <a:xfrm>
            <a:off x="901700" y="5054600"/>
            <a:ext cx="6807200" cy="728663"/>
          </a:xfrm>
          <a:custGeom>
            <a:avLst/>
            <a:gdLst/>
            <a:ahLst/>
            <a:cxnLst>
              <a:cxn ang="0">
                <a:pos x="0" y="0"/>
              </a:cxn>
              <a:cxn ang="0">
                <a:pos x="1295400" y="406400"/>
              </a:cxn>
              <a:cxn ang="0">
                <a:pos x="2476500" y="228600"/>
              </a:cxn>
              <a:cxn ang="0">
                <a:pos x="2946400" y="596900"/>
              </a:cxn>
              <a:cxn ang="0">
                <a:pos x="3721100" y="241300"/>
              </a:cxn>
              <a:cxn ang="0">
                <a:pos x="5613400" y="723900"/>
              </a:cxn>
              <a:cxn ang="0">
                <a:pos x="6807200" y="215900"/>
              </a:cxn>
            </a:cxnLst>
            <a:rect l="0" t="0" r="0" b="0"/>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alpha val="100000"/>
              </a:schemeClr>
            </a:solidFill>
            <a:prstDash val="solid"/>
            <a:round/>
            <a:headEnd type="none" w="med" len="med"/>
            <a:tailEnd type="none" w="med" len="med"/>
          </a:ln>
        </p:spPr>
        <p:txBody>
          <a:bodyPr/>
          <a:lstStyle/>
          <a:p>
            <a:endParaRPr lang="en-US"/>
          </a:p>
        </p:txBody>
      </p:sp>
      <p:sp>
        <p:nvSpPr>
          <p:cNvPr id="16390" name="Freeform 29"/>
          <p:cNvSpPr/>
          <p:nvPr/>
        </p:nvSpPr>
        <p:spPr>
          <a:xfrm>
            <a:off x="4076700" y="1930400"/>
            <a:ext cx="889000" cy="381000"/>
          </a:xfrm>
          <a:custGeom>
            <a:avLst/>
            <a:gdLst/>
            <a:ahLst/>
            <a:cxnLst>
              <a:cxn ang="0">
                <a:pos x="0" y="50800"/>
              </a:cxn>
              <a:cxn ang="0">
                <a:pos x="444500" y="228600"/>
              </a:cxn>
              <a:cxn ang="0">
                <a:pos x="711200" y="25400"/>
              </a:cxn>
              <a:cxn ang="0">
                <a:pos x="889000" y="381000"/>
              </a:cxn>
            </a:cxnLst>
            <a:rect l="0" t="0" r="0" b="0"/>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ap="flat" cmpd="sng">
            <a:solidFill>
              <a:schemeClr val="tx2">
                <a:alpha val="100000"/>
              </a:schemeClr>
            </a:solidFill>
            <a:prstDash val="solid"/>
            <a:round/>
            <a:headEnd type="none" w="med" len="med"/>
            <a:tailEnd type="none" w="med" len="med"/>
          </a:ln>
        </p:spPr>
        <p:txBody>
          <a:bodyPr/>
          <a:lstStyle/>
          <a:p>
            <a:endParaRPr lang="en-US"/>
          </a:p>
        </p:txBody>
      </p:sp>
      <p:sp>
        <p:nvSpPr>
          <p:cNvPr id="76803" name="Rectangle 3"/>
          <p:cNvSpPr>
            <a:spLocks noGrp="1" noChangeArrowheads="1"/>
          </p:cNvSpPr>
          <p:nvPr>
            <p:ph type="ctrTitle"/>
          </p:nvPr>
        </p:nvSpPr>
        <p:spPr>
          <a:xfrm>
            <a:off x="1371600" y="1511300"/>
            <a:ext cx="64008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en-US" noProof="0" smtClean="0"/>
              <a:t>Click to edit Master title style</a:t>
            </a:r>
          </a:p>
        </p:txBody>
      </p:sp>
      <p:sp>
        <p:nvSpPr>
          <p:cNvPr id="76804"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pPr lvl="0"/>
            <a:r>
              <a:rPr lang="en-US" noProof="0" smtClean="0"/>
              <a:t>Click to edit Master subtitle style</a:t>
            </a:r>
          </a:p>
        </p:txBody>
      </p:sp>
      <p:sp>
        <p:nvSpPr>
          <p:cNvPr id="76" name="Rectangle 5"/>
          <p:cNvSpPr>
            <a:spLocks noGrp="1" noChangeArrowheads="1"/>
          </p:cNvSpPr>
          <p:nvPr>
            <p:ph type="dt" sz="half" idx="2"/>
          </p:nvPr>
        </p:nvSpPr>
        <p:spPr bwMode="auto">
          <a:xfrm>
            <a:off x="6858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77" name="Rectangle 6"/>
          <p:cNvSpPr>
            <a:spLocks noGrp="1" noChangeArrowheads="1"/>
          </p:cNvSpPr>
          <p:nvPr>
            <p:ph type="ftr" sz="quarter" idx="3"/>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78" name="Rectangle 7"/>
          <p:cNvSpPr>
            <a:spLocks noGrp="1" noChangeArrowheads="1"/>
          </p:cNvSpPr>
          <p:nvPr>
            <p:ph type="sldNum" sz="quarter" idx="4"/>
          </p:nvPr>
        </p:nvSpPr>
        <p:spPr bwMode="auto">
          <a:xfrm>
            <a:off x="65532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6DCDB277-A53E-42DE-A4CC-13BCF5662ED4}"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3" name="Date Placeholder 3"/>
          <p:cNvSpPr>
            <a:spLocks noGrp="1"/>
          </p:cNvSpPr>
          <p:nvPr>
            <p:ph type="dt" sz="half" idx="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4"/>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5"/>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424A01C-42E4-4A3F-AF21-1E15D4BBE81A}"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53" name="Date Placeholder 3"/>
          <p:cNvSpPr>
            <a:spLocks noGrp="1"/>
          </p:cNvSpPr>
          <p:nvPr>
            <p:ph type="dt" sz="half" idx="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4"/>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5"/>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393F780-A133-4F75-89F8-4C329A8373B9}"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858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10100" y="1828800"/>
            <a:ext cx="37719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3" name="Date Placeholder 4"/>
          <p:cNvSpPr>
            <a:spLocks noGrp="1"/>
          </p:cNvSpPr>
          <p:nvPr>
            <p:ph type="dt" sz="half" idx="1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5"/>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6"/>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1F278DF-020E-4D22-99BE-4465DB72AECF}"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3" name="Date Placeholder 6"/>
          <p:cNvSpPr>
            <a:spLocks noGrp="1"/>
          </p:cNvSpPr>
          <p:nvPr>
            <p:ph type="dt" sz="half" idx="1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7"/>
          <p:cNvSpPr>
            <a:spLocks noGrp="1"/>
          </p:cNvSpPr>
          <p:nvPr>
            <p:ph type="ftr" sz="quarter" idx="1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8"/>
          <p:cNvSpPr>
            <a:spLocks noGrp="1"/>
          </p:cNvSpPr>
          <p:nvPr>
            <p:ph type="sldNum" sz="quarter" idx="1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160441D-1453-4035-BE79-BBB0E845F04D}"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53" name="Date Placeholder 2"/>
          <p:cNvSpPr>
            <a:spLocks noGrp="1"/>
          </p:cNvSpPr>
          <p:nvPr>
            <p:ph type="dt" sz="half" idx="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3"/>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4"/>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E0B22DA-C8D8-4574-B1C5-89CF36F6DDE8}"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53" name="Date Placeholder 1"/>
          <p:cNvSpPr>
            <a:spLocks noGrp="1"/>
          </p:cNvSpPr>
          <p:nvPr>
            <p:ph type="dt" sz="half" idx="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2"/>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3"/>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5D88B21-434D-47F9-B075-7988238F2FE2}"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3" name="Date Placeholder 4"/>
          <p:cNvSpPr>
            <a:spLocks noGrp="1"/>
          </p:cNvSpPr>
          <p:nvPr>
            <p:ph type="dt" sz="half" idx="1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5"/>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6"/>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4373106-CEFF-4271-8EF5-D756196886D3}"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vi-VN"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3" name="Date Placeholder 4"/>
          <p:cNvSpPr>
            <a:spLocks noGrp="1"/>
          </p:cNvSpPr>
          <p:nvPr>
            <p:ph type="dt" sz="half" idx="1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5"/>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6"/>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FBFF75C-60E9-4B5A-ACC6-F8598A28FB80}"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3" name="Date Placeholder 3"/>
          <p:cNvSpPr>
            <a:spLocks noGrp="1"/>
          </p:cNvSpPr>
          <p:nvPr>
            <p:ph type="dt" sz="half" idx="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4"/>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5"/>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1AAF804-EDF4-4E7A-AF15-5E06C53558B9}"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3" name="Date Placeholder 3"/>
          <p:cNvSpPr>
            <a:spLocks noGrp="1"/>
          </p:cNvSpPr>
          <p:nvPr>
            <p:ph type="dt" sz="half" idx="2"/>
          </p:nvPr>
        </p:nvSpPr>
        <p:spPr bwMode="auto">
          <a:xfrm>
            <a:off x="13716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4" name="Footer Placeholder 4"/>
          <p:cNvSpPr>
            <a:spLocks noGrp="1"/>
          </p:cNvSpPr>
          <p:nvPr>
            <p:ph type="ftr" sz="quarter" idx="3"/>
          </p:nvPr>
        </p:nvSpPr>
        <p:spPr bwMode="auto">
          <a:xfrm>
            <a:off x="35560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
        <p:nvSpPr>
          <p:cNvPr id="55" name="Slide Number Placeholder 5"/>
          <p:cNvSpPr>
            <a:spLocks noGrp="1"/>
          </p:cNvSpPr>
          <p:nvPr>
            <p:ph type="sldNum" sz="quarter" idx="4"/>
          </p:nvPr>
        </p:nvSpPr>
        <p:spPr bwMode="auto">
          <a:xfrm>
            <a:off x="67183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4DB9FF5-D5E5-4C59-89FF-EC702B9502FD}" type="slidenum">
              <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VnArial" panose="020B7200000000000000"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r>
              <a:rPr kumimoji="0" lang="en-US" sz="3200" b="0" i="0" u="none" strike="noStrike" kern="1200" cap="none" spc="0" normalizeH="0" baseline="0" noProof="0" smtClean="0">
                <a:ln>
                  <a:noFill/>
                </a:ln>
                <a:solidFill>
                  <a:schemeClr val="tx1"/>
                </a:solidFill>
                <a:effectLst/>
                <a:uLnTx/>
                <a:uFillTx/>
                <a:latin typeface="+mn-lt"/>
                <a:ea typeface="+mn-ea"/>
                <a:cs typeface="+mn-cs"/>
              </a:rPr>
              <a:t>Click icon to add picture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a:xfrm>
            <a:off x="628650" y="365125"/>
            <a:ext cx="7886700" cy="1325563"/>
          </a:xfrm>
          <a:prstGeom prst="rect">
            <a:avLst/>
          </a:prstGeom>
          <a:noFill/>
          <a:ln w="9525">
            <a:noFill/>
          </a:ln>
        </p:spPr>
        <p:txBody>
          <a:bodyPr anchor="ctr" anchorCtr="0"/>
          <a:lstStyle/>
          <a:p>
            <a:pPr lvl="0"/>
            <a:r>
              <a:rPr lang="en-US" altLang="vi-VN" dirty="0"/>
              <a:t>Click to edit Master title style</a:t>
            </a:r>
          </a:p>
        </p:txBody>
      </p:sp>
      <p:sp>
        <p:nvSpPr>
          <p:cNvPr id="1027" name="Text Placeholder 2"/>
          <p:cNvSpPr>
            <a:spLocks noGrp="1"/>
          </p:cNvSpPr>
          <p:nvPr>
            <p:ph type="body" idx="1"/>
          </p:nvPr>
        </p:nvSpPr>
        <p:spPr>
          <a:xfrm>
            <a:off x="628650" y="1825625"/>
            <a:ext cx="7886700" cy="4351338"/>
          </a:xfrm>
          <a:prstGeom prst="rect">
            <a:avLst/>
          </a:prstGeom>
          <a:noFill/>
          <a:ln w="9525">
            <a:noFill/>
          </a:ln>
        </p:spPr>
        <p:txBody>
          <a:bodyPr/>
          <a:lstStyle/>
          <a:p>
            <a:pPr lvl="0"/>
            <a:r>
              <a:rPr lang="en-US" altLang="vi-VN" dirty="0"/>
              <a:t>Click to edit Master text styles</a:t>
            </a:r>
          </a:p>
          <a:p>
            <a:pPr lvl="1"/>
            <a:r>
              <a:rPr lang="en-US" altLang="vi-VN" dirty="0"/>
              <a:t>Second level</a:t>
            </a:r>
          </a:p>
          <a:p>
            <a:pPr lvl="2"/>
            <a:r>
              <a:rPr lang="en-US" altLang="vi-VN" dirty="0"/>
              <a:t>Third level</a:t>
            </a:r>
          </a:p>
          <a:p>
            <a:pPr lvl="3"/>
            <a:r>
              <a:rPr lang="en-US" altLang="vi-VN" dirty="0"/>
              <a:t>Fourth level</a:t>
            </a:r>
          </a:p>
          <a:p>
            <a:pPr lvl="4"/>
            <a:r>
              <a:rPr lang="en-US" altLang="vi-VN"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VnArial" panose="020B7200000000000000" pitchFamily="34" charset="0"/>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D139AC1-D6DD-44B0-B259-30E83E5BB6AA}" type="slidenum">
              <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rPr>
              <a:t>‹#›</a:t>
            </a:fld>
            <a:endParaRPr kumimoji="0" lang="en-US" sz="1200" b="0" i="0" u="none" strike="noStrike" kern="1200" cap="none" spc="0" normalizeH="0" baseline="0" noProof="0">
              <a:ln>
                <a:noFill/>
              </a:ln>
              <a:solidFill>
                <a:srgbClr val="898989"/>
              </a:solidFill>
              <a:effectLst/>
              <a:uLnTx/>
              <a:uFillTx/>
              <a:latin typeface=".VnArial" panose="020B7200000000000000"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p:cNvSpPr>
          <p:nvPr>
            <p:ph type="title"/>
          </p:nvPr>
        </p:nvSpPr>
        <p:spPr>
          <a:xfrm>
            <a:off x="457200" y="274638"/>
            <a:ext cx="8229600" cy="1143000"/>
          </a:xfrm>
          <a:prstGeom prst="rect">
            <a:avLst/>
          </a:prstGeom>
          <a:noFill/>
          <a:ln w="9525">
            <a:noFill/>
          </a:ln>
        </p:spPr>
        <p:txBody>
          <a:bodyPr anchor="ctr" anchorCtr="0"/>
          <a:lstStyle/>
          <a:p>
            <a:pPr lvl="0"/>
            <a:r>
              <a:rPr dirty="0"/>
              <a:t>Click to edit Master title style</a:t>
            </a:r>
          </a:p>
        </p:txBody>
      </p:sp>
      <p:sp>
        <p:nvSpPr>
          <p:cNvPr id="2051" name="Rectangle 3"/>
          <p:cNvSpPr>
            <a:spLocks noGrp="1"/>
          </p:cNvSpPr>
          <p:nvPr>
            <p:ph type="body" idx="1"/>
          </p:nvPr>
        </p:nvSpPr>
        <p:spPr>
          <a:xfrm>
            <a:off x="457200" y="1600200"/>
            <a:ext cx="8229600" cy="4525963"/>
          </a:xfrm>
          <a:prstGeom prst="rect">
            <a:avLst/>
          </a:prstGeom>
          <a:noFill/>
          <a:ln w="9525">
            <a:noFill/>
          </a:ln>
        </p:spPr>
        <p:txBody>
          <a:body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solidFill>
                  <a:srgbClr val="000000"/>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solidFill>
                  <a:srgbClr val="000000"/>
                </a:solidFill>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a:solidFill>
                  <a:srgbClr val="000000"/>
                </a:solidFill>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44D1F914-BDC0-49E8-84C3-A43C892EA930}"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Freeform 2"/>
          <p:cNvSpPr/>
          <p:nvPr/>
        </p:nvSpPr>
        <p:spPr>
          <a:xfrm rot="-3172564">
            <a:off x="7777163" y="-14287"/>
            <a:ext cx="1162050" cy="2084387"/>
          </a:xfrm>
          <a:custGeom>
            <a:avLst/>
            <a:gdLst/>
            <a:ahLst/>
            <a:cxnLst>
              <a:cxn ang="0">
                <a:pos x="1162050" y="244856"/>
              </a:cxn>
              <a:cxn ang="0">
                <a:pos x="1026751" y="45239"/>
              </a:cxn>
              <a:cxn ang="0">
                <a:pos x="897056" y="0"/>
              </a:cxn>
              <a:cxn ang="0">
                <a:pos x="44032" y="1589585"/>
              </a:cxn>
              <a:cxn ang="0">
                <a:pos x="44032" y="1825394"/>
              </a:cxn>
              <a:cxn ang="0">
                <a:pos x="0" y="2053285"/>
              </a:cxn>
              <a:cxn ang="0">
                <a:pos x="28821" y="2084387"/>
              </a:cxn>
              <a:cxn ang="0">
                <a:pos x="176529" y="1897211"/>
              </a:cxn>
              <a:cxn ang="0">
                <a:pos x="296217" y="1825394"/>
              </a:cxn>
              <a:cxn ang="0">
                <a:pos x="1162050" y="244856"/>
              </a:cxn>
              <a:cxn ang="0">
                <a:pos x="1162050" y="244856"/>
              </a:cxn>
            </a:cxnLst>
            <a:rect l="0" t="0" r="0" b="0"/>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alpha val="100000"/>
            </a:srgbClr>
          </a:solidFill>
          <a:ln w="9525">
            <a:noFill/>
          </a:ln>
        </p:spPr>
        <p:txBody>
          <a:bodyPr/>
          <a:lstStyle/>
          <a:p>
            <a:endParaRPr lang="en-US"/>
          </a:p>
        </p:txBody>
      </p:sp>
      <p:sp>
        <p:nvSpPr>
          <p:cNvPr id="3075" name="Rectangle 3"/>
          <p:cNvSpPr>
            <a:spLocks noGrp="1"/>
          </p:cNvSpPr>
          <p:nvPr>
            <p:ph type="title"/>
          </p:nvPr>
        </p:nvSpPr>
        <p:spPr>
          <a:xfrm>
            <a:off x="685800" y="152400"/>
            <a:ext cx="6870700" cy="1600200"/>
          </a:xfrm>
          <a:prstGeom prst="rect">
            <a:avLst/>
          </a:prstGeom>
          <a:noFill/>
          <a:ln w="9525">
            <a:noFill/>
          </a:ln>
        </p:spPr>
        <p:txBody>
          <a:bodyPr anchor="b" anchorCtr="0"/>
          <a:lstStyle/>
          <a:p>
            <a:pPr lvl="0"/>
            <a:r>
              <a:rPr dirty="0"/>
              <a:t>Click to edit Master title style</a:t>
            </a:r>
          </a:p>
        </p:txBody>
      </p:sp>
      <p:sp>
        <p:nvSpPr>
          <p:cNvPr id="3076" name="Rectangle 4"/>
          <p:cNvSpPr>
            <a:spLocks noGrp="1"/>
          </p:cNvSpPr>
          <p:nvPr>
            <p:ph type="body" idx="1"/>
          </p:nvPr>
        </p:nvSpPr>
        <p:spPr>
          <a:xfrm>
            <a:off x="685800" y="1828800"/>
            <a:ext cx="7696200" cy="3657600"/>
          </a:xfrm>
          <a:prstGeom prst="rect">
            <a:avLst/>
          </a:prstGeom>
          <a:noFill/>
          <a:ln w="9525">
            <a:noFill/>
          </a:ln>
        </p:spPr>
        <p:txBody>
          <a:body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75781" name="Rectangle 5"/>
          <p:cNvSpPr>
            <a:spLocks noGrp="1" noChangeArrowheads="1"/>
          </p:cNvSpPr>
          <p:nvPr>
            <p:ph type="dt" sz="half" idx="2"/>
          </p:nvPr>
        </p:nvSpPr>
        <p:spPr bwMode="auto">
          <a:xfrm>
            <a:off x="13716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eaLnBrk="1" hangingPunct="1">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Comic Sans MS" panose="030F0702030302020204" pitchFamily="66" charset="0"/>
              <a:ea typeface="+mn-ea"/>
              <a:cs typeface="+mn-cs"/>
            </a:endParaRPr>
          </a:p>
        </p:txBody>
      </p:sp>
      <p:sp>
        <p:nvSpPr>
          <p:cNvPr id="75782" name="Rectangle 6"/>
          <p:cNvSpPr>
            <a:spLocks noGrp="1" noChangeArrowheads="1"/>
          </p:cNvSpPr>
          <p:nvPr>
            <p:ph type="ftr" sz="quarter" idx="3"/>
          </p:nvPr>
        </p:nvSpPr>
        <p:spPr bwMode="auto">
          <a:xfrm>
            <a:off x="35560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lgn="ctr" eaLnBrk="1" hangingPunct="1">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rgbClr val="000000"/>
              </a:solidFill>
              <a:effectLst/>
              <a:uLnTx/>
              <a:uFillTx/>
              <a:latin typeface="Comic Sans MS" panose="030F0702030302020204" pitchFamily="66" charset="0"/>
              <a:ea typeface="+mn-ea"/>
              <a:cs typeface="+mn-cs"/>
            </a:endParaRPr>
          </a:p>
        </p:txBody>
      </p:sp>
      <p:sp>
        <p:nvSpPr>
          <p:cNvPr id="75783" name="Rectangle 7"/>
          <p:cNvSpPr>
            <a:spLocks noGrp="1" noChangeArrowheads="1"/>
          </p:cNvSpPr>
          <p:nvPr>
            <p:ph type="sldNum" sz="quarter" idx="4"/>
          </p:nvPr>
        </p:nvSpPr>
        <p:spPr bwMode="auto">
          <a:xfrm>
            <a:off x="67183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EB62F573-66CF-49E8-9AAF-EA66AAF55638}" type="slidenum">
              <a:rPr kumimoji="0" lang="en-US" sz="1400" b="0" i="0" u="none" strike="noStrike" kern="1200" cap="none" spc="0" normalizeH="0" baseline="0" noProof="0" smtClean="0">
                <a:ln>
                  <a:noFill/>
                </a:ln>
                <a:solidFill>
                  <a:srgbClr val="000000"/>
                </a:solidFill>
                <a:effectLst/>
                <a:uLnTx/>
                <a:uFillTx/>
                <a:latin typeface="Comic Sans MS" panose="030F0702030302020204" pitchFamily="66" charset="0"/>
                <a:ea typeface="+mn-ea"/>
                <a:cs typeface="+mn-cs"/>
              </a:rPr>
              <a:t>‹#›</a:t>
            </a:fld>
            <a:endParaRPr kumimoji="0" lang="en-US" sz="1400" b="0" i="0" u="none" strike="noStrike" kern="1200" cap="none" spc="0" normalizeH="0" baseline="0" noProof="0" smtClean="0">
              <a:ln>
                <a:noFill/>
              </a:ln>
              <a:solidFill>
                <a:srgbClr val="000000"/>
              </a:solidFill>
              <a:effectLst/>
              <a:uLnTx/>
              <a:uFillTx/>
              <a:latin typeface="Comic Sans MS" panose="030F0702030302020204" pitchFamily="66" charset="0"/>
              <a:ea typeface="+mn-ea"/>
              <a:cs typeface="+mn-cs"/>
            </a:endParaRPr>
          </a:p>
        </p:txBody>
      </p:sp>
      <p:sp>
        <p:nvSpPr>
          <p:cNvPr id="3080" name="Freeform 8"/>
          <p:cNvSpPr/>
          <p:nvPr/>
        </p:nvSpPr>
        <p:spPr>
          <a:xfrm rot="-3172564">
            <a:off x="7864475" y="23813"/>
            <a:ext cx="1165225" cy="2097087"/>
          </a:xfrm>
          <a:custGeom>
            <a:avLst/>
            <a:gdLst/>
            <a:ahLst/>
            <a:cxnLst>
              <a:cxn ang="0">
                <a:pos x="917850" y="0"/>
              </a:cxn>
              <a:cxn ang="0">
                <a:pos x="52037" y="1605520"/>
              </a:cxn>
              <a:cxn ang="0">
                <a:pos x="52437" y="1812794"/>
              </a:cxn>
              <a:cxn ang="0">
                <a:pos x="0" y="2057445"/>
              </a:cxn>
              <a:cxn ang="0">
                <a:pos x="20014" y="2097087"/>
              </a:cxn>
              <a:cxn ang="0">
                <a:pos x="168920" y="1898308"/>
              </a:cxn>
              <a:cxn ang="0">
                <a:pos x="305416" y="1823554"/>
              </a:cxn>
              <a:cxn ang="0">
                <a:pos x="1165225" y="242385"/>
              </a:cxn>
              <a:cxn ang="0">
                <a:pos x="1036334" y="54367"/>
              </a:cxn>
              <a:cxn ang="0">
                <a:pos x="917850" y="0"/>
              </a:cxn>
              <a:cxn ang="0">
                <a:pos x="917850" y="0"/>
              </a:cxn>
            </a:cxnLst>
            <a:rect l="0" t="0" r="0" b="0"/>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alpha val="100000"/>
            </a:schemeClr>
          </a:solidFill>
          <a:ln w="9525">
            <a:noFill/>
          </a:ln>
        </p:spPr>
        <p:txBody>
          <a:bodyPr/>
          <a:lstStyle/>
          <a:p>
            <a:endParaRPr lang="en-US"/>
          </a:p>
        </p:txBody>
      </p:sp>
      <p:sp>
        <p:nvSpPr>
          <p:cNvPr id="3081" name="Freeform 9"/>
          <p:cNvSpPr/>
          <p:nvPr/>
        </p:nvSpPr>
        <p:spPr>
          <a:xfrm rot="-3172564">
            <a:off x="7831138" y="192088"/>
            <a:ext cx="1025525" cy="1571625"/>
          </a:xfrm>
          <a:custGeom>
            <a:avLst/>
            <a:gdLst/>
            <a:ahLst/>
            <a:cxnLst>
              <a:cxn ang="0">
                <a:pos x="0" y="1406370"/>
              </a:cxn>
              <a:cxn ang="0">
                <a:pos x="172990" y="1444854"/>
              </a:cxn>
              <a:cxn ang="0">
                <a:pos x="294723" y="1571625"/>
              </a:cxn>
              <a:cxn ang="0">
                <a:pos x="1025525" y="225811"/>
              </a:cxn>
              <a:cxn ang="0">
                <a:pos x="848130" y="46407"/>
              </a:cxn>
              <a:cxn ang="0">
                <a:pos x="760034" y="0"/>
              </a:cxn>
              <a:cxn ang="0">
                <a:pos x="0" y="1406370"/>
              </a:cxn>
              <a:cxn ang="0">
                <a:pos x="0" y="1406370"/>
              </a:cxn>
            </a:cxnLst>
            <a:rect l="0" t="0" r="0" b="0"/>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alpha val="100000"/>
            </a:schemeClr>
          </a:solidFill>
          <a:ln w="9525">
            <a:noFill/>
          </a:ln>
        </p:spPr>
        <p:txBody>
          <a:bodyPr/>
          <a:lstStyle/>
          <a:p>
            <a:endParaRPr lang="en-US"/>
          </a:p>
        </p:txBody>
      </p:sp>
      <p:grpSp>
        <p:nvGrpSpPr>
          <p:cNvPr id="3082" name="Group 10"/>
          <p:cNvGrpSpPr/>
          <p:nvPr/>
        </p:nvGrpSpPr>
        <p:grpSpPr>
          <a:xfrm>
            <a:off x="7938" y="5540375"/>
            <a:ext cx="1784350" cy="1246188"/>
            <a:chOff x="5" y="3490"/>
            <a:chExt cx="1124" cy="785"/>
          </a:xfrm>
        </p:grpSpPr>
        <p:sp>
          <p:nvSpPr>
            <p:cNvPr id="3099" name="Freeform 11"/>
            <p:cNvSpPr/>
            <p:nvPr userDrawn="1"/>
          </p:nvSpPr>
          <p:spPr>
            <a:xfrm>
              <a:off x="24" y="3505"/>
              <a:ext cx="1089" cy="649"/>
            </a:xfrm>
            <a:custGeom>
              <a:avLst/>
              <a:gdLst/>
              <a:ahLst/>
              <a:cxnLst>
                <a:cxn ang="0">
                  <a:pos x="794" y="630"/>
                </a:cxn>
                <a:cxn ang="0">
                  <a:pos x="710" y="553"/>
                </a:cxn>
                <a:cxn ang="0">
                  <a:pos x="666" y="239"/>
                </a:cxn>
                <a:cxn ang="0">
                  <a:pos x="1070" y="165"/>
                </a:cxn>
                <a:cxn ang="0">
                  <a:pos x="1089" y="102"/>
                </a:cxn>
                <a:cxn ang="0">
                  <a:pos x="1050" y="50"/>
                </a:cxn>
                <a:cxn ang="0">
                  <a:pos x="638" y="106"/>
                </a:cxn>
                <a:cxn ang="0">
                  <a:pos x="610" y="16"/>
                </a:cxn>
                <a:cxn ang="0">
                  <a:pos x="543" y="0"/>
                </a:cxn>
                <a:cxn ang="0">
                  <a:pos x="479" y="14"/>
                </a:cxn>
                <a:cxn ang="0">
                  <a:pos x="444" y="53"/>
                </a:cxn>
                <a:cxn ang="0">
                  <a:pos x="469" y="143"/>
                </a:cxn>
                <a:cxn ang="0">
                  <a:pos x="330" y="221"/>
                </a:cxn>
                <a:cxn ang="0">
                  <a:pos x="492" y="237"/>
                </a:cxn>
                <a:cxn ang="0">
                  <a:pos x="556" y="445"/>
                </a:cxn>
                <a:cxn ang="0">
                  <a:pos x="71" y="235"/>
                </a:cxn>
                <a:cxn ang="0">
                  <a:pos x="23" y="255"/>
                </a:cxn>
                <a:cxn ang="0">
                  <a:pos x="0" y="318"/>
                </a:cxn>
                <a:cxn ang="0">
                  <a:pos x="28" y="390"/>
                </a:cxn>
                <a:cxn ang="0">
                  <a:pos x="570" y="644"/>
                </a:cxn>
                <a:cxn ang="0">
                  <a:pos x="689" y="628"/>
                </a:cxn>
                <a:cxn ang="0">
                  <a:pos x="785" y="649"/>
                </a:cxn>
                <a:cxn ang="0">
                  <a:pos x="794" y="630"/>
                </a:cxn>
                <a:cxn ang="0">
                  <a:pos x="794" y="630"/>
                </a:cxn>
              </a:cxnLst>
              <a:rect l="0" t="0" r="0" b="0"/>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alpha val="100000"/>
              </a:srgbClr>
            </a:solidFill>
            <a:ln w="9525">
              <a:noFill/>
            </a:ln>
          </p:spPr>
          <p:txBody>
            <a:bodyPr/>
            <a:lstStyle/>
            <a:p>
              <a:endParaRPr lang="en-US"/>
            </a:p>
          </p:txBody>
        </p:sp>
        <p:sp>
          <p:nvSpPr>
            <p:cNvPr id="3100" name="Freeform 12"/>
            <p:cNvSpPr/>
            <p:nvPr userDrawn="1"/>
          </p:nvSpPr>
          <p:spPr>
            <a:xfrm>
              <a:off x="1022" y="3582"/>
              <a:ext cx="71" cy="129"/>
            </a:xfrm>
            <a:custGeom>
              <a:avLst/>
              <a:gdLst/>
              <a:ahLst/>
              <a:cxnLst>
                <a:cxn ang="0">
                  <a:pos x="0" y="4"/>
                </a:cxn>
                <a:cxn ang="0">
                  <a:pos x="60" y="0"/>
                </a:cxn>
                <a:cxn ang="0">
                  <a:pos x="71" y="117"/>
                </a:cxn>
                <a:cxn ang="0">
                  <a:pos x="4" y="129"/>
                </a:cxn>
                <a:cxn ang="0">
                  <a:pos x="0" y="4"/>
                </a:cxn>
                <a:cxn ang="0">
                  <a:pos x="0" y="4"/>
                </a:cxn>
              </a:cxnLst>
              <a:rect l="0" t="0" r="0" b="0"/>
              <a:pathLst>
                <a:path w="143" h="258">
                  <a:moveTo>
                    <a:pt x="0" y="7"/>
                  </a:moveTo>
                  <a:lnTo>
                    <a:pt x="120" y="0"/>
                  </a:lnTo>
                  <a:lnTo>
                    <a:pt x="143" y="233"/>
                  </a:lnTo>
                  <a:lnTo>
                    <a:pt x="8" y="258"/>
                  </a:lnTo>
                  <a:lnTo>
                    <a:pt x="0" y="7"/>
                  </a:lnTo>
                  <a:lnTo>
                    <a:pt x="0" y="7"/>
                  </a:lnTo>
                  <a:close/>
                </a:path>
              </a:pathLst>
            </a:custGeom>
            <a:solidFill>
              <a:schemeClr val="accent1">
                <a:alpha val="100000"/>
              </a:schemeClr>
            </a:solidFill>
            <a:ln w="9525">
              <a:noFill/>
            </a:ln>
          </p:spPr>
          <p:txBody>
            <a:bodyPr/>
            <a:lstStyle/>
            <a:p>
              <a:endParaRPr lang="en-US"/>
            </a:p>
          </p:txBody>
        </p:sp>
        <p:sp>
          <p:nvSpPr>
            <p:cNvPr id="3101" name="Freeform 13"/>
            <p:cNvSpPr/>
            <p:nvPr userDrawn="1"/>
          </p:nvSpPr>
          <p:spPr>
            <a:xfrm>
              <a:off x="20" y="3774"/>
              <a:ext cx="792" cy="410"/>
            </a:xfrm>
            <a:custGeom>
              <a:avLst/>
              <a:gdLst/>
              <a:ahLst/>
              <a:cxnLst>
                <a:cxn ang="0">
                  <a:pos x="68" y="0"/>
                </a:cxn>
                <a:cxn ang="0">
                  <a:pos x="665" y="259"/>
                </a:cxn>
                <a:cxn ang="0">
                  <a:pos x="713" y="319"/>
                </a:cxn>
                <a:cxn ang="0">
                  <a:pos x="792" y="396"/>
                </a:cxn>
                <a:cxn ang="0">
                  <a:pos x="782" y="410"/>
                </a:cxn>
                <a:cxn ang="0">
                  <a:pos x="674" y="393"/>
                </a:cxn>
                <a:cxn ang="0">
                  <a:pos x="572" y="405"/>
                </a:cxn>
                <a:cxn ang="0">
                  <a:pos x="21" y="149"/>
                </a:cxn>
                <a:cxn ang="0">
                  <a:pos x="0" y="75"/>
                </a:cxn>
                <a:cxn ang="0">
                  <a:pos x="23" y="16"/>
                </a:cxn>
                <a:cxn ang="0">
                  <a:pos x="68" y="0"/>
                </a:cxn>
                <a:cxn ang="0">
                  <a:pos x="68" y="0"/>
                </a:cxn>
              </a:cxnLst>
              <a:rect l="0" t="0" r="0" b="0"/>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alpha val="100000"/>
              </a:schemeClr>
            </a:solidFill>
            <a:ln w="9525">
              <a:noFill/>
            </a:ln>
          </p:spPr>
          <p:txBody>
            <a:bodyPr/>
            <a:lstStyle/>
            <a:p>
              <a:endParaRPr lang="en-US"/>
            </a:p>
          </p:txBody>
        </p:sp>
        <p:sp>
          <p:nvSpPr>
            <p:cNvPr id="3102" name="Freeform 14"/>
            <p:cNvSpPr/>
            <p:nvPr userDrawn="1"/>
          </p:nvSpPr>
          <p:spPr>
            <a:xfrm>
              <a:off x="129" y="3808"/>
              <a:ext cx="525" cy="374"/>
            </a:xfrm>
            <a:custGeom>
              <a:avLst/>
              <a:gdLst/>
              <a:ahLst/>
              <a:cxnLst>
                <a:cxn ang="0">
                  <a:pos x="0" y="163"/>
                </a:cxn>
                <a:cxn ang="0">
                  <a:pos x="461" y="374"/>
                </a:cxn>
                <a:cxn ang="0">
                  <a:pos x="470" y="267"/>
                </a:cxn>
                <a:cxn ang="0">
                  <a:pos x="525" y="211"/>
                </a:cxn>
                <a:cxn ang="0">
                  <a:pos x="39" y="0"/>
                </a:cxn>
                <a:cxn ang="0">
                  <a:pos x="0" y="64"/>
                </a:cxn>
                <a:cxn ang="0">
                  <a:pos x="0" y="163"/>
                </a:cxn>
                <a:cxn ang="0">
                  <a:pos x="0" y="163"/>
                </a:cxn>
              </a:cxnLst>
              <a:rect l="0" t="0" r="0" b="0"/>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alpha val="100000"/>
              </a:schemeClr>
            </a:solidFill>
            <a:ln w="9525">
              <a:noFill/>
            </a:ln>
          </p:spPr>
          <p:txBody>
            <a:bodyPr/>
            <a:lstStyle/>
            <a:p>
              <a:endParaRPr lang="en-US"/>
            </a:p>
          </p:txBody>
        </p:sp>
        <p:sp>
          <p:nvSpPr>
            <p:cNvPr id="3103" name="Freeform 15"/>
            <p:cNvSpPr/>
            <p:nvPr userDrawn="1"/>
          </p:nvSpPr>
          <p:spPr>
            <a:xfrm>
              <a:off x="485" y="3532"/>
              <a:ext cx="135" cy="121"/>
            </a:xfrm>
            <a:custGeom>
              <a:avLst/>
              <a:gdLst/>
              <a:ahLst/>
              <a:cxnLst>
                <a:cxn ang="0">
                  <a:pos x="0" y="14"/>
                </a:cxn>
                <a:cxn ang="0">
                  <a:pos x="79" y="0"/>
                </a:cxn>
                <a:cxn ang="0">
                  <a:pos x="125" y="18"/>
                </a:cxn>
                <a:cxn ang="0">
                  <a:pos x="135" y="70"/>
                </a:cxn>
                <a:cxn ang="0">
                  <a:pos x="81" y="73"/>
                </a:cxn>
                <a:cxn ang="0">
                  <a:pos x="16" y="121"/>
                </a:cxn>
                <a:cxn ang="0">
                  <a:pos x="0" y="14"/>
                </a:cxn>
                <a:cxn ang="0">
                  <a:pos x="0" y="14"/>
                </a:cxn>
              </a:cxnLst>
              <a:rect l="0" t="0" r="0" b="0"/>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alpha val="100000"/>
              </a:schemeClr>
            </a:solidFill>
            <a:ln w="9525">
              <a:noFill/>
            </a:ln>
          </p:spPr>
          <p:txBody>
            <a:bodyPr/>
            <a:lstStyle/>
            <a:p>
              <a:endParaRPr lang="en-US"/>
            </a:p>
          </p:txBody>
        </p:sp>
        <p:sp>
          <p:nvSpPr>
            <p:cNvPr id="3104" name="Freeform 16"/>
            <p:cNvSpPr/>
            <p:nvPr userDrawn="1"/>
          </p:nvSpPr>
          <p:spPr>
            <a:xfrm>
              <a:off x="641" y="4163"/>
              <a:ext cx="76" cy="112"/>
            </a:xfrm>
            <a:custGeom>
              <a:avLst/>
              <a:gdLst/>
              <a:ahLst/>
              <a:cxnLst>
                <a:cxn ang="0">
                  <a:pos x="76" y="2"/>
                </a:cxn>
                <a:cxn ang="0">
                  <a:pos x="76" y="112"/>
                </a:cxn>
                <a:cxn ang="0">
                  <a:pos x="0" y="4"/>
                </a:cxn>
                <a:cxn ang="0">
                  <a:pos x="36" y="0"/>
                </a:cxn>
                <a:cxn ang="0">
                  <a:pos x="76" y="2"/>
                </a:cxn>
                <a:cxn ang="0">
                  <a:pos x="76" y="2"/>
                </a:cxn>
              </a:cxnLst>
              <a:rect l="0" t="0" r="0" b="0"/>
              <a:pathLst>
                <a:path w="152" h="224">
                  <a:moveTo>
                    <a:pt x="152" y="4"/>
                  </a:moveTo>
                  <a:lnTo>
                    <a:pt x="152" y="224"/>
                  </a:lnTo>
                  <a:lnTo>
                    <a:pt x="0" y="8"/>
                  </a:lnTo>
                  <a:lnTo>
                    <a:pt x="72" y="0"/>
                  </a:lnTo>
                  <a:lnTo>
                    <a:pt x="152" y="4"/>
                  </a:lnTo>
                  <a:lnTo>
                    <a:pt x="152" y="4"/>
                  </a:lnTo>
                  <a:close/>
                </a:path>
              </a:pathLst>
            </a:custGeom>
            <a:solidFill>
              <a:schemeClr val="hlink">
                <a:alpha val="100000"/>
              </a:schemeClr>
            </a:solidFill>
            <a:ln w="9525">
              <a:noFill/>
            </a:ln>
          </p:spPr>
          <p:txBody>
            <a:bodyPr/>
            <a:lstStyle/>
            <a:p>
              <a:endParaRPr lang="en-US"/>
            </a:p>
          </p:txBody>
        </p:sp>
        <p:sp>
          <p:nvSpPr>
            <p:cNvPr id="3105" name="Freeform 17"/>
            <p:cNvSpPr/>
            <p:nvPr userDrawn="1"/>
          </p:nvSpPr>
          <p:spPr>
            <a:xfrm>
              <a:off x="504" y="3607"/>
              <a:ext cx="193" cy="383"/>
            </a:xfrm>
            <a:custGeom>
              <a:avLst/>
              <a:gdLst/>
              <a:ahLst/>
              <a:cxnLst>
                <a:cxn ang="0">
                  <a:pos x="0" y="40"/>
                </a:cxn>
                <a:cxn ang="0">
                  <a:pos x="44" y="0"/>
                </a:cxn>
                <a:cxn ang="0">
                  <a:pos x="116" y="3"/>
                </a:cxn>
                <a:cxn ang="0">
                  <a:pos x="193" y="383"/>
                </a:cxn>
                <a:cxn ang="0">
                  <a:pos x="140" y="361"/>
                </a:cxn>
                <a:cxn ang="0">
                  <a:pos x="76" y="339"/>
                </a:cxn>
                <a:cxn ang="0">
                  <a:pos x="0" y="40"/>
                </a:cxn>
                <a:cxn ang="0">
                  <a:pos x="0" y="40"/>
                </a:cxn>
              </a:cxnLst>
              <a:rect l="0" t="0" r="0" b="0"/>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alpha val="100000"/>
              </a:schemeClr>
            </a:solidFill>
            <a:ln w="9525">
              <a:noFill/>
            </a:ln>
          </p:spPr>
          <p:txBody>
            <a:bodyPr/>
            <a:lstStyle/>
            <a:p>
              <a:endParaRPr lang="en-US"/>
            </a:p>
          </p:txBody>
        </p:sp>
        <p:sp>
          <p:nvSpPr>
            <p:cNvPr id="3106" name="Freeform 18"/>
            <p:cNvSpPr/>
            <p:nvPr userDrawn="1"/>
          </p:nvSpPr>
          <p:spPr>
            <a:xfrm>
              <a:off x="668" y="3590"/>
              <a:ext cx="364" cy="174"/>
            </a:xfrm>
            <a:custGeom>
              <a:avLst/>
              <a:gdLst/>
              <a:ahLst/>
              <a:cxnLst>
                <a:cxn ang="0">
                  <a:pos x="346" y="0"/>
                </a:cxn>
                <a:cxn ang="0">
                  <a:pos x="0" y="53"/>
                </a:cxn>
                <a:cxn ang="0">
                  <a:pos x="14" y="174"/>
                </a:cxn>
                <a:cxn ang="0">
                  <a:pos x="358" y="119"/>
                </a:cxn>
                <a:cxn ang="0">
                  <a:pos x="364" y="22"/>
                </a:cxn>
                <a:cxn ang="0">
                  <a:pos x="346" y="0"/>
                </a:cxn>
                <a:cxn ang="0">
                  <a:pos x="346" y="0"/>
                </a:cxn>
              </a:cxnLst>
              <a:rect l="0" t="0" r="0" b="0"/>
              <a:pathLst>
                <a:path w="728" h="348">
                  <a:moveTo>
                    <a:pt x="692" y="0"/>
                  </a:moveTo>
                  <a:lnTo>
                    <a:pt x="0" y="106"/>
                  </a:lnTo>
                  <a:lnTo>
                    <a:pt x="28" y="348"/>
                  </a:lnTo>
                  <a:lnTo>
                    <a:pt x="715" y="237"/>
                  </a:lnTo>
                  <a:lnTo>
                    <a:pt x="728" y="43"/>
                  </a:lnTo>
                  <a:lnTo>
                    <a:pt x="692" y="0"/>
                  </a:lnTo>
                  <a:lnTo>
                    <a:pt x="692" y="0"/>
                  </a:lnTo>
                  <a:close/>
                </a:path>
              </a:pathLst>
            </a:custGeom>
            <a:solidFill>
              <a:schemeClr val="bg2">
                <a:alpha val="100000"/>
              </a:schemeClr>
            </a:solidFill>
            <a:ln w="9525">
              <a:noFill/>
            </a:ln>
          </p:spPr>
          <p:txBody>
            <a:bodyPr/>
            <a:lstStyle/>
            <a:p>
              <a:endParaRPr lang="en-US"/>
            </a:p>
          </p:txBody>
        </p:sp>
        <p:sp>
          <p:nvSpPr>
            <p:cNvPr id="3107" name="Freeform 19"/>
            <p:cNvSpPr/>
            <p:nvPr userDrawn="1"/>
          </p:nvSpPr>
          <p:spPr>
            <a:xfrm>
              <a:off x="347" y="3693"/>
              <a:ext cx="156" cy="67"/>
            </a:xfrm>
            <a:custGeom>
              <a:avLst/>
              <a:gdLst/>
              <a:ahLst/>
              <a:cxnLst>
                <a:cxn ang="0">
                  <a:pos x="136" y="0"/>
                </a:cxn>
                <a:cxn ang="0">
                  <a:pos x="0" y="39"/>
                </a:cxn>
                <a:cxn ang="0">
                  <a:pos x="156" y="67"/>
                </a:cxn>
                <a:cxn ang="0">
                  <a:pos x="136" y="0"/>
                </a:cxn>
                <a:cxn ang="0">
                  <a:pos x="136" y="0"/>
                </a:cxn>
              </a:cxnLst>
              <a:rect l="0" t="0" r="0" b="0"/>
              <a:pathLst>
                <a:path w="312" h="135">
                  <a:moveTo>
                    <a:pt x="272" y="0"/>
                  </a:moveTo>
                  <a:lnTo>
                    <a:pt x="0" y="78"/>
                  </a:lnTo>
                  <a:lnTo>
                    <a:pt x="312" y="135"/>
                  </a:lnTo>
                  <a:lnTo>
                    <a:pt x="272" y="0"/>
                  </a:lnTo>
                  <a:lnTo>
                    <a:pt x="272" y="0"/>
                  </a:lnTo>
                  <a:close/>
                </a:path>
              </a:pathLst>
            </a:custGeom>
            <a:solidFill>
              <a:schemeClr val="accent1">
                <a:alpha val="100000"/>
              </a:schemeClr>
            </a:solidFill>
            <a:ln w="9525">
              <a:noFill/>
            </a:ln>
          </p:spPr>
          <p:txBody>
            <a:bodyPr/>
            <a:lstStyle/>
            <a:p>
              <a:endParaRPr lang="en-US"/>
            </a:p>
          </p:txBody>
        </p:sp>
        <p:grpSp>
          <p:nvGrpSpPr>
            <p:cNvPr id="3108" name="Group 20"/>
            <p:cNvGrpSpPr/>
            <p:nvPr userDrawn="1"/>
          </p:nvGrpSpPr>
          <p:grpSpPr>
            <a:xfrm>
              <a:off x="5" y="3490"/>
              <a:ext cx="1124" cy="780"/>
              <a:chOff x="5" y="3490"/>
              <a:chExt cx="1124" cy="780"/>
            </a:xfrm>
          </p:grpSpPr>
          <p:grpSp>
            <p:nvGrpSpPr>
              <p:cNvPr id="3109" name="Group 21"/>
              <p:cNvGrpSpPr/>
              <p:nvPr userDrawn="1"/>
            </p:nvGrpSpPr>
            <p:grpSpPr>
              <a:xfrm>
                <a:off x="499" y="3562"/>
                <a:ext cx="548" cy="708"/>
                <a:chOff x="499" y="3562"/>
                <a:chExt cx="548" cy="708"/>
              </a:xfrm>
            </p:grpSpPr>
            <p:sp>
              <p:nvSpPr>
                <p:cNvPr id="3122" name="Freeform 22"/>
                <p:cNvSpPr/>
                <p:nvPr userDrawn="1"/>
              </p:nvSpPr>
              <p:spPr>
                <a:xfrm>
                  <a:off x="499" y="3587"/>
                  <a:ext cx="157" cy="87"/>
                </a:xfrm>
                <a:custGeom>
                  <a:avLst/>
                  <a:gdLst/>
                  <a:ahLst/>
                  <a:cxnLst>
                    <a:cxn ang="0">
                      <a:pos x="0" y="53"/>
                    </a:cxn>
                    <a:cxn ang="0">
                      <a:pos x="57" y="5"/>
                    </a:cxn>
                    <a:cxn ang="0">
                      <a:pos x="107" y="0"/>
                    </a:cxn>
                    <a:cxn ang="0">
                      <a:pos x="146" y="13"/>
                    </a:cxn>
                    <a:cxn ang="0">
                      <a:pos x="157" y="45"/>
                    </a:cxn>
                    <a:cxn ang="0">
                      <a:pos x="84" y="33"/>
                    </a:cxn>
                    <a:cxn ang="0">
                      <a:pos x="37" y="50"/>
                    </a:cxn>
                    <a:cxn ang="0">
                      <a:pos x="7" y="87"/>
                    </a:cxn>
                    <a:cxn ang="0">
                      <a:pos x="0" y="53"/>
                    </a:cxn>
                    <a:cxn ang="0">
                      <a:pos x="0" y="53"/>
                    </a:cxn>
                  </a:cxnLst>
                  <a:rect l="0" t="0" r="0" b="0"/>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alpha val="100000"/>
                  </a:schemeClr>
                </a:solidFill>
                <a:ln w="9525">
                  <a:noFill/>
                </a:ln>
              </p:spPr>
              <p:txBody>
                <a:bodyPr/>
                <a:lstStyle/>
                <a:p>
                  <a:endParaRPr lang="en-US"/>
                </a:p>
              </p:txBody>
            </p:sp>
            <p:sp>
              <p:nvSpPr>
                <p:cNvPr id="3123" name="Freeform 23"/>
                <p:cNvSpPr/>
                <p:nvPr userDrawn="1"/>
              </p:nvSpPr>
              <p:spPr>
                <a:xfrm>
                  <a:off x="636" y="4137"/>
                  <a:ext cx="115" cy="133"/>
                </a:xfrm>
                <a:custGeom>
                  <a:avLst/>
                  <a:gdLst/>
                  <a:ahLst/>
                  <a:cxnLst>
                    <a:cxn ang="0">
                      <a:pos x="0" y="20"/>
                    </a:cxn>
                    <a:cxn ang="0">
                      <a:pos x="80" y="133"/>
                    </a:cxn>
                    <a:cxn ang="0">
                      <a:pos x="115" y="126"/>
                    </a:cxn>
                    <a:cxn ang="0">
                      <a:pos x="112" y="9"/>
                    </a:cxn>
                    <a:cxn ang="0">
                      <a:pos x="83" y="0"/>
                    </a:cxn>
                    <a:cxn ang="0">
                      <a:pos x="90" y="99"/>
                    </a:cxn>
                    <a:cxn ang="0">
                      <a:pos x="36" y="2"/>
                    </a:cxn>
                    <a:cxn ang="0">
                      <a:pos x="0" y="20"/>
                    </a:cxn>
                    <a:cxn ang="0">
                      <a:pos x="0" y="20"/>
                    </a:cxn>
                  </a:cxnLst>
                  <a:rect l="0" t="0" r="0" b="0"/>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alpha val="100000"/>
                  </a:schemeClr>
                </a:solidFill>
                <a:ln w="9525">
                  <a:noFill/>
                </a:ln>
              </p:spPr>
              <p:txBody>
                <a:bodyPr/>
                <a:lstStyle/>
                <a:p>
                  <a:endParaRPr lang="en-US"/>
                </a:p>
              </p:txBody>
            </p:sp>
            <p:sp>
              <p:nvSpPr>
                <p:cNvPr id="3124" name="Freeform 24"/>
                <p:cNvSpPr/>
                <p:nvPr userDrawn="1"/>
              </p:nvSpPr>
              <p:spPr>
                <a:xfrm>
                  <a:off x="1004" y="3562"/>
                  <a:ext cx="43" cy="117"/>
                </a:xfrm>
                <a:custGeom>
                  <a:avLst/>
                  <a:gdLst/>
                  <a:ahLst/>
                  <a:cxnLst>
                    <a:cxn ang="0">
                      <a:pos x="0" y="10"/>
                    </a:cxn>
                    <a:cxn ang="0">
                      <a:pos x="18" y="47"/>
                    </a:cxn>
                    <a:cxn ang="0">
                      <a:pos x="22" y="77"/>
                    </a:cxn>
                    <a:cxn ang="0">
                      <a:pos x="13" y="117"/>
                    </a:cxn>
                    <a:cxn ang="0">
                      <a:pos x="40" y="110"/>
                    </a:cxn>
                    <a:cxn ang="0">
                      <a:pos x="43" y="58"/>
                    </a:cxn>
                    <a:cxn ang="0">
                      <a:pos x="23" y="0"/>
                    </a:cxn>
                    <a:cxn ang="0">
                      <a:pos x="0" y="10"/>
                    </a:cxn>
                    <a:cxn ang="0">
                      <a:pos x="0" y="10"/>
                    </a:cxn>
                  </a:cxnLst>
                  <a:rect l="0" t="0" r="0" b="0"/>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alpha val="100000"/>
                  </a:schemeClr>
                </a:solidFill>
                <a:ln w="9525">
                  <a:noFill/>
                </a:ln>
              </p:spPr>
              <p:txBody>
                <a:bodyPr/>
                <a:lstStyle/>
                <a:p>
                  <a:endParaRPr lang="en-US"/>
                </a:p>
              </p:txBody>
            </p:sp>
          </p:grpSp>
          <p:sp>
            <p:nvSpPr>
              <p:cNvPr id="3110" name="Freeform 25"/>
              <p:cNvSpPr/>
              <p:nvPr userDrawn="1"/>
            </p:nvSpPr>
            <p:spPr>
              <a:xfrm>
                <a:off x="76" y="3732"/>
                <a:ext cx="595" cy="250"/>
              </a:xfrm>
              <a:custGeom>
                <a:avLst/>
                <a:gdLst/>
                <a:ahLst/>
                <a:cxnLst>
                  <a:cxn ang="0">
                    <a:pos x="50" y="0"/>
                  </a:cxn>
                  <a:cxn ang="0">
                    <a:pos x="595" y="245"/>
                  </a:cxn>
                  <a:cxn ang="0">
                    <a:pos x="538" y="250"/>
                  </a:cxn>
                  <a:cxn ang="0">
                    <a:pos x="0" y="14"/>
                  </a:cxn>
                  <a:cxn ang="0">
                    <a:pos x="50" y="0"/>
                  </a:cxn>
                  <a:cxn ang="0">
                    <a:pos x="50" y="0"/>
                  </a:cxn>
                </a:cxnLst>
                <a:rect l="0" t="0" r="0" b="0"/>
                <a:pathLst>
                  <a:path w="1190" h="500">
                    <a:moveTo>
                      <a:pt x="100" y="0"/>
                    </a:moveTo>
                    <a:lnTo>
                      <a:pt x="1190" y="490"/>
                    </a:lnTo>
                    <a:lnTo>
                      <a:pt x="1076" y="500"/>
                    </a:lnTo>
                    <a:lnTo>
                      <a:pt x="0" y="27"/>
                    </a:lnTo>
                    <a:lnTo>
                      <a:pt x="100" y="0"/>
                    </a:lnTo>
                    <a:lnTo>
                      <a:pt x="100" y="0"/>
                    </a:lnTo>
                    <a:close/>
                  </a:path>
                </a:pathLst>
              </a:custGeom>
              <a:solidFill>
                <a:schemeClr val="accent2">
                  <a:alpha val="100000"/>
                </a:schemeClr>
              </a:solidFill>
              <a:ln w="9525">
                <a:noFill/>
              </a:ln>
            </p:spPr>
            <p:txBody>
              <a:bodyPr/>
              <a:lstStyle/>
              <a:p>
                <a:endParaRPr lang="en-US"/>
              </a:p>
            </p:txBody>
          </p:sp>
          <p:sp>
            <p:nvSpPr>
              <p:cNvPr id="3111" name="Freeform 26"/>
              <p:cNvSpPr/>
              <p:nvPr userDrawn="1"/>
            </p:nvSpPr>
            <p:spPr>
              <a:xfrm>
                <a:off x="260" y="3886"/>
                <a:ext cx="244" cy="148"/>
              </a:xfrm>
              <a:custGeom>
                <a:avLst/>
                <a:gdLst/>
                <a:ahLst/>
                <a:cxnLst>
                  <a:cxn ang="0">
                    <a:pos x="7" y="17"/>
                  </a:cxn>
                  <a:cxn ang="0">
                    <a:pos x="80" y="33"/>
                  </a:cxn>
                  <a:cxn ang="0">
                    <a:pos x="162" y="69"/>
                  </a:cxn>
                  <a:cxn ang="0">
                    <a:pos x="220" y="122"/>
                  </a:cxn>
                  <a:cxn ang="0">
                    <a:pos x="163" y="115"/>
                  </a:cxn>
                  <a:cxn ang="0">
                    <a:pos x="69" y="73"/>
                  </a:cxn>
                  <a:cxn ang="0">
                    <a:pos x="25" y="40"/>
                  </a:cxn>
                  <a:cxn ang="0">
                    <a:pos x="53" y="82"/>
                  </a:cxn>
                  <a:cxn ang="0">
                    <a:pos x="136" y="135"/>
                  </a:cxn>
                  <a:cxn ang="0">
                    <a:pos x="233" y="148"/>
                  </a:cxn>
                  <a:cxn ang="0">
                    <a:pos x="244" y="112"/>
                  </a:cxn>
                  <a:cxn ang="0">
                    <a:pos x="197" y="60"/>
                  </a:cxn>
                  <a:cxn ang="0">
                    <a:pos x="85" y="9"/>
                  </a:cxn>
                  <a:cxn ang="0">
                    <a:pos x="0" y="0"/>
                  </a:cxn>
                  <a:cxn ang="0">
                    <a:pos x="7" y="17"/>
                  </a:cxn>
                  <a:cxn ang="0">
                    <a:pos x="7" y="17"/>
                  </a:cxn>
                </a:cxnLst>
                <a:rect l="0" t="0" r="0" b="0"/>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alpha val="100000"/>
                </a:schemeClr>
              </a:solidFill>
              <a:ln w="9525">
                <a:noFill/>
              </a:ln>
            </p:spPr>
            <p:txBody>
              <a:bodyPr/>
              <a:lstStyle/>
              <a:p>
                <a:endParaRPr lang="en-US"/>
              </a:p>
            </p:txBody>
          </p:sp>
          <p:sp>
            <p:nvSpPr>
              <p:cNvPr id="3112" name="Freeform 27"/>
              <p:cNvSpPr/>
              <p:nvPr userDrawn="1"/>
            </p:nvSpPr>
            <p:spPr>
              <a:xfrm>
                <a:off x="565" y="3680"/>
                <a:ext cx="107" cy="238"/>
              </a:xfrm>
              <a:custGeom>
                <a:avLst/>
                <a:gdLst/>
                <a:ahLst/>
                <a:cxnLst>
                  <a:cxn ang="0">
                    <a:pos x="12" y="0"/>
                  </a:cxn>
                  <a:cxn ang="0">
                    <a:pos x="46" y="12"/>
                  </a:cxn>
                  <a:cxn ang="0">
                    <a:pos x="40" y="96"/>
                  </a:cxn>
                  <a:cxn ang="0">
                    <a:pos x="53" y="163"/>
                  </a:cxn>
                  <a:cxn ang="0">
                    <a:pos x="107" y="225"/>
                  </a:cxn>
                  <a:cxn ang="0">
                    <a:pos x="49" y="238"/>
                  </a:cxn>
                  <a:cxn ang="0">
                    <a:pos x="15" y="171"/>
                  </a:cxn>
                  <a:cxn ang="0">
                    <a:pos x="0" y="28"/>
                  </a:cxn>
                  <a:cxn ang="0">
                    <a:pos x="12" y="0"/>
                  </a:cxn>
                  <a:cxn ang="0">
                    <a:pos x="12" y="0"/>
                  </a:cxn>
                </a:cxnLst>
                <a:rect l="0" t="0" r="0" b="0"/>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alpha val="100000"/>
                </a:schemeClr>
              </a:solidFill>
              <a:ln w="9525">
                <a:noFill/>
              </a:ln>
            </p:spPr>
            <p:txBody>
              <a:bodyPr/>
              <a:lstStyle/>
              <a:p>
                <a:endParaRPr lang="en-US"/>
              </a:p>
            </p:txBody>
          </p:sp>
          <p:grpSp>
            <p:nvGrpSpPr>
              <p:cNvPr id="3113" name="Group 28"/>
              <p:cNvGrpSpPr/>
              <p:nvPr userDrawn="1"/>
            </p:nvGrpSpPr>
            <p:grpSpPr>
              <a:xfrm>
                <a:off x="5" y="3490"/>
                <a:ext cx="1124" cy="678"/>
                <a:chOff x="5" y="3490"/>
                <a:chExt cx="1124" cy="678"/>
              </a:xfrm>
            </p:grpSpPr>
            <p:sp>
              <p:nvSpPr>
                <p:cNvPr id="3114" name="Freeform 29"/>
                <p:cNvSpPr/>
                <p:nvPr userDrawn="1"/>
              </p:nvSpPr>
              <p:spPr>
                <a:xfrm>
                  <a:off x="669" y="4048"/>
                  <a:ext cx="75" cy="87"/>
                </a:xfrm>
                <a:custGeom>
                  <a:avLst/>
                  <a:gdLst/>
                  <a:ahLst/>
                  <a:cxnLst>
                    <a:cxn ang="0">
                      <a:pos x="55" y="0"/>
                    </a:cxn>
                    <a:cxn ang="0">
                      <a:pos x="20" y="33"/>
                    </a:cxn>
                    <a:cxn ang="0">
                      <a:pos x="0" y="87"/>
                    </a:cxn>
                    <a:cxn ang="0">
                      <a:pos x="40" y="80"/>
                    </a:cxn>
                    <a:cxn ang="0">
                      <a:pos x="52" y="42"/>
                    </a:cxn>
                    <a:cxn ang="0">
                      <a:pos x="75" y="14"/>
                    </a:cxn>
                    <a:cxn ang="0">
                      <a:pos x="55" y="0"/>
                    </a:cxn>
                    <a:cxn ang="0">
                      <a:pos x="55" y="0"/>
                    </a:cxn>
                  </a:cxnLst>
                  <a:rect l="0" t="0" r="0" b="0"/>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alpha val="100000"/>
                  </a:schemeClr>
                </a:solidFill>
                <a:ln w="9525">
                  <a:noFill/>
                </a:ln>
              </p:spPr>
              <p:txBody>
                <a:bodyPr/>
                <a:lstStyle/>
                <a:p>
                  <a:endParaRPr lang="en-US"/>
                </a:p>
              </p:txBody>
            </p:sp>
            <p:sp>
              <p:nvSpPr>
                <p:cNvPr id="3115" name="Freeform 30"/>
                <p:cNvSpPr/>
                <p:nvPr userDrawn="1"/>
              </p:nvSpPr>
              <p:spPr>
                <a:xfrm>
                  <a:off x="5" y="3728"/>
                  <a:ext cx="842" cy="440"/>
                </a:xfrm>
                <a:custGeom>
                  <a:avLst/>
                  <a:gdLst/>
                  <a:ahLst/>
                  <a:cxnLst>
                    <a:cxn ang="0">
                      <a:pos x="78" y="0"/>
                    </a:cxn>
                    <a:cxn ang="0">
                      <a:pos x="32" y="26"/>
                    </a:cxn>
                    <a:cxn ang="0">
                      <a:pos x="0" y="104"/>
                    </a:cxn>
                    <a:cxn ang="0">
                      <a:pos x="34" y="179"/>
                    </a:cxn>
                    <a:cxn ang="0">
                      <a:pos x="591" y="434"/>
                    </a:cxn>
                    <a:cxn ang="0">
                      <a:pos x="711" y="418"/>
                    </a:cxn>
                    <a:cxn ang="0">
                      <a:pos x="808" y="440"/>
                    </a:cxn>
                    <a:cxn ang="0">
                      <a:pos x="842" y="404"/>
                    </a:cxn>
                    <a:cxn ang="0">
                      <a:pos x="751" y="332"/>
                    </a:cxn>
                    <a:cxn ang="0">
                      <a:pos x="714" y="256"/>
                    </a:cxn>
                    <a:cxn ang="0">
                      <a:pos x="685" y="264"/>
                    </a:cxn>
                    <a:cxn ang="0">
                      <a:pos x="720" y="332"/>
                    </a:cxn>
                    <a:cxn ang="0">
                      <a:pos x="789" y="405"/>
                    </a:cxn>
                    <a:cxn ang="0">
                      <a:pos x="707" y="394"/>
                    </a:cxn>
                    <a:cxn ang="0">
                      <a:pos x="610" y="407"/>
                    </a:cxn>
                    <a:cxn ang="0">
                      <a:pos x="628" y="325"/>
                    </a:cxn>
                    <a:cxn ang="0">
                      <a:pos x="669" y="269"/>
                    </a:cxn>
                    <a:cxn ang="0">
                      <a:pos x="621" y="276"/>
                    </a:cxn>
                    <a:cxn ang="0">
                      <a:pos x="583" y="329"/>
                    </a:cxn>
                    <a:cxn ang="0">
                      <a:pos x="570" y="396"/>
                    </a:cxn>
                    <a:cxn ang="0">
                      <a:pos x="54" y="155"/>
                    </a:cxn>
                    <a:cxn ang="0">
                      <a:pos x="40" y="108"/>
                    </a:cxn>
                    <a:cxn ang="0">
                      <a:pos x="52" y="48"/>
                    </a:cxn>
                    <a:cxn ang="0">
                      <a:pos x="109" y="0"/>
                    </a:cxn>
                    <a:cxn ang="0">
                      <a:pos x="78" y="0"/>
                    </a:cxn>
                    <a:cxn ang="0">
                      <a:pos x="78" y="0"/>
                    </a:cxn>
                  </a:cxnLst>
                  <a:rect l="0" t="0" r="0" b="0"/>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alpha val="100000"/>
                  </a:schemeClr>
                </a:solidFill>
                <a:ln w="9525">
                  <a:noFill/>
                </a:ln>
              </p:spPr>
              <p:txBody>
                <a:bodyPr/>
                <a:lstStyle/>
                <a:p>
                  <a:endParaRPr lang="en-US"/>
                </a:p>
              </p:txBody>
            </p:sp>
            <p:sp>
              <p:nvSpPr>
                <p:cNvPr id="3116" name="Freeform 31"/>
                <p:cNvSpPr/>
                <p:nvPr userDrawn="1"/>
              </p:nvSpPr>
              <p:spPr>
                <a:xfrm>
                  <a:off x="106" y="3770"/>
                  <a:ext cx="80" cy="167"/>
                </a:xfrm>
                <a:custGeom>
                  <a:avLst/>
                  <a:gdLst/>
                  <a:ahLst/>
                  <a:cxnLst>
                    <a:cxn ang="0">
                      <a:pos x="58" y="0"/>
                    </a:cxn>
                    <a:cxn ang="0">
                      <a:pos x="10" y="53"/>
                    </a:cxn>
                    <a:cxn ang="0">
                      <a:pos x="0" y="115"/>
                    </a:cxn>
                    <a:cxn ang="0">
                      <a:pos x="17" y="157"/>
                    </a:cxn>
                    <a:cxn ang="0">
                      <a:pos x="47" y="167"/>
                    </a:cxn>
                    <a:cxn ang="0">
                      <a:pos x="38" y="77"/>
                    </a:cxn>
                    <a:cxn ang="0">
                      <a:pos x="80" y="8"/>
                    </a:cxn>
                    <a:cxn ang="0">
                      <a:pos x="58" y="0"/>
                    </a:cxn>
                    <a:cxn ang="0">
                      <a:pos x="58" y="0"/>
                    </a:cxn>
                  </a:cxnLst>
                  <a:rect l="0" t="0" r="0" b="0"/>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alpha val="100000"/>
                  </a:schemeClr>
                </a:solidFill>
                <a:ln w="9525">
                  <a:noFill/>
                </a:ln>
              </p:spPr>
              <p:txBody>
                <a:bodyPr/>
                <a:lstStyle/>
                <a:p>
                  <a:endParaRPr lang="en-US"/>
                </a:p>
              </p:txBody>
            </p:sp>
            <p:sp>
              <p:nvSpPr>
                <p:cNvPr id="3117" name="Freeform 32"/>
                <p:cNvSpPr/>
                <p:nvPr userDrawn="1"/>
              </p:nvSpPr>
              <p:spPr>
                <a:xfrm>
                  <a:off x="449" y="3490"/>
                  <a:ext cx="322" cy="594"/>
                </a:xfrm>
                <a:custGeom>
                  <a:avLst/>
                  <a:gdLst/>
                  <a:ahLst/>
                  <a:cxnLst>
                    <a:cxn ang="0">
                      <a:pos x="109" y="448"/>
                    </a:cxn>
                    <a:cxn ang="0">
                      <a:pos x="0" y="62"/>
                    </a:cxn>
                    <a:cxn ang="0">
                      <a:pos x="41" y="19"/>
                    </a:cxn>
                    <a:cxn ang="0">
                      <a:pos x="129" y="0"/>
                    </a:cxn>
                    <a:cxn ang="0">
                      <a:pos x="200" y="29"/>
                    </a:cxn>
                    <a:cxn ang="0">
                      <a:pos x="322" y="594"/>
                    </a:cxn>
                    <a:cxn ang="0">
                      <a:pos x="278" y="546"/>
                    </a:cxn>
                    <a:cxn ang="0">
                      <a:pos x="178" y="49"/>
                    </a:cxn>
                    <a:cxn ang="0">
                      <a:pos x="113" y="31"/>
                    </a:cxn>
                    <a:cxn ang="0">
                      <a:pos x="60" y="37"/>
                    </a:cxn>
                    <a:cxn ang="0">
                      <a:pos x="38" y="71"/>
                    </a:cxn>
                    <a:cxn ang="0">
                      <a:pos x="153" y="462"/>
                    </a:cxn>
                    <a:cxn ang="0">
                      <a:pos x="109" y="448"/>
                    </a:cxn>
                    <a:cxn ang="0">
                      <a:pos x="109" y="448"/>
                    </a:cxn>
                  </a:cxnLst>
                  <a:rect l="0" t="0" r="0" b="0"/>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alpha val="100000"/>
                  </a:schemeClr>
                </a:solidFill>
                <a:ln w="9525">
                  <a:noFill/>
                </a:ln>
              </p:spPr>
              <p:txBody>
                <a:bodyPr/>
                <a:lstStyle/>
                <a:p>
                  <a:endParaRPr lang="en-US"/>
                </a:p>
              </p:txBody>
            </p:sp>
            <p:sp>
              <p:nvSpPr>
                <p:cNvPr id="3118" name="Freeform 33"/>
                <p:cNvSpPr/>
                <p:nvPr userDrawn="1"/>
              </p:nvSpPr>
              <p:spPr>
                <a:xfrm>
                  <a:off x="578" y="3650"/>
                  <a:ext cx="96" cy="252"/>
                </a:xfrm>
                <a:custGeom>
                  <a:avLst/>
                  <a:gdLst/>
                  <a:ahLst/>
                  <a:cxnLst>
                    <a:cxn ang="0">
                      <a:pos x="0" y="14"/>
                    </a:cxn>
                    <a:cxn ang="0">
                      <a:pos x="38" y="97"/>
                    </a:cxn>
                    <a:cxn ang="0">
                      <a:pos x="57" y="159"/>
                    </a:cxn>
                    <a:cxn ang="0">
                      <a:pos x="58" y="252"/>
                    </a:cxn>
                    <a:cxn ang="0">
                      <a:pos x="96" y="252"/>
                    </a:cxn>
                    <a:cxn ang="0">
                      <a:pos x="94" y="180"/>
                    </a:cxn>
                    <a:cxn ang="0">
                      <a:pos x="81" y="104"/>
                    </a:cxn>
                    <a:cxn ang="0">
                      <a:pos x="50" y="30"/>
                    </a:cxn>
                    <a:cxn ang="0">
                      <a:pos x="32" y="0"/>
                    </a:cxn>
                    <a:cxn ang="0">
                      <a:pos x="0" y="14"/>
                    </a:cxn>
                    <a:cxn ang="0">
                      <a:pos x="0" y="14"/>
                    </a:cxn>
                  </a:cxnLst>
                  <a:rect l="0" t="0" r="0" b="0"/>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alpha val="100000"/>
                  </a:schemeClr>
                </a:solidFill>
                <a:ln w="9525">
                  <a:noFill/>
                </a:ln>
              </p:spPr>
              <p:txBody>
                <a:bodyPr/>
                <a:lstStyle/>
                <a:p>
                  <a:endParaRPr lang="en-US"/>
                </a:p>
              </p:txBody>
            </p:sp>
            <p:sp>
              <p:nvSpPr>
                <p:cNvPr id="3119" name="Freeform 34"/>
                <p:cNvSpPr/>
                <p:nvPr userDrawn="1"/>
              </p:nvSpPr>
              <p:spPr>
                <a:xfrm>
                  <a:off x="328" y="3630"/>
                  <a:ext cx="195" cy="135"/>
                </a:xfrm>
                <a:custGeom>
                  <a:avLst/>
                  <a:gdLst/>
                  <a:ahLst/>
                  <a:cxnLst>
                    <a:cxn ang="0">
                      <a:pos x="149" y="0"/>
                    </a:cxn>
                    <a:cxn ang="0">
                      <a:pos x="129" y="9"/>
                    </a:cxn>
                    <a:cxn ang="0">
                      <a:pos x="127" y="33"/>
                    </a:cxn>
                    <a:cxn ang="0">
                      <a:pos x="0" y="85"/>
                    </a:cxn>
                    <a:cxn ang="0">
                      <a:pos x="0" y="111"/>
                    </a:cxn>
                    <a:cxn ang="0">
                      <a:pos x="142" y="113"/>
                    </a:cxn>
                    <a:cxn ang="0">
                      <a:pos x="160" y="135"/>
                    </a:cxn>
                    <a:cxn ang="0">
                      <a:pos x="195" y="133"/>
                    </a:cxn>
                    <a:cxn ang="0">
                      <a:pos x="192" y="95"/>
                    </a:cxn>
                    <a:cxn ang="0">
                      <a:pos x="58" y="88"/>
                    </a:cxn>
                    <a:cxn ang="0">
                      <a:pos x="167" y="45"/>
                    </a:cxn>
                    <a:cxn ang="0">
                      <a:pos x="149" y="0"/>
                    </a:cxn>
                    <a:cxn ang="0">
                      <a:pos x="149" y="0"/>
                    </a:cxn>
                  </a:cxnLst>
                  <a:rect l="0" t="0" r="0" b="0"/>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alpha val="100000"/>
                  </a:schemeClr>
                </a:solidFill>
                <a:ln w="9525">
                  <a:noFill/>
                </a:ln>
              </p:spPr>
              <p:txBody>
                <a:bodyPr/>
                <a:lstStyle/>
                <a:p>
                  <a:endParaRPr lang="en-US"/>
                </a:p>
              </p:txBody>
            </p:sp>
            <p:sp>
              <p:nvSpPr>
                <p:cNvPr id="3120" name="Freeform 35"/>
                <p:cNvSpPr/>
                <p:nvPr userDrawn="1"/>
              </p:nvSpPr>
              <p:spPr>
                <a:xfrm>
                  <a:off x="658" y="3538"/>
                  <a:ext cx="471" cy="212"/>
                </a:xfrm>
                <a:custGeom>
                  <a:avLst/>
                  <a:gdLst/>
                  <a:ahLst/>
                  <a:cxnLst>
                    <a:cxn ang="0">
                      <a:pos x="0" y="66"/>
                    </a:cxn>
                    <a:cxn ang="0">
                      <a:pos x="432" y="0"/>
                    </a:cxn>
                    <a:cxn ang="0">
                      <a:pos x="463" y="39"/>
                    </a:cxn>
                    <a:cxn ang="0">
                      <a:pos x="471" y="91"/>
                    </a:cxn>
                    <a:cxn ang="0">
                      <a:pos x="452" y="141"/>
                    </a:cxn>
                    <a:cxn ang="0">
                      <a:pos x="29" y="212"/>
                    </a:cxn>
                    <a:cxn ang="0">
                      <a:pos x="27" y="192"/>
                    </a:cxn>
                    <a:cxn ang="0">
                      <a:pos x="432" y="121"/>
                    </a:cxn>
                    <a:cxn ang="0">
                      <a:pos x="447" y="73"/>
                    </a:cxn>
                    <a:cxn ang="0">
                      <a:pos x="420" y="29"/>
                    </a:cxn>
                    <a:cxn ang="0">
                      <a:pos x="0" y="93"/>
                    </a:cxn>
                    <a:cxn ang="0">
                      <a:pos x="0" y="66"/>
                    </a:cxn>
                    <a:cxn ang="0">
                      <a:pos x="0" y="66"/>
                    </a:cxn>
                  </a:cxnLst>
                  <a:rect l="0" t="0" r="0" b="0"/>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alpha val="100000"/>
                  </a:schemeClr>
                </a:solidFill>
                <a:ln w="9525">
                  <a:noFill/>
                </a:ln>
              </p:spPr>
              <p:txBody>
                <a:bodyPr/>
                <a:lstStyle/>
                <a:p>
                  <a:endParaRPr lang="en-US"/>
                </a:p>
              </p:txBody>
            </p:sp>
            <p:sp>
              <p:nvSpPr>
                <p:cNvPr id="3121" name="Freeform 36"/>
                <p:cNvSpPr/>
                <p:nvPr userDrawn="1"/>
              </p:nvSpPr>
              <p:spPr>
                <a:xfrm>
                  <a:off x="717" y="3606"/>
                  <a:ext cx="245" cy="86"/>
                </a:xfrm>
                <a:custGeom>
                  <a:avLst/>
                  <a:gdLst/>
                  <a:ahLst/>
                  <a:cxnLst>
                    <a:cxn ang="0">
                      <a:pos x="0" y="63"/>
                    </a:cxn>
                    <a:cxn ang="0">
                      <a:pos x="33" y="86"/>
                    </a:cxn>
                    <a:cxn ang="0">
                      <a:pos x="111" y="83"/>
                    </a:cxn>
                    <a:cxn ang="0">
                      <a:pos x="210" y="58"/>
                    </a:cxn>
                    <a:cxn ang="0">
                      <a:pos x="245" y="21"/>
                    </a:cxn>
                    <a:cxn ang="0">
                      <a:pos x="222" y="1"/>
                    </a:cxn>
                    <a:cxn ang="0">
                      <a:pos x="127" y="0"/>
                    </a:cxn>
                    <a:cxn ang="0">
                      <a:pos x="55" y="6"/>
                    </a:cxn>
                    <a:cxn ang="0">
                      <a:pos x="8" y="38"/>
                    </a:cxn>
                    <a:cxn ang="0">
                      <a:pos x="56" y="47"/>
                    </a:cxn>
                    <a:cxn ang="0">
                      <a:pos x="138" y="26"/>
                    </a:cxn>
                    <a:cxn ang="0">
                      <a:pos x="209" y="26"/>
                    </a:cxn>
                    <a:cxn ang="0">
                      <a:pos x="135" y="55"/>
                    </a:cxn>
                    <a:cxn ang="0">
                      <a:pos x="71" y="63"/>
                    </a:cxn>
                    <a:cxn ang="0">
                      <a:pos x="0" y="63"/>
                    </a:cxn>
                    <a:cxn ang="0">
                      <a:pos x="0" y="63"/>
                    </a:cxn>
                  </a:cxnLst>
                  <a:rect l="0" t="0" r="0" b="0"/>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alpha val="100000"/>
                  </a:schemeClr>
                </a:solidFill>
                <a:ln w="9525">
                  <a:noFill/>
                </a:ln>
              </p:spPr>
              <p:txBody>
                <a:bodyPr/>
                <a:lstStyle/>
                <a:p>
                  <a:endParaRPr lang="en-US"/>
                </a:p>
              </p:txBody>
            </p:sp>
          </p:grpSp>
        </p:grpSp>
      </p:grpSp>
      <p:grpSp>
        <p:nvGrpSpPr>
          <p:cNvPr id="3083" name="Group 37"/>
          <p:cNvGrpSpPr/>
          <p:nvPr/>
        </p:nvGrpSpPr>
        <p:grpSpPr>
          <a:xfrm>
            <a:off x="8680450" y="2116138"/>
            <a:ext cx="385763" cy="4308475"/>
            <a:chOff x="5468" y="1333"/>
            <a:chExt cx="243" cy="2714"/>
          </a:xfrm>
        </p:grpSpPr>
        <p:sp>
          <p:nvSpPr>
            <p:cNvPr id="3097" name="Freeform 38"/>
            <p:cNvSpPr/>
            <p:nvPr userDrawn="1"/>
          </p:nvSpPr>
          <p:spPr>
            <a:xfrm flipH="1">
              <a:off x="5468" y="2620"/>
              <a:ext cx="205" cy="1427"/>
            </a:xfrm>
            <a:custGeom>
              <a:avLst/>
              <a:gdLst/>
              <a:ahLst/>
              <a:cxnLst>
                <a:cxn ang="0">
                  <a:pos x="184" y="1379"/>
                </a:cxn>
                <a:cxn ang="0">
                  <a:pos x="101" y="1287"/>
                </a:cxn>
                <a:cxn ang="0">
                  <a:pos x="85" y="1216"/>
                </a:cxn>
                <a:cxn ang="0">
                  <a:pos x="99" y="1111"/>
                </a:cxn>
                <a:cxn ang="0">
                  <a:pos x="157" y="984"/>
                </a:cxn>
                <a:cxn ang="0">
                  <a:pos x="170" y="904"/>
                </a:cxn>
                <a:cxn ang="0">
                  <a:pos x="157" y="851"/>
                </a:cxn>
                <a:cxn ang="0">
                  <a:pos x="106" y="812"/>
                </a:cxn>
                <a:cxn ang="0">
                  <a:pos x="96" y="763"/>
                </a:cxn>
                <a:cxn ang="0">
                  <a:pos x="114" y="693"/>
                </a:cxn>
                <a:cxn ang="0">
                  <a:pos x="197" y="505"/>
                </a:cxn>
                <a:cxn ang="0">
                  <a:pos x="205" y="413"/>
                </a:cxn>
                <a:cxn ang="0">
                  <a:pos x="184" y="312"/>
                </a:cxn>
                <a:cxn ang="0">
                  <a:pos x="114" y="263"/>
                </a:cxn>
                <a:cxn ang="0">
                  <a:pos x="53" y="184"/>
                </a:cxn>
                <a:cxn ang="0">
                  <a:pos x="0" y="0"/>
                </a:cxn>
                <a:cxn ang="0">
                  <a:pos x="8" y="167"/>
                </a:cxn>
                <a:cxn ang="0">
                  <a:pos x="48" y="267"/>
                </a:cxn>
                <a:cxn ang="0">
                  <a:pos x="101" y="329"/>
                </a:cxn>
                <a:cxn ang="0">
                  <a:pos x="160" y="364"/>
                </a:cxn>
                <a:cxn ang="0">
                  <a:pos x="163" y="456"/>
                </a:cxn>
                <a:cxn ang="0">
                  <a:pos x="133" y="553"/>
                </a:cxn>
                <a:cxn ang="0">
                  <a:pos x="64" y="724"/>
                </a:cxn>
                <a:cxn ang="0">
                  <a:pos x="61" y="834"/>
                </a:cxn>
                <a:cxn ang="0">
                  <a:pos x="125" y="895"/>
                </a:cxn>
                <a:cxn ang="0">
                  <a:pos x="122" y="952"/>
                </a:cxn>
                <a:cxn ang="0">
                  <a:pos x="66" y="1071"/>
                </a:cxn>
                <a:cxn ang="0">
                  <a:pos x="42" y="1185"/>
                </a:cxn>
                <a:cxn ang="0">
                  <a:pos x="64" y="1308"/>
                </a:cxn>
                <a:cxn ang="0">
                  <a:pos x="114" y="1374"/>
                </a:cxn>
                <a:cxn ang="0">
                  <a:pos x="178" y="1427"/>
                </a:cxn>
                <a:cxn ang="0">
                  <a:pos x="184" y="1379"/>
                </a:cxn>
                <a:cxn ang="0">
                  <a:pos x="184" y="1379"/>
                </a:cxn>
              </a:cxnLst>
              <a:rect l="0" t="0" r="0" b="0"/>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alpha val="100000"/>
              </a:schemeClr>
            </a:solidFill>
            <a:ln w="9525">
              <a:noFill/>
            </a:ln>
          </p:spPr>
          <p:txBody>
            <a:bodyPr/>
            <a:lstStyle/>
            <a:p>
              <a:endParaRPr lang="en-US"/>
            </a:p>
          </p:txBody>
        </p:sp>
        <p:sp>
          <p:nvSpPr>
            <p:cNvPr id="3098" name="Freeform 39"/>
            <p:cNvSpPr/>
            <p:nvPr userDrawn="1"/>
          </p:nvSpPr>
          <p:spPr>
            <a:xfrm flipH="1">
              <a:off x="5506" y="1333"/>
              <a:ext cx="205" cy="1633"/>
            </a:xfrm>
            <a:custGeom>
              <a:avLst/>
              <a:gdLst/>
              <a:ahLst/>
              <a:cxnLst>
                <a:cxn ang="0">
                  <a:pos x="184" y="1578"/>
                </a:cxn>
                <a:cxn ang="0">
                  <a:pos x="101" y="1473"/>
                </a:cxn>
                <a:cxn ang="0">
                  <a:pos x="85" y="1392"/>
                </a:cxn>
                <a:cxn ang="0">
                  <a:pos x="99" y="1271"/>
                </a:cxn>
                <a:cxn ang="0">
                  <a:pos x="157" y="1126"/>
                </a:cxn>
                <a:cxn ang="0">
                  <a:pos x="170" y="1035"/>
                </a:cxn>
                <a:cxn ang="0">
                  <a:pos x="157" y="974"/>
                </a:cxn>
                <a:cxn ang="0">
                  <a:pos x="106" y="930"/>
                </a:cxn>
                <a:cxn ang="0">
                  <a:pos x="96" y="874"/>
                </a:cxn>
                <a:cxn ang="0">
                  <a:pos x="114" y="794"/>
                </a:cxn>
                <a:cxn ang="0">
                  <a:pos x="197" y="578"/>
                </a:cxn>
                <a:cxn ang="0">
                  <a:pos x="205" y="473"/>
                </a:cxn>
                <a:cxn ang="0">
                  <a:pos x="184" y="357"/>
                </a:cxn>
                <a:cxn ang="0">
                  <a:pos x="114" y="302"/>
                </a:cxn>
                <a:cxn ang="0">
                  <a:pos x="53" y="211"/>
                </a:cxn>
                <a:cxn ang="0">
                  <a:pos x="0" y="0"/>
                </a:cxn>
                <a:cxn ang="0">
                  <a:pos x="8" y="191"/>
                </a:cxn>
                <a:cxn ang="0">
                  <a:pos x="48" y="306"/>
                </a:cxn>
                <a:cxn ang="0">
                  <a:pos x="101" y="377"/>
                </a:cxn>
                <a:cxn ang="0">
                  <a:pos x="160" y="417"/>
                </a:cxn>
                <a:cxn ang="0">
                  <a:pos x="163" y="522"/>
                </a:cxn>
                <a:cxn ang="0">
                  <a:pos x="133" y="633"/>
                </a:cxn>
                <a:cxn ang="0">
                  <a:pos x="64" y="829"/>
                </a:cxn>
                <a:cxn ang="0">
                  <a:pos x="61" y="955"/>
                </a:cxn>
                <a:cxn ang="0">
                  <a:pos x="125" y="1025"/>
                </a:cxn>
                <a:cxn ang="0">
                  <a:pos x="122" y="1090"/>
                </a:cxn>
                <a:cxn ang="0">
                  <a:pos x="66" y="1226"/>
                </a:cxn>
                <a:cxn ang="0">
                  <a:pos x="42" y="1357"/>
                </a:cxn>
                <a:cxn ang="0">
                  <a:pos x="64" y="1497"/>
                </a:cxn>
                <a:cxn ang="0">
                  <a:pos x="114" y="1572"/>
                </a:cxn>
                <a:cxn ang="0">
                  <a:pos x="178" y="1633"/>
                </a:cxn>
                <a:cxn ang="0">
                  <a:pos x="184" y="1578"/>
                </a:cxn>
                <a:cxn ang="0">
                  <a:pos x="184" y="1578"/>
                </a:cxn>
              </a:cxnLst>
              <a:rect l="0" t="0" r="0" b="0"/>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alpha val="100000"/>
              </a:schemeClr>
            </a:solidFill>
            <a:ln w="9525">
              <a:noFill/>
            </a:ln>
          </p:spPr>
          <p:txBody>
            <a:bodyPr/>
            <a:lstStyle/>
            <a:p>
              <a:endParaRPr lang="en-US"/>
            </a:p>
          </p:txBody>
        </p:sp>
      </p:grpSp>
      <p:grpSp>
        <p:nvGrpSpPr>
          <p:cNvPr id="3084" name="Group 40"/>
          <p:cNvGrpSpPr/>
          <p:nvPr/>
        </p:nvGrpSpPr>
        <p:grpSpPr>
          <a:xfrm>
            <a:off x="7318375" y="90488"/>
            <a:ext cx="2133600" cy="1911350"/>
            <a:chOff x="4610" y="57"/>
            <a:chExt cx="1344" cy="1204"/>
          </a:xfrm>
        </p:grpSpPr>
        <p:grpSp>
          <p:nvGrpSpPr>
            <p:cNvPr id="3085" name="Group 41"/>
            <p:cNvGrpSpPr/>
            <p:nvPr userDrawn="1"/>
          </p:nvGrpSpPr>
          <p:grpSpPr>
            <a:xfrm>
              <a:off x="4610" y="57"/>
              <a:ext cx="1344" cy="1204"/>
              <a:chOff x="4610" y="57"/>
              <a:chExt cx="1344" cy="1204"/>
            </a:xfrm>
          </p:grpSpPr>
          <p:sp>
            <p:nvSpPr>
              <p:cNvPr id="3087" name="Freeform 42"/>
              <p:cNvSpPr/>
              <p:nvPr userDrawn="1"/>
            </p:nvSpPr>
            <p:spPr>
              <a:xfrm rot="-3172564">
                <a:off x="5430" y="1086"/>
                <a:ext cx="62" cy="288"/>
              </a:xfrm>
              <a:custGeom>
                <a:avLst/>
                <a:gdLst/>
                <a:ahLst/>
                <a:cxnLst>
                  <a:cxn ang="0">
                    <a:pos x="31" y="3"/>
                  </a:cxn>
                  <a:cxn ang="0">
                    <a:pos x="33" y="122"/>
                  </a:cxn>
                  <a:cxn ang="0">
                    <a:pos x="0" y="288"/>
                  </a:cxn>
                  <a:cxn ang="0">
                    <a:pos x="20" y="282"/>
                  </a:cxn>
                  <a:cxn ang="0">
                    <a:pos x="55" y="134"/>
                  </a:cxn>
                  <a:cxn ang="0">
                    <a:pos x="62" y="0"/>
                  </a:cxn>
                  <a:cxn ang="0">
                    <a:pos x="31" y="3"/>
                  </a:cxn>
                  <a:cxn ang="0">
                    <a:pos x="31" y="3"/>
                  </a:cxn>
                </a:cxnLst>
                <a:rect l="0" t="0" r="0" b="0"/>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alpha val="100000"/>
                </a:schemeClr>
              </a:solidFill>
              <a:ln w="9525">
                <a:noFill/>
              </a:ln>
            </p:spPr>
            <p:txBody>
              <a:bodyPr/>
              <a:lstStyle/>
              <a:p>
                <a:endParaRPr lang="en-US"/>
              </a:p>
            </p:txBody>
          </p:sp>
          <p:grpSp>
            <p:nvGrpSpPr>
              <p:cNvPr id="3088" name="Group 43"/>
              <p:cNvGrpSpPr/>
              <p:nvPr userDrawn="1"/>
            </p:nvGrpSpPr>
            <p:grpSpPr>
              <a:xfrm>
                <a:off x="4610" y="57"/>
                <a:ext cx="1344" cy="985"/>
                <a:chOff x="4610" y="57"/>
                <a:chExt cx="1344" cy="985"/>
              </a:xfrm>
            </p:grpSpPr>
            <p:sp>
              <p:nvSpPr>
                <p:cNvPr id="3089" name="Freeform 44"/>
                <p:cNvSpPr/>
                <p:nvPr userDrawn="1"/>
              </p:nvSpPr>
              <p:spPr>
                <a:xfrm rot="-3172564">
                  <a:off x="4966" y="71"/>
                  <a:ext cx="153" cy="125"/>
                </a:xfrm>
                <a:custGeom>
                  <a:avLst/>
                  <a:gdLst/>
                  <a:ahLst/>
                  <a:cxnLst>
                    <a:cxn ang="0">
                      <a:pos x="0" y="0"/>
                    </a:cxn>
                    <a:cxn ang="0">
                      <a:pos x="75" y="66"/>
                    </a:cxn>
                    <a:cxn ang="0">
                      <a:pos x="127" y="125"/>
                    </a:cxn>
                    <a:cxn ang="0">
                      <a:pos x="153" y="50"/>
                    </a:cxn>
                    <a:cxn ang="0">
                      <a:pos x="91" y="3"/>
                    </a:cxn>
                    <a:cxn ang="0">
                      <a:pos x="118" y="66"/>
                    </a:cxn>
                    <a:cxn ang="0">
                      <a:pos x="33" y="6"/>
                    </a:cxn>
                    <a:cxn ang="0">
                      <a:pos x="0" y="0"/>
                    </a:cxn>
                    <a:cxn ang="0">
                      <a:pos x="0" y="0"/>
                    </a:cxn>
                  </a:cxnLst>
                  <a:rect l="0" t="0" r="0" b="0"/>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alpha val="100000"/>
                  </a:schemeClr>
                </a:solidFill>
                <a:ln w="9525">
                  <a:noFill/>
                </a:ln>
              </p:spPr>
              <p:txBody>
                <a:bodyPr/>
                <a:lstStyle/>
                <a:p>
                  <a:endParaRPr lang="en-US"/>
                </a:p>
              </p:txBody>
            </p:sp>
            <p:sp>
              <p:nvSpPr>
                <p:cNvPr id="3090" name="Freeform 45"/>
                <p:cNvSpPr/>
                <p:nvPr userDrawn="1"/>
              </p:nvSpPr>
              <p:spPr>
                <a:xfrm rot="-3172564">
                  <a:off x="5048" y="331"/>
                  <a:ext cx="269" cy="438"/>
                </a:xfrm>
                <a:custGeom>
                  <a:avLst/>
                  <a:gdLst/>
                  <a:ahLst/>
                  <a:cxnLst>
                    <a:cxn ang="0">
                      <a:pos x="187" y="46"/>
                    </a:cxn>
                    <a:cxn ang="0">
                      <a:pos x="123" y="125"/>
                    </a:cxn>
                    <a:cxn ang="0">
                      <a:pos x="41" y="271"/>
                    </a:cxn>
                    <a:cxn ang="0">
                      <a:pos x="0" y="392"/>
                    </a:cxn>
                    <a:cxn ang="0">
                      <a:pos x="15" y="438"/>
                    </a:cxn>
                    <a:cxn ang="0">
                      <a:pos x="66" y="428"/>
                    </a:cxn>
                    <a:cxn ang="0">
                      <a:pos x="146" y="325"/>
                    </a:cxn>
                    <a:cxn ang="0">
                      <a:pos x="221" y="190"/>
                    </a:cxn>
                    <a:cxn ang="0">
                      <a:pos x="261" y="96"/>
                    </a:cxn>
                    <a:cxn ang="0">
                      <a:pos x="269" y="30"/>
                    </a:cxn>
                    <a:cxn ang="0">
                      <a:pos x="247" y="0"/>
                    </a:cxn>
                    <a:cxn ang="0">
                      <a:pos x="211" y="23"/>
                    </a:cxn>
                    <a:cxn ang="0">
                      <a:pos x="245" y="38"/>
                    </a:cxn>
                    <a:cxn ang="0">
                      <a:pos x="221" y="125"/>
                    </a:cxn>
                    <a:cxn ang="0">
                      <a:pos x="174" y="234"/>
                    </a:cxn>
                    <a:cxn ang="0">
                      <a:pos x="88" y="359"/>
                    </a:cxn>
                    <a:cxn ang="0">
                      <a:pos x="29" y="397"/>
                    </a:cxn>
                    <a:cxn ang="0">
                      <a:pos x="34" y="336"/>
                    </a:cxn>
                    <a:cxn ang="0">
                      <a:pos x="110" y="179"/>
                    </a:cxn>
                    <a:cxn ang="0">
                      <a:pos x="210" y="42"/>
                    </a:cxn>
                    <a:cxn ang="0">
                      <a:pos x="187" y="46"/>
                    </a:cxn>
                    <a:cxn ang="0">
                      <a:pos x="187" y="46"/>
                    </a:cxn>
                  </a:cxnLst>
                  <a:rect l="0" t="0" r="0" b="0"/>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alpha val="100000"/>
                  </a:schemeClr>
                </a:solidFill>
                <a:ln w="9525">
                  <a:noFill/>
                </a:ln>
              </p:spPr>
              <p:txBody>
                <a:bodyPr/>
                <a:lstStyle/>
                <a:p>
                  <a:endParaRPr lang="en-US"/>
                </a:p>
              </p:txBody>
            </p:sp>
            <p:sp>
              <p:nvSpPr>
                <p:cNvPr id="3091" name="Freeform 46"/>
                <p:cNvSpPr/>
                <p:nvPr userDrawn="1"/>
              </p:nvSpPr>
              <p:spPr>
                <a:xfrm rot="-3172564">
                  <a:off x="4858" y="181"/>
                  <a:ext cx="505" cy="898"/>
                </a:xfrm>
                <a:custGeom>
                  <a:avLst/>
                  <a:gdLst/>
                  <a:ahLst/>
                  <a:cxnLst>
                    <a:cxn ang="0">
                      <a:pos x="490" y="0"/>
                    </a:cxn>
                    <a:cxn ang="0">
                      <a:pos x="0" y="898"/>
                    </a:cxn>
                    <a:cxn ang="0">
                      <a:pos x="48" y="873"/>
                    </a:cxn>
                    <a:cxn ang="0">
                      <a:pos x="505" y="22"/>
                    </a:cxn>
                    <a:cxn ang="0">
                      <a:pos x="490" y="0"/>
                    </a:cxn>
                    <a:cxn ang="0">
                      <a:pos x="490" y="0"/>
                    </a:cxn>
                  </a:cxnLst>
                  <a:rect l="0" t="0" r="0" b="0"/>
                  <a:pathLst>
                    <a:path w="2002" h="2521">
                      <a:moveTo>
                        <a:pt x="1941" y="0"/>
                      </a:moveTo>
                      <a:lnTo>
                        <a:pt x="0" y="2521"/>
                      </a:lnTo>
                      <a:lnTo>
                        <a:pt x="192" y="2450"/>
                      </a:lnTo>
                      <a:lnTo>
                        <a:pt x="2002" y="61"/>
                      </a:lnTo>
                      <a:lnTo>
                        <a:pt x="1941" y="0"/>
                      </a:lnTo>
                      <a:lnTo>
                        <a:pt x="1941" y="0"/>
                      </a:lnTo>
                      <a:close/>
                    </a:path>
                  </a:pathLst>
                </a:custGeom>
                <a:solidFill>
                  <a:schemeClr val="accent2">
                    <a:alpha val="100000"/>
                  </a:schemeClr>
                </a:solidFill>
                <a:ln w="9525">
                  <a:noFill/>
                </a:ln>
              </p:spPr>
              <p:txBody>
                <a:bodyPr/>
                <a:lstStyle/>
                <a:p>
                  <a:endParaRPr lang="en-US"/>
                </a:p>
              </p:txBody>
            </p:sp>
            <p:sp>
              <p:nvSpPr>
                <p:cNvPr id="3092" name="Freeform 47"/>
                <p:cNvSpPr/>
                <p:nvPr userDrawn="1"/>
              </p:nvSpPr>
              <p:spPr>
                <a:xfrm rot="-3172564">
                  <a:off x="4903" y="-19"/>
                  <a:ext cx="758" cy="1344"/>
                </a:xfrm>
                <a:custGeom>
                  <a:avLst/>
                  <a:gdLst/>
                  <a:ahLst/>
                  <a:cxnLst>
                    <a:cxn ang="0">
                      <a:pos x="24" y="1014"/>
                    </a:cxn>
                    <a:cxn ang="0">
                      <a:pos x="99" y="1010"/>
                    </a:cxn>
                    <a:cxn ang="0">
                      <a:pos x="207" y="1072"/>
                    </a:cxn>
                    <a:cxn ang="0">
                      <a:pos x="172" y="1004"/>
                    </a:cxn>
                    <a:cxn ang="0">
                      <a:pos x="93" y="963"/>
                    </a:cxn>
                    <a:cxn ang="0">
                      <a:pos x="161" y="969"/>
                    </a:cxn>
                    <a:cxn ang="0">
                      <a:pos x="247" y="1023"/>
                    </a:cxn>
                    <a:cxn ang="0">
                      <a:pos x="721" y="150"/>
                    </a:cxn>
                    <a:cxn ang="0">
                      <a:pos x="650" y="53"/>
                    </a:cxn>
                    <a:cxn ang="0">
                      <a:pos x="582" y="0"/>
                    </a:cxn>
                    <a:cxn ang="0">
                      <a:pos x="679" y="28"/>
                    </a:cxn>
                    <a:cxn ang="0">
                      <a:pos x="758" y="153"/>
                    </a:cxn>
                    <a:cxn ang="0">
                      <a:pos x="209" y="1167"/>
                    </a:cxn>
                    <a:cxn ang="0">
                      <a:pos x="121" y="1216"/>
                    </a:cxn>
                    <a:cxn ang="0">
                      <a:pos x="26" y="1344"/>
                    </a:cxn>
                    <a:cxn ang="0">
                      <a:pos x="0" y="1307"/>
                    </a:cxn>
                    <a:cxn ang="0">
                      <a:pos x="33" y="1294"/>
                    </a:cxn>
                    <a:cxn ang="0">
                      <a:pos x="95" y="1206"/>
                    </a:cxn>
                    <a:cxn ang="0">
                      <a:pos x="42" y="1167"/>
                    </a:cxn>
                    <a:cxn ang="0">
                      <a:pos x="42" y="1132"/>
                    </a:cxn>
                    <a:cxn ang="0">
                      <a:pos x="104" y="1175"/>
                    </a:cxn>
                    <a:cxn ang="0">
                      <a:pos x="104" y="1136"/>
                    </a:cxn>
                    <a:cxn ang="0">
                      <a:pos x="152" y="1148"/>
                    </a:cxn>
                    <a:cxn ang="0">
                      <a:pos x="108" y="1097"/>
                    </a:cxn>
                    <a:cxn ang="0">
                      <a:pos x="159" y="1091"/>
                    </a:cxn>
                    <a:cxn ang="0">
                      <a:pos x="24" y="1014"/>
                    </a:cxn>
                    <a:cxn ang="0">
                      <a:pos x="24" y="1014"/>
                    </a:cxn>
                  </a:cxnLst>
                  <a:rect l="0" t="0" r="0" b="0"/>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alpha val="100000"/>
                  </a:schemeClr>
                </a:solidFill>
                <a:ln w="9525">
                  <a:noFill/>
                </a:ln>
              </p:spPr>
              <p:txBody>
                <a:bodyPr/>
                <a:lstStyle/>
                <a:p>
                  <a:endParaRPr lang="en-US"/>
                </a:p>
              </p:txBody>
            </p:sp>
            <p:sp>
              <p:nvSpPr>
                <p:cNvPr id="3093" name="Freeform 48"/>
                <p:cNvSpPr/>
                <p:nvPr userDrawn="1"/>
              </p:nvSpPr>
              <p:spPr>
                <a:xfrm rot="-3172564">
                  <a:off x="5297" y="896"/>
                  <a:ext cx="169" cy="122"/>
                </a:xfrm>
                <a:custGeom>
                  <a:avLst/>
                  <a:gdLst/>
                  <a:ahLst/>
                  <a:cxnLst>
                    <a:cxn ang="0">
                      <a:pos x="0" y="29"/>
                    </a:cxn>
                    <a:cxn ang="0">
                      <a:pos x="64" y="38"/>
                    </a:cxn>
                    <a:cxn ang="0">
                      <a:pos x="160" y="122"/>
                    </a:cxn>
                    <a:cxn ang="0">
                      <a:pos x="169" y="103"/>
                    </a:cxn>
                    <a:cxn ang="0">
                      <a:pos x="112" y="41"/>
                    </a:cxn>
                    <a:cxn ang="0">
                      <a:pos x="7" y="0"/>
                    </a:cxn>
                    <a:cxn ang="0">
                      <a:pos x="0" y="29"/>
                    </a:cxn>
                    <a:cxn ang="0">
                      <a:pos x="0" y="29"/>
                    </a:cxn>
                  </a:cxnLst>
                  <a:rect l="0" t="0" r="0" b="0"/>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alpha val="100000"/>
                  </a:schemeClr>
                </a:solidFill>
                <a:ln w="9525">
                  <a:noFill/>
                </a:ln>
              </p:spPr>
              <p:txBody>
                <a:bodyPr/>
                <a:lstStyle/>
                <a:p>
                  <a:endParaRPr lang="en-US"/>
                </a:p>
              </p:txBody>
            </p:sp>
            <p:sp>
              <p:nvSpPr>
                <p:cNvPr id="3094" name="Freeform 49"/>
                <p:cNvSpPr/>
                <p:nvPr userDrawn="1"/>
              </p:nvSpPr>
              <p:spPr>
                <a:xfrm rot="-3172564">
                  <a:off x="5253" y="805"/>
                  <a:ext cx="181" cy="144"/>
                </a:xfrm>
                <a:custGeom>
                  <a:avLst/>
                  <a:gdLst/>
                  <a:ahLst/>
                  <a:cxnLst>
                    <a:cxn ang="0">
                      <a:pos x="0" y="28"/>
                    </a:cxn>
                    <a:cxn ang="0">
                      <a:pos x="86" y="53"/>
                    </a:cxn>
                    <a:cxn ang="0">
                      <a:pos x="161" y="144"/>
                    </a:cxn>
                    <a:cxn ang="0">
                      <a:pos x="181" y="106"/>
                    </a:cxn>
                    <a:cxn ang="0">
                      <a:pos x="106" y="41"/>
                    </a:cxn>
                    <a:cxn ang="0">
                      <a:pos x="18" y="0"/>
                    </a:cxn>
                    <a:cxn ang="0">
                      <a:pos x="0" y="28"/>
                    </a:cxn>
                    <a:cxn ang="0">
                      <a:pos x="0" y="28"/>
                    </a:cxn>
                  </a:cxnLst>
                  <a:rect l="0" t="0" r="0" b="0"/>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alpha val="100000"/>
                  </a:schemeClr>
                </a:solidFill>
                <a:ln w="9525">
                  <a:noFill/>
                </a:ln>
              </p:spPr>
              <p:txBody>
                <a:bodyPr/>
                <a:lstStyle/>
                <a:p>
                  <a:endParaRPr lang="en-US"/>
                </a:p>
              </p:txBody>
            </p:sp>
            <p:sp>
              <p:nvSpPr>
                <p:cNvPr id="3095" name="Freeform 50"/>
                <p:cNvSpPr/>
                <p:nvPr userDrawn="1"/>
              </p:nvSpPr>
              <p:spPr>
                <a:xfrm rot="-3172564">
                  <a:off x="4985" y="210"/>
                  <a:ext cx="181" cy="147"/>
                </a:xfrm>
                <a:custGeom>
                  <a:avLst/>
                  <a:gdLst/>
                  <a:ahLst/>
                  <a:cxnLst>
                    <a:cxn ang="0">
                      <a:pos x="0" y="28"/>
                    </a:cxn>
                    <a:cxn ang="0">
                      <a:pos x="80" y="50"/>
                    </a:cxn>
                    <a:cxn ang="0">
                      <a:pos x="164" y="147"/>
                    </a:cxn>
                    <a:cxn ang="0">
                      <a:pos x="181" y="112"/>
                    </a:cxn>
                    <a:cxn ang="0">
                      <a:pos x="99" y="31"/>
                    </a:cxn>
                    <a:cxn ang="0">
                      <a:pos x="14" y="0"/>
                    </a:cxn>
                    <a:cxn ang="0">
                      <a:pos x="0" y="28"/>
                    </a:cxn>
                    <a:cxn ang="0">
                      <a:pos x="0" y="28"/>
                    </a:cxn>
                  </a:cxnLst>
                  <a:rect l="0" t="0" r="0" b="0"/>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alpha val="100000"/>
                  </a:schemeClr>
                </a:solidFill>
                <a:ln w="9525">
                  <a:noFill/>
                </a:ln>
              </p:spPr>
              <p:txBody>
                <a:bodyPr/>
                <a:lstStyle/>
                <a:p>
                  <a:endParaRPr lang="en-US"/>
                </a:p>
              </p:txBody>
            </p:sp>
            <p:sp>
              <p:nvSpPr>
                <p:cNvPr id="3096" name="Freeform 51"/>
                <p:cNvSpPr/>
                <p:nvPr userDrawn="1"/>
              </p:nvSpPr>
              <p:spPr>
                <a:xfrm rot="-3172564">
                  <a:off x="4948" y="141"/>
                  <a:ext cx="179" cy="138"/>
                </a:xfrm>
                <a:custGeom>
                  <a:avLst/>
                  <a:gdLst/>
                  <a:ahLst/>
                  <a:cxnLst>
                    <a:cxn ang="0">
                      <a:pos x="0" y="31"/>
                    </a:cxn>
                    <a:cxn ang="0">
                      <a:pos x="69" y="47"/>
                    </a:cxn>
                    <a:cxn ang="0">
                      <a:pos x="168" y="138"/>
                    </a:cxn>
                    <a:cxn ang="0">
                      <a:pos x="179" y="110"/>
                    </a:cxn>
                    <a:cxn ang="0">
                      <a:pos x="77" y="19"/>
                    </a:cxn>
                    <a:cxn ang="0">
                      <a:pos x="11" y="0"/>
                    </a:cxn>
                    <a:cxn ang="0">
                      <a:pos x="0" y="31"/>
                    </a:cxn>
                    <a:cxn ang="0">
                      <a:pos x="0" y="31"/>
                    </a:cxn>
                  </a:cxnLst>
                  <a:rect l="0" t="0" r="0" b="0"/>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alpha val="100000"/>
                  </a:schemeClr>
                </a:solidFill>
                <a:ln w="9525">
                  <a:noFill/>
                </a:ln>
              </p:spPr>
              <p:txBody>
                <a:bodyPr/>
                <a:lstStyle/>
                <a:p>
                  <a:endParaRPr lang="en-US"/>
                </a:p>
              </p:txBody>
            </p:sp>
          </p:grpSp>
        </p:grpSp>
        <p:sp>
          <p:nvSpPr>
            <p:cNvPr id="3086" name="Line 52"/>
            <p:cNvSpPr/>
            <p:nvPr userDrawn="1"/>
          </p:nvSpPr>
          <p:spPr>
            <a:xfrm>
              <a:off x="4870" y="84"/>
              <a:ext cx="42" cy="96"/>
            </a:xfrm>
            <a:prstGeom prst="line">
              <a:avLst/>
            </a:prstGeom>
            <a:ln w="38100" cap="flat" cmpd="sng">
              <a:solidFill>
                <a:schemeClr val="accent2"/>
              </a:solidFill>
              <a:prstDash val="solid"/>
              <a:headEnd type="none" w="med" len="med"/>
              <a:tailEnd type="none" w="med" len="med"/>
            </a:ln>
          </p:spPr>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5.xml"/><Relationship Id="rId1" Type="http://schemas.openxmlformats.org/officeDocument/2006/relationships/audio" Target="NULL"/><Relationship Id="rId5" Type="http://schemas.openxmlformats.org/officeDocument/2006/relationships/image" Target="../media/image7.png"/><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6"/>
          <p:cNvGrpSpPr/>
          <p:nvPr/>
        </p:nvGrpSpPr>
        <p:grpSpPr>
          <a:xfrm>
            <a:off x="0" y="0"/>
            <a:ext cx="8915400" cy="6858000"/>
            <a:chOff x="240" y="288"/>
            <a:chExt cx="5278" cy="3690"/>
          </a:xfrm>
        </p:grpSpPr>
        <p:pic>
          <p:nvPicPr>
            <p:cNvPr id="28677" name="Picture 7" descr="CG11"/>
            <p:cNvPicPr>
              <a:picLocks noChangeAspect="1"/>
            </p:cNvPicPr>
            <p:nvPr/>
          </p:nvPicPr>
          <p:blipFill>
            <a:blip r:embed="rId2"/>
            <a:stretch>
              <a:fillRect/>
            </a:stretch>
          </p:blipFill>
          <p:spPr>
            <a:xfrm>
              <a:off x="240" y="288"/>
              <a:ext cx="1391" cy="1368"/>
            </a:xfrm>
            <a:prstGeom prst="rect">
              <a:avLst/>
            </a:prstGeom>
            <a:noFill/>
            <a:ln w="9525">
              <a:noFill/>
            </a:ln>
          </p:spPr>
        </p:pic>
        <p:pic>
          <p:nvPicPr>
            <p:cNvPr id="28678" name="Picture 8" descr="CG11"/>
            <p:cNvPicPr>
              <a:picLocks noChangeAspect="1"/>
            </p:cNvPicPr>
            <p:nvPr/>
          </p:nvPicPr>
          <p:blipFill>
            <a:blip r:embed="rId3"/>
            <a:stretch>
              <a:fillRect/>
            </a:stretch>
          </p:blipFill>
          <p:spPr>
            <a:xfrm>
              <a:off x="240" y="2544"/>
              <a:ext cx="1345" cy="1368"/>
            </a:xfrm>
            <a:prstGeom prst="rect">
              <a:avLst/>
            </a:prstGeom>
            <a:noFill/>
            <a:ln w="9525">
              <a:noFill/>
            </a:ln>
          </p:spPr>
        </p:pic>
        <p:pic>
          <p:nvPicPr>
            <p:cNvPr id="28679" name="Picture 9" descr="CG11"/>
            <p:cNvPicPr>
              <a:picLocks noChangeAspect="1"/>
            </p:cNvPicPr>
            <p:nvPr/>
          </p:nvPicPr>
          <p:blipFill>
            <a:blip r:embed="rId4"/>
            <a:stretch>
              <a:fillRect/>
            </a:stretch>
          </p:blipFill>
          <p:spPr>
            <a:xfrm>
              <a:off x="4150" y="322"/>
              <a:ext cx="1368" cy="1391"/>
            </a:xfrm>
            <a:prstGeom prst="rect">
              <a:avLst/>
            </a:prstGeom>
            <a:noFill/>
            <a:ln w="9525">
              <a:noFill/>
            </a:ln>
          </p:spPr>
        </p:pic>
        <p:pic>
          <p:nvPicPr>
            <p:cNvPr id="28680" name="Picture 10" descr="CG11"/>
            <p:cNvPicPr>
              <a:picLocks noChangeAspect="1"/>
            </p:cNvPicPr>
            <p:nvPr/>
          </p:nvPicPr>
          <p:blipFill>
            <a:blip r:embed="rId5"/>
            <a:stretch>
              <a:fillRect/>
            </a:stretch>
          </p:blipFill>
          <p:spPr>
            <a:xfrm>
              <a:off x="3984" y="2544"/>
              <a:ext cx="1458" cy="1434"/>
            </a:xfrm>
            <a:prstGeom prst="rect">
              <a:avLst/>
            </a:prstGeom>
            <a:noFill/>
            <a:ln w="9525">
              <a:noFill/>
            </a:ln>
          </p:spPr>
        </p:pic>
      </p:grpSp>
      <p:sp>
        <p:nvSpPr>
          <p:cNvPr id="28675" name="TextBox 4"/>
          <p:cNvSpPr txBox="1"/>
          <p:nvPr/>
        </p:nvSpPr>
        <p:spPr>
          <a:xfrm>
            <a:off x="838200" y="1524000"/>
            <a:ext cx="7239000" cy="1292225"/>
          </a:xfrm>
          <a:prstGeom prst="rect">
            <a:avLst/>
          </a:prstGeom>
          <a:solidFill>
            <a:srgbClr val="CCFFFF"/>
          </a:solid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ts val="600"/>
              </a:spcBef>
              <a:spcAft>
                <a:spcPts val="600"/>
              </a:spcAft>
              <a:buNone/>
            </a:pPr>
            <a:r>
              <a:rPr sz="3400" b="1" dirty="0">
                <a:solidFill>
                  <a:srgbClr val="0000CC"/>
                </a:solidFill>
                <a:latin typeface="Times New Roman" panose="02020603050405020304" pitchFamily="18" charset="0"/>
                <a:cs typeface="Times New Roman" panose="02020603050405020304" pitchFamily="18" charset="0"/>
              </a:rPr>
              <a:t>HƯỚNG DẪN HỌC SINH </a:t>
            </a:r>
          </a:p>
          <a:p>
            <a:pPr marL="0" lvl="0" indent="0" algn="ctr" eaLnBrk="1" hangingPunct="1">
              <a:spcBef>
                <a:spcPts val="600"/>
              </a:spcBef>
              <a:spcAft>
                <a:spcPts val="600"/>
              </a:spcAft>
              <a:buNone/>
            </a:pPr>
            <a:r>
              <a:rPr sz="3400" b="1" dirty="0">
                <a:solidFill>
                  <a:srgbClr val="0000CC"/>
                </a:solidFill>
                <a:latin typeface="Times New Roman" panose="02020603050405020304" pitchFamily="18" charset="0"/>
                <a:cs typeface="Times New Roman" panose="02020603050405020304" pitchFamily="18" charset="0"/>
              </a:rPr>
              <a:t>CHUẨN BỊ BÀI </a:t>
            </a:r>
            <a:endParaRPr sz="3400" b="1" dirty="0">
              <a:solidFill>
                <a:srgbClr val="0000CC"/>
              </a:solidFill>
              <a:latin typeface="Times New Roman" panose="02020603050405020304" pitchFamily="18" charset="0"/>
              <a:ea typeface="Times New Roman" panose="02020603050405020304" pitchFamily="18" charset="0"/>
            </a:endParaRPr>
          </a:p>
        </p:txBody>
      </p:sp>
      <p:sp>
        <p:nvSpPr>
          <p:cNvPr id="28676" name="WordArt 7"/>
          <p:cNvSpPr>
            <a:spLocks noTextEdit="1"/>
          </p:cNvSpPr>
          <p:nvPr/>
        </p:nvSpPr>
        <p:spPr>
          <a:xfrm>
            <a:off x="1443038" y="3000375"/>
            <a:ext cx="6405562" cy="2133600"/>
          </a:xfrm>
          <a:prstGeom prst="rect">
            <a:avLst/>
          </a:prstGeom>
        </p:spPr>
        <p:txBody>
          <a:bodyPr wrap="none" fromWordArt="1">
            <a:prstTxWarp prst="textSlantUp">
              <a:avLst>
                <a:gd name="adj" fmla="val 46356"/>
              </a:avLst>
            </a:prstTxWarp>
            <a:normAutofit/>
          </a:bodyPr>
          <a:lstStyle/>
          <a:p>
            <a:pPr algn="ctr"/>
            <a:r>
              <a:rPr lang="en-US" sz="3600" dirty="0">
                <a:ln w="9525" cap="flat" cmpd="sng">
                  <a:solidFill>
                    <a:srgbClr val="CC99FF"/>
                  </a:solidFill>
                  <a:prstDash val="solid"/>
                  <a:headEnd type="none" w="med" len="med"/>
                  <a:tailEnd type="none" w="med" len="med"/>
                </a:ln>
                <a:solidFill>
                  <a:srgbClr val="FF0066"/>
                </a:solidFill>
                <a:effectLst>
                  <a:outerShdw dist="53882" dir="2699999" algn="ctr" rotWithShape="0">
                    <a:srgbClr val="9999FF">
                      <a:alpha val="79999"/>
                    </a:srgbClr>
                  </a:outerShdw>
                </a:effectLst>
                <a:latin typeface="Times New Roman" panose="02020603050405020304" pitchFamily="18" charset="0"/>
                <a:ea typeface="Times New Roman" panose="02020603050405020304" pitchFamily="18" charset="0"/>
              </a:rPr>
              <a:t>TỪ GHÉP</a:t>
            </a:r>
          </a:p>
        </p:txBody>
      </p:sp>
    </p:spTree>
  </p:cSld>
  <p:clrMapOvr>
    <a:masterClrMapping/>
  </p:clrMapOvr>
  <p:transition spd="slow" advTm="308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box(in)">
                                      <p:cBhvr>
                                        <p:cTn id="7" dur="5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6"/>
          <p:cNvSpPr txBox="1"/>
          <p:nvPr/>
        </p:nvSpPr>
        <p:spPr>
          <a:xfrm>
            <a:off x="76200" y="604838"/>
            <a:ext cx="7391400" cy="461962"/>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50000"/>
              </a:spcBef>
              <a:buFontTx/>
              <a:buNone/>
            </a:pPr>
            <a:r>
              <a:rPr lang="en-US" altLang="vi-VN" sz="2400" dirty="0">
                <a:solidFill>
                  <a:srgbClr val="FF0000"/>
                </a:solidFill>
                <a:latin typeface="Times New Roman" panose="02020603050405020304" pitchFamily="18" charset="0"/>
                <a:cs typeface="Times New Roman" panose="02020603050405020304" pitchFamily="18" charset="0"/>
              </a:rPr>
              <a:t>I.  Hướng dẫn HS tìm hiểu các loại từ ghép</a:t>
            </a:r>
            <a:endParaRPr lang="en-US" altLang="vi-VN" sz="2400" dirty="0">
              <a:solidFill>
                <a:srgbClr val="FF0000"/>
              </a:solidFill>
              <a:latin typeface="Times New Roman" panose="02020603050405020304" pitchFamily="18" charset="0"/>
              <a:ea typeface="Times New Roman" panose="02020603050405020304" pitchFamily="18" charset="0"/>
            </a:endParaRPr>
          </a:p>
        </p:txBody>
      </p:sp>
      <p:sp>
        <p:nvSpPr>
          <p:cNvPr id="6151" name="Text Box 7"/>
          <p:cNvSpPr txBox="1"/>
          <p:nvPr/>
        </p:nvSpPr>
        <p:spPr>
          <a:xfrm>
            <a:off x="112713" y="1066800"/>
            <a:ext cx="4572000" cy="461963"/>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50000"/>
              </a:spcBef>
              <a:buFontTx/>
              <a:buNone/>
            </a:pPr>
            <a:r>
              <a:rPr lang="en-US" altLang="vi-VN" sz="2400" dirty="0">
                <a:solidFill>
                  <a:srgbClr val="0000CC"/>
                </a:solidFill>
                <a:latin typeface="Times New Roman" panose="02020603050405020304" pitchFamily="18" charset="0"/>
                <a:cs typeface="Times New Roman" panose="02020603050405020304" pitchFamily="18" charset="0"/>
              </a:rPr>
              <a:t> - HS đọc ví dụ mục I SGK/ 13, 14 </a:t>
            </a:r>
            <a:endParaRPr lang="en-US" altLang="vi-VN" sz="2400" dirty="0">
              <a:solidFill>
                <a:srgbClr val="0000CC"/>
              </a:solidFill>
              <a:latin typeface="Times New Roman" panose="02020603050405020304" pitchFamily="18" charset="0"/>
              <a:ea typeface="Times New Roman" panose="02020603050405020304" pitchFamily="18" charset="0"/>
            </a:endParaRPr>
          </a:p>
        </p:txBody>
      </p:sp>
      <p:sp>
        <p:nvSpPr>
          <p:cNvPr id="29700" name="Rectangle 2"/>
          <p:cNvSpPr/>
          <p:nvPr/>
        </p:nvSpPr>
        <p:spPr>
          <a:xfrm>
            <a:off x="3276600" y="-11112"/>
            <a:ext cx="2282825" cy="646112"/>
          </a:xfrm>
          <a:prstGeom prst="rect">
            <a:avLst/>
          </a:prstGeom>
          <a:noFill/>
          <a:ln w="9525">
            <a:noFill/>
          </a:ln>
        </p:spPr>
        <p:txBody>
          <a:bodyPr wrap="non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50000"/>
              </a:spcBef>
              <a:buFontTx/>
              <a:buNone/>
            </a:pPr>
            <a:r>
              <a:rPr lang="en-US" altLang="vi-VN" sz="3600" b="1" dirty="0">
                <a:solidFill>
                  <a:srgbClr val="FF3300"/>
                </a:solidFill>
                <a:latin typeface="Times New Roman" panose="02020603050405020304" pitchFamily="18" charset="0"/>
              </a:rPr>
              <a:t>TỪ GHÉP</a:t>
            </a:r>
          </a:p>
        </p:txBody>
      </p:sp>
      <p:sp>
        <p:nvSpPr>
          <p:cNvPr id="29701" name="Rectangle 5"/>
          <p:cNvSpPr/>
          <p:nvPr/>
        </p:nvSpPr>
        <p:spPr>
          <a:xfrm>
            <a:off x="168275" y="1528763"/>
            <a:ext cx="8878888" cy="460375"/>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sz="2400" dirty="0">
                <a:solidFill>
                  <a:srgbClr val="0000CC"/>
                </a:solidFill>
                <a:latin typeface="Times New Roman" panose="02020603050405020304" pitchFamily="18" charset="0"/>
                <a:cs typeface="Times New Roman" panose="02020603050405020304" pitchFamily="18" charset="0"/>
              </a:rPr>
              <a:t>- HS lần lượt trả lời câu hỏi mục I- 1, 2 SGK/ 13, 14</a:t>
            </a:r>
            <a:endParaRPr sz="2400" i="1" dirty="0">
              <a:solidFill>
                <a:srgbClr val="000000"/>
              </a:solidFill>
              <a:latin typeface="Times New Roman" panose="02020603050405020304" pitchFamily="18" charset="0"/>
              <a:ea typeface="Times New Roman" panose="02020603050405020304" pitchFamily="18" charset="0"/>
            </a:endParaRPr>
          </a:p>
        </p:txBody>
      </p:sp>
      <p:sp>
        <p:nvSpPr>
          <p:cNvPr id="8" name="Rectangle 5"/>
          <p:cNvSpPr>
            <a:spLocks noChangeArrowheads="1"/>
          </p:cNvSpPr>
          <p:nvPr/>
        </p:nvSpPr>
        <p:spPr bwMode="auto">
          <a:xfrm>
            <a:off x="152083" y="1918653"/>
            <a:ext cx="8726488" cy="3046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342900" lvl="0" indent="-342900" algn="just">
              <a:lnSpc>
                <a:spcPct val="100000"/>
              </a:lnSpc>
              <a:spcBef>
                <a:spcPct val="0"/>
              </a:spcBef>
              <a:buFontTx/>
              <a:buChar char="-"/>
            </a:pPr>
            <a:r>
              <a:rPr sz="2400" dirty="0">
                <a:solidFill>
                  <a:srgbClr val="0000CC"/>
                </a:solidFill>
                <a:latin typeface="Times New Roman" panose="02020603050405020304" pitchFamily="18" charset="0"/>
                <a:cs typeface="Times New Roman" panose="02020603050405020304" pitchFamily="18" charset="0"/>
              </a:rPr>
              <a:t>Gợi ý trả lời câu hỏi:</a:t>
            </a:r>
          </a:p>
          <a:p>
            <a:pPr marL="342900" lvl="0" indent="-342900" algn="just">
              <a:lnSpc>
                <a:spcPct val="100000"/>
              </a:lnSpc>
              <a:spcBef>
                <a:spcPct val="0"/>
              </a:spcBef>
              <a:buFontTx/>
              <a:buNone/>
            </a:pPr>
            <a:r>
              <a:rPr sz="2400" u="sng" dirty="0">
                <a:solidFill>
                  <a:srgbClr val="0000CC"/>
                </a:solidFill>
                <a:latin typeface="Times New Roman" panose="02020603050405020304" pitchFamily="18" charset="0"/>
                <a:cs typeface="Times New Roman" panose="02020603050405020304" pitchFamily="18" charset="0"/>
              </a:rPr>
              <a:t>Câu 1:</a:t>
            </a:r>
            <a:r>
              <a:rPr sz="2400" dirty="0">
                <a:solidFill>
                  <a:srgbClr val="0000CC"/>
                </a:solidFill>
                <a:latin typeface="Times New Roman" panose="02020603050405020304" pitchFamily="18" charset="0"/>
                <a:cs typeface="Times New Roman" panose="02020603050405020304" pitchFamily="18" charset="0"/>
              </a:rPr>
              <a:t> Để xác định tiếng chính, tiếng phụ v</a:t>
            </a:r>
            <a:r>
              <a:rPr sz="2400" dirty="0">
                <a:solidFill>
                  <a:srgbClr val="0000CC"/>
                </a:solidFill>
                <a:latin typeface="Times New Roman" panose="02020603050405020304" pitchFamily="18" charset="0"/>
                <a:ea typeface="Times New Roman" panose="02020603050405020304" pitchFamily="18" charset="0"/>
              </a:rPr>
              <a:t>à</a:t>
            </a:r>
            <a:r>
              <a:rPr sz="2400" dirty="0">
                <a:solidFill>
                  <a:srgbClr val="0000CC"/>
                </a:solidFill>
                <a:latin typeface="Times New Roman" panose="02020603050405020304" pitchFamily="18" charset="0"/>
                <a:cs typeface="Times New Roman" panose="02020603050405020304" pitchFamily="18" charset="0"/>
              </a:rPr>
              <a:t> vai trò của tiếng phụ trong từ ghép </a:t>
            </a:r>
            <a:r>
              <a:rPr sz="2400" i="1" dirty="0">
                <a:solidFill>
                  <a:srgbClr val="0000CC"/>
                </a:solidFill>
                <a:latin typeface="Times New Roman" panose="02020603050405020304" pitchFamily="18" charset="0"/>
                <a:cs typeface="Times New Roman" panose="02020603050405020304" pitchFamily="18" charset="0"/>
              </a:rPr>
              <a:t>b</a:t>
            </a:r>
            <a:r>
              <a:rPr sz="2400" i="1" dirty="0">
                <a:solidFill>
                  <a:srgbClr val="0000CC"/>
                </a:solidFill>
                <a:latin typeface="Times New Roman" panose="02020603050405020304" pitchFamily="18" charset="0"/>
                <a:ea typeface="Times New Roman" panose="02020603050405020304" pitchFamily="18" charset="0"/>
              </a:rPr>
              <a:t>à</a:t>
            </a:r>
            <a:r>
              <a:rPr sz="2400" i="1" dirty="0">
                <a:solidFill>
                  <a:srgbClr val="0000CC"/>
                </a:solidFill>
                <a:latin typeface="Times New Roman" panose="02020603050405020304" pitchFamily="18" charset="0"/>
                <a:cs typeface="Times New Roman" panose="02020603050405020304" pitchFamily="18" charset="0"/>
              </a:rPr>
              <a:t> ngoại, thơm phức, </a:t>
            </a:r>
            <a:r>
              <a:rPr sz="2400" dirty="0">
                <a:solidFill>
                  <a:srgbClr val="0000CC"/>
                </a:solidFill>
                <a:latin typeface="Times New Roman" panose="02020603050405020304" pitchFamily="18" charset="0"/>
                <a:cs typeface="Times New Roman" panose="02020603050405020304" pitchFamily="18" charset="0"/>
              </a:rPr>
              <a:t>các em có thể so sánh </a:t>
            </a:r>
            <a:r>
              <a:rPr sz="2400" i="1" dirty="0">
                <a:solidFill>
                  <a:srgbClr val="0000CC"/>
                </a:solidFill>
                <a:latin typeface="Times New Roman" panose="02020603050405020304" pitchFamily="18" charset="0"/>
                <a:cs typeface="Times New Roman" panose="02020603050405020304" pitchFamily="18" charset="0"/>
              </a:rPr>
              <a:t>b</a:t>
            </a:r>
            <a:r>
              <a:rPr sz="2400" i="1" dirty="0">
                <a:solidFill>
                  <a:srgbClr val="0000CC"/>
                </a:solidFill>
                <a:latin typeface="Times New Roman" panose="02020603050405020304" pitchFamily="18" charset="0"/>
                <a:ea typeface="Times New Roman" panose="02020603050405020304" pitchFamily="18" charset="0"/>
              </a:rPr>
              <a:t>à</a:t>
            </a:r>
            <a:r>
              <a:rPr sz="2400" i="1" dirty="0">
                <a:solidFill>
                  <a:srgbClr val="0000CC"/>
                </a:solidFill>
                <a:latin typeface="Times New Roman" panose="02020603050405020304" pitchFamily="18" charset="0"/>
                <a:cs typeface="Times New Roman" panose="02020603050405020304" pitchFamily="18" charset="0"/>
              </a:rPr>
              <a:t> ngoại </a:t>
            </a:r>
            <a:r>
              <a:rPr sz="2400" dirty="0">
                <a:solidFill>
                  <a:srgbClr val="0000CC"/>
                </a:solidFill>
                <a:latin typeface="Times New Roman" panose="02020603050405020304" pitchFamily="18" charset="0"/>
                <a:cs typeface="Times New Roman" panose="02020603050405020304" pitchFamily="18" charset="0"/>
              </a:rPr>
              <a:t>với </a:t>
            </a:r>
            <a:r>
              <a:rPr sz="2400" i="1" dirty="0">
                <a:solidFill>
                  <a:srgbClr val="0000CC"/>
                </a:solidFill>
                <a:latin typeface="Times New Roman" panose="02020603050405020304" pitchFamily="18" charset="0"/>
                <a:cs typeface="Times New Roman" panose="02020603050405020304" pitchFamily="18" charset="0"/>
              </a:rPr>
              <a:t>b</a:t>
            </a:r>
            <a:r>
              <a:rPr sz="2400" i="1" dirty="0">
                <a:solidFill>
                  <a:srgbClr val="0000CC"/>
                </a:solidFill>
                <a:latin typeface="Times New Roman" panose="02020603050405020304" pitchFamily="18" charset="0"/>
                <a:ea typeface="Times New Roman" panose="02020603050405020304" pitchFamily="18" charset="0"/>
              </a:rPr>
              <a:t>à</a:t>
            </a:r>
            <a:r>
              <a:rPr sz="2400" i="1" dirty="0">
                <a:solidFill>
                  <a:srgbClr val="0000CC"/>
                </a:solidFill>
                <a:latin typeface="Times New Roman" panose="02020603050405020304" pitchFamily="18" charset="0"/>
                <a:cs typeface="Times New Roman" panose="02020603050405020304" pitchFamily="18" charset="0"/>
              </a:rPr>
              <a:t> nội</a:t>
            </a:r>
            <a:r>
              <a:rPr sz="2400" dirty="0">
                <a:solidFill>
                  <a:srgbClr val="0000CC"/>
                </a:solidFill>
                <a:latin typeface="Times New Roman" panose="02020603050405020304" pitchFamily="18" charset="0"/>
                <a:cs typeface="Times New Roman" panose="02020603050405020304" pitchFamily="18" charset="0"/>
              </a:rPr>
              <a:t>, </a:t>
            </a:r>
            <a:r>
              <a:rPr sz="2400" i="1" dirty="0">
                <a:solidFill>
                  <a:srgbClr val="0000CC"/>
                </a:solidFill>
                <a:latin typeface="Times New Roman" panose="02020603050405020304" pitchFamily="18" charset="0"/>
                <a:cs typeface="Times New Roman" panose="02020603050405020304" pitchFamily="18" charset="0"/>
              </a:rPr>
              <a:t>thơm phức </a:t>
            </a:r>
            <a:r>
              <a:rPr sz="2400" dirty="0">
                <a:solidFill>
                  <a:srgbClr val="0000CC"/>
                </a:solidFill>
                <a:latin typeface="Times New Roman" panose="02020603050405020304" pitchFamily="18" charset="0"/>
                <a:cs typeface="Times New Roman" panose="02020603050405020304" pitchFamily="18" charset="0"/>
              </a:rPr>
              <a:t>với </a:t>
            </a:r>
            <a:r>
              <a:rPr sz="2400" i="1" dirty="0">
                <a:solidFill>
                  <a:srgbClr val="0000CC"/>
                </a:solidFill>
                <a:latin typeface="Times New Roman" panose="02020603050405020304" pitchFamily="18" charset="0"/>
                <a:cs typeface="Times New Roman" panose="02020603050405020304" pitchFamily="18" charset="0"/>
              </a:rPr>
              <a:t>thơm ngát</a:t>
            </a:r>
            <a:r>
              <a:rPr sz="2400" dirty="0">
                <a:solidFill>
                  <a:srgbClr val="0000CC"/>
                </a:solidFill>
                <a:latin typeface="Times New Roman" panose="02020603050405020304" pitchFamily="18" charset="0"/>
                <a:cs typeface="Times New Roman" panose="02020603050405020304" pitchFamily="18" charset="0"/>
              </a:rPr>
              <a:t>.</a:t>
            </a:r>
          </a:p>
          <a:p>
            <a:pPr marL="342900" lvl="0" indent="-342900" algn="just">
              <a:lnSpc>
                <a:spcPct val="100000"/>
              </a:lnSpc>
              <a:spcBef>
                <a:spcPct val="0"/>
              </a:spcBef>
              <a:buFontTx/>
              <a:buNone/>
            </a:pPr>
            <a:r>
              <a:rPr sz="2400" u="sng" dirty="0">
                <a:solidFill>
                  <a:srgbClr val="0000CC"/>
                </a:solidFill>
                <a:latin typeface="Times New Roman" panose="02020603050405020304" pitchFamily="18" charset="0"/>
                <a:cs typeface="Times New Roman" panose="02020603050405020304" pitchFamily="18" charset="0"/>
              </a:rPr>
              <a:t>Câu 2:  </a:t>
            </a:r>
            <a:r>
              <a:rPr sz="2400" dirty="0">
                <a:solidFill>
                  <a:srgbClr val="0000CC"/>
                </a:solidFill>
                <a:latin typeface="Times New Roman" panose="02020603050405020304" pitchFamily="18" charset="0"/>
                <a:cs typeface="Times New Roman" panose="02020603050405020304" pitchFamily="18" charset="0"/>
              </a:rPr>
              <a:t>Để xác định các tiếng trong hai từ ghép quần áo, trầm bổng có phân ra tiếng chính tiếng phụ không, các em đi giải thích nghĩa của từng tiếng trong mỗi từ đó v</a:t>
            </a:r>
            <a:r>
              <a:rPr sz="2400" dirty="0">
                <a:solidFill>
                  <a:srgbClr val="0000CC"/>
                </a:solidFill>
                <a:latin typeface="Times New Roman" panose="02020603050405020304" pitchFamily="18" charset="0"/>
                <a:ea typeface="Times New Roman" panose="02020603050405020304" pitchFamily="18" charset="0"/>
              </a:rPr>
              <a:t>à</a:t>
            </a:r>
            <a:r>
              <a:rPr sz="2400" dirty="0">
                <a:solidFill>
                  <a:srgbClr val="0000CC"/>
                </a:solidFill>
                <a:latin typeface="Times New Roman" panose="02020603050405020304" pitchFamily="18" charset="0"/>
                <a:cs typeface="Times New Roman" panose="02020603050405020304" pitchFamily="18" charset="0"/>
              </a:rPr>
              <a:t> tìm hiểu giữa các tiếng có cùng từ loại không?</a:t>
            </a:r>
            <a:endParaRPr sz="2400" dirty="0">
              <a:solidFill>
                <a:srgbClr val="0000CC"/>
              </a:solidFill>
              <a:latin typeface="Times New Roman" panose="02020603050405020304" pitchFamily="18" charset="0"/>
              <a:ea typeface="Times New Roman" panose="02020603050405020304" pitchFamily="18" charset="0"/>
            </a:endParaRPr>
          </a:p>
        </p:txBody>
      </p:sp>
      <p:sp>
        <p:nvSpPr>
          <p:cNvPr id="29703" name="Rectangle 5"/>
          <p:cNvSpPr/>
          <p:nvPr/>
        </p:nvSpPr>
        <p:spPr>
          <a:xfrm>
            <a:off x="193675" y="5029200"/>
            <a:ext cx="8878888" cy="120015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sz="2400" dirty="0">
                <a:solidFill>
                  <a:srgbClr val="0000CC"/>
                </a:solidFill>
                <a:latin typeface="Times New Roman" panose="02020603050405020304" pitchFamily="18" charset="0"/>
                <a:cs typeface="Times New Roman" panose="02020603050405020304" pitchFamily="18" charset="0"/>
              </a:rPr>
              <a:t>- Sau khi trả lời các câu hỏi, HS rút ra kết luận về cấu tạo của hai loại từ ghép chính phụ v</a:t>
            </a:r>
            <a:r>
              <a:rPr sz="2400" dirty="0">
                <a:solidFill>
                  <a:srgbClr val="0000CC"/>
                </a:solidFill>
                <a:latin typeface="Times New Roman" panose="02020603050405020304" pitchFamily="18" charset="0"/>
                <a:ea typeface="Times New Roman" panose="02020603050405020304" pitchFamily="18" charset="0"/>
              </a:rPr>
              <a:t>à</a:t>
            </a:r>
            <a:r>
              <a:rPr sz="2400" dirty="0">
                <a:solidFill>
                  <a:srgbClr val="0000CC"/>
                </a:solidFill>
                <a:latin typeface="Times New Roman" panose="02020603050405020304" pitchFamily="18" charset="0"/>
                <a:cs typeface="Times New Roman" panose="02020603050405020304" pitchFamily="18" charset="0"/>
              </a:rPr>
              <a:t> từ ghép đẳng lập.</a:t>
            </a:r>
          </a:p>
          <a:p>
            <a:pPr marL="0" lvl="0" indent="0">
              <a:lnSpc>
                <a:spcPct val="100000"/>
              </a:lnSpc>
              <a:spcBef>
                <a:spcPct val="0"/>
              </a:spcBef>
              <a:buFontTx/>
              <a:buNone/>
            </a:pPr>
            <a:endParaRPr sz="2400" i="1" dirty="0">
              <a:solidFill>
                <a:srgbClr val="000000"/>
              </a:solidFill>
              <a:latin typeface="Times New Roman" panose="02020603050405020304" pitchFamily="18" charset="0"/>
              <a:ea typeface="Times New Roman" panose="02020603050405020304" pitchFamily="18" charset="0"/>
            </a:endParaRPr>
          </a:p>
        </p:txBody>
      </p:sp>
      <p:sp>
        <p:nvSpPr>
          <p:cNvPr id="29704" name="Rectangle 1"/>
          <p:cNvSpPr/>
          <p:nvPr/>
        </p:nvSpPr>
        <p:spPr>
          <a:xfrm>
            <a:off x="280988" y="5867400"/>
            <a:ext cx="4235450" cy="461963"/>
          </a:xfrm>
          <a:prstGeom prst="rect">
            <a:avLst/>
          </a:prstGeom>
          <a:noFill/>
          <a:ln w="9525">
            <a:noFill/>
          </a:ln>
        </p:spPr>
        <p:txBody>
          <a:bodyPr wrap="none">
            <a:spAutoFit/>
          </a:bodyPr>
          <a:lstStyle/>
          <a:p>
            <a:pPr>
              <a:buNone/>
            </a:pPr>
            <a:r>
              <a:rPr sz="2400" dirty="0">
                <a:solidFill>
                  <a:srgbClr val="0000CC"/>
                </a:solidFill>
                <a:latin typeface="Times New Roman" panose="02020603050405020304" pitchFamily="18" charset="0"/>
                <a:cs typeface="Times New Roman" panose="02020603050405020304" pitchFamily="18" charset="0"/>
              </a:rPr>
              <a:t>- HS đọc kĩ ghi nhớ 1/ SGK/ 14</a:t>
            </a:r>
            <a:endParaRPr sz="2400" dirty="0">
              <a:solidFill>
                <a:srgbClr val="0000CC"/>
              </a:solidFill>
              <a:latin typeface="Times New Roman" panose="02020603050405020304" pitchFamily="18" charset="0"/>
              <a:ea typeface="Times New Roman" panose="02020603050405020304" pitchFamily="18" charset="0"/>
            </a:endParaRPr>
          </a:p>
        </p:txBody>
      </p:sp>
      <p:sp>
        <p:nvSpPr>
          <p:cNvPr id="29705" name="Rectangle 5"/>
          <p:cNvSpPr/>
          <p:nvPr/>
        </p:nvSpPr>
        <p:spPr>
          <a:xfrm>
            <a:off x="304800" y="6319838"/>
            <a:ext cx="7781925" cy="461962"/>
          </a:xfrm>
          <a:prstGeom prst="rect">
            <a:avLst/>
          </a:prstGeom>
          <a:noFill/>
          <a:ln w="9525">
            <a:noFill/>
          </a:ln>
        </p:spPr>
        <p:txBody>
          <a:bodyPr wrap="none">
            <a:spAutoFit/>
          </a:bodyPr>
          <a:lstStyle/>
          <a:p>
            <a:pPr>
              <a:buNone/>
            </a:pPr>
            <a:r>
              <a:rPr sz="2400" dirty="0">
                <a:solidFill>
                  <a:srgbClr val="0000CC"/>
                </a:solidFill>
                <a:latin typeface="Times New Roman" panose="02020603050405020304" pitchFamily="18" charset="0"/>
                <a:cs typeface="Times New Roman" panose="02020603050405020304" pitchFamily="18" charset="0"/>
              </a:rPr>
              <a:t>- HS tìm thêm một số ví dụ về từ ghép chính phụ v</a:t>
            </a:r>
            <a:r>
              <a:rPr sz="2400" dirty="0">
                <a:solidFill>
                  <a:srgbClr val="0000CC"/>
                </a:solidFill>
                <a:latin typeface="Times New Roman" panose="02020603050405020304" pitchFamily="18" charset="0"/>
                <a:ea typeface="Times New Roman" panose="02020603050405020304" pitchFamily="18" charset="0"/>
              </a:rPr>
              <a:t>à</a:t>
            </a:r>
            <a:r>
              <a:rPr sz="2400" dirty="0">
                <a:solidFill>
                  <a:srgbClr val="0000CC"/>
                </a:solidFill>
                <a:latin typeface="Times New Roman" panose="02020603050405020304" pitchFamily="18" charset="0"/>
                <a:cs typeface="Times New Roman" panose="02020603050405020304" pitchFamily="18" charset="0"/>
              </a:rPr>
              <a:t> đẳng lập.</a:t>
            </a:r>
            <a:endParaRPr sz="24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dissolve">
                                      <p:cBhvr>
                                        <p:cTn id="7" dur="500"/>
                                        <p:tgtEl>
                                          <p:spTgt spid="29700"/>
                                        </p:tgtEl>
                                      </p:cBhvr>
                                    </p:animEffect>
                                  </p:childTnLst>
                                </p:cTn>
                              </p:par>
                            </p:childTnLst>
                          </p:cTn>
                        </p:par>
                        <p:par>
                          <p:cTn id="8" fill="hold">
                            <p:stCondLst>
                              <p:cond delay="500"/>
                            </p:stCondLst>
                            <p:childTnLst>
                              <p:par>
                                <p:cTn id="9" presetID="27" presetClass="entr" presetSubtype="0" fill="hold" nodeType="afterEffect">
                                  <p:stCondLst>
                                    <p:cond delay="0"/>
                                  </p:stCondLst>
                                  <p:iterate type="lt">
                                    <p:tmPct val="50000"/>
                                  </p:iterate>
                                  <p:childTnLst>
                                    <p:set>
                                      <p:cBhvr>
                                        <p:cTn id="10" dur="1" fill="hold">
                                          <p:stCondLst>
                                            <p:cond delay="0"/>
                                          </p:stCondLst>
                                        </p:cTn>
                                        <p:tgtEl>
                                          <p:spTgt spid="6150">
                                            <p:txEl>
                                              <p:pRg st="0" end="0"/>
                                            </p:txEl>
                                          </p:spTgt>
                                        </p:tgtEl>
                                        <p:attrNameLst>
                                          <p:attrName>style.visibility</p:attrName>
                                        </p:attrNameLst>
                                      </p:cBhvr>
                                      <p:to>
                                        <p:strVal val="visible"/>
                                      </p:to>
                                    </p:set>
                                    <p:anim calcmode="discrete" valueType="clr">
                                      <p:cBhvr override="childStyle">
                                        <p:cTn id="11" dur="80"/>
                                        <p:tgtEl>
                                          <p:spTgt spid="615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6150">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6150">
                                            <p:txEl>
                                              <p:pRg st="0" end="0"/>
                                            </p:txEl>
                                          </p:spTgt>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6151">
                                            <p:txEl>
                                              <p:pRg st="0" end="0"/>
                                            </p:txEl>
                                          </p:spTgt>
                                        </p:tgtEl>
                                        <p:attrNameLst>
                                          <p:attrName>style.visibility</p:attrName>
                                        </p:attrNameLst>
                                      </p:cBhvr>
                                      <p:to>
                                        <p:strVal val="visible"/>
                                      </p:to>
                                    </p:set>
                                    <p:anim calcmode="discrete" valueType="clr">
                                      <p:cBhvr override="childStyle">
                                        <p:cTn id="18" dur="80"/>
                                        <p:tgtEl>
                                          <p:spTgt spid="615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6151">
                                            <p:txEl>
                                              <p:pRg st="0" end="0"/>
                                            </p:txEl>
                                          </p:spTgt>
                                        </p:tgtEl>
                                        <p:attrNameLst>
                                          <p:attrName>fillcolor</p:attrName>
                                        </p:attrNameLst>
                                      </p:cBhvr>
                                      <p:tavLst>
                                        <p:tav tm="0">
                                          <p:val>
                                            <p:clrVal>
                                              <a:schemeClr val="accent2"/>
                                            </p:clrVal>
                                          </p:val>
                                        </p:tav>
                                        <p:tav tm="50000">
                                          <p:val>
                                            <p:clrVal>
                                              <a:schemeClr val="hlink"/>
                                            </p:clrVal>
                                          </p:val>
                                        </p:tav>
                                      </p:tavLst>
                                    </p:anim>
                                    <p:set>
                                      <p:cBhvr>
                                        <p:cTn id="20" dur="80"/>
                                        <p:tgtEl>
                                          <p:spTgt spid="6151">
                                            <p:txEl>
                                              <p:pRg st="0" end="0"/>
                                            </p:txEl>
                                          </p:spTgt>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9701"/>
                                        </p:tgtEl>
                                        <p:attrNameLst>
                                          <p:attrName>style.visibility</p:attrName>
                                        </p:attrNameLst>
                                      </p:cBhvr>
                                      <p:to>
                                        <p:strVal val="visible"/>
                                      </p:to>
                                    </p:set>
                                    <p:animEffect transition="in" filter="dissolve">
                                      <p:cBhvr>
                                        <p:cTn id="25" dur="500"/>
                                        <p:tgtEl>
                                          <p:spTgt spid="29701"/>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dissolv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29703"/>
                                        </p:tgtEl>
                                        <p:attrNameLst>
                                          <p:attrName>style.visibility</p:attrName>
                                        </p:attrNameLst>
                                      </p:cBhvr>
                                      <p:to>
                                        <p:strVal val="visible"/>
                                      </p:to>
                                    </p:set>
                                    <p:animEffect transition="in" filter="dissolve">
                                      <p:cBhvr>
                                        <p:cTn id="35" dur="500"/>
                                        <p:tgtEl>
                                          <p:spTgt spid="29703"/>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29704"/>
                                        </p:tgtEl>
                                        <p:attrNameLst>
                                          <p:attrName>style.visibility</p:attrName>
                                        </p:attrNameLst>
                                      </p:cBhvr>
                                      <p:to>
                                        <p:strVal val="visible"/>
                                      </p:to>
                                    </p:set>
                                    <p:animEffect transition="in" filter="dissolve">
                                      <p:cBhvr>
                                        <p:cTn id="40" dur="500"/>
                                        <p:tgtEl>
                                          <p:spTgt spid="29704"/>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9705"/>
                                        </p:tgtEl>
                                        <p:attrNameLst>
                                          <p:attrName>style.visibility</p:attrName>
                                        </p:attrNameLst>
                                      </p:cBhvr>
                                      <p:to>
                                        <p:strVal val="visible"/>
                                      </p:to>
                                    </p:set>
                                    <p:animEffect transition="in" filter="dissolve">
                                      <p:cBhvr>
                                        <p:cTn id="45" dur="500"/>
                                        <p:tgtEl>
                                          <p:spTgt spid="29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p:bldP spid="29701" grpId="0"/>
      <p:bldP spid="8" grpId="0"/>
      <p:bldP spid="29703" grpId="0"/>
      <p:bldP spid="29704" grpId="0"/>
      <p:bldP spid="2970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6"/>
          <p:cNvSpPr txBox="1"/>
          <p:nvPr/>
        </p:nvSpPr>
        <p:spPr>
          <a:xfrm>
            <a:off x="76200" y="604838"/>
            <a:ext cx="7391400" cy="461962"/>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eaLnBrk="1" hangingPunct="1">
              <a:lnSpc>
                <a:spcPct val="100000"/>
              </a:lnSpc>
              <a:spcBef>
                <a:spcPct val="50000"/>
              </a:spcBef>
              <a:buFontTx/>
              <a:buNone/>
            </a:pPr>
            <a:r>
              <a:rPr lang="en-US" altLang="vi-VN" sz="2400" dirty="0">
                <a:solidFill>
                  <a:srgbClr val="FF0000"/>
                </a:solidFill>
                <a:latin typeface="Times New Roman" panose="02020603050405020304" pitchFamily="18" charset="0"/>
                <a:cs typeface="Times New Roman" panose="02020603050405020304" pitchFamily="18" charset="0"/>
              </a:rPr>
              <a:t>II.  Hướng dẫn HS tìm hiểu nghĩa của từ ghép</a:t>
            </a:r>
            <a:endParaRPr lang="en-US" altLang="vi-VN" sz="2400" dirty="0">
              <a:solidFill>
                <a:srgbClr val="FF0000"/>
              </a:solidFill>
              <a:latin typeface="Times New Roman" panose="02020603050405020304" pitchFamily="18" charset="0"/>
              <a:ea typeface="Times New Roman" panose="02020603050405020304" pitchFamily="18" charset="0"/>
            </a:endParaRPr>
          </a:p>
        </p:txBody>
      </p:sp>
      <p:sp>
        <p:nvSpPr>
          <p:cNvPr id="30723" name="Rectangle 2"/>
          <p:cNvSpPr/>
          <p:nvPr/>
        </p:nvSpPr>
        <p:spPr>
          <a:xfrm>
            <a:off x="3276600" y="-11112"/>
            <a:ext cx="2282825" cy="646112"/>
          </a:xfrm>
          <a:prstGeom prst="rect">
            <a:avLst/>
          </a:prstGeom>
          <a:noFill/>
          <a:ln w="9525">
            <a:noFill/>
          </a:ln>
        </p:spPr>
        <p:txBody>
          <a:bodyPr wrap="non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50000"/>
              </a:spcBef>
              <a:buFontTx/>
              <a:buNone/>
            </a:pPr>
            <a:r>
              <a:rPr lang="en-US" altLang="vi-VN" sz="3600" b="1" dirty="0">
                <a:solidFill>
                  <a:srgbClr val="FF3300"/>
                </a:solidFill>
                <a:latin typeface="Times New Roman" panose="02020603050405020304" pitchFamily="18" charset="0"/>
              </a:rPr>
              <a:t>TỪ GHÉP</a:t>
            </a:r>
          </a:p>
        </p:txBody>
      </p:sp>
      <p:sp>
        <p:nvSpPr>
          <p:cNvPr id="30724" name="Rectangle 5"/>
          <p:cNvSpPr/>
          <p:nvPr/>
        </p:nvSpPr>
        <p:spPr>
          <a:xfrm>
            <a:off x="168275" y="1227138"/>
            <a:ext cx="8878888" cy="830262"/>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sz="2400" dirty="0">
                <a:solidFill>
                  <a:srgbClr val="0000CC"/>
                </a:solidFill>
                <a:latin typeface="Times New Roman" panose="02020603050405020304" pitchFamily="18" charset="0"/>
                <a:cs typeface="Times New Roman" panose="02020603050405020304" pitchFamily="18" charset="0"/>
              </a:rPr>
              <a:t>- HS lần lượt trả lời câu hỏi mục II– 1, 2 SGK/ 13, 14</a:t>
            </a:r>
          </a:p>
          <a:p>
            <a:pPr marL="0" lvl="0" indent="0">
              <a:lnSpc>
                <a:spcPct val="100000"/>
              </a:lnSpc>
              <a:spcBef>
                <a:spcPct val="0"/>
              </a:spcBef>
              <a:buFontTx/>
              <a:buNone/>
            </a:pPr>
            <a:endParaRPr sz="2400" i="1" dirty="0">
              <a:solidFill>
                <a:srgbClr val="000000"/>
              </a:solidFill>
              <a:latin typeface="Times New Roman" panose="02020603050405020304" pitchFamily="18" charset="0"/>
              <a:ea typeface="Times New Roman" panose="02020603050405020304" pitchFamily="18" charset="0"/>
            </a:endParaRPr>
          </a:p>
        </p:txBody>
      </p:sp>
      <p:sp>
        <p:nvSpPr>
          <p:cNvPr id="8" name="Rectangle 5"/>
          <p:cNvSpPr>
            <a:spLocks noChangeArrowheads="1"/>
          </p:cNvSpPr>
          <p:nvPr/>
        </p:nvSpPr>
        <p:spPr bwMode="auto">
          <a:xfrm>
            <a:off x="188913" y="1793875"/>
            <a:ext cx="8878888"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342900" lvl="0" indent="-342900" algn="just">
              <a:lnSpc>
                <a:spcPct val="100000"/>
              </a:lnSpc>
              <a:spcBef>
                <a:spcPts val="600"/>
              </a:spcBef>
              <a:spcAft>
                <a:spcPts val="600"/>
              </a:spcAft>
              <a:buFontTx/>
              <a:buChar char="-"/>
            </a:pPr>
            <a:r>
              <a:rPr sz="2400" dirty="0">
                <a:solidFill>
                  <a:srgbClr val="0000CC"/>
                </a:solidFill>
                <a:latin typeface="Times New Roman" panose="02020603050405020304" pitchFamily="18" charset="0"/>
                <a:cs typeface="Times New Roman" panose="02020603050405020304" pitchFamily="18" charset="0"/>
              </a:rPr>
              <a:t>Gợi ý trả lời câu hỏi:</a:t>
            </a:r>
          </a:p>
          <a:p>
            <a:pPr marL="0" lvl="0" indent="0" algn="just">
              <a:lnSpc>
                <a:spcPct val="100000"/>
              </a:lnSpc>
              <a:spcBef>
                <a:spcPts val="600"/>
              </a:spcBef>
              <a:spcAft>
                <a:spcPts val="600"/>
              </a:spcAft>
              <a:buFontTx/>
              <a:buNone/>
            </a:pPr>
            <a:r>
              <a:rPr sz="2400" dirty="0" smtClean="0">
                <a:solidFill>
                  <a:srgbClr val="0000CC"/>
                </a:solidFill>
                <a:latin typeface="Times New Roman" panose="02020603050405020304" pitchFamily="18" charset="0"/>
                <a:cs typeface="Times New Roman" panose="02020603050405020304" pitchFamily="18" charset="0"/>
              </a:rPr>
              <a:t>Để </a:t>
            </a:r>
            <a:r>
              <a:rPr sz="2400" dirty="0">
                <a:solidFill>
                  <a:srgbClr val="0000CC"/>
                </a:solidFill>
                <a:latin typeface="Times New Roman" panose="02020603050405020304" pitchFamily="18" charset="0"/>
                <a:cs typeface="Times New Roman" panose="02020603050405020304" pitchFamily="18" charset="0"/>
              </a:rPr>
              <a:t>so sánh được nghĩa của từ </a:t>
            </a:r>
            <a:r>
              <a:rPr sz="2400" i="1" dirty="0">
                <a:solidFill>
                  <a:srgbClr val="0000CC"/>
                </a:solidFill>
                <a:latin typeface="Times New Roman" panose="02020603050405020304" pitchFamily="18" charset="0"/>
                <a:cs typeface="Times New Roman" panose="02020603050405020304" pitchFamily="18" charset="0"/>
              </a:rPr>
              <a:t>b</a:t>
            </a:r>
            <a:r>
              <a:rPr sz="2400" i="1" dirty="0">
                <a:solidFill>
                  <a:srgbClr val="0000CC"/>
                </a:solidFill>
                <a:latin typeface="Times New Roman" panose="02020603050405020304" pitchFamily="18" charset="0"/>
                <a:ea typeface="Times New Roman" panose="02020603050405020304" pitchFamily="18" charset="0"/>
              </a:rPr>
              <a:t>à</a:t>
            </a:r>
            <a:r>
              <a:rPr sz="2400" i="1" dirty="0">
                <a:solidFill>
                  <a:srgbClr val="0000CC"/>
                </a:solidFill>
                <a:latin typeface="Times New Roman" panose="02020603050405020304" pitchFamily="18" charset="0"/>
                <a:cs typeface="Times New Roman" panose="02020603050405020304" pitchFamily="18" charset="0"/>
              </a:rPr>
              <a:t> ngoại </a:t>
            </a:r>
            <a:r>
              <a:rPr sz="2400" dirty="0">
                <a:solidFill>
                  <a:srgbClr val="0000CC"/>
                </a:solidFill>
                <a:latin typeface="Times New Roman" panose="02020603050405020304" pitchFamily="18" charset="0"/>
                <a:cs typeface="Times New Roman" panose="02020603050405020304" pitchFamily="18" charset="0"/>
              </a:rPr>
              <a:t>với nghĩa của </a:t>
            </a:r>
            <a:r>
              <a:rPr sz="2400" i="1" dirty="0">
                <a:solidFill>
                  <a:srgbClr val="0000CC"/>
                </a:solidFill>
                <a:latin typeface="Times New Roman" panose="02020603050405020304" pitchFamily="18" charset="0"/>
                <a:cs typeface="Times New Roman" panose="02020603050405020304" pitchFamily="18" charset="0"/>
              </a:rPr>
              <a:t>b</a:t>
            </a:r>
            <a:r>
              <a:rPr sz="2400" i="1" dirty="0">
                <a:solidFill>
                  <a:srgbClr val="0000CC"/>
                </a:solidFill>
                <a:latin typeface="Times New Roman" panose="02020603050405020304" pitchFamily="18" charset="0"/>
                <a:ea typeface="Times New Roman" panose="02020603050405020304" pitchFamily="18" charset="0"/>
              </a:rPr>
              <a:t>à</a:t>
            </a:r>
            <a:r>
              <a:rPr sz="2400" i="1" dirty="0">
                <a:solidFill>
                  <a:srgbClr val="0000CC"/>
                </a:solidFill>
                <a:latin typeface="Times New Roman" panose="02020603050405020304" pitchFamily="18" charset="0"/>
                <a:cs typeface="Times New Roman" panose="02020603050405020304" pitchFamily="18" charset="0"/>
              </a:rPr>
              <a:t>, </a:t>
            </a:r>
            <a:r>
              <a:rPr sz="2400" dirty="0">
                <a:solidFill>
                  <a:srgbClr val="0000CC"/>
                </a:solidFill>
                <a:latin typeface="Times New Roman" panose="02020603050405020304" pitchFamily="18" charset="0"/>
                <a:cs typeface="Times New Roman" panose="02020603050405020304" pitchFamily="18" charset="0"/>
              </a:rPr>
              <a:t>nghĩa của </a:t>
            </a:r>
            <a:r>
              <a:rPr sz="2400" dirty="0" smtClean="0">
                <a:solidFill>
                  <a:srgbClr val="0000CC"/>
                </a:solidFill>
                <a:latin typeface="Times New Roman" panose="02020603050405020304" pitchFamily="18" charset="0"/>
                <a:cs typeface="Times New Roman" panose="02020603050405020304" pitchFamily="18" charset="0"/>
              </a:rPr>
              <a:t>từ</a:t>
            </a:r>
            <a:r>
              <a:rPr sz="2400" i="1" dirty="0" smtClean="0">
                <a:solidFill>
                  <a:srgbClr val="0000CC"/>
                </a:solidFill>
                <a:latin typeface="Times New Roman" panose="02020603050405020304" pitchFamily="18" charset="0"/>
                <a:cs typeface="Times New Roman" panose="02020603050405020304" pitchFamily="18" charset="0"/>
              </a:rPr>
              <a:t> </a:t>
            </a:r>
            <a:r>
              <a:rPr lang="vi-VN" sz="2400" i="1" dirty="0" smtClean="0">
                <a:solidFill>
                  <a:srgbClr val="0000CC"/>
                </a:solidFill>
                <a:latin typeface="Times New Roman" panose="02020603050405020304" pitchFamily="18" charset="0"/>
                <a:cs typeface="Times New Roman" panose="02020603050405020304" pitchFamily="18" charset="0"/>
              </a:rPr>
              <a:t> </a:t>
            </a:r>
            <a:r>
              <a:rPr sz="2400" i="1" dirty="0" smtClean="0">
                <a:solidFill>
                  <a:srgbClr val="0000CC"/>
                </a:solidFill>
                <a:latin typeface="Times New Roman" panose="02020603050405020304" pitchFamily="18" charset="0"/>
                <a:cs typeface="Times New Roman" panose="02020603050405020304" pitchFamily="18" charset="0"/>
              </a:rPr>
              <a:t>thơm </a:t>
            </a:r>
            <a:r>
              <a:rPr sz="2400" i="1" dirty="0">
                <a:solidFill>
                  <a:srgbClr val="0000CC"/>
                </a:solidFill>
                <a:latin typeface="Times New Roman" panose="02020603050405020304" pitchFamily="18" charset="0"/>
                <a:cs typeface="Times New Roman" panose="02020603050405020304" pitchFamily="18" charset="0"/>
              </a:rPr>
              <a:t>phức </a:t>
            </a:r>
            <a:r>
              <a:rPr sz="2400" dirty="0">
                <a:solidFill>
                  <a:srgbClr val="0000CC"/>
                </a:solidFill>
                <a:latin typeface="Times New Roman" panose="02020603050405020304" pitchFamily="18" charset="0"/>
                <a:cs typeface="Times New Roman" panose="02020603050405020304" pitchFamily="18" charset="0"/>
              </a:rPr>
              <a:t>với nghĩa của </a:t>
            </a:r>
            <a:r>
              <a:rPr sz="2400" i="1" dirty="0">
                <a:solidFill>
                  <a:srgbClr val="0000CC"/>
                </a:solidFill>
                <a:latin typeface="Times New Roman" panose="02020603050405020304" pitchFamily="18" charset="0"/>
                <a:cs typeface="Times New Roman" panose="02020603050405020304" pitchFamily="18" charset="0"/>
              </a:rPr>
              <a:t>thơm; </a:t>
            </a:r>
            <a:r>
              <a:rPr sz="2400" dirty="0">
                <a:solidFill>
                  <a:srgbClr val="0000CC"/>
                </a:solidFill>
                <a:latin typeface="Times New Roman" panose="02020603050405020304" pitchFamily="18" charset="0"/>
                <a:cs typeface="Times New Roman" panose="02020603050405020304" pitchFamily="18" charset="0"/>
              </a:rPr>
              <a:t>nghĩa của từ </a:t>
            </a:r>
            <a:r>
              <a:rPr sz="2400" i="1" dirty="0">
                <a:solidFill>
                  <a:srgbClr val="0000CC"/>
                </a:solidFill>
                <a:latin typeface="Times New Roman" panose="02020603050405020304" pitchFamily="18" charset="0"/>
                <a:cs typeface="Times New Roman" panose="02020603050405020304" pitchFamily="18" charset="0"/>
              </a:rPr>
              <a:t>quần áo </a:t>
            </a:r>
            <a:r>
              <a:rPr sz="2400" dirty="0">
                <a:solidFill>
                  <a:srgbClr val="0000CC"/>
                </a:solidFill>
                <a:latin typeface="Times New Roman" panose="02020603050405020304" pitchFamily="18" charset="0"/>
                <a:cs typeface="Times New Roman" panose="02020603050405020304" pitchFamily="18" charset="0"/>
              </a:rPr>
              <a:t>với nghĩa của mỗi tiếng</a:t>
            </a:r>
            <a:r>
              <a:rPr sz="2400" i="1" dirty="0">
                <a:solidFill>
                  <a:srgbClr val="0000CC"/>
                </a:solidFill>
                <a:latin typeface="Times New Roman" panose="02020603050405020304" pitchFamily="18" charset="0"/>
                <a:cs typeface="Times New Roman" panose="02020603050405020304" pitchFamily="18" charset="0"/>
              </a:rPr>
              <a:t> quần, áo; </a:t>
            </a:r>
            <a:r>
              <a:rPr sz="2400" dirty="0">
                <a:solidFill>
                  <a:srgbClr val="0000CC"/>
                </a:solidFill>
                <a:latin typeface="Times New Roman" panose="02020603050405020304" pitchFamily="18" charset="0"/>
                <a:cs typeface="Times New Roman" panose="02020603050405020304" pitchFamily="18" charset="0"/>
              </a:rPr>
              <a:t>nghĩa của từ </a:t>
            </a:r>
            <a:r>
              <a:rPr sz="2400" i="1" dirty="0">
                <a:solidFill>
                  <a:srgbClr val="0000CC"/>
                </a:solidFill>
                <a:latin typeface="Times New Roman" panose="02020603050405020304" pitchFamily="18" charset="0"/>
                <a:cs typeface="Times New Roman" panose="02020603050405020304" pitchFamily="18" charset="0"/>
              </a:rPr>
              <a:t>trầm bổng </a:t>
            </a:r>
            <a:r>
              <a:rPr sz="2400" dirty="0">
                <a:solidFill>
                  <a:srgbClr val="0000CC"/>
                </a:solidFill>
                <a:latin typeface="Times New Roman" panose="02020603050405020304" pitchFamily="18" charset="0"/>
                <a:cs typeface="Times New Roman" panose="02020603050405020304" pitchFamily="18" charset="0"/>
              </a:rPr>
              <a:t>với nghĩa của mỗi tiếng</a:t>
            </a:r>
            <a:r>
              <a:rPr sz="2400" i="1" dirty="0">
                <a:solidFill>
                  <a:srgbClr val="0000CC"/>
                </a:solidFill>
                <a:latin typeface="Times New Roman" panose="02020603050405020304" pitchFamily="18" charset="0"/>
                <a:cs typeface="Times New Roman" panose="02020603050405020304" pitchFamily="18" charset="0"/>
              </a:rPr>
              <a:t> trầm, bổng </a:t>
            </a:r>
            <a:r>
              <a:rPr sz="2400" dirty="0">
                <a:solidFill>
                  <a:srgbClr val="0000CC"/>
                </a:solidFill>
                <a:latin typeface="Times New Roman" panose="02020603050405020304" pitchFamily="18" charset="0"/>
                <a:cs typeface="Times New Roman" panose="02020603050405020304" pitchFamily="18" charset="0"/>
              </a:rPr>
              <a:t>các em cần đi giải thích nghĩa của từng từ, từng tiếng đó. </a:t>
            </a:r>
            <a:endParaRPr sz="2400" dirty="0">
              <a:solidFill>
                <a:srgbClr val="0000CC"/>
              </a:solidFill>
              <a:latin typeface="Times New Roman" panose="02020603050405020304" pitchFamily="18" charset="0"/>
              <a:ea typeface="Times New Roman" panose="02020603050405020304" pitchFamily="18" charset="0"/>
            </a:endParaRPr>
          </a:p>
        </p:txBody>
      </p:sp>
      <p:sp>
        <p:nvSpPr>
          <p:cNvPr id="30726" name="Rectangle 5"/>
          <p:cNvSpPr/>
          <p:nvPr/>
        </p:nvSpPr>
        <p:spPr>
          <a:xfrm>
            <a:off x="193675" y="4246563"/>
            <a:ext cx="8878888" cy="82994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sz="2400" dirty="0">
                <a:solidFill>
                  <a:srgbClr val="0000CC"/>
                </a:solidFill>
                <a:latin typeface="Times New Roman" panose="02020603050405020304" pitchFamily="18" charset="0"/>
                <a:cs typeface="Times New Roman" panose="02020603050405020304" pitchFamily="18" charset="0"/>
              </a:rPr>
              <a:t>- Qua so sánh, HS rút ra kết luận về nghĩa của từ ghép chính phụ v</a:t>
            </a:r>
            <a:r>
              <a:rPr sz="2400" dirty="0">
                <a:solidFill>
                  <a:srgbClr val="0000CC"/>
                </a:solidFill>
                <a:latin typeface="Times New Roman" panose="02020603050405020304" pitchFamily="18" charset="0"/>
                <a:ea typeface="Times New Roman" panose="02020603050405020304" pitchFamily="18" charset="0"/>
              </a:rPr>
              <a:t>à</a:t>
            </a:r>
            <a:r>
              <a:rPr sz="2400" dirty="0">
                <a:solidFill>
                  <a:srgbClr val="0000CC"/>
                </a:solidFill>
                <a:latin typeface="Times New Roman" panose="02020603050405020304" pitchFamily="18" charset="0"/>
                <a:cs typeface="Times New Roman" panose="02020603050405020304" pitchFamily="18" charset="0"/>
              </a:rPr>
              <a:t> từ ghép đẳng lập.</a:t>
            </a:r>
            <a:endParaRPr sz="2400" i="1" dirty="0">
              <a:solidFill>
                <a:srgbClr val="000000"/>
              </a:solidFill>
              <a:latin typeface="Times New Roman" panose="02020603050405020304" pitchFamily="18" charset="0"/>
              <a:ea typeface="Times New Roman" panose="02020603050405020304" pitchFamily="18" charset="0"/>
            </a:endParaRPr>
          </a:p>
        </p:txBody>
      </p:sp>
      <p:sp>
        <p:nvSpPr>
          <p:cNvPr id="30727" name="Rectangle 1"/>
          <p:cNvSpPr/>
          <p:nvPr/>
        </p:nvSpPr>
        <p:spPr>
          <a:xfrm>
            <a:off x="280988" y="5140325"/>
            <a:ext cx="4235450" cy="460375"/>
          </a:xfrm>
          <a:prstGeom prst="rect">
            <a:avLst/>
          </a:prstGeom>
          <a:noFill/>
          <a:ln w="9525">
            <a:noFill/>
          </a:ln>
        </p:spPr>
        <p:txBody>
          <a:bodyPr wrap="none">
            <a:spAutoFit/>
          </a:bodyPr>
          <a:lstStyle/>
          <a:p>
            <a:pPr>
              <a:buNone/>
            </a:pPr>
            <a:r>
              <a:rPr sz="2400" dirty="0">
                <a:solidFill>
                  <a:srgbClr val="0000CC"/>
                </a:solidFill>
                <a:latin typeface="Times New Roman" panose="02020603050405020304" pitchFamily="18" charset="0"/>
                <a:cs typeface="Times New Roman" panose="02020603050405020304" pitchFamily="18" charset="0"/>
              </a:rPr>
              <a:t>- HS đọc kĩ ghi nhớ 2/ SGK/ 14</a:t>
            </a:r>
            <a:endParaRPr sz="24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6150">
                                            <p:txEl>
                                              <p:pRg st="0" end="0"/>
                                            </p:txEl>
                                          </p:spTgt>
                                        </p:tgtEl>
                                        <p:attrNameLst>
                                          <p:attrName>style.visibility</p:attrName>
                                        </p:attrNameLst>
                                      </p:cBhvr>
                                      <p:to>
                                        <p:strVal val="visible"/>
                                      </p:to>
                                    </p:set>
                                    <p:anim calcmode="discrete" valueType="clr">
                                      <p:cBhvr override="childStyle">
                                        <p:cTn id="7" dur="80"/>
                                        <p:tgtEl>
                                          <p:spTgt spid="615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50">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6150">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0724"/>
                                        </p:tgtEl>
                                        <p:attrNameLst>
                                          <p:attrName>style.visibility</p:attrName>
                                        </p:attrNameLst>
                                      </p:cBhvr>
                                      <p:to>
                                        <p:strVal val="visible"/>
                                      </p:to>
                                    </p:set>
                                    <p:animEffect transition="in" filter="dissolve">
                                      <p:cBhvr>
                                        <p:cTn id="14" dur="500"/>
                                        <p:tgtEl>
                                          <p:spTgt spid="30724"/>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0726"/>
                                        </p:tgtEl>
                                        <p:attrNameLst>
                                          <p:attrName>style.visibility</p:attrName>
                                        </p:attrNameLst>
                                      </p:cBhvr>
                                      <p:to>
                                        <p:strVal val="visible"/>
                                      </p:to>
                                    </p:set>
                                    <p:animEffect transition="in" filter="dissolve">
                                      <p:cBhvr>
                                        <p:cTn id="24" dur="500"/>
                                        <p:tgtEl>
                                          <p:spTgt spid="30726"/>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0727"/>
                                        </p:tgtEl>
                                        <p:attrNameLst>
                                          <p:attrName>style.visibility</p:attrName>
                                        </p:attrNameLst>
                                      </p:cBhvr>
                                      <p:to>
                                        <p:strVal val="visible"/>
                                      </p:to>
                                    </p:set>
                                    <p:animEffect transition="in" filter="dissolve">
                                      <p:cBhvr>
                                        <p:cTn id="29" dur="500"/>
                                        <p:tgtEl>
                                          <p:spTgt spid="307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P spid="8" grpId="0"/>
      <p:bldP spid="30726" grpId="0"/>
      <p:bldP spid="307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p:nvPr/>
        </p:nvSpPr>
        <p:spPr>
          <a:xfrm>
            <a:off x="965200" y="2144713"/>
            <a:ext cx="7188200" cy="1077912"/>
          </a:xfrm>
          <a:prstGeom prst="rect">
            <a:avLst/>
          </a:prstGeom>
          <a:noFill/>
          <a:ln w="12700">
            <a:noFill/>
          </a:ln>
        </p:spPr>
        <p:txBody>
          <a:bodyPr>
            <a:spAutoFit/>
          </a:bodyPr>
          <a:lstStyle/>
          <a:p>
            <a:pPr algn="ctr" eaLnBrk="1" hangingPunct="1">
              <a:spcBef>
                <a:spcPct val="50000"/>
              </a:spcBef>
            </a:pPr>
            <a:r>
              <a:rPr sz="3200" b="1" dirty="0">
                <a:solidFill>
                  <a:srgbClr val="FF0000"/>
                </a:solidFill>
                <a:latin typeface="Times New Roman" panose="02020603050405020304" pitchFamily="18" charset="0"/>
              </a:rPr>
              <a:t>Các em hãy cố gắng chuẩn bị bài tốt để tiết học trực tuyến đạt hiệu quả cao.</a:t>
            </a:r>
          </a:p>
        </p:txBody>
      </p:sp>
      <p:grpSp>
        <p:nvGrpSpPr>
          <p:cNvPr id="31747" name="Group 6"/>
          <p:cNvGrpSpPr/>
          <p:nvPr/>
        </p:nvGrpSpPr>
        <p:grpSpPr>
          <a:xfrm>
            <a:off x="0" y="0"/>
            <a:ext cx="9118600" cy="6832600"/>
            <a:chOff x="24" y="24"/>
            <a:chExt cx="5744" cy="4304"/>
          </a:xfrm>
        </p:grpSpPr>
        <p:grpSp>
          <p:nvGrpSpPr>
            <p:cNvPr id="31749" name="Group 7"/>
            <p:cNvGrpSpPr/>
            <p:nvPr/>
          </p:nvGrpSpPr>
          <p:grpSpPr>
            <a:xfrm>
              <a:off x="24" y="3216"/>
              <a:ext cx="840" cy="1088"/>
              <a:chOff x="24" y="3216"/>
              <a:chExt cx="840" cy="1088"/>
            </a:xfrm>
          </p:grpSpPr>
          <p:pic>
            <p:nvPicPr>
              <p:cNvPr id="72712" name="Picture 8">
                <a:hlinkClick r:id="" action="ppaction://media"/>
              </p:cNvPr>
              <p:cNvPicPr>
                <a:picLocks noRot="1" noChangeAspect="1"/>
              </p:cNvPicPr>
              <p:nvPr>
                <a:wavAudioFile r:embed="rId1"/>
              </p:nvPr>
            </p:nvPicPr>
            <p:blipFill>
              <a:blip r:embed="rId3"/>
              <a:stretch>
                <a:fillRect/>
              </a:stretch>
            </p:blipFill>
            <p:spPr>
              <a:xfrm>
                <a:off x="24" y="4152"/>
                <a:ext cx="120" cy="120"/>
              </a:xfrm>
              <a:prstGeom prst="rect">
                <a:avLst/>
              </a:prstGeom>
              <a:noFill/>
              <a:ln w="9525">
                <a:noFill/>
              </a:ln>
            </p:spPr>
          </p:pic>
          <p:pic>
            <p:nvPicPr>
              <p:cNvPr id="31766" name="Picture 9" descr="BAR"/>
              <p:cNvPicPr preferRelativeResize="0">
                <a:picLocks noChangeAspect="1"/>
              </p:cNvPicPr>
              <p:nvPr/>
            </p:nvPicPr>
            <p:blipFill>
              <a:blip r:embed="rId4"/>
              <a:stretch>
                <a:fillRect/>
              </a:stretch>
            </p:blipFill>
            <p:spPr>
              <a:xfrm rot="-5400000">
                <a:off x="-464" y="3711"/>
                <a:ext cx="1056" cy="65"/>
              </a:xfrm>
              <a:prstGeom prst="rect">
                <a:avLst/>
              </a:prstGeom>
              <a:noFill/>
              <a:ln w="9525">
                <a:noFill/>
              </a:ln>
            </p:spPr>
          </p:pic>
          <p:pic>
            <p:nvPicPr>
              <p:cNvPr id="31767" name="Picture 10" descr="BAR"/>
              <p:cNvPicPr preferRelativeResize="0">
                <a:picLocks noChangeAspect="1"/>
              </p:cNvPicPr>
              <p:nvPr/>
            </p:nvPicPr>
            <p:blipFill>
              <a:blip r:embed="rId4"/>
              <a:stretch>
                <a:fillRect/>
              </a:stretch>
            </p:blipFill>
            <p:spPr>
              <a:xfrm>
                <a:off x="48" y="4253"/>
                <a:ext cx="816" cy="51"/>
              </a:xfrm>
              <a:prstGeom prst="rect">
                <a:avLst/>
              </a:prstGeom>
              <a:noFill/>
              <a:ln w="9525">
                <a:noFill/>
              </a:ln>
            </p:spPr>
          </p:pic>
          <p:pic>
            <p:nvPicPr>
              <p:cNvPr id="31768" name="Picture 11" descr="BAR"/>
              <p:cNvPicPr preferRelativeResize="0">
                <a:picLocks noChangeAspect="1"/>
              </p:cNvPicPr>
              <p:nvPr/>
            </p:nvPicPr>
            <p:blipFill>
              <a:blip r:embed="rId4"/>
              <a:stretch>
                <a:fillRect/>
              </a:stretch>
            </p:blipFill>
            <p:spPr>
              <a:xfrm flipV="1">
                <a:off x="48" y="4188"/>
                <a:ext cx="624" cy="47"/>
              </a:xfrm>
              <a:prstGeom prst="rect">
                <a:avLst/>
              </a:prstGeom>
              <a:noFill/>
              <a:ln w="9525">
                <a:noFill/>
              </a:ln>
            </p:spPr>
          </p:pic>
        </p:grpSp>
        <p:grpSp>
          <p:nvGrpSpPr>
            <p:cNvPr id="31750" name="Group 13"/>
            <p:cNvGrpSpPr/>
            <p:nvPr/>
          </p:nvGrpSpPr>
          <p:grpSpPr>
            <a:xfrm>
              <a:off x="32" y="24"/>
              <a:ext cx="1056" cy="816"/>
              <a:chOff x="32" y="24"/>
              <a:chExt cx="1056" cy="816"/>
            </a:xfrm>
          </p:grpSpPr>
          <p:pic>
            <p:nvPicPr>
              <p:cNvPr id="31761" name="Picture 14" descr="BAR"/>
              <p:cNvPicPr preferRelativeResize="0">
                <a:picLocks noChangeAspect="1"/>
              </p:cNvPicPr>
              <p:nvPr/>
            </p:nvPicPr>
            <p:blipFill>
              <a:blip r:embed="rId4"/>
              <a:stretch>
                <a:fillRect/>
              </a:stretch>
            </p:blipFill>
            <p:spPr>
              <a:xfrm>
                <a:off x="32" y="32"/>
                <a:ext cx="1056" cy="65"/>
              </a:xfrm>
              <a:prstGeom prst="rect">
                <a:avLst/>
              </a:prstGeom>
              <a:noFill/>
              <a:ln w="9525">
                <a:noFill/>
              </a:ln>
            </p:spPr>
          </p:pic>
          <p:pic>
            <p:nvPicPr>
              <p:cNvPr id="31762" name="Picture 15" descr="BAR"/>
              <p:cNvPicPr preferRelativeResize="0">
                <a:picLocks noChangeAspect="1"/>
              </p:cNvPicPr>
              <p:nvPr/>
            </p:nvPicPr>
            <p:blipFill>
              <a:blip r:embed="rId4"/>
              <a:stretch>
                <a:fillRect/>
              </a:stretch>
            </p:blipFill>
            <p:spPr>
              <a:xfrm rot="5400000">
                <a:off x="-321" y="406"/>
                <a:ext cx="816" cy="51"/>
              </a:xfrm>
              <a:prstGeom prst="rect">
                <a:avLst/>
              </a:prstGeom>
              <a:noFill/>
              <a:ln w="9525">
                <a:noFill/>
              </a:ln>
            </p:spPr>
          </p:pic>
          <p:pic>
            <p:nvPicPr>
              <p:cNvPr id="31764" name="Picture 17" descr="BAR"/>
              <p:cNvPicPr preferRelativeResize="0">
                <a:picLocks noChangeAspect="1"/>
              </p:cNvPicPr>
              <p:nvPr/>
            </p:nvPicPr>
            <p:blipFill>
              <a:blip r:embed="rId4"/>
              <a:stretch>
                <a:fillRect/>
              </a:stretch>
            </p:blipFill>
            <p:spPr>
              <a:xfrm>
                <a:off x="104" y="88"/>
                <a:ext cx="816" cy="48"/>
              </a:xfrm>
              <a:prstGeom prst="rect">
                <a:avLst/>
              </a:prstGeom>
              <a:noFill/>
              <a:ln w="9525">
                <a:noFill/>
              </a:ln>
            </p:spPr>
          </p:pic>
        </p:grpSp>
        <p:grpSp>
          <p:nvGrpSpPr>
            <p:cNvPr id="31751" name="Group 18"/>
            <p:cNvGrpSpPr/>
            <p:nvPr/>
          </p:nvGrpSpPr>
          <p:grpSpPr>
            <a:xfrm>
              <a:off x="4712" y="32"/>
              <a:ext cx="1056" cy="832"/>
              <a:chOff x="4712" y="32"/>
              <a:chExt cx="1056" cy="832"/>
            </a:xfrm>
          </p:grpSpPr>
          <p:pic>
            <p:nvPicPr>
              <p:cNvPr id="31757" name="Picture 19" descr="BAR"/>
              <p:cNvPicPr preferRelativeResize="0">
                <a:picLocks noChangeAspect="1"/>
              </p:cNvPicPr>
              <p:nvPr/>
            </p:nvPicPr>
            <p:blipFill>
              <a:blip r:embed="rId4"/>
              <a:stretch>
                <a:fillRect/>
              </a:stretch>
            </p:blipFill>
            <p:spPr>
              <a:xfrm>
                <a:off x="4712" y="32"/>
                <a:ext cx="1056" cy="65"/>
              </a:xfrm>
              <a:prstGeom prst="rect">
                <a:avLst/>
              </a:prstGeom>
              <a:noFill/>
              <a:ln w="9525">
                <a:noFill/>
              </a:ln>
            </p:spPr>
          </p:pic>
          <p:pic>
            <p:nvPicPr>
              <p:cNvPr id="31758" name="Picture 20" descr="BAR"/>
              <p:cNvPicPr preferRelativeResize="0">
                <a:picLocks noChangeAspect="1"/>
              </p:cNvPicPr>
              <p:nvPr/>
            </p:nvPicPr>
            <p:blipFill>
              <a:blip r:embed="rId4"/>
              <a:stretch>
                <a:fillRect/>
              </a:stretch>
            </p:blipFill>
            <p:spPr>
              <a:xfrm rot="5400000">
                <a:off x="5278" y="430"/>
                <a:ext cx="816" cy="51"/>
              </a:xfrm>
              <a:prstGeom prst="rect">
                <a:avLst/>
              </a:prstGeom>
              <a:noFill/>
              <a:ln w="9525">
                <a:noFill/>
              </a:ln>
            </p:spPr>
          </p:pic>
          <p:pic>
            <p:nvPicPr>
              <p:cNvPr id="31759" name="Picture 21" descr="BAR"/>
              <p:cNvPicPr preferRelativeResize="0">
                <a:picLocks noChangeAspect="1"/>
              </p:cNvPicPr>
              <p:nvPr/>
            </p:nvPicPr>
            <p:blipFill>
              <a:blip r:embed="rId4"/>
              <a:stretch>
                <a:fillRect/>
              </a:stretch>
            </p:blipFill>
            <p:spPr>
              <a:xfrm rot="5400000" flipV="1">
                <a:off x="5327" y="336"/>
                <a:ext cx="624" cy="47"/>
              </a:xfrm>
              <a:prstGeom prst="rect">
                <a:avLst/>
              </a:prstGeom>
              <a:noFill/>
              <a:ln w="9525">
                <a:noFill/>
              </a:ln>
            </p:spPr>
          </p:pic>
        </p:grpSp>
        <p:grpSp>
          <p:nvGrpSpPr>
            <p:cNvPr id="31752" name="Group 23"/>
            <p:cNvGrpSpPr/>
            <p:nvPr/>
          </p:nvGrpSpPr>
          <p:grpSpPr>
            <a:xfrm>
              <a:off x="4896" y="3272"/>
              <a:ext cx="848" cy="1056"/>
              <a:chOff x="4896" y="3272"/>
              <a:chExt cx="848" cy="1056"/>
            </a:xfrm>
          </p:grpSpPr>
          <p:pic>
            <p:nvPicPr>
              <p:cNvPr id="31753" name="Picture 24" descr="BAR"/>
              <p:cNvPicPr preferRelativeResize="0">
                <a:picLocks noChangeAspect="1"/>
              </p:cNvPicPr>
              <p:nvPr/>
            </p:nvPicPr>
            <p:blipFill>
              <a:blip r:embed="rId4"/>
              <a:stretch>
                <a:fillRect/>
              </a:stretch>
            </p:blipFill>
            <p:spPr>
              <a:xfrm rot="-5400000">
                <a:off x="5184" y="3767"/>
                <a:ext cx="1056" cy="65"/>
              </a:xfrm>
              <a:prstGeom prst="rect">
                <a:avLst/>
              </a:prstGeom>
              <a:noFill/>
              <a:ln w="9525">
                <a:noFill/>
              </a:ln>
            </p:spPr>
          </p:pic>
          <p:pic>
            <p:nvPicPr>
              <p:cNvPr id="31754" name="Picture 25" descr="BAR"/>
              <p:cNvPicPr preferRelativeResize="0">
                <a:picLocks noChangeAspect="1"/>
              </p:cNvPicPr>
              <p:nvPr/>
            </p:nvPicPr>
            <p:blipFill>
              <a:blip r:embed="rId4"/>
              <a:stretch>
                <a:fillRect/>
              </a:stretch>
            </p:blipFill>
            <p:spPr>
              <a:xfrm rot="10800000">
                <a:off x="4896" y="4245"/>
                <a:ext cx="816" cy="51"/>
              </a:xfrm>
              <a:prstGeom prst="rect">
                <a:avLst/>
              </a:prstGeom>
              <a:noFill/>
              <a:ln w="9525">
                <a:noFill/>
              </a:ln>
            </p:spPr>
          </p:pic>
          <p:pic>
            <p:nvPicPr>
              <p:cNvPr id="31755" name="Picture 26" descr="BAR"/>
              <p:cNvPicPr preferRelativeResize="0">
                <a:picLocks noChangeAspect="1"/>
              </p:cNvPicPr>
              <p:nvPr/>
            </p:nvPicPr>
            <p:blipFill>
              <a:blip r:embed="rId4"/>
              <a:stretch>
                <a:fillRect/>
              </a:stretch>
            </p:blipFill>
            <p:spPr>
              <a:xfrm rot="-10800000" flipV="1">
                <a:off x="5088" y="4192"/>
                <a:ext cx="624" cy="47"/>
              </a:xfrm>
              <a:prstGeom prst="rect">
                <a:avLst/>
              </a:prstGeom>
              <a:noFill/>
              <a:ln w="9525">
                <a:noFill/>
              </a:ln>
            </p:spPr>
          </p:pic>
        </p:grpSp>
      </p:grpSp>
      <p:pic>
        <p:nvPicPr>
          <p:cNvPr id="72732" name="Picture 28" descr="008"/>
          <p:cNvPicPr>
            <a:picLocks noChangeAspect="1"/>
          </p:cNvPicPr>
          <p:nvPr/>
        </p:nvPicPr>
        <p:blipFill>
          <a:blip r:embed="rId5"/>
          <a:stretch>
            <a:fillRect/>
          </a:stretch>
        </p:blipFill>
        <p:spPr>
          <a:xfrm>
            <a:off x="3505200" y="4800600"/>
            <a:ext cx="2286000" cy="1600200"/>
          </a:xfrm>
          <a:prstGeom prst="rect">
            <a:avLst/>
          </a:prstGeom>
          <a:noFill/>
          <a:ln w="9525">
            <a:noFill/>
          </a:ln>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72732"/>
                                        </p:tgtEl>
                                        <p:attrNameLst>
                                          <p:attrName>style.visibility</p:attrName>
                                        </p:attrNameLst>
                                      </p:cBhvr>
                                      <p:to>
                                        <p:strVal val="visible"/>
                                      </p:to>
                                    </p:set>
                                    <p:anim calcmode="lin" valueType="num">
                                      <p:cBhvr>
                                        <p:cTn id="7" dur="500" fill="hold"/>
                                        <p:tgtEl>
                                          <p:spTgt spid="72732"/>
                                        </p:tgtEl>
                                        <p:attrNameLst>
                                          <p:attrName>ppt_w</p:attrName>
                                        </p:attrNameLst>
                                      </p:cBhvr>
                                      <p:tavLst>
                                        <p:tav tm="0">
                                          <p:val>
                                            <p:fltVal val="0"/>
                                          </p:val>
                                        </p:tav>
                                        <p:tav tm="100000">
                                          <p:val>
                                            <p:strVal val="#ppt_w"/>
                                          </p:val>
                                        </p:tav>
                                      </p:tavLst>
                                    </p:anim>
                                    <p:anim calcmode="lin" valueType="num">
                                      <p:cBhvr>
                                        <p:cTn id="8" dur="500" fill="hold"/>
                                        <p:tgtEl>
                                          <p:spTgt spid="72732"/>
                                        </p:tgtEl>
                                        <p:attrNameLst>
                                          <p:attrName>ppt_h</p:attrName>
                                        </p:attrNameLst>
                                      </p:cBhvr>
                                      <p:tavLst>
                                        <p:tav tm="0">
                                          <p:val>
                                            <p:fltVal val="0"/>
                                          </p:val>
                                        </p:tav>
                                        <p:tav tm="100000">
                                          <p:val>
                                            <p:strVal val="#ppt_h"/>
                                          </p:val>
                                        </p:tav>
                                      </p:tavLst>
                                    </p:anim>
                                    <p:animEffect transition="in" filter="fade">
                                      <p:cBhvr>
                                        <p:cTn id="9" dur="500"/>
                                        <p:tgtEl>
                                          <p:spTgt spid="72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Comic Sans MS" panose="030F0702030302020204"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Comic Sans MS" panose="030F0702030302020204" pitchFamily="66"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TotalTime>
  <Words>371</Words>
  <Application>Microsoft Office PowerPoint</Application>
  <PresentationFormat>On-screen Show (4:3)</PresentationFormat>
  <Paragraphs>21</Paragraphs>
  <Slides>4</Slides>
  <Notes>0</Notes>
  <HiddenSlides>0</HiddenSlides>
  <MMClips>1</MMClips>
  <ScaleCrop>false</ScaleCrop>
  <HeadingPairs>
    <vt:vector size="4" baseType="variant">
      <vt:variant>
        <vt:lpstr>Theme</vt:lpstr>
      </vt:variant>
      <vt:variant>
        <vt:i4>3</vt:i4>
      </vt:variant>
      <vt:variant>
        <vt:lpstr>Slide Titles</vt:lpstr>
      </vt:variant>
      <vt:variant>
        <vt:i4>4</vt:i4>
      </vt:variant>
    </vt:vector>
  </HeadingPairs>
  <TitlesOfParts>
    <vt:vector size="7" baseType="lpstr">
      <vt:lpstr>Office Theme</vt:lpstr>
      <vt:lpstr>7_Default Design</vt:lpstr>
      <vt:lpstr>Crayons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tien</dc:creator>
  <cp:lastModifiedBy>Microsoft</cp:lastModifiedBy>
  <cp:revision>658</cp:revision>
  <dcterms:created xsi:type="dcterms:W3CDTF">2009-02-18T14:58:10Z</dcterms:created>
  <dcterms:modified xsi:type="dcterms:W3CDTF">2021-09-17T13:05:22Z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