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1"/>
  </p:notesMasterIdLst>
  <p:sldIdLst>
    <p:sldId id="509" r:id="rId2"/>
    <p:sldId id="472" r:id="rId3"/>
    <p:sldId id="477" r:id="rId4"/>
    <p:sldId id="514" r:id="rId5"/>
    <p:sldId id="511" r:id="rId6"/>
    <p:sldId id="510" r:id="rId7"/>
    <p:sldId id="512" r:id="rId8"/>
    <p:sldId id="483" r:id="rId9"/>
    <p:sldId id="492" r:id="rId10"/>
  </p:sldIdLst>
  <p:sldSz cx="9144000" cy="5145088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23" autoAdjust="0"/>
    <p:restoredTop sz="94660"/>
  </p:normalViewPr>
  <p:slideViewPr>
    <p:cSldViewPr snapToGrid="0">
      <p:cViewPr>
        <p:scale>
          <a:sx n="106" d="100"/>
          <a:sy n="106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F07D-F64B-476D-B3EA-FFD0E44C9DB1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00E3-84AE-4C74-9370-0C5407C96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1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B0DA-B5D0-44F8-90B7-7677CB06AF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4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1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1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B0DA-B5D0-44F8-90B7-7677CB06AF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B0DA-B5D0-44F8-90B7-7677CB06AF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5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7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65555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F817FC-9C38-4683-850A-C705946E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C1A6F25-AFBB-43CC-84A6-A32AB3AFF50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69599" y="10560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工作体会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856A93C-97EE-428B-8785-0B156EB424AA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94553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C69B46B-109B-4226-9040-9294DBC07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D0CE19C-3331-44C0-A9BB-B07BAECFFC15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40806" y="10560"/>
            <a:ext cx="1810578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工作规划和展望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933C31F1-0C0A-45FC-B50E-6E4214B9854F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99788"/>
      </p:ext>
    </p:extLst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81738"/>
      </p:ext>
    </p:extLst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73272"/>
      </p:ext>
    </p:extLst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58077"/>
      </p:ext>
    </p:extLst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59830"/>
      </p:ext>
    </p:extLst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993095"/>
      </p:ext>
    </p:extLst>
  </p:cSld>
  <p:clrMapOvr>
    <a:masterClrMapping/>
  </p:clrMapOvr>
  <p:transition spd="slow" advClick="0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759"/>
            <a:ext cx="3924301" cy="2326405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8639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1" y="1254514"/>
            <a:ext cx="8229600" cy="479573"/>
          </a:xfrm>
        </p:spPr>
        <p:txBody>
          <a:bodyPr>
            <a:noAutofit/>
          </a:bodyPr>
          <a:lstStyle>
            <a:lvl1pPr marL="0" indent="0" algn="ctr">
              <a:lnSpc>
                <a:spcPts val="1499"/>
              </a:lnSpc>
              <a:buNone/>
              <a:defRPr sz="1050">
                <a:solidFill>
                  <a:srgbClr val="595959"/>
                </a:solidFill>
              </a:defRPr>
            </a:lvl1pPr>
            <a:lvl2pPr marL="457142" indent="0" algn="ctr">
              <a:buNone/>
              <a:defRPr sz="1100"/>
            </a:lvl2pPr>
            <a:lvl3pPr marL="914286" indent="0" algn="ctr">
              <a:buNone/>
              <a:defRPr sz="1100"/>
            </a:lvl3pPr>
            <a:lvl4pPr marL="1371428" indent="0" algn="ctr">
              <a:buNone/>
              <a:defRPr sz="1100"/>
            </a:lvl4pPr>
            <a:lvl5pPr marL="1828571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966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11003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2332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2" y="876571"/>
            <a:ext cx="5029199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6678"/>
      </p:ext>
    </p:extLst>
  </p:cSld>
  <p:clrMapOvr>
    <a:masterClrMapping/>
  </p:clrMapOvr>
  <p:transition spd="slow" advClick="0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5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979"/>
            <a:ext cx="3505200" cy="9909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 sz="1100"/>
            </a:lvl2pPr>
            <a:lvl3pPr marL="914286" indent="0">
              <a:buFontTx/>
              <a:buNone/>
              <a:defRPr sz="1100"/>
            </a:lvl3pPr>
            <a:lvl4pPr marL="1371428" indent="0">
              <a:buFontTx/>
              <a:buNone/>
              <a:defRPr sz="1100"/>
            </a:lvl4pPr>
            <a:lvl5pPr marL="1828571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1" y="3182336"/>
            <a:ext cx="2438399" cy="3080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1" y="3707977"/>
            <a:ext cx="2438399" cy="4652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10312"/>
            <a:ext cx="3505200" cy="357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  <a:lvl2pPr marL="457142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28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428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571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1" y="666956"/>
            <a:ext cx="3581400" cy="8575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1" y="1257688"/>
            <a:ext cx="2188633" cy="3239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2757"/>
      </p:ext>
    </p:extLst>
  </p:cSld>
  <p:clrMapOvr>
    <a:masterClrMapping/>
  </p:clrMapOvr>
  <p:transition spd="slow" advClick="0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724390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09652"/>
      </p:ext>
    </p:extLst>
  </p:cSld>
  <p:clrMapOvr>
    <a:masterClrMapping/>
  </p:clrMapOvr>
  <p:transition spd="slow" advClick="0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69814692"/>
      </p:ext>
    </p:extLst>
  </p:cSld>
  <p:clrMapOvr>
    <a:masterClrMapping/>
  </p:clrMapOvr>
  <p:transition spd="slow" advClick="0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8082"/>
      </p:ext>
    </p:extLst>
  </p:cSld>
  <p:clrMapOvr>
    <a:masterClrMapping/>
  </p:clrMapOvr>
  <p:transition spd="slow" advClick="0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7361"/>
            <a:ext cx="9144000" cy="516244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72828044"/>
      </p:ext>
    </p:extLst>
  </p:cSld>
  <p:clrMapOvr>
    <a:masterClrMapping/>
  </p:clrMapOvr>
  <p:transition spd="slow" advClick="0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14112"/>
      </p:ext>
    </p:extLst>
  </p:cSld>
  <p:clrMapOvr>
    <a:masterClrMapping/>
  </p:clrMapOvr>
  <p:transition spd="slow" advClick="0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0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0" y="940384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972940"/>
      </p:ext>
    </p:extLst>
  </p:cSld>
  <p:clrMapOvr>
    <a:masterClrMapping/>
  </p:clrMapOvr>
  <p:transition spd="slow" advClick="0" advTm="3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765810" y="1238633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765810" y="2873172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132439" y="1238633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32439" y="2873172"/>
            <a:ext cx="1562174" cy="1089261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911240"/>
      </p:ext>
    </p:extLst>
  </p:cSld>
  <p:clrMapOvr>
    <a:masterClrMapping/>
  </p:clrMapOvr>
  <p:transition spd="slow" advClick="0" advTm="3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1ABD6C95-1F10-4D01-91D3-BF5008DD3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330" y="1472928"/>
            <a:ext cx="3379272" cy="1763860"/>
          </a:xfrm>
          <a:custGeom>
            <a:avLst/>
            <a:gdLst>
              <a:gd name="connsiteX0" fmla="*/ 0 w 4505696"/>
              <a:gd name="connsiteY0" fmla="*/ 0 h 2351088"/>
              <a:gd name="connsiteX1" fmla="*/ 4505696 w 4505696"/>
              <a:gd name="connsiteY1" fmla="*/ 0 h 2351088"/>
              <a:gd name="connsiteX2" fmla="*/ 4505696 w 4505696"/>
              <a:gd name="connsiteY2" fmla="*/ 2351088 h 2351088"/>
              <a:gd name="connsiteX3" fmla="*/ 0 w 4505696"/>
              <a:gd name="connsiteY3" fmla="*/ 2351088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696" h="2351088">
                <a:moveTo>
                  <a:pt x="0" y="0"/>
                </a:moveTo>
                <a:lnTo>
                  <a:pt x="4505696" y="0"/>
                </a:lnTo>
                <a:lnTo>
                  <a:pt x="4505696" y="2351088"/>
                </a:lnTo>
                <a:lnTo>
                  <a:pt x="0" y="2351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37952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20051"/>
      </p:ext>
    </p:extLst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74547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07430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07922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12266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7E06D6F-D8B5-40B4-B858-1CB3D7646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856BFE-D3FC-4EFA-ACBB-6949569586B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59782" y="2822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工作回顾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CA60B3EB-5B48-4300-B079-DA4C9D36AE0E}"/>
              </a:ext>
            </a:extLst>
          </p:cNvPr>
          <p:cNvSpPr/>
          <p:nvPr userDrawn="1"/>
        </p:nvSpPr>
        <p:spPr>
          <a:xfrm>
            <a:off x="538497" y="2822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416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02FEE6F-5110-4896-BB72-D3F0E4B4C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AB73F46-AC0F-423D-A713-38A124202761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06779" y="2385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自我评价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D885BA86-9C7F-4C80-A73D-092FAC52EA38}"/>
              </a:ext>
            </a:extLst>
          </p:cNvPr>
          <p:cNvSpPr/>
          <p:nvPr userDrawn="1"/>
        </p:nvSpPr>
        <p:spPr>
          <a:xfrm>
            <a:off x="512740" y="2385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61556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7026-63EA-4E95-95C8-913B599A53F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1586-A5D1-45E3-A381-D13370D40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3" r:id="rId8"/>
    <p:sldLayoutId id="2147483684" r:id="rId9"/>
    <p:sldLayoutId id="2147483685" r:id="rId10"/>
    <p:sldLayoutId id="2147483686" r:id="rId11"/>
    <p:sldLayoutId id="2147483678" r:id="rId12"/>
    <p:sldLayoutId id="2147483679" r:id="rId13"/>
    <p:sldLayoutId id="2147483680" r:id="rId14"/>
    <p:sldLayoutId id="2147483681" r:id="rId15"/>
    <p:sldLayoutId id="2147483661" r:id="rId16"/>
    <p:sldLayoutId id="2147483668" r:id="rId17"/>
    <p:sldLayoutId id="2147483669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ransition spd="slow" advClick="0" advTm="3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77" y="285839"/>
            <a:ext cx="6860131" cy="45039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67DCFCD-0A5B-458B-A565-2D089FC94DDD}"/>
              </a:ext>
            </a:extLst>
          </p:cNvPr>
          <p:cNvSpPr txBox="1"/>
          <p:nvPr/>
        </p:nvSpPr>
        <p:spPr>
          <a:xfrm>
            <a:off x="2208886" y="1523804"/>
            <a:ext cx="4407068" cy="919738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algn="ctr"/>
            <a:r>
              <a:rPr lang="vi-VN" altLang="zh-CN" sz="3601" b="1" dirty="0" smtClean="0">
                <a:solidFill>
                  <a:srgbClr val="FFFF00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PHÒNG </a:t>
            </a:r>
            <a:r>
              <a:rPr lang="vi-VN" altLang="zh-CN" sz="3601" b="1" dirty="0">
                <a:solidFill>
                  <a:srgbClr val="FFFF00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GIÁO DỤC VÀ ĐÀO TẠO </a:t>
            </a:r>
            <a:r>
              <a:rPr lang="vi-VN" altLang="zh-CN" sz="3601" b="1" dirty="0" smtClean="0">
                <a:solidFill>
                  <a:srgbClr val="FFFF00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QUẬN GÒ VẤP</a:t>
            </a:r>
            <a:endParaRPr lang="zh-CN" altLang="en-US" sz="3601" b="1" dirty="0">
              <a:solidFill>
                <a:srgbClr val="FFFF00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8885" y="2537824"/>
            <a:ext cx="4744914" cy="41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1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BÀI: </a:t>
            </a:r>
            <a:r>
              <a:rPr lang="en-US" sz="2101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1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1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101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039" y="3235684"/>
            <a:ext cx="4744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CA DAO, DÂN CA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117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2858PICdbgea5Gz679dY_PIC2018.png">
            <a:extLst>
              <a:ext uri="{FF2B5EF4-FFF2-40B4-BE49-F238E27FC236}">
                <a16:creationId xmlns:a16="http://schemas.microsoft.com/office/drawing/2014/main" xmlns="" id="{D77DD5B4-3F6B-2443-B7D7-3C62D001BD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466" y="1944688"/>
            <a:ext cx="3200400" cy="3200400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EB11A811-E1E1-B94B-84A8-1E93C659E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" y="0"/>
            <a:ext cx="4318781" cy="46782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6F937-BB6F-A84F-BDDE-A5D70D110780}"/>
              </a:ext>
            </a:extLst>
          </p:cNvPr>
          <p:cNvSpPr txBox="1"/>
          <p:nvPr/>
        </p:nvSpPr>
        <p:spPr>
          <a:xfrm rot="20600912">
            <a:off x="1561969" y="2097223"/>
            <a:ext cx="2897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tìm hiểu đặc điểm 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x-none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1287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2051437"/>
            <a:ext cx="3354156" cy="1104828"/>
            <a:chOff x="0" y="2734405"/>
            <a:chExt cx="4472208" cy="1472650"/>
          </a:xfrm>
        </p:grpSpPr>
        <p:grpSp>
          <p:nvGrpSpPr>
            <p:cNvPr id="4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sym typeface="Gill Sans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-714813" y="-450903"/>
            <a:ext cx="9291188" cy="5430129"/>
            <a:chOff x="-171471" y="612511"/>
            <a:chExt cx="10823911" cy="5479705"/>
          </a:xfrm>
        </p:grpSpPr>
        <p:grpSp>
          <p:nvGrpSpPr>
            <p:cNvPr id="17" name="Group 4"/>
            <p:cNvGrpSpPr/>
            <p:nvPr/>
          </p:nvGrpSpPr>
          <p:grpSpPr>
            <a:xfrm>
              <a:off x="-171471" y="612511"/>
              <a:ext cx="10823911" cy="5479705"/>
              <a:chOff x="-4321403" y="-375292"/>
              <a:chExt cx="14406624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321403" y="-375292"/>
                <a:ext cx="7293488" cy="7293488"/>
              </a:xfrm>
              <a:prstGeom prst="blockArc">
                <a:avLst>
                  <a:gd name="adj1" fmla="val 18900000"/>
                  <a:gd name="adj2" fmla="val 3617657"/>
                  <a:gd name="adj3" fmla="val 0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2784110" y="961009"/>
                <a:ext cx="7301111" cy="1705412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96313" y="1126066"/>
                <a:ext cx="1665131" cy="1354665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3178046" y="2889020"/>
                <a:ext cx="6907175" cy="1705412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90248" y="3131396"/>
                <a:ext cx="1665131" cy="1354665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2784110" y="4836808"/>
                <a:ext cx="7301111" cy="170541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35182" y="4968315"/>
                <a:ext cx="1665131" cy="1354665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TextBox 18"/>
            <p:cNvSpPr txBox="1"/>
            <p:nvPr/>
          </p:nvSpPr>
          <p:spPr>
            <a:xfrm>
              <a:off x="4743070" y="2075666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01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52711" y="3586477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02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60551" y="4962401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03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27C878C-C39E-4945-A2B7-224542FD325C}"/>
              </a:ext>
            </a:extLst>
          </p:cNvPr>
          <p:cNvSpPr txBox="1"/>
          <p:nvPr/>
        </p:nvSpPr>
        <p:spPr>
          <a:xfrm>
            <a:off x="-81954" y="2137234"/>
            <a:ext cx="345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Đ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x-none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A20CF9-2868-184F-88BD-F4CD11F231F4}"/>
              </a:ext>
            </a:extLst>
          </p:cNvPr>
          <p:cNvSpPr txBox="1"/>
          <p:nvPr/>
        </p:nvSpPr>
        <p:spPr>
          <a:xfrm>
            <a:off x="4057810" y="924948"/>
            <a:ext cx="4454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(*) SGK/35</a:t>
            </a:r>
            <a:endParaRPr lang="x-non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DCBD7CD-FD96-B847-95BD-9C0276333334}"/>
              </a:ext>
            </a:extLst>
          </p:cNvPr>
          <p:cNvSpPr txBox="1"/>
          <p:nvPr/>
        </p:nvSpPr>
        <p:spPr>
          <a:xfrm>
            <a:off x="4499555" y="2217897"/>
            <a:ext cx="4012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x-none" sz="2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7B1BB2-6673-F14D-A753-074B2FC89AAA}"/>
              </a:ext>
            </a:extLst>
          </p:cNvPr>
          <p:cNvSpPr txBox="1"/>
          <p:nvPr/>
        </p:nvSpPr>
        <p:spPr>
          <a:xfrm>
            <a:off x="3988938" y="3556618"/>
            <a:ext cx="4582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SGK/35;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SGK/37;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SGK/ 48;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SGK/51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2601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2051437"/>
            <a:ext cx="3354156" cy="1104828"/>
            <a:chOff x="0" y="2734405"/>
            <a:chExt cx="4472208" cy="1472650"/>
          </a:xfrm>
        </p:grpSpPr>
        <p:grpSp>
          <p:nvGrpSpPr>
            <p:cNvPr id="4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sym typeface="Gill Sans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-714813" y="-450903"/>
            <a:ext cx="9291188" cy="5430129"/>
            <a:chOff x="-171471" y="612511"/>
            <a:chExt cx="10823911" cy="5479705"/>
          </a:xfrm>
        </p:grpSpPr>
        <p:grpSp>
          <p:nvGrpSpPr>
            <p:cNvPr id="17" name="Group 4"/>
            <p:cNvGrpSpPr/>
            <p:nvPr/>
          </p:nvGrpSpPr>
          <p:grpSpPr>
            <a:xfrm>
              <a:off x="-171471" y="612511"/>
              <a:ext cx="10823911" cy="5479705"/>
              <a:chOff x="-4321403" y="-375292"/>
              <a:chExt cx="14406624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321403" y="-375292"/>
                <a:ext cx="7293488" cy="7293488"/>
              </a:xfrm>
              <a:prstGeom prst="blockArc">
                <a:avLst>
                  <a:gd name="adj1" fmla="val 18900000"/>
                  <a:gd name="adj2" fmla="val 3617657"/>
                  <a:gd name="adj3" fmla="val 0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2784110" y="961009"/>
                <a:ext cx="7301111" cy="1705412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96313" y="1126066"/>
                <a:ext cx="1665131" cy="1354665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3178046" y="2889020"/>
                <a:ext cx="6907175" cy="1705412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90248" y="3131396"/>
                <a:ext cx="1665131" cy="1354665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2784110" y="4836808"/>
                <a:ext cx="7301111" cy="170541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35182" y="4968315"/>
                <a:ext cx="1665131" cy="1354665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TextBox 18"/>
            <p:cNvSpPr txBox="1"/>
            <p:nvPr/>
          </p:nvSpPr>
          <p:spPr>
            <a:xfrm>
              <a:off x="4743070" y="2075666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01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52711" y="3586477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02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60551" y="4962401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03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27C878C-C39E-4945-A2B7-224542FD325C}"/>
              </a:ext>
            </a:extLst>
          </p:cNvPr>
          <p:cNvSpPr txBox="1"/>
          <p:nvPr/>
        </p:nvSpPr>
        <p:spPr>
          <a:xfrm>
            <a:off x="-131539" y="2299297"/>
            <a:ext cx="3459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x-none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A20CF9-2868-184F-88BD-F4CD11F231F4}"/>
              </a:ext>
            </a:extLst>
          </p:cNvPr>
          <p:cNvSpPr txBox="1"/>
          <p:nvPr/>
        </p:nvSpPr>
        <p:spPr>
          <a:xfrm>
            <a:off x="4116851" y="555617"/>
            <a:ext cx="4454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SGK/35;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SGK/37;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SGK/ 48;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SGK/51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DCBD7CD-FD96-B847-95BD-9C0276333334}"/>
              </a:ext>
            </a:extLst>
          </p:cNvPr>
          <p:cNvSpPr txBox="1"/>
          <p:nvPr/>
        </p:nvSpPr>
        <p:spPr>
          <a:xfrm>
            <a:off x="4499555" y="2217897"/>
            <a:ext cx="4012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SGK/35;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SGK/37;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 48;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SGK/51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7B1BB2-6673-F14D-A753-074B2FC89AAA}"/>
              </a:ext>
            </a:extLst>
          </p:cNvPr>
          <p:cNvSpPr txBox="1"/>
          <p:nvPr/>
        </p:nvSpPr>
        <p:spPr>
          <a:xfrm>
            <a:off x="4057810" y="3499469"/>
            <a:ext cx="45825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SGK/35;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SGK/37;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SGK/ 48;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SGK/51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2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2858PICdbgea5Gz679dY_PIC2018.png">
            <a:extLst>
              <a:ext uri="{FF2B5EF4-FFF2-40B4-BE49-F238E27FC236}">
                <a16:creationId xmlns:a16="http://schemas.microsoft.com/office/drawing/2014/main" xmlns="" id="{D77DD5B4-3F6B-2443-B7D7-3C62D001BD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466" y="1944688"/>
            <a:ext cx="3200400" cy="3200400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EB11A811-E1E1-B94B-84A8-1E93C659E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" y="0"/>
            <a:ext cx="4318781" cy="46782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6F937-BB6F-A84F-BDDE-A5D70D110780}"/>
              </a:ext>
            </a:extLst>
          </p:cNvPr>
          <p:cNvSpPr txBox="1"/>
          <p:nvPr/>
        </p:nvSpPr>
        <p:spPr>
          <a:xfrm rot="20600912">
            <a:off x="1484967" y="2235665"/>
            <a:ext cx="2897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thật kĩ ghi nhớ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SGK/36,40,39,53</a:t>
            </a:r>
            <a:endParaRPr lang="x-non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4381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2858PICdbgea5Gz679dY_PIC2018.png">
            <a:extLst>
              <a:ext uri="{FF2B5EF4-FFF2-40B4-BE49-F238E27FC236}">
                <a16:creationId xmlns:a16="http://schemas.microsoft.com/office/drawing/2014/main" xmlns="" id="{D77DD5B4-3F6B-2443-B7D7-3C62D001BD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640" y="1846365"/>
            <a:ext cx="32004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D7EE2A-6369-1E4D-98F4-A2358281D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>
            <a:off x="168813" y="0"/>
            <a:ext cx="6274191" cy="65251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6F937-BB6F-A84F-BDDE-A5D70D110780}"/>
              </a:ext>
            </a:extLst>
          </p:cNvPr>
          <p:cNvSpPr txBox="1"/>
          <p:nvPr/>
        </p:nvSpPr>
        <p:spPr>
          <a:xfrm rot="21441025">
            <a:off x="1459526" y="1760613"/>
            <a:ext cx="369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phần luyện tập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7620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2051437"/>
            <a:ext cx="3354156" cy="1104828"/>
            <a:chOff x="0" y="2734405"/>
            <a:chExt cx="4472208" cy="1472650"/>
          </a:xfrm>
        </p:grpSpPr>
        <p:grpSp>
          <p:nvGrpSpPr>
            <p:cNvPr id="4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sym typeface="Gill Sans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-714813" y="-450903"/>
            <a:ext cx="9291188" cy="5430129"/>
            <a:chOff x="-171471" y="612511"/>
            <a:chExt cx="10823911" cy="5479705"/>
          </a:xfrm>
        </p:grpSpPr>
        <p:grpSp>
          <p:nvGrpSpPr>
            <p:cNvPr id="17" name="Group 4"/>
            <p:cNvGrpSpPr/>
            <p:nvPr/>
          </p:nvGrpSpPr>
          <p:grpSpPr>
            <a:xfrm>
              <a:off x="-171471" y="612511"/>
              <a:ext cx="10823911" cy="5479705"/>
              <a:chOff x="-4321403" y="-375292"/>
              <a:chExt cx="14406624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321403" y="-375292"/>
                <a:ext cx="7293488" cy="7293488"/>
              </a:xfrm>
              <a:prstGeom prst="blockArc">
                <a:avLst>
                  <a:gd name="adj1" fmla="val 18900000"/>
                  <a:gd name="adj2" fmla="val 3617657"/>
                  <a:gd name="adj3" fmla="val 0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2784110" y="961009"/>
                <a:ext cx="7301111" cy="1705412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96313" y="1126066"/>
                <a:ext cx="1665131" cy="1354665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3178046" y="2889020"/>
                <a:ext cx="6907175" cy="1705412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90248" y="3131396"/>
                <a:ext cx="1665131" cy="1354665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2784110" y="4836808"/>
                <a:ext cx="7301111" cy="1705411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35182" y="4968315"/>
                <a:ext cx="1665131" cy="1354665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TextBox 18"/>
            <p:cNvSpPr txBox="1"/>
            <p:nvPr/>
          </p:nvSpPr>
          <p:spPr>
            <a:xfrm>
              <a:off x="4743070" y="2075666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01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52711" y="3586477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02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60551" y="4962401"/>
              <a:ext cx="588618" cy="481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03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27C878C-C39E-4945-A2B7-224542FD325C}"/>
              </a:ext>
            </a:extLst>
          </p:cNvPr>
          <p:cNvSpPr txBox="1"/>
          <p:nvPr/>
        </p:nvSpPr>
        <p:spPr>
          <a:xfrm>
            <a:off x="-79081" y="2310230"/>
            <a:ext cx="345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SGK/36, 40; BT 1/50 ; BT 1,2/53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A20CF9-2868-184F-88BD-F4CD11F231F4}"/>
              </a:ext>
            </a:extLst>
          </p:cNvPr>
          <p:cNvSpPr txBox="1"/>
          <p:nvPr/>
        </p:nvSpPr>
        <p:spPr>
          <a:xfrm>
            <a:off x="4055352" y="775877"/>
            <a:ext cx="4454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x-none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DCBD7CD-FD96-B847-95BD-9C0276333334}"/>
              </a:ext>
            </a:extLst>
          </p:cNvPr>
          <p:cNvSpPr txBox="1"/>
          <p:nvPr/>
        </p:nvSpPr>
        <p:spPr>
          <a:xfrm>
            <a:off x="4497096" y="2106285"/>
            <a:ext cx="401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7B1BB2-6673-F14D-A753-074B2FC89AAA}"/>
              </a:ext>
            </a:extLst>
          </p:cNvPr>
          <p:cNvSpPr txBox="1"/>
          <p:nvPr/>
        </p:nvSpPr>
        <p:spPr>
          <a:xfrm>
            <a:off x="3991395" y="3770182"/>
            <a:ext cx="458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9874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57374B-E717-BB43-B9D2-9FB3DB022F34}"/>
              </a:ext>
            </a:extLst>
          </p:cNvPr>
          <p:cNvSpPr txBox="1"/>
          <p:nvPr/>
        </p:nvSpPr>
        <p:spPr>
          <a:xfrm>
            <a:off x="1878037" y="1849269"/>
            <a:ext cx="5387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ngoan và học tốt !</a:t>
            </a:r>
          </a:p>
        </p:txBody>
      </p:sp>
    </p:spTree>
    <p:extLst>
      <p:ext uri="{BB962C8B-B14F-4D97-AF65-F5344CB8AC3E}">
        <p14:creationId xmlns:p14="http://schemas.microsoft.com/office/powerpoint/2010/main" val="394203808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á trị của lời cảm ơn trong cuộc sống bạn nên trân trọng |  GiaTriCuocSong.org">
            <a:extLst>
              <a:ext uri="{FF2B5EF4-FFF2-40B4-BE49-F238E27FC236}">
                <a16:creationId xmlns:a16="http://schemas.microsoft.com/office/drawing/2014/main" xmlns="" id="{01717364-B9A7-6942-8B1D-F17772FF7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2"/>
          <a:stretch/>
        </p:blipFill>
        <p:spPr bwMode="auto">
          <a:xfrm>
            <a:off x="20" y="10"/>
            <a:ext cx="9143980" cy="51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11554" y="-173254"/>
            <a:ext cx="1057445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25908" y="962444"/>
            <a:ext cx="364296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607002" y="4526721"/>
            <a:ext cx="484175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2583" y="4292155"/>
            <a:ext cx="1696473" cy="85293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628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3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243</Words>
  <Application>Microsoft Office PowerPoint</Application>
  <PresentationFormat>Custom</PresentationFormat>
  <Paragraphs>36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</dc:title>
  <dc:creator>Administrator</dc:creator>
  <cp:lastModifiedBy>Microsoft</cp:lastModifiedBy>
  <cp:revision>277</cp:revision>
  <dcterms:created xsi:type="dcterms:W3CDTF">2017-06-22T11:55:54Z</dcterms:created>
  <dcterms:modified xsi:type="dcterms:W3CDTF">2021-09-17T14:12:23Z</dcterms:modified>
</cp:coreProperties>
</file>