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7" r:id="rId2"/>
    <p:sldId id="279" r:id="rId3"/>
    <p:sldId id="281" r:id="rId4"/>
    <p:sldId id="283" r:id="rId5"/>
    <p:sldId id="262" r:id="rId6"/>
    <p:sldId id="306" r:id="rId7"/>
    <p:sldId id="310" r:id="rId8"/>
    <p:sldId id="312" r:id="rId9"/>
    <p:sldId id="259" r:id="rId10"/>
    <p:sldId id="332" r:id="rId11"/>
    <p:sldId id="352" r:id="rId12"/>
    <p:sldId id="350" r:id="rId13"/>
    <p:sldId id="396" r:id="rId14"/>
    <p:sldId id="461" r:id="rId15"/>
    <p:sldId id="264" r:id="rId16"/>
    <p:sldId id="398" r:id="rId17"/>
    <p:sldId id="419" r:id="rId18"/>
    <p:sldId id="460" r:id="rId19"/>
    <p:sldId id="458" r:id="rId20"/>
    <p:sldId id="374" r:id="rId21"/>
    <p:sldId id="378" r:id="rId22"/>
    <p:sldId id="463" r:id="rId23"/>
    <p:sldId id="269" r:id="rId24"/>
    <p:sldId id="468" r:id="rId25"/>
    <p:sldId id="491" r:id="rId26"/>
    <p:sldId id="271" r:id="rId27"/>
    <p:sldId id="270" r:id="rId28"/>
    <p:sldId id="470" r:id="rId29"/>
    <p:sldId id="472" r:id="rId30"/>
    <p:sldId id="474" r:id="rId31"/>
    <p:sldId id="476" r:id="rId32"/>
    <p:sldId id="488" r:id="rId33"/>
    <p:sldId id="275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  <a:srgbClr val="0C1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938713" y="642938"/>
            <a:ext cx="2314575" cy="1736725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60978" y="763206"/>
            <a:ext cx="2622042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2450" y="676148"/>
            <a:ext cx="3471926" cy="1643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52500" y="752475"/>
            <a:ext cx="2662301" cy="1585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4362" y="719201"/>
            <a:ext cx="3352863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4362" y="719201"/>
            <a:ext cx="3353435" cy="1524000"/>
          </a:xfrm>
          <a:custGeom>
            <a:avLst/>
            <a:gdLst/>
            <a:ahLst/>
            <a:cxnLst/>
            <a:rect l="l" t="t" r="r" b="b"/>
            <a:pathLst>
              <a:path w="3353435" h="1524000">
                <a:moveTo>
                  <a:pt x="0" y="762000"/>
                </a:moveTo>
                <a:lnTo>
                  <a:pt x="4812" y="703816"/>
                </a:lnTo>
                <a:lnTo>
                  <a:pt x="19020" y="646826"/>
                </a:lnTo>
                <a:lnTo>
                  <a:pt x="42274" y="591187"/>
                </a:lnTo>
                <a:lnTo>
                  <a:pt x="74229" y="537056"/>
                </a:lnTo>
                <a:lnTo>
                  <a:pt x="114536" y="484591"/>
                </a:lnTo>
                <a:lnTo>
                  <a:pt x="162849" y="433951"/>
                </a:lnTo>
                <a:lnTo>
                  <a:pt x="218821" y="385293"/>
                </a:lnTo>
                <a:lnTo>
                  <a:pt x="249570" y="361756"/>
                </a:lnTo>
                <a:lnTo>
                  <a:pt x="282104" y="338775"/>
                </a:lnTo>
                <a:lnTo>
                  <a:pt x="316379" y="316367"/>
                </a:lnTo>
                <a:lnTo>
                  <a:pt x="352351" y="294554"/>
                </a:lnTo>
                <a:lnTo>
                  <a:pt x="389978" y="273354"/>
                </a:lnTo>
                <a:lnTo>
                  <a:pt x="429216" y="252788"/>
                </a:lnTo>
                <a:lnTo>
                  <a:pt x="470021" y="232875"/>
                </a:lnTo>
                <a:lnTo>
                  <a:pt x="512350" y="213636"/>
                </a:lnTo>
                <a:lnTo>
                  <a:pt x="556159" y="195089"/>
                </a:lnTo>
                <a:lnTo>
                  <a:pt x="601406" y="177254"/>
                </a:lnTo>
                <a:lnTo>
                  <a:pt x="648047" y="160152"/>
                </a:lnTo>
                <a:lnTo>
                  <a:pt x="696039" y="143802"/>
                </a:lnTo>
                <a:lnTo>
                  <a:pt x="745337" y="128223"/>
                </a:lnTo>
                <a:lnTo>
                  <a:pt x="795899" y="113435"/>
                </a:lnTo>
                <a:lnTo>
                  <a:pt x="847682" y="99459"/>
                </a:lnTo>
                <a:lnTo>
                  <a:pt x="900641" y="86314"/>
                </a:lnTo>
                <a:lnTo>
                  <a:pt x="954734" y="74019"/>
                </a:lnTo>
                <a:lnTo>
                  <a:pt x="1009917" y="62594"/>
                </a:lnTo>
                <a:lnTo>
                  <a:pt x="1066146" y="52059"/>
                </a:lnTo>
                <a:lnTo>
                  <a:pt x="1123379" y="42434"/>
                </a:lnTo>
                <a:lnTo>
                  <a:pt x="1181572" y="33738"/>
                </a:lnTo>
                <a:lnTo>
                  <a:pt x="1240681" y="25992"/>
                </a:lnTo>
                <a:lnTo>
                  <a:pt x="1300663" y="19214"/>
                </a:lnTo>
                <a:lnTo>
                  <a:pt x="1361476" y="13425"/>
                </a:lnTo>
                <a:lnTo>
                  <a:pt x="1423074" y="8645"/>
                </a:lnTo>
                <a:lnTo>
                  <a:pt x="1485415" y="4892"/>
                </a:lnTo>
                <a:lnTo>
                  <a:pt x="1548456" y="2187"/>
                </a:lnTo>
                <a:lnTo>
                  <a:pt x="1612153" y="550"/>
                </a:lnTo>
                <a:lnTo>
                  <a:pt x="1676463" y="0"/>
                </a:lnTo>
                <a:lnTo>
                  <a:pt x="1740764" y="550"/>
                </a:lnTo>
                <a:lnTo>
                  <a:pt x="1804453" y="2187"/>
                </a:lnTo>
                <a:lnTo>
                  <a:pt x="1867487" y="4892"/>
                </a:lnTo>
                <a:lnTo>
                  <a:pt x="1929821" y="8645"/>
                </a:lnTo>
                <a:lnTo>
                  <a:pt x="1991413" y="13425"/>
                </a:lnTo>
                <a:lnTo>
                  <a:pt x="2052220" y="19214"/>
                </a:lnTo>
                <a:lnTo>
                  <a:pt x="2112197" y="25992"/>
                </a:lnTo>
                <a:lnTo>
                  <a:pt x="2171302" y="33738"/>
                </a:lnTo>
                <a:lnTo>
                  <a:pt x="2229490" y="42434"/>
                </a:lnTo>
                <a:lnTo>
                  <a:pt x="2286719" y="52059"/>
                </a:lnTo>
                <a:lnTo>
                  <a:pt x="2342945" y="62594"/>
                </a:lnTo>
                <a:lnTo>
                  <a:pt x="2398125" y="74019"/>
                </a:lnTo>
                <a:lnTo>
                  <a:pt x="2452215" y="86314"/>
                </a:lnTo>
                <a:lnTo>
                  <a:pt x="2505172" y="99459"/>
                </a:lnTo>
                <a:lnTo>
                  <a:pt x="2556953" y="113435"/>
                </a:lnTo>
                <a:lnTo>
                  <a:pt x="2607513" y="128223"/>
                </a:lnTo>
                <a:lnTo>
                  <a:pt x="2656810" y="143802"/>
                </a:lnTo>
                <a:lnTo>
                  <a:pt x="2704801" y="160152"/>
                </a:lnTo>
                <a:lnTo>
                  <a:pt x="2751441" y="177254"/>
                </a:lnTo>
                <a:lnTo>
                  <a:pt x="2796687" y="195089"/>
                </a:lnTo>
                <a:lnTo>
                  <a:pt x="2840497" y="213636"/>
                </a:lnTo>
                <a:lnTo>
                  <a:pt x="2882826" y="232875"/>
                </a:lnTo>
                <a:lnTo>
                  <a:pt x="2923631" y="252788"/>
                </a:lnTo>
                <a:lnTo>
                  <a:pt x="2962869" y="273354"/>
                </a:lnTo>
                <a:lnTo>
                  <a:pt x="3000496" y="294554"/>
                </a:lnTo>
                <a:lnTo>
                  <a:pt x="3036469" y="316367"/>
                </a:lnTo>
                <a:lnTo>
                  <a:pt x="3070745" y="338775"/>
                </a:lnTo>
                <a:lnTo>
                  <a:pt x="3103280" y="361756"/>
                </a:lnTo>
                <a:lnTo>
                  <a:pt x="3134030" y="385293"/>
                </a:lnTo>
                <a:lnTo>
                  <a:pt x="3190004" y="433951"/>
                </a:lnTo>
                <a:lnTo>
                  <a:pt x="3238319" y="484591"/>
                </a:lnTo>
                <a:lnTo>
                  <a:pt x="3278629" y="537056"/>
                </a:lnTo>
                <a:lnTo>
                  <a:pt x="3310585" y="591187"/>
                </a:lnTo>
                <a:lnTo>
                  <a:pt x="3333841" y="646826"/>
                </a:lnTo>
                <a:lnTo>
                  <a:pt x="3348050" y="703816"/>
                </a:lnTo>
                <a:lnTo>
                  <a:pt x="3352863" y="762000"/>
                </a:lnTo>
                <a:lnTo>
                  <a:pt x="3351652" y="791222"/>
                </a:lnTo>
                <a:lnTo>
                  <a:pt x="3342098" y="848814"/>
                </a:lnTo>
                <a:lnTo>
                  <a:pt x="3323323" y="905137"/>
                </a:lnTo>
                <a:lnTo>
                  <a:pt x="3295673" y="960033"/>
                </a:lnTo>
                <a:lnTo>
                  <a:pt x="3259496" y="1013344"/>
                </a:lnTo>
                <a:lnTo>
                  <a:pt x="3215140" y="1064912"/>
                </a:lnTo>
                <a:lnTo>
                  <a:pt x="3162952" y="1114578"/>
                </a:lnTo>
                <a:lnTo>
                  <a:pt x="3103280" y="1162186"/>
                </a:lnTo>
                <a:lnTo>
                  <a:pt x="3070745" y="1185169"/>
                </a:lnTo>
                <a:lnTo>
                  <a:pt x="3036469" y="1207577"/>
                </a:lnTo>
                <a:lnTo>
                  <a:pt x="3000496" y="1229391"/>
                </a:lnTo>
                <a:lnTo>
                  <a:pt x="2962869" y="1250592"/>
                </a:lnTo>
                <a:lnTo>
                  <a:pt x="2923631" y="1271160"/>
                </a:lnTo>
                <a:lnTo>
                  <a:pt x="2882826" y="1291075"/>
                </a:lnTo>
                <a:lnTo>
                  <a:pt x="2840497" y="1310317"/>
                </a:lnTo>
                <a:lnTo>
                  <a:pt x="2796687" y="1328866"/>
                </a:lnTo>
                <a:lnTo>
                  <a:pt x="2751441" y="1346703"/>
                </a:lnTo>
                <a:lnTo>
                  <a:pt x="2704801" y="1363808"/>
                </a:lnTo>
                <a:lnTo>
                  <a:pt x="2656810" y="1380161"/>
                </a:lnTo>
                <a:lnTo>
                  <a:pt x="2607513" y="1395743"/>
                </a:lnTo>
                <a:lnTo>
                  <a:pt x="2556953" y="1410533"/>
                </a:lnTo>
                <a:lnTo>
                  <a:pt x="2505172" y="1424513"/>
                </a:lnTo>
                <a:lnTo>
                  <a:pt x="2452215" y="1437661"/>
                </a:lnTo>
                <a:lnTo>
                  <a:pt x="2398125" y="1449959"/>
                </a:lnTo>
                <a:lnTo>
                  <a:pt x="2342945" y="1461387"/>
                </a:lnTo>
                <a:lnTo>
                  <a:pt x="2286719" y="1471924"/>
                </a:lnTo>
                <a:lnTo>
                  <a:pt x="2229490" y="1481552"/>
                </a:lnTo>
                <a:lnTo>
                  <a:pt x="2171302" y="1490250"/>
                </a:lnTo>
                <a:lnTo>
                  <a:pt x="2112197" y="1497999"/>
                </a:lnTo>
                <a:lnTo>
                  <a:pt x="2052220" y="1504778"/>
                </a:lnTo>
                <a:lnTo>
                  <a:pt x="1991413" y="1510569"/>
                </a:lnTo>
                <a:lnTo>
                  <a:pt x="1929821" y="1515351"/>
                </a:lnTo>
                <a:lnTo>
                  <a:pt x="1867487" y="1519105"/>
                </a:lnTo>
                <a:lnTo>
                  <a:pt x="1804453" y="1521811"/>
                </a:lnTo>
                <a:lnTo>
                  <a:pt x="1740764" y="1523449"/>
                </a:lnTo>
                <a:lnTo>
                  <a:pt x="1676463" y="1524000"/>
                </a:lnTo>
                <a:lnTo>
                  <a:pt x="1612153" y="1523449"/>
                </a:lnTo>
                <a:lnTo>
                  <a:pt x="1548456" y="1521811"/>
                </a:lnTo>
                <a:lnTo>
                  <a:pt x="1485415" y="1519105"/>
                </a:lnTo>
                <a:lnTo>
                  <a:pt x="1423074" y="1515351"/>
                </a:lnTo>
                <a:lnTo>
                  <a:pt x="1361476" y="1510569"/>
                </a:lnTo>
                <a:lnTo>
                  <a:pt x="1300663" y="1504778"/>
                </a:lnTo>
                <a:lnTo>
                  <a:pt x="1240681" y="1497999"/>
                </a:lnTo>
                <a:lnTo>
                  <a:pt x="1181572" y="1490250"/>
                </a:lnTo>
                <a:lnTo>
                  <a:pt x="1123379" y="1481552"/>
                </a:lnTo>
                <a:lnTo>
                  <a:pt x="1066146" y="1471924"/>
                </a:lnTo>
                <a:lnTo>
                  <a:pt x="1009917" y="1461387"/>
                </a:lnTo>
                <a:lnTo>
                  <a:pt x="954734" y="1449959"/>
                </a:lnTo>
                <a:lnTo>
                  <a:pt x="900641" y="1437661"/>
                </a:lnTo>
                <a:lnTo>
                  <a:pt x="847682" y="1424513"/>
                </a:lnTo>
                <a:lnTo>
                  <a:pt x="795899" y="1410533"/>
                </a:lnTo>
                <a:lnTo>
                  <a:pt x="745337" y="1395743"/>
                </a:lnTo>
                <a:lnTo>
                  <a:pt x="696039" y="1380161"/>
                </a:lnTo>
                <a:lnTo>
                  <a:pt x="648047" y="1363808"/>
                </a:lnTo>
                <a:lnTo>
                  <a:pt x="601406" y="1346703"/>
                </a:lnTo>
                <a:lnTo>
                  <a:pt x="556159" y="1328866"/>
                </a:lnTo>
                <a:lnTo>
                  <a:pt x="512350" y="1310317"/>
                </a:lnTo>
                <a:lnTo>
                  <a:pt x="470021" y="1291075"/>
                </a:lnTo>
                <a:lnTo>
                  <a:pt x="429216" y="1271160"/>
                </a:lnTo>
                <a:lnTo>
                  <a:pt x="389978" y="1250592"/>
                </a:lnTo>
                <a:lnTo>
                  <a:pt x="352351" y="1229391"/>
                </a:lnTo>
                <a:lnTo>
                  <a:pt x="316379" y="1207577"/>
                </a:lnTo>
                <a:lnTo>
                  <a:pt x="282104" y="1185169"/>
                </a:lnTo>
                <a:lnTo>
                  <a:pt x="249570" y="1162186"/>
                </a:lnTo>
                <a:lnTo>
                  <a:pt x="218821" y="1138650"/>
                </a:lnTo>
                <a:lnTo>
                  <a:pt x="162849" y="1089993"/>
                </a:lnTo>
                <a:lnTo>
                  <a:pt x="114536" y="1039355"/>
                </a:lnTo>
                <a:lnTo>
                  <a:pt x="74229" y="986896"/>
                </a:lnTo>
                <a:lnTo>
                  <a:pt x="42274" y="932773"/>
                </a:lnTo>
                <a:lnTo>
                  <a:pt x="19020" y="877144"/>
                </a:lnTo>
                <a:lnTo>
                  <a:pt x="4812" y="820167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5950" y="698686"/>
            <a:ext cx="4730115" cy="2439670"/>
          </a:xfrm>
          <a:custGeom>
            <a:avLst/>
            <a:gdLst/>
            <a:ahLst/>
            <a:cxnLst/>
            <a:rect l="l" t="t" r="r" b="b"/>
            <a:pathLst>
              <a:path w="4730115" h="2439670">
                <a:moveTo>
                  <a:pt x="2904265" y="0"/>
                </a:moveTo>
                <a:lnTo>
                  <a:pt x="2854962" y="533"/>
                </a:lnTo>
                <a:lnTo>
                  <a:pt x="2806260" y="4609"/>
                </a:lnTo>
                <a:lnTo>
                  <a:pt x="2758552" y="12136"/>
                </a:lnTo>
                <a:lnTo>
                  <a:pt x="2712226" y="23022"/>
                </a:lnTo>
                <a:lnTo>
                  <a:pt x="2667673" y="37177"/>
                </a:lnTo>
                <a:lnTo>
                  <a:pt x="2625285" y="54508"/>
                </a:lnTo>
                <a:lnTo>
                  <a:pt x="2585451" y="74924"/>
                </a:lnTo>
                <a:lnTo>
                  <a:pt x="2548562" y="98335"/>
                </a:lnTo>
                <a:lnTo>
                  <a:pt x="2515010" y="124647"/>
                </a:lnTo>
                <a:lnTo>
                  <a:pt x="2485183" y="153771"/>
                </a:lnTo>
                <a:lnTo>
                  <a:pt x="2459474" y="185614"/>
                </a:lnTo>
                <a:lnTo>
                  <a:pt x="2428351" y="165572"/>
                </a:lnTo>
                <a:lnTo>
                  <a:pt x="2360390" y="130536"/>
                </a:lnTo>
                <a:lnTo>
                  <a:pt x="2323838" y="115637"/>
                </a:lnTo>
                <a:lnTo>
                  <a:pt x="2275855" y="99618"/>
                </a:lnTo>
                <a:lnTo>
                  <a:pt x="2226876" y="86912"/>
                </a:lnTo>
                <a:lnTo>
                  <a:pt x="2177180" y="77460"/>
                </a:lnTo>
                <a:lnTo>
                  <a:pt x="2127045" y="71201"/>
                </a:lnTo>
                <a:lnTo>
                  <a:pt x="2076750" y="68076"/>
                </a:lnTo>
                <a:lnTo>
                  <a:pt x="2026574" y="68026"/>
                </a:lnTo>
                <a:lnTo>
                  <a:pt x="1976795" y="70992"/>
                </a:lnTo>
                <a:lnTo>
                  <a:pt x="1927692" y="76912"/>
                </a:lnTo>
                <a:lnTo>
                  <a:pt x="1879545" y="85729"/>
                </a:lnTo>
                <a:lnTo>
                  <a:pt x="1832630" y="97382"/>
                </a:lnTo>
                <a:lnTo>
                  <a:pt x="1787229" y="111811"/>
                </a:lnTo>
                <a:lnTo>
                  <a:pt x="1743618" y="128958"/>
                </a:lnTo>
                <a:lnTo>
                  <a:pt x="1702076" y="148763"/>
                </a:lnTo>
                <a:lnTo>
                  <a:pt x="1662883" y="171165"/>
                </a:lnTo>
                <a:lnTo>
                  <a:pt x="1626317" y="196106"/>
                </a:lnTo>
                <a:lnTo>
                  <a:pt x="1592657" y="223526"/>
                </a:lnTo>
                <a:lnTo>
                  <a:pt x="1562181" y="253365"/>
                </a:lnTo>
                <a:lnTo>
                  <a:pt x="1535168" y="285563"/>
                </a:lnTo>
                <a:lnTo>
                  <a:pt x="1491727" y="268989"/>
                </a:lnTo>
                <a:lnTo>
                  <a:pt x="1447005" y="254563"/>
                </a:lnTo>
                <a:lnTo>
                  <a:pt x="1401163" y="242305"/>
                </a:lnTo>
                <a:lnTo>
                  <a:pt x="1354361" y="232237"/>
                </a:lnTo>
                <a:lnTo>
                  <a:pt x="1306759" y="224381"/>
                </a:lnTo>
                <a:lnTo>
                  <a:pt x="1258517" y="218757"/>
                </a:lnTo>
                <a:lnTo>
                  <a:pt x="1209794" y="215387"/>
                </a:lnTo>
                <a:lnTo>
                  <a:pt x="1160752" y="214293"/>
                </a:lnTo>
                <a:lnTo>
                  <a:pt x="1111550" y="215495"/>
                </a:lnTo>
                <a:lnTo>
                  <a:pt x="1062347" y="219015"/>
                </a:lnTo>
                <a:lnTo>
                  <a:pt x="1005460" y="226042"/>
                </a:lnTo>
                <a:lnTo>
                  <a:pt x="950361" y="235967"/>
                </a:lnTo>
                <a:lnTo>
                  <a:pt x="897190" y="248663"/>
                </a:lnTo>
                <a:lnTo>
                  <a:pt x="846089" y="263998"/>
                </a:lnTo>
                <a:lnTo>
                  <a:pt x="797197" y="281844"/>
                </a:lnTo>
                <a:lnTo>
                  <a:pt x="750655" y="302070"/>
                </a:lnTo>
                <a:lnTo>
                  <a:pt x="706603" y="324548"/>
                </a:lnTo>
                <a:lnTo>
                  <a:pt x="665183" y="349146"/>
                </a:lnTo>
                <a:lnTo>
                  <a:pt x="626535" y="375736"/>
                </a:lnTo>
                <a:lnTo>
                  <a:pt x="590799" y="404188"/>
                </a:lnTo>
                <a:lnTo>
                  <a:pt x="558116" y="434373"/>
                </a:lnTo>
                <a:lnTo>
                  <a:pt x="528626" y="466159"/>
                </a:lnTo>
                <a:lnTo>
                  <a:pt x="502471" y="499419"/>
                </a:lnTo>
                <a:lnTo>
                  <a:pt x="479790" y="534022"/>
                </a:lnTo>
                <a:lnTo>
                  <a:pt x="460724" y="569839"/>
                </a:lnTo>
                <a:lnTo>
                  <a:pt x="445414" y="606739"/>
                </a:lnTo>
                <a:lnTo>
                  <a:pt x="433999" y="644594"/>
                </a:lnTo>
                <a:lnTo>
                  <a:pt x="426622" y="683273"/>
                </a:lnTo>
                <a:lnTo>
                  <a:pt x="423422" y="722647"/>
                </a:lnTo>
                <a:lnTo>
                  <a:pt x="424540" y="762586"/>
                </a:lnTo>
                <a:lnTo>
                  <a:pt x="430116" y="802961"/>
                </a:lnTo>
                <a:lnTo>
                  <a:pt x="426141" y="810581"/>
                </a:lnTo>
                <a:lnTo>
                  <a:pt x="370517" y="816991"/>
                </a:lnTo>
                <a:lnTo>
                  <a:pt x="316915" y="827881"/>
                </a:lnTo>
                <a:lnTo>
                  <a:pt x="265818" y="843027"/>
                </a:lnTo>
                <a:lnTo>
                  <a:pt x="217710" y="862207"/>
                </a:lnTo>
                <a:lnTo>
                  <a:pt x="173075" y="885196"/>
                </a:lnTo>
                <a:lnTo>
                  <a:pt x="132395" y="911772"/>
                </a:lnTo>
                <a:lnTo>
                  <a:pt x="96155" y="941712"/>
                </a:lnTo>
                <a:lnTo>
                  <a:pt x="64838" y="974792"/>
                </a:lnTo>
                <a:lnTo>
                  <a:pt x="37913" y="1012430"/>
                </a:lnTo>
                <a:lnTo>
                  <a:pt x="18238" y="1051261"/>
                </a:lnTo>
                <a:lnTo>
                  <a:pt x="5653" y="1090853"/>
                </a:lnTo>
                <a:lnTo>
                  <a:pt x="0" y="1130776"/>
                </a:lnTo>
                <a:lnTo>
                  <a:pt x="1118" y="1170600"/>
                </a:lnTo>
                <a:lnTo>
                  <a:pt x="8849" y="1209892"/>
                </a:lnTo>
                <a:lnTo>
                  <a:pt x="23034" y="1248223"/>
                </a:lnTo>
                <a:lnTo>
                  <a:pt x="43513" y="1285162"/>
                </a:lnTo>
                <a:lnTo>
                  <a:pt x="70128" y="1320278"/>
                </a:lnTo>
                <a:lnTo>
                  <a:pt x="102718" y="1353141"/>
                </a:lnTo>
                <a:lnTo>
                  <a:pt x="141125" y="1383318"/>
                </a:lnTo>
                <a:lnTo>
                  <a:pt x="185189" y="1410381"/>
                </a:lnTo>
                <a:lnTo>
                  <a:pt x="234752" y="1433897"/>
                </a:lnTo>
                <a:lnTo>
                  <a:pt x="191017" y="1471867"/>
                </a:lnTo>
                <a:lnTo>
                  <a:pt x="155960" y="1513418"/>
                </a:lnTo>
                <a:lnTo>
                  <a:pt x="129921" y="1557833"/>
                </a:lnTo>
                <a:lnTo>
                  <a:pt x="113239" y="1604397"/>
                </a:lnTo>
                <a:lnTo>
                  <a:pt x="106253" y="1652393"/>
                </a:lnTo>
                <a:lnTo>
                  <a:pt x="109301" y="1701105"/>
                </a:lnTo>
                <a:lnTo>
                  <a:pt x="118969" y="1739540"/>
                </a:lnTo>
                <a:lnTo>
                  <a:pt x="134552" y="1776157"/>
                </a:lnTo>
                <a:lnTo>
                  <a:pt x="155654" y="1810738"/>
                </a:lnTo>
                <a:lnTo>
                  <a:pt x="181877" y="1843063"/>
                </a:lnTo>
                <a:lnTo>
                  <a:pt x="212825" y="1872913"/>
                </a:lnTo>
                <a:lnTo>
                  <a:pt x="248100" y="1900067"/>
                </a:lnTo>
                <a:lnTo>
                  <a:pt x="287306" y="1924308"/>
                </a:lnTo>
                <a:lnTo>
                  <a:pt x="330045" y="1945415"/>
                </a:lnTo>
                <a:lnTo>
                  <a:pt x="375920" y="1963169"/>
                </a:lnTo>
                <a:lnTo>
                  <a:pt x="424535" y="1977351"/>
                </a:lnTo>
                <a:lnTo>
                  <a:pt x="475492" y="1987741"/>
                </a:lnTo>
                <a:lnTo>
                  <a:pt x="528394" y="1994120"/>
                </a:lnTo>
                <a:lnTo>
                  <a:pt x="582845" y="1996268"/>
                </a:lnTo>
                <a:lnTo>
                  <a:pt x="638447" y="1993967"/>
                </a:lnTo>
                <a:lnTo>
                  <a:pt x="647375" y="2004635"/>
                </a:lnTo>
                <a:lnTo>
                  <a:pt x="676306" y="2036288"/>
                </a:lnTo>
                <a:lnTo>
                  <a:pt x="707572" y="2066226"/>
                </a:lnTo>
                <a:lnTo>
                  <a:pt x="741039" y="2094426"/>
                </a:lnTo>
                <a:lnTo>
                  <a:pt x="776570" y="2120862"/>
                </a:lnTo>
                <a:lnTo>
                  <a:pt x="814030" y="2145512"/>
                </a:lnTo>
                <a:lnTo>
                  <a:pt x="853283" y="2168352"/>
                </a:lnTo>
                <a:lnTo>
                  <a:pt x="894193" y="2189357"/>
                </a:lnTo>
                <a:lnTo>
                  <a:pt x="936625" y="2208504"/>
                </a:lnTo>
                <a:lnTo>
                  <a:pt x="980442" y="2225769"/>
                </a:lnTo>
                <a:lnTo>
                  <a:pt x="1025511" y="2241128"/>
                </a:lnTo>
                <a:lnTo>
                  <a:pt x="1071693" y="2254556"/>
                </a:lnTo>
                <a:lnTo>
                  <a:pt x="1118855" y="2266030"/>
                </a:lnTo>
                <a:lnTo>
                  <a:pt x="1166860" y="2275526"/>
                </a:lnTo>
                <a:lnTo>
                  <a:pt x="1215573" y="2283021"/>
                </a:lnTo>
                <a:lnTo>
                  <a:pt x="1264858" y="2288489"/>
                </a:lnTo>
                <a:lnTo>
                  <a:pt x="1314579" y="2291907"/>
                </a:lnTo>
                <a:lnTo>
                  <a:pt x="1364600" y="2293252"/>
                </a:lnTo>
                <a:lnTo>
                  <a:pt x="1414786" y="2292500"/>
                </a:lnTo>
                <a:lnTo>
                  <a:pt x="1465002" y="2289625"/>
                </a:lnTo>
                <a:lnTo>
                  <a:pt x="1515111" y="2284605"/>
                </a:lnTo>
                <a:lnTo>
                  <a:pt x="1564978" y="2277416"/>
                </a:lnTo>
                <a:lnTo>
                  <a:pt x="1614467" y="2268033"/>
                </a:lnTo>
                <a:lnTo>
                  <a:pt x="1663443" y="2256433"/>
                </a:lnTo>
                <a:lnTo>
                  <a:pt x="1711769" y="2242591"/>
                </a:lnTo>
                <a:lnTo>
                  <a:pt x="1759311" y="2226485"/>
                </a:lnTo>
                <a:lnTo>
                  <a:pt x="1805932" y="2208089"/>
                </a:lnTo>
                <a:lnTo>
                  <a:pt x="1839281" y="2240457"/>
                </a:lnTo>
                <a:lnTo>
                  <a:pt x="1875866" y="2270774"/>
                </a:lnTo>
                <a:lnTo>
                  <a:pt x="1915486" y="2298937"/>
                </a:lnTo>
                <a:lnTo>
                  <a:pt x="1957945" y="2324841"/>
                </a:lnTo>
                <a:lnTo>
                  <a:pt x="2003043" y="2348385"/>
                </a:lnTo>
                <a:lnTo>
                  <a:pt x="2050581" y="2369464"/>
                </a:lnTo>
                <a:lnTo>
                  <a:pt x="2100362" y="2387975"/>
                </a:lnTo>
                <a:lnTo>
                  <a:pt x="2152186" y="2403813"/>
                </a:lnTo>
                <a:lnTo>
                  <a:pt x="2205855" y="2416877"/>
                </a:lnTo>
                <a:lnTo>
                  <a:pt x="2259181" y="2426753"/>
                </a:lnTo>
                <a:lnTo>
                  <a:pt x="2312600" y="2433740"/>
                </a:lnTo>
                <a:lnTo>
                  <a:pt x="2365936" y="2437904"/>
                </a:lnTo>
                <a:lnTo>
                  <a:pt x="2419009" y="2439312"/>
                </a:lnTo>
                <a:lnTo>
                  <a:pt x="2471643" y="2438031"/>
                </a:lnTo>
                <a:lnTo>
                  <a:pt x="2523658" y="2434129"/>
                </a:lnTo>
                <a:lnTo>
                  <a:pt x="2574877" y="2427671"/>
                </a:lnTo>
                <a:lnTo>
                  <a:pt x="2625122" y="2418726"/>
                </a:lnTo>
                <a:lnTo>
                  <a:pt x="2674214" y="2407361"/>
                </a:lnTo>
                <a:lnTo>
                  <a:pt x="2721975" y="2393641"/>
                </a:lnTo>
                <a:lnTo>
                  <a:pt x="2768227" y="2377634"/>
                </a:lnTo>
                <a:lnTo>
                  <a:pt x="2812793" y="2359408"/>
                </a:lnTo>
                <a:lnTo>
                  <a:pt x="2855493" y="2339028"/>
                </a:lnTo>
                <a:lnTo>
                  <a:pt x="2896150" y="2316563"/>
                </a:lnTo>
                <a:lnTo>
                  <a:pt x="2934586" y="2292079"/>
                </a:lnTo>
                <a:lnTo>
                  <a:pt x="2970622" y="2265643"/>
                </a:lnTo>
                <a:lnTo>
                  <a:pt x="3004081" y="2237322"/>
                </a:lnTo>
                <a:lnTo>
                  <a:pt x="3034784" y="2207183"/>
                </a:lnTo>
                <a:lnTo>
                  <a:pt x="3062554" y="2175293"/>
                </a:lnTo>
                <a:lnTo>
                  <a:pt x="3087211" y="2141719"/>
                </a:lnTo>
                <a:lnTo>
                  <a:pt x="3108579" y="2106527"/>
                </a:lnTo>
                <a:lnTo>
                  <a:pt x="3126478" y="2069786"/>
                </a:lnTo>
                <a:lnTo>
                  <a:pt x="3169821" y="2087157"/>
                </a:lnTo>
                <a:lnTo>
                  <a:pt x="3214795" y="2102014"/>
                </a:lnTo>
                <a:lnTo>
                  <a:pt x="3261179" y="2114313"/>
                </a:lnTo>
                <a:lnTo>
                  <a:pt x="3308754" y="2124013"/>
                </a:lnTo>
                <a:lnTo>
                  <a:pt x="3357300" y="2131072"/>
                </a:lnTo>
                <a:lnTo>
                  <a:pt x="3406597" y="2135447"/>
                </a:lnTo>
                <a:lnTo>
                  <a:pt x="3456424" y="2137096"/>
                </a:lnTo>
                <a:lnTo>
                  <a:pt x="3511045" y="2135783"/>
                </a:lnTo>
                <a:lnTo>
                  <a:pt x="3564411" y="2131291"/>
                </a:lnTo>
                <a:lnTo>
                  <a:pt x="3616331" y="2123751"/>
                </a:lnTo>
                <a:lnTo>
                  <a:pt x="3666612" y="2113296"/>
                </a:lnTo>
                <a:lnTo>
                  <a:pt x="3715065" y="2100059"/>
                </a:lnTo>
                <a:lnTo>
                  <a:pt x="3761497" y="2084171"/>
                </a:lnTo>
                <a:lnTo>
                  <a:pt x="3805718" y="2065766"/>
                </a:lnTo>
                <a:lnTo>
                  <a:pt x="3847535" y="2044975"/>
                </a:lnTo>
                <a:lnTo>
                  <a:pt x="3886759" y="2021930"/>
                </a:lnTo>
                <a:lnTo>
                  <a:pt x="3923196" y="1996764"/>
                </a:lnTo>
                <a:lnTo>
                  <a:pt x="3956657" y="1969610"/>
                </a:lnTo>
                <a:lnTo>
                  <a:pt x="3986950" y="1940600"/>
                </a:lnTo>
                <a:lnTo>
                  <a:pt x="4013883" y="1909865"/>
                </a:lnTo>
                <a:lnTo>
                  <a:pt x="4037265" y="1877538"/>
                </a:lnTo>
                <a:lnTo>
                  <a:pt x="4056905" y="1843752"/>
                </a:lnTo>
                <a:lnTo>
                  <a:pt x="4072612" y="1808639"/>
                </a:lnTo>
                <a:lnTo>
                  <a:pt x="4084194" y="1772331"/>
                </a:lnTo>
                <a:lnTo>
                  <a:pt x="4094218" y="1696660"/>
                </a:lnTo>
                <a:lnTo>
                  <a:pt x="4147813" y="1689850"/>
                </a:lnTo>
                <a:lnTo>
                  <a:pt x="4200370" y="1680341"/>
                </a:lnTo>
                <a:lnTo>
                  <a:pt x="4251692" y="1668185"/>
                </a:lnTo>
                <a:lnTo>
                  <a:pt x="4301582" y="1653437"/>
                </a:lnTo>
                <a:lnTo>
                  <a:pt x="4349840" y="1636150"/>
                </a:lnTo>
                <a:lnTo>
                  <a:pt x="4396270" y="1616377"/>
                </a:lnTo>
                <a:lnTo>
                  <a:pt x="4440674" y="1594171"/>
                </a:lnTo>
                <a:lnTo>
                  <a:pt x="4487365" y="1566813"/>
                </a:lnTo>
                <a:lnTo>
                  <a:pt x="4530067" y="1537367"/>
                </a:lnTo>
                <a:lnTo>
                  <a:pt x="4568747" y="1506020"/>
                </a:lnTo>
                <a:lnTo>
                  <a:pt x="4603369" y="1472960"/>
                </a:lnTo>
                <a:lnTo>
                  <a:pt x="4633899" y="1438376"/>
                </a:lnTo>
                <a:lnTo>
                  <a:pt x="4660301" y="1402455"/>
                </a:lnTo>
                <a:lnTo>
                  <a:pt x="4682540" y="1365385"/>
                </a:lnTo>
                <a:lnTo>
                  <a:pt x="4700581" y="1327353"/>
                </a:lnTo>
                <a:lnTo>
                  <a:pt x="4714390" y="1288549"/>
                </a:lnTo>
                <a:lnTo>
                  <a:pt x="4723932" y="1249160"/>
                </a:lnTo>
                <a:lnTo>
                  <a:pt x="4729171" y="1209373"/>
                </a:lnTo>
                <a:lnTo>
                  <a:pt x="4730073" y="1169378"/>
                </a:lnTo>
                <a:lnTo>
                  <a:pt x="4726602" y="1129360"/>
                </a:lnTo>
                <a:lnTo>
                  <a:pt x="4718724" y="1089510"/>
                </a:lnTo>
                <a:lnTo>
                  <a:pt x="4706404" y="1050014"/>
                </a:lnTo>
                <a:lnTo>
                  <a:pt x="4689606" y="1011060"/>
                </a:lnTo>
                <a:lnTo>
                  <a:pt x="4668297" y="972837"/>
                </a:lnTo>
                <a:lnTo>
                  <a:pt x="4642440" y="935532"/>
                </a:lnTo>
                <a:lnTo>
                  <a:pt x="4612001" y="899334"/>
                </a:lnTo>
                <a:lnTo>
                  <a:pt x="4576945" y="864429"/>
                </a:lnTo>
                <a:lnTo>
                  <a:pt x="4584613" y="851265"/>
                </a:lnTo>
                <a:lnTo>
                  <a:pt x="4603615" y="810581"/>
                </a:lnTo>
                <a:lnTo>
                  <a:pt x="4615790" y="771931"/>
                </a:lnTo>
                <a:lnTo>
                  <a:pt x="4622575" y="733352"/>
                </a:lnTo>
                <a:lnTo>
                  <a:pt x="4624142" y="695055"/>
                </a:lnTo>
                <a:lnTo>
                  <a:pt x="4620662" y="657251"/>
                </a:lnTo>
                <a:lnTo>
                  <a:pt x="4599249" y="583967"/>
                </a:lnTo>
                <a:lnTo>
                  <a:pt x="4581658" y="548908"/>
                </a:lnTo>
                <a:lnTo>
                  <a:pt x="4559706" y="515185"/>
                </a:lnTo>
                <a:lnTo>
                  <a:pt x="4533564" y="483011"/>
                </a:lnTo>
                <a:lnTo>
                  <a:pt x="4503404" y="452595"/>
                </a:lnTo>
                <a:lnTo>
                  <a:pt x="4469397" y="424149"/>
                </a:lnTo>
                <a:lnTo>
                  <a:pt x="4431714" y="397883"/>
                </a:lnTo>
                <a:lnTo>
                  <a:pt x="4390528" y="374009"/>
                </a:lnTo>
                <a:lnTo>
                  <a:pt x="4346008" y="352737"/>
                </a:lnTo>
                <a:lnTo>
                  <a:pt x="4298327" y="334278"/>
                </a:lnTo>
                <a:lnTo>
                  <a:pt x="4247657" y="318844"/>
                </a:lnTo>
                <a:lnTo>
                  <a:pt x="4194167" y="306645"/>
                </a:lnTo>
                <a:lnTo>
                  <a:pt x="4179826" y="264828"/>
                </a:lnTo>
                <a:lnTo>
                  <a:pt x="4158852" y="224711"/>
                </a:lnTo>
                <a:lnTo>
                  <a:pt x="4131556" y="186662"/>
                </a:lnTo>
                <a:lnTo>
                  <a:pt x="4098249" y="151047"/>
                </a:lnTo>
                <a:lnTo>
                  <a:pt x="4059242" y="118233"/>
                </a:lnTo>
                <a:lnTo>
                  <a:pt x="4014843" y="88586"/>
                </a:lnTo>
                <a:lnTo>
                  <a:pt x="3974250" y="66720"/>
                </a:lnTo>
                <a:lnTo>
                  <a:pt x="3931658" y="47995"/>
                </a:lnTo>
                <a:lnTo>
                  <a:pt x="3887380" y="32392"/>
                </a:lnTo>
                <a:lnTo>
                  <a:pt x="3841731" y="19895"/>
                </a:lnTo>
                <a:lnTo>
                  <a:pt x="3795025" y="10485"/>
                </a:lnTo>
                <a:lnTo>
                  <a:pt x="3747573" y="4145"/>
                </a:lnTo>
                <a:lnTo>
                  <a:pt x="3699692" y="857"/>
                </a:lnTo>
                <a:lnTo>
                  <a:pt x="3651693" y="602"/>
                </a:lnTo>
                <a:lnTo>
                  <a:pt x="3603890" y="3364"/>
                </a:lnTo>
                <a:lnTo>
                  <a:pt x="3556598" y="9123"/>
                </a:lnTo>
                <a:lnTo>
                  <a:pt x="3510129" y="17864"/>
                </a:lnTo>
                <a:lnTo>
                  <a:pt x="3464798" y="29566"/>
                </a:lnTo>
                <a:lnTo>
                  <a:pt x="3420918" y="44214"/>
                </a:lnTo>
                <a:lnTo>
                  <a:pt x="3378802" y="61788"/>
                </a:lnTo>
                <a:lnTo>
                  <a:pt x="3338764" y="82271"/>
                </a:lnTo>
                <a:lnTo>
                  <a:pt x="3301119" y="105645"/>
                </a:lnTo>
                <a:lnTo>
                  <a:pt x="3266178" y="131893"/>
                </a:lnTo>
                <a:lnTo>
                  <a:pt x="3230698" y="102788"/>
                </a:lnTo>
                <a:lnTo>
                  <a:pt x="3190836" y="76791"/>
                </a:lnTo>
                <a:lnTo>
                  <a:pt x="3147021" y="54151"/>
                </a:lnTo>
                <a:lnTo>
                  <a:pt x="3099681" y="35119"/>
                </a:lnTo>
                <a:lnTo>
                  <a:pt x="3051878" y="20568"/>
                </a:lnTo>
                <a:lnTo>
                  <a:pt x="3003113" y="9926"/>
                </a:lnTo>
                <a:lnTo>
                  <a:pt x="2953779" y="3100"/>
                </a:lnTo>
                <a:lnTo>
                  <a:pt x="2904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46623" y="3776471"/>
            <a:ext cx="135509" cy="1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88153" y="3422777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5" h="271145">
                <a:moveTo>
                  <a:pt x="135509" y="0"/>
                </a:moveTo>
                <a:lnTo>
                  <a:pt x="92691" y="6911"/>
                </a:lnTo>
                <a:lnTo>
                  <a:pt x="55494" y="26155"/>
                </a:lnTo>
                <a:lnTo>
                  <a:pt x="26155" y="55494"/>
                </a:lnTo>
                <a:lnTo>
                  <a:pt x="6911" y="92691"/>
                </a:lnTo>
                <a:lnTo>
                  <a:pt x="0" y="135509"/>
                </a:lnTo>
                <a:lnTo>
                  <a:pt x="6911" y="178313"/>
                </a:lnTo>
                <a:lnTo>
                  <a:pt x="26155" y="215478"/>
                </a:lnTo>
                <a:lnTo>
                  <a:pt x="55494" y="244779"/>
                </a:lnTo>
                <a:lnTo>
                  <a:pt x="92691" y="263992"/>
                </a:lnTo>
                <a:lnTo>
                  <a:pt x="135509" y="270891"/>
                </a:lnTo>
                <a:lnTo>
                  <a:pt x="178326" y="263992"/>
                </a:lnTo>
                <a:lnTo>
                  <a:pt x="215523" y="244779"/>
                </a:lnTo>
                <a:lnTo>
                  <a:pt x="244862" y="215478"/>
                </a:lnTo>
                <a:lnTo>
                  <a:pt x="264106" y="178313"/>
                </a:lnTo>
                <a:lnTo>
                  <a:pt x="271018" y="135509"/>
                </a:lnTo>
                <a:lnTo>
                  <a:pt x="264106" y="92691"/>
                </a:lnTo>
                <a:lnTo>
                  <a:pt x="244862" y="55494"/>
                </a:lnTo>
                <a:lnTo>
                  <a:pt x="215523" y="26155"/>
                </a:lnTo>
                <a:lnTo>
                  <a:pt x="178326" y="6911"/>
                </a:lnTo>
                <a:lnTo>
                  <a:pt x="13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20463" y="298907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5364" y="249765"/>
                </a:lnTo>
                <a:lnTo>
                  <a:pt x="20645" y="292525"/>
                </a:lnTo>
                <a:lnTo>
                  <a:pt x="44626" y="330256"/>
                </a:lnTo>
                <a:lnTo>
                  <a:pt x="76090" y="361733"/>
                </a:lnTo>
                <a:lnTo>
                  <a:pt x="113818" y="385731"/>
                </a:lnTo>
                <a:lnTo>
                  <a:pt x="156594" y="401028"/>
                </a:lnTo>
                <a:lnTo>
                  <a:pt x="203200" y="406400"/>
                </a:lnTo>
                <a:lnTo>
                  <a:pt x="249765" y="401028"/>
                </a:lnTo>
                <a:lnTo>
                  <a:pt x="292525" y="385731"/>
                </a:lnTo>
                <a:lnTo>
                  <a:pt x="330256" y="361733"/>
                </a:lnTo>
                <a:lnTo>
                  <a:pt x="361733" y="330256"/>
                </a:lnTo>
                <a:lnTo>
                  <a:pt x="385731" y="292525"/>
                </a:lnTo>
                <a:lnTo>
                  <a:pt x="401028" y="249765"/>
                </a:lnTo>
                <a:lnTo>
                  <a:pt x="406400" y="203200"/>
                </a:lnTo>
                <a:lnTo>
                  <a:pt x="401028" y="156594"/>
                </a:lnTo>
                <a:lnTo>
                  <a:pt x="385731" y="113818"/>
                </a:lnTo>
                <a:lnTo>
                  <a:pt x="361733" y="76090"/>
                </a:lnTo>
                <a:lnTo>
                  <a:pt x="330256" y="44626"/>
                </a:lnTo>
                <a:lnTo>
                  <a:pt x="292525" y="20645"/>
                </a:lnTo>
                <a:lnTo>
                  <a:pt x="249765" y="5364"/>
                </a:lnTo>
                <a:lnTo>
                  <a:pt x="20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5950" y="698686"/>
            <a:ext cx="4730115" cy="2439670"/>
          </a:xfrm>
          <a:custGeom>
            <a:avLst/>
            <a:gdLst/>
            <a:ahLst/>
            <a:cxnLst/>
            <a:rect l="l" t="t" r="r" b="b"/>
            <a:pathLst>
              <a:path w="4730115" h="2439670">
                <a:moveTo>
                  <a:pt x="430116" y="802961"/>
                </a:moveTo>
                <a:lnTo>
                  <a:pt x="424540" y="762586"/>
                </a:lnTo>
                <a:lnTo>
                  <a:pt x="423422" y="722647"/>
                </a:lnTo>
                <a:lnTo>
                  <a:pt x="426622" y="683273"/>
                </a:lnTo>
                <a:lnTo>
                  <a:pt x="433999" y="644594"/>
                </a:lnTo>
                <a:lnTo>
                  <a:pt x="445414" y="606739"/>
                </a:lnTo>
                <a:lnTo>
                  <a:pt x="460724" y="569839"/>
                </a:lnTo>
                <a:lnTo>
                  <a:pt x="479790" y="534022"/>
                </a:lnTo>
                <a:lnTo>
                  <a:pt x="502471" y="499419"/>
                </a:lnTo>
                <a:lnTo>
                  <a:pt x="528626" y="466159"/>
                </a:lnTo>
                <a:lnTo>
                  <a:pt x="558116" y="434373"/>
                </a:lnTo>
                <a:lnTo>
                  <a:pt x="590799" y="404188"/>
                </a:lnTo>
                <a:lnTo>
                  <a:pt x="626535" y="375736"/>
                </a:lnTo>
                <a:lnTo>
                  <a:pt x="665183" y="349146"/>
                </a:lnTo>
                <a:lnTo>
                  <a:pt x="706603" y="324548"/>
                </a:lnTo>
                <a:lnTo>
                  <a:pt x="750655" y="302070"/>
                </a:lnTo>
                <a:lnTo>
                  <a:pt x="797197" y="281844"/>
                </a:lnTo>
                <a:lnTo>
                  <a:pt x="846089" y="263998"/>
                </a:lnTo>
                <a:lnTo>
                  <a:pt x="897190" y="248663"/>
                </a:lnTo>
                <a:lnTo>
                  <a:pt x="950361" y="235967"/>
                </a:lnTo>
                <a:lnTo>
                  <a:pt x="1005460" y="226042"/>
                </a:lnTo>
                <a:lnTo>
                  <a:pt x="1062347" y="219015"/>
                </a:lnTo>
                <a:lnTo>
                  <a:pt x="1111550" y="215495"/>
                </a:lnTo>
                <a:lnTo>
                  <a:pt x="1160752" y="214293"/>
                </a:lnTo>
                <a:lnTo>
                  <a:pt x="1209794" y="215387"/>
                </a:lnTo>
                <a:lnTo>
                  <a:pt x="1258517" y="218757"/>
                </a:lnTo>
                <a:lnTo>
                  <a:pt x="1306759" y="224381"/>
                </a:lnTo>
                <a:lnTo>
                  <a:pt x="1354361" y="232237"/>
                </a:lnTo>
                <a:lnTo>
                  <a:pt x="1401163" y="242305"/>
                </a:lnTo>
                <a:lnTo>
                  <a:pt x="1447005" y="254563"/>
                </a:lnTo>
                <a:lnTo>
                  <a:pt x="1491727" y="268989"/>
                </a:lnTo>
                <a:lnTo>
                  <a:pt x="1535168" y="285563"/>
                </a:lnTo>
                <a:lnTo>
                  <a:pt x="1562181" y="253365"/>
                </a:lnTo>
                <a:lnTo>
                  <a:pt x="1592657" y="223526"/>
                </a:lnTo>
                <a:lnTo>
                  <a:pt x="1626317" y="196106"/>
                </a:lnTo>
                <a:lnTo>
                  <a:pt x="1662883" y="171165"/>
                </a:lnTo>
                <a:lnTo>
                  <a:pt x="1702076" y="148763"/>
                </a:lnTo>
                <a:lnTo>
                  <a:pt x="1743618" y="128958"/>
                </a:lnTo>
                <a:lnTo>
                  <a:pt x="1787229" y="111811"/>
                </a:lnTo>
                <a:lnTo>
                  <a:pt x="1832630" y="97382"/>
                </a:lnTo>
                <a:lnTo>
                  <a:pt x="1879545" y="85729"/>
                </a:lnTo>
                <a:lnTo>
                  <a:pt x="1927692" y="76912"/>
                </a:lnTo>
                <a:lnTo>
                  <a:pt x="1976795" y="70992"/>
                </a:lnTo>
                <a:lnTo>
                  <a:pt x="2026574" y="68026"/>
                </a:lnTo>
                <a:lnTo>
                  <a:pt x="2076750" y="68076"/>
                </a:lnTo>
                <a:lnTo>
                  <a:pt x="2127045" y="71201"/>
                </a:lnTo>
                <a:lnTo>
                  <a:pt x="2177180" y="77460"/>
                </a:lnTo>
                <a:lnTo>
                  <a:pt x="2226876" y="86912"/>
                </a:lnTo>
                <a:lnTo>
                  <a:pt x="2275855" y="99618"/>
                </a:lnTo>
                <a:lnTo>
                  <a:pt x="2323838" y="115637"/>
                </a:lnTo>
                <a:lnTo>
                  <a:pt x="2360390" y="130536"/>
                </a:lnTo>
                <a:lnTo>
                  <a:pt x="2395276" y="147197"/>
                </a:lnTo>
                <a:lnTo>
                  <a:pt x="2459474" y="185614"/>
                </a:lnTo>
                <a:lnTo>
                  <a:pt x="2485183" y="153771"/>
                </a:lnTo>
                <a:lnTo>
                  <a:pt x="2515010" y="124647"/>
                </a:lnTo>
                <a:lnTo>
                  <a:pt x="2548562" y="98335"/>
                </a:lnTo>
                <a:lnTo>
                  <a:pt x="2585451" y="74924"/>
                </a:lnTo>
                <a:lnTo>
                  <a:pt x="2625285" y="54508"/>
                </a:lnTo>
                <a:lnTo>
                  <a:pt x="2667673" y="37177"/>
                </a:lnTo>
                <a:lnTo>
                  <a:pt x="2712226" y="23022"/>
                </a:lnTo>
                <a:lnTo>
                  <a:pt x="2758552" y="12136"/>
                </a:lnTo>
                <a:lnTo>
                  <a:pt x="2806260" y="4609"/>
                </a:lnTo>
                <a:lnTo>
                  <a:pt x="2854962" y="533"/>
                </a:lnTo>
                <a:lnTo>
                  <a:pt x="2904265" y="0"/>
                </a:lnTo>
                <a:lnTo>
                  <a:pt x="2953779" y="3100"/>
                </a:lnTo>
                <a:lnTo>
                  <a:pt x="3003113" y="9926"/>
                </a:lnTo>
                <a:lnTo>
                  <a:pt x="3051878" y="20568"/>
                </a:lnTo>
                <a:lnTo>
                  <a:pt x="3099681" y="35119"/>
                </a:lnTo>
                <a:lnTo>
                  <a:pt x="3147021" y="54151"/>
                </a:lnTo>
                <a:lnTo>
                  <a:pt x="3190836" y="76791"/>
                </a:lnTo>
                <a:lnTo>
                  <a:pt x="3230698" y="102788"/>
                </a:lnTo>
                <a:lnTo>
                  <a:pt x="3266178" y="131893"/>
                </a:lnTo>
                <a:lnTo>
                  <a:pt x="3301119" y="105645"/>
                </a:lnTo>
                <a:lnTo>
                  <a:pt x="3338764" y="82271"/>
                </a:lnTo>
                <a:lnTo>
                  <a:pt x="3378802" y="61788"/>
                </a:lnTo>
                <a:lnTo>
                  <a:pt x="3420918" y="44214"/>
                </a:lnTo>
                <a:lnTo>
                  <a:pt x="3464798" y="29566"/>
                </a:lnTo>
                <a:lnTo>
                  <a:pt x="3510129" y="17864"/>
                </a:lnTo>
                <a:lnTo>
                  <a:pt x="3556598" y="9123"/>
                </a:lnTo>
                <a:lnTo>
                  <a:pt x="3603890" y="3364"/>
                </a:lnTo>
                <a:lnTo>
                  <a:pt x="3651693" y="602"/>
                </a:lnTo>
                <a:lnTo>
                  <a:pt x="3699692" y="857"/>
                </a:lnTo>
                <a:lnTo>
                  <a:pt x="3747573" y="4145"/>
                </a:lnTo>
                <a:lnTo>
                  <a:pt x="3795025" y="10485"/>
                </a:lnTo>
                <a:lnTo>
                  <a:pt x="3841731" y="19895"/>
                </a:lnTo>
                <a:lnTo>
                  <a:pt x="3887380" y="32392"/>
                </a:lnTo>
                <a:lnTo>
                  <a:pt x="3931658" y="47995"/>
                </a:lnTo>
                <a:lnTo>
                  <a:pt x="3974250" y="66720"/>
                </a:lnTo>
                <a:lnTo>
                  <a:pt x="4014843" y="88586"/>
                </a:lnTo>
                <a:lnTo>
                  <a:pt x="4059242" y="118233"/>
                </a:lnTo>
                <a:lnTo>
                  <a:pt x="4098249" y="151047"/>
                </a:lnTo>
                <a:lnTo>
                  <a:pt x="4131556" y="186662"/>
                </a:lnTo>
                <a:lnTo>
                  <a:pt x="4158852" y="224711"/>
                </a:lnTo>
                <a:lnTo>
                  <a:pt x="4179826" y="264828"/>
                </a:lnTo>
                <a:lnTo>
                  <a:pt x="4194167" y="306645"/>
                </a:lnTo>
                <a:lnTo>
                  <a:pt x="4247657" y="318844"/>
                </a:lnTo>
                <a:lnTo>
                  <a:pt x="4298327" y="334278"/>
                </a:lnTo>
                <a:lnTo>
                  <a:pt x="4346008" y="352737"/>
                </a:lnTo>
                <a:lnTo>
                  <a:pt x="4390528" y="374009"/>
                </a:lnTo>
                <a:lnTo>
                  <a:pt x="4431714" y="397883"/>
                </a:lnTo>
                <a:lnTo>
                  <a:pt x="4469397" y="424149"/>
                </a:lnTo>
                <a:lnTo>
                  <a:pt x="4503404" y="452595"/>
                </a:lnTo>
                <a:lnTo>
                  <a:pt x="4533564" y="483011"/>
                </a:lnTo>
                <a:lnTo>
                  <a:pt x="4559706" y="515185"/>
                </a:lnTo>
                <a:lnTo>
                  <a:pt x="4581658" y="548908"/>
                </a:lnTo>
                <a:lnTo>
                  <a:pt x="4599249" y="583967"/>
                </a:lnTo>
                <a:lnTo>
                  <a:pt x="4612308" y="620152"/>
                </a:lnTo>
                <a:lnTo>
                  <a:pt x="4624142" y="695055"/>
                </a:lnTo>
                <a:lnTo>
                  <a:pt x="4622575" y="733352"/>
                </a:lnTo>
                <a:lnTo>
                  <a:pt x="4615790" y="771931"/>
                </a:lnTo>
                <a:lnTo>
                  <a:pt x="4603615" y="810581"/>
                </a:lnTo>
                <a:lnTo>
                  <a:pt x="4584613" y="851265"/>
                </a:lnTo>
                <a:lnTo>
                  <a:pt x="4576945" y="864429"/>
                </a:lnTo>
                <a:lnTo>
                  <a:pt x="4612001" y="899334"/>
                </a:lnTo>
                <a:lnTo>
                  <a:pt x="4642440" y="935532"/>
                </a:lnTo>
                <a:lnTo>
                  <a:pt x="4668297" y="972837"/>
                </a:lnTo>
                <a:lnTo>
                  <a:pt x="4689606" y="1011060"/>
                </a:lnTo>
                <a:lnTo>
                  <a:pt x="4706404" y="1050014"/>
                </a:lnTo>
                <a:lnTo>
                  <a:pt x="4718724" y="1089510"/>
                </a:lnTo>
                <a:lnTo>
                  <a:pt x="4726602" y="1129360"/>
                </a:lnTo>
                <a:lnTo>
                  <a:pt x="4730073" y="1169378"/>
                </a:lnTo>
                <a:lnTo>
                  <a:pt x="4729171" y="1209373"/>
                </a:lnTo>
                <a:lnTo>
                  <a:pt x="4723932" y="1249160"/>
                </a:lnTo>
                <a:lnTo>
                  <a:pt x="4714390" y="1288549"/>
                </a:lnTo>
                <a:lnTo>
                  <a:pt x="4700581" y="1327353"/>
                </a:lnTo>
                <a:lnTo>
                  <a:pt x="4682540" y="1365385"/>
                </a:lnTo>
                <a:lnTo>
                  <a:pt x="4660301" y="1402455"/>
                </a:lnTo>
                <a:lnTo>
                  <a:pt x="4633899" y="1438376"/>
                </a:lnTo>
                <a:lnTo>
                  <a:pt x="4603369" y="1472960"/>
                </a:lnTo>
                <a:lnTo>
                  <a:pt x="4568747" y="1506020"/>
                </a:lnTo>
                <a:lnTo>
                  <a:pt x="4530067" y="1537367"/>
                </a:lnTo>
                <a:lnTo>
                  <a:pt x="4487365" y="1566813"/>
                </a:lnTo>
                <a:lnTo>
                  <a:pt x="4440674" y="1594171"/>
                </a:lnTo>
                <a:lnTo>
                  <a:pt x="4396270" y="1616377"/>
                </a:lnTo>
                <a:lnTo>
                  <a:pt x="4349840" y="1636150"/>
                </a:lnTo>
                <a:lnTo>
                  <a:pt x="4301582" y="1653437"/>
                </a:lnTo>
                <a:lnTo>
                  <a:pt x="4251692" y="1668185"/>
                </a:lnTo>
                <a:lnTo>
                  <a:pt x="4200370" y="1680341"/>
                </a:lnTo>
                <a:lnTo>
                  <a:pt x="4147813" y="1689850"/>
                </a:lnTo>
                <a:lnTo>
                  <a:pt x="4094218" y="1696660"/>
                </a:lnTo>
                <a:lnTo>
                  <a:pt x="4091460" y="1734961"/>
                </a:lnTo>
                <a:lnTo>
                  <a:pt x="4072612" y="1808639"/>
                </a:lnTo>
                <a:lnTo>
                  <a:pt x="4056905" y="1843752"/>
                </a:lnTo>
                <a:lnTo>
                  <a:pt x="4037265" y="1877538"/>
                </a:lnTo>
                <a:lnTo>
                  <a:pt x="4013883" y="1909865"/>
                </a:lnTo>
                <a:lnTo>
                  <a:pt x="3986950" y="1940600"/>
                </a:lnTo>
                <a:lnTo>
                  <a:pt x="3956657" y="1969610"/>
                </a:lnTo>
                <a:lnTo>
                  <a:pt x="3923196" y="1996764"/>
                </a:lnTo>
                <a:lnTo>
                  <a:pt x="3886759" y="2021930"/>
                </a:lnTo>
                <a:lnTo>
                  <a:pt x="3847535" y="2044975"/>
                </a:lnTo>
                <a:lnTo>
                  <a:pt x="3805718" y="2065766"/>
                </a:lnTo>
                <a:lnTo>
                  <a:pt x="3761497" y="2084171"/>
                </a:lnTo>
                <a:lnTo>
                  <a:pt x="3715065" y="2100059"/>
                </a:lnTo>
                <a:lnTo>
                  <a:pt x="3666612" y="2113296"/>
                </a:lnTo>
                <a:lnTo>
                  <a:pt x="3616331" y="2123751"/>
                </a:lnTo>
                <a:lnTo>
                  <a:pt x="3564411" y="2131291"/>
                </a:lnTo>
                <a:lnTo>
                  <a:pt x="3511045" y="2135783"/>
                </a:lnTo>
                <a:lnTo>
                  <a:pt x="3456424" y="2137096"/>
                </a:lnTo>
                <a:lnTo>
                  <a:pt x="3406597" y="2135447"/>
                </a:lnTo>
                <a:lnTo>
                  <a:pt x="3357300" y="2131072"/>
                </a:lnTo>
                <a:lnTo>
                  <a:pt x="3308754" y="2124013"/>
                </a:lnTo>
                <a:lnTo>
                  <a:pt x="3261179" y="2114313"/>
                </a:lnTo>
                <a:lnTo>
                  <a:pt x="3214795" y="2102014"/>
                </a:lnTo>
                <a:lnTo>
                  <a:pt x="3169821" y="2087157"/>
                </a:lnTo>
                <a:lnTo>
                  <a:pt x="3126478" y="2069786"/>
                </a:lnTo>
                <a:lnTo>
                  <a:pt x="3108579" y="2106527"/>
                </a:lnTo>
                <a:lnTo>
                  <a:pt x="3087211" y="2141719"/>
                </a:lnTo>
                <a:lnTo>
                  <a:pt x="3062554" y="2175293"/>
                </a:lnTo>
                <a:lnTo>
                  <a:pt x="3034784" y="2207183"/>
                </a:lnTo>
                <a:lnTo>
                  <a:pt x="3004081" y="2237322"/>
                </a:lnTo>
                <a:lnTo>
                  <a:pt x="2970622" y="2265643"/>
                </a:lnTo>
                <a:lnTo>
                  <a:pt x="2934586" y="2292079"/>
                </a:lnTo>
                <a:lnTo>
                  <a:pt x="2896150" y="2316563"/>
                </a:lnTo>
                <a:lnTo>
                  <a:pt x="2855493" y="2339028"/>
                </a:lnTo>
                <a:lnTo>
                  <a:pt x="2812793" y="2359408"/>
                </a:lnTo>
                <a:lnTo>
                  <a:pt x="2768227" y="2377634"/>
                </a:lnTo>
                <a:lnTo>
                  <a:pt x="2721975" y="2393641"/>
                </a:lnTo>
                <a:lnTo>
                  <a:pt x="2674214" y="2407361"/>
                </a:lnTo>
                <a:lnTo>
                  <a:pt x="2625122" y="2418726"/>
                </a:lnTo>
                <a:lnTo>
                  <a:pt x="2574877" y="2427671"/>
                </a:lnTo>
                <a:lnTo>
                  <a:pt x="2523658" y="2434129"/>
                </a:lnTo>
                <a:lnTo>
                  <a:pt x="2471643" y="2438031"/>
                </a:lnTo>
                <a:lnTo>
                  <a:pt x="2419009" y="2439312"/>
                </a:lnTo>
                <a:lnTo>
                  <a:pt x="2365936" y="2437904"/>
                </a:lnTo>
                <a:lnTo>
                  <a:pt x="2312600" y="2433740"/>
                </a:lnTo>
                <a:lnTo>
                  <a:pt x="2259181" y="2426753"/>
                </a:lnTo>
                <a:lnTo>
                  <a:pt x="2205855" y="2416877"/>
                </a:lnTo>
                <a:lnTo>
                  <a:pt x="2152186" y="2403813"/>
                </a:lnTo>
                <a:lnTo>
                  <a:pt x="2100362" y="2387975"/>
                </a:lnTo>
                <a:lnTo>
                  <a:pt x="2050581" y="2369464"/>
                </a:lnTo>
                <a:lnTo>
                  <a:pt x="2003043" y="2348385"/>
                </a:lnTo>
                <a:lnTo>
                  <a:pt x="1957945" y="2324841"/>
                </a:lnTo>
                <a:lnTo>
                  <a:pt x="1915486" y="2298937"/>
                </a:lnTo>
                <a:lnTo>
                  <a:pt x="1875866" y="2270774"/>
                </a:lnTo>
                <a:lnTo>
                  <a:pt x="1839281" y="2240457"/>
                </a:lnTo>
                <a:lnTo>
                  <a:pt x="1805932" y="2208089"/>
                </a:lnTo>
                <a:lnTo>
                  <a:pt x="1759311" y="2226485"/>
                </a:lnTo>
                <a:lnTo>
                  <a:pt x="1711769" y="2242591"/>
                </a:lnTo>
                <a:lnTo>
                  <a:pt x="1663443" y="2256433"/>
                </a:lnTo>
                <a:lnTo>
                  <a:pt x="1614467" y="2268033"/>
                </a:lnTo>
                <a:lnTo>
                  <a:pt x="1564978" y="2277416"/>
                </a:lnTo>
                <a:lnTo>
                  <a:pt x="1515111" y="2284605"/>
                </a:lnTo>
                <a:lnTo>
                  <a:pt x="1465002" y="2289625"/>
                </a:lnTo>
                <a:lnTo>
                  <a:pt x="1414786" y="2292500"/>
                </a:lnTo>
                <a:lnTo>
                  <a:pt x="1364600" y="2293252"/>
                </a:lnTo>
                <a:lnTo>
                  <a:pt x="1314579" y="2291907"/>
                </a:lnTo>
                <a:lnTo>
                  <a:pt x="1264858" y="2288489"/>
                </a:lnTo>
                <a:lnTo>
                  <a:pt x="1215573" y="2283021"/>
                </a:lnTo>
                <a:lnTo>
                  <a:pt x="1166860" y="2275526"/>
                </a:lnTo>
                <a:lnTo>
                  <a:pt x="1118855" y="2266030"/>
                </a:lnTo>
                <a:lnTo>
                  <a:pt x="1071693" y="2254556"/>
                </a:lnTo>
                <a:lnTo>
                  <a:pt x="1025511" y="2241128"/>
                </a:lnTo>
                <a:lnTo>
                  <a:pt x="980442" y="2225769"/>
                </a:lnTo>
                <a:lnTo>
                  <a:pt x="936625" y="2208504"/>
                </a:lnTo>
                <a:lnTo>
                  <a:pt x="894193" y="2189357"/>
                </a:lnTo>
                <a:lnTo>
                  <a:pt x="853283" y="2168352"/>
                </a:lnTo>
                <a:lnTo>
                  <a:pt x="814030" y="2145512"/>
                </a:lnTo>
                <a:lnTo>
                  <a:pt x="776570" y="2120862"/>
                </a:lnTo>
                <a:lnTo>
                  <a:pt x="741039" y="2094426"/>
                </a:lnTo>
                <a:lnTo>
                  <a:pt x="707572" y="2066226"/>
                </a:lnTo>
                <a:lnTo>
                  <a:pt x="676306" y="2036288"/>
                </a:lnTo>
                <a:lnTo>
                  <a:pt x="647375" y="2004635"/>
                </a:lnTo>
                <a:lnTo>
                  <a:pt x="638447" y="1993967"/>
                </a:lnTo>
                <a:lnTo>
                  <a:pt x="582845" y="1996268"/>
                </a:lnTo>
                <a:lnTo>
                  <a:pt x="528394" y="1994120"/>
                </a:lnTo>
                <a:lnTo>
                  <a:pt x="475492" y="1987741"/>
                </a:lnTo>
                <a:lnTo>
                  <a:pt x="424535" y="1977351"/>
                </a:lnTo>
                <a:lnTo>
                  <a:pt x="375920" y="1963169"/>
                </a:lnTo>
                <a:lnTo>
                  <a:pt x="330045" y="1945415"/>
                </a:lnTo>
                <a:lnTo>
                  <a:pt x="287306" y="1924308"/>
                </a:lnTo>
                <a:lnTo>
                  <a:pt x="248100" y="1900067"/>
                </a:lnTo>
                <a:lnTo>
                  <a:pt x="212825" y="1872913"/>
                </a:lnTo>
                <a:lnTo>
                  <a:pt x="181877" y="1843063"/>
                </a:lnTo>
                <a:lnTo>
                  <a:pt x="155654" y="1810738"/>
                </a:lnTo>
                <a:lnTo>
                  <a:pt x="134552" y="1776157"/>
                </a:lnTo>
                <a:lnTo>
                  <a:pt x="118969" y="1739540"/>
                </a:lnTo>
                <a:lnTo>
                  <a:pt x="109301" y="1701105"/>
                </a:lnTo>
                <a:lnTo>
                  <a:pt x="106253" y="1652393"/>
                </a:lnTo>
                <a:lnTo>
                  <a:pt x="113239" y="1604397"/>
                </a:lnTo>
                <a:lnTo>
                  <a:pt x="129921" y="1557833"/>
                </a:lnTo>
                <a:lnTo>
                  <a:pt x="155960" y="1513418"/>
                </a:lnTo>
                <a:lnTo>
                  <a:pt x="191017" y="1471867"/>
                </a:lnTo>
                <a:lnTo>
                  <a:pt x="234752" y="1433897"/>
                </a:lnTo>
                <a:lnTo>
                  <a:pt x="185189" y="1410381"/>
                </a:lnTo>
                <a:lnTo>
                  <a:pt x="141125" y="1383318"/>
                </a:lnTo>
                <a:lnTo>
                  <a:pt x="102718" y="1353141"/>
                </a:lnTo>
                <a:lnTo>
                  <a:pt x="70128" y="1320278"/>
                </a:lnTo>
                <a:lnTo>
                  <a:pt x="43513" y="1285162"/>
                </a:lnTo>
                <a:lnTo>
                  <a:pt x="23034" y="1248223"/>
                </a:lnTo>
                <a:lnTo>
                  <a:pt x="8849" y="1209892"/>
                </a:lnTo>
                <a:lnTo>
                  <a:pt x="1118" y="1170600"/>
                </a:lnTo>
                <a:lnTo>
                  <a:pt x="0" y="1130776"/>
                </a:lnTo>
                <a:lnTo>
                  <a:pt x="5653" y="1090853"/>
                </a:lnTo>
                <a:lnTo>
                  <a:pt x="18238" y="1051261"/>
                </a:lnTo>
                <a:lnTo>
                  <a:pt x="37913" y="1012430"/>
                </a:lnTo>
                <a:lnTo>
                  <a:pt x="64838" y="974792"/>
                </a:lnTo>
                <a:lnTo>
                  <a:pt x="96155" y="941712"/>
                </a:lnTo>
                <a:lnTo>
                  <a:pt x="132395" y="911772"/>
                </a:lnTo>
                <a:lnTo>
                  <a:pt x="173075" y="885196"/>
                </a:lnTo>
                <a:lnTo>
                  <a:pt x="217710" y="862207"/>
                </a:lnTo>
                <a:lnTo>
                  <a:pt x="265818" y="843027"/>
                </a:lnTo>
                <a:lnTo>
                  <a:pt x="316915" y="827881"/>
                </a:lnTo>
                <a:lnTo>
                  <a:pt x="370517" y="816991"/>
                </a:lnTo>
                <a:lnTo>
                  <a:pt x="426141" y="810581"/>
                </a:lnTo>
                <a:lnTo>
                  <a:pt x="430116" y="802961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3923" y="3763771"/>
            <a:ext cx="160909" cy="160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788153" y="3422777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5" h="271145">
                <a:moveTo>
                  <a:pt x="271018" y="135509"/>
                </a:moveTo>
                <a:lnTo>
                  <a:pt x="264106" y="178313"/>
                </a:lnTo>
                <a:lnTo>
                  <a:pt x="244862" y="215478"/>
                </a:lnTo>
                <a:lnTo>
                  <a:pt x="215523" y="244779"/>
                </a:lnTo>
                <a:lnTo>
                  <a:pt x="178326" y="263992"/>
                </a:lnTo>
                <a:lnTo>
                  <a:pt x="135509" y="270891"/>
                </a:lnTo>
                <a:lnTo>
                  <a:pt x="92691" y="263992"/>
                </a:lnTo>
                <a:lnTo>
                  <a:pt x="55494" y="244779"/>
                </a:lnTo>
                <a:lnTo>
                  <a:pt x="26155" y="215478"/>
                </a:lnTo>
                <a:lnTo>
                  <a:pt x="6911" y="178313"/>
                </a:lnTo>
                <a:lnTo>
                  <a:pt x="0" y="135509"/>
                </a:lnTo>
                <a:lnTo>
                  <a:pt x="6911" y="92691"/>
                </a:lnTo>
                <a:lnTo>
                  <a:pt x="26155" y="55494"/>
                </a:lnTo>
                <a:lnTo>
                  <a:pt x="55494" y="26155"/>
                </a:lnTo>
                <a:lnTo>
                  <a:pt x="92691" y="6911"/>
                </a:lnTo>
                <a:lnTo>
                  <a:pt x="135509" y="0"/>
                </a:lnTo>
                <a:lnTo>
                  <a:pt x="178326" y="6911"/>
                </a:lnTo>
                <a:lnTo>
                  <a:pt x="215523" y="26155"/>
                </a:lnTo>
                <a:lnTo>
                  <a:pt x="244862" y="55494"/>
                </a:lnTo>
                <a:lnTo>
                  <a:pt x="264106" y="92691"/>
                </a:lnTo>
                <a:lnTo>
                  <a:pt x="271018" y="135509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220464" y="298907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0" y="203200"/>
                </a:moveTo>
                <a:lnTo>
                  <a:pt x="401028" y="249765"/>
                </a:lnTo>
                <a:lnTo>
                  <a:pt x="385731" y="292525"/>
                </a:lnTo>
                <a:lnTo>
                  <a:pt x="361733" y="330256"/>
                </a:lnTo>
                <a:lnTo>
                  <a:pt x="330256" y="361733"/>
                </a:lnTo>
                <a:lnTo>
                  <a:pt x="292525" y="385731"/>
                </a:lnTo>
                <a:lnTo>
                  <a:pt x="249765" y="401028"/>
                </a:lnTo>
                <a:lnTo>
                  <a:pt x="203200" y="406400"/>
                </a:lnTo>
                <a:lnTo>
                  <a:pt x="156594" y="401028"/>
                </a:lnTo>
                <a:lnTo>
                  <a:pt x="113818" y="385731"/>
                </a:lnTo>
                <a:lnTo>
                  <a:pt x="76090" y="361733"/>
                </a:lnTo>
                <a:lnTo>
                  <a:pt x="44626" y="330256"/>
                </a:lnTo>
                <a:lnTo>
                  <a:pt x="20645" y="292525"/>
                </a:lnTo>
                <a:lnTo>
                  <a:pt x="5364" y="249765"/>
                </a:lnTo>
                <a:lnTo>
                  <a:pt x="0" y="203200"/>
                </a:ln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249765" y="5364"/>
                </a:lnTo>
                <a:lnTo>
                  <a:pt x="292525" y="20645"/>
                </a:lnTo>
                <a:lnTo>
                  <a:pt x="330256" y="44626"/>
                </a:lnTo>
                <a:lnTo>
                  <a:pt x="361733" y="76090"/>
                </a:lnTo>
                <a:lnTo>
                  <a:pt x="385731" y="113818"/>
                </a:lnTo>
                <a:lnTo>
                  <a:pt x="401028" y="156594"/>
                </a:lnTo>
                <a:lnTo>
                  <a:pt x="406400" y="20320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5769" y="2123185"/>
            <a:ext cx="277495" cy="46355"/>
          </a:xfrm>
          <a:custGeom>
            <a:avLst/>
            <a:gdLst/>
            <a:ahLst/>
            <a:cxnLst/>
            <a:rect l="l" t="t" r="r" b="b"/>
            <a:pathLst>
              <a:path w="277494" h="46355">
                <a:moveTo>
                  <a:pt x="277025" y="44958"/>
                </a:moveTo>
                <a:lnTo>
                  <a:pt x="228749" y="45878"/>
                </a:lnTo>
                <a:lnTo>
                  <a:pt x="180833" y="43349"/>
                </a:lnTo>
                <a:lnTo>
                  <a:pt x="133640" y="37433"/>
                </a:lnTo>
                <a:lnTo>
                  <a:pt x="87529" y="28193"/>
                </a:lnTo>
                <a:lnTo>
                  <a:pt x="42862" y="15695"/>
                </a:lnTo>
                <a:lnTo>
                  <a:pt x="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46010" y="2660395"/>
            <a:ext cx="121285" cy="21590"/>
          </a:xfrm>
          <a:custGeom>
            <a:avLst/>
            <a:gdLst/>
            <a:ahLst/>
            <a:cxnLst/>
            <a:rect l="l" t="t" r="r" b="b"/>
            <a:pathLst>
              <a:path w="121284" h="21589">
                <a:moveTo>
                  <a:pt x="121208" y="0"/>
                </a:moveTo>
                <a:lnTo>
                  <a:pt x="91716" y="7498"/>
                </a:lnTo>
                <a:lnTo>
                  <a:pt x="61618" y="13604"/>
                </a:lnTo>
                <a:lnTo>
                  <a:pt x="31013" y="18305"/>
                </a:lnTo>
                <a:lnTo>
                  <a:pt x="0" y="21589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38604" y="2798698"/>
            <a:ext cx="73025" cy="98425"/>
          </a:xfrm>
          <a:custGeom>
            <a:avLst/>
            <a:gdLst/>
            <a:ahLst/>
            <a:cxnLst/>
            <a:rect l="l" t="t" r="r" b="b"/>
            <a:pathLst>
              <a:path w="73025" h="98425">
                <a:moveTo>
                  <a:pt x="73025" y="98298"/>
                </a:moveTo>
                <a:lnTo>
                  <a:pt x="52006" y="74777"/>
                </a:lnTo>
                <a:lnTo>
                  <a:pt x="32797" y="50530"/>
                </a:lnTo>
                <a:lnTo>
                  <a:pt x="15446" y="25592"/>
                </a:lnTo>
                <a:lnTo>
                  <a:pt x="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432936" y="2652014"/>
            <a:ext cx="29209" cy="107950"/>
          </a:xfrm>
          <a:custGeom>
            <a:avLst/>
            <a:gdLst/>
            <a:ahLst/>
            <a:cxnLst/>
            <a:rect l="l" t="t" r="r" b="b"/>
            <a:pathLst>
              <a:path w="29210" h="107950">
                <a:moveTo>
                  <a:pt x="29210" y="0"/>
                </a:moveTo>
                <a:lnTo>
                  <a:pt x="24949" y="27348"/>
                </a:lnTo>
                <a:lnTo>
                  <a:pt x="18653" y="54483"/>
                </a:lnTo>
                <a:lnTo>
                  <a:pt x="10332" y="81331"/>
                </a:lnTo>
                <a:lnTo>
                  <a:pt x="0" y="107823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041902" y="1986152"/>
            <a:ext cx="355600" cy="403225"/>
          </a:xfrm>
          <a:custGeom>
            <a:avLst/>
            <a:gdLst/>
            <a:ahLst/>
            <a:cxnLst/>
            <a:rect l="l" t="t" r="r" b="b"/>
            <a:pathLst>
              <a:path w="355600" h="403225">
                <a:moveTo>
                  <a:pt x="0" y="0"/>
                </a:moveTo>
                <a:lnTo>
                  <a:pt x="53083" y="20397"/>
                </a:lnTo>
                <a:lnTo>
                  <a:pt x="102593" y="43969"/>
                </a:lnTo>
                <a:lnTo>
                  <a:pt x="148324" y="70481"/>
                </a:lnTo>
                <a:lnTo>
                  <a:pt x="190067" y="99699"/>
                </a:lnTo>
                <a:lnTo>
                  <a:pt x="227615" y="131391"/>
                </a:lnTo>
                <a:lnTo>
                  <a:pt x="260762" y="165322"/>
                </a:lnTo>
                <a:lnTo>
                  <a:pt x="289300" y="201258"/>
                </a:lnTo>
                <a:lnTo>
                  <a:pt x="313022" y="238966"/>
                </a:lnTo>
                <a:lnTo>
                  <a:pt x="331720" y="278213"/>
                </a:lnTo>
                <a:lnTo>
                  <a:pt x="345187" y="318764"/>
                </a:lnTo>
                <a:lnTo>
                  <a:pt x="353216" y="360385"/>
                </a:lnTo>
                <a:lnTo>
                  <a:pt x="355600" y="402844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722367" y="1557274"/>
            <a:ext cx="158750" cy="151130"/>
          </a:xfrm>
          <a:custGeom>
            <a:avLst/>
            <a:gdLst/>
            <a:ahLst/>
            <a:cxnLst/>
            <a:rect l="l" t="t" r="r" b="b"/>
            <a:pathLst>
              <a:path w="158750" h="151130">
                <a:moveTo>
                  <a:pt x="158242" y="0"/>
                </a:moveTo>
                <a:lnTo>
                  <a:pt x="128212" y="42346"/>
                </a:lnTo>
                <a:lnTo>
                  <a:pt x="91551" y="81883"/>
                </a:lnTo>
                <a:lnTo>
                  <a:pt x="48674" y="118229"/>
                </a:lnTo>
                <a:lnTo>
                  <a:pt x="0" y="151002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500753" y="996822"/>
            <a:ext cx="8890" cy="71755"/>
          </a:xfrm>
          <a:custGeom>
            <a:avLst/>
            <a:gdLst/>
            <a:ahLst/>
            <a:cxnLst/>
            <a:rect l="l" t="t" r="r" b="b"/>
            <a:pathLst>
              <a:path w="8889" h="71755">
                <a:moveTo>
                  <a:pt x="0" y="0"/>
                </a:moveTo>
                <a:lnTo>
                  <a:pt x="3881" y="17688"/>
                </a:lnTo>
                <a:lnTo>
                  <a:pt x="6572" y="35496"/>
                </a:lnTo>
                <a:lnTo>
                  <a:pt x="8072" y="53399"/>
                </a:lnTo>
                <a:lnTo>
                  <a:pt x="8382" y="71374"/>
                </a:lnTo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489578" y="822705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79" h="91440">
                <a:moveTo>
                  <a:pt x="0" y="90932"/>
                </a:moveTo>
                <a:lnTo>
                  <a:pt x="16680" y="66704"/>
                </a:lnTo>
                <a:lnTo>
                  <a:pt x="35814" y="43418"/>
                </a:lnTo>
                <a:lnTo>
                  <a:pt x="57328" y="21155"/>
                </a:lnTo>
                <a:lnTo>
                  <a:pt x="81153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30880" y="878586"/>
            <a:ext cx="39370" cy="78740"/>
          </a:xfrm>
          <a:custGeom>
            <a:avLst/>
            <a:gdLst/>
            <a:ahLst/>
            <a:cxnLst/>
            <a:rect l="l" t="t" r="r" b="b"/>
            <a:pathLst>
              <a:path w="39369" h="78740">
                <a:moveTo>
                  <a:pt x="0" y="78359"/>
                </a:moveTo>
                <a:lnTo>
                  <a:pt x="7258" y="58150"/>
                </a:lnTo>
                <a:lnTo>
                  <a:pt x="16256" y="38322"/>
                </a:lnTo>
                <a:lnTo>
                  <a:pt x="26967" y="18923"/>
                </a:lnTo>
                <a:lnTo>
                  <a:pt x="39369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840610" y="983614"/>
            <a:ext cx="142240" cy="76200"/>
          </a:xfrm>
          <a:custGeom>
            <a:avLst/>
            <a:gdLst/>
            <a:ahLst/>
            <a:cxnLst/>
            <a:rect l="l" t="t" r="r" b="b"/>
            <a:pathLst>
              <a:path w="142239" h="76200">
                <a:moveTo>
                  <a:pt x="0" y="0"/>
                </a:moveTo>
                <a:lnTo>
                  <a:pt x="37939" y="16708"/>
                </a:lnTo>
                <a:lnTo>
                  <a:pt x="74342" y="34988"/>
                </a:lnTo>
                <a:lnTo>
                  <a:pt x="109102" y="54792"/>
                </a:lnTo>
                <a:lnTo>
                  <a:pt x="142112" y="76073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36091" y="1501647"/>
            <a:ext cx="25400" cy="80645"/>
          </a:xfrm>
          <a:custGeom>
            <a:avLst/>
            <a:gdLst/>
            <a:ahLst/>
            <a:cxnLst/>
            <a:rect l="l" t="t" r="r" b="b"/>
            <a:pathLst>
              <a:path w="25400" h="80644">
                <a:moveTo>
                  <a:pt x="24803" y="80137"/>
                </a:moveTo>
                <a:lnTo>
                  <a:pt x="16912" y="60400"/>
                </a:lnTo>
                <a:lnTo>
                  <a:pt x="10144" y="40449"/>
                </a:lnTo>
                <a:lnTo>
                  <a:pt x="4504" y="20308"/>
                </a:lnTo>
                <a:lnTo>
                  <a:pt x="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6084" y="1076642"/>
            <a:ext cx="2211831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632" y="2812542"/>
            <a:ext cx="7912735" cy="272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0" y="1981200"/>
            <a:ext cx="759587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TRUNG THỰC</a:t>
            </a:r>
            <a:endParaRPr sz="6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990600"/>
            <a:ext cx="695452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GDCD LỚP 7 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Down 6"/>
          <p:cNvSpPr/>
          <p:nvPr/>
        </p:nvSpPr>
        <p:spPr>
          <a:xfrm>
            <a:off x="26504" y="84472"/>
            <a:ext cx="2555280" cy="63003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8161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TRUNG THỰC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70" y="1411605"/>
            <a:ext cx="83407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ĐỌC</a:t>
            </a:r>
          </a:p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indent="0" algn="just">
              <a:buNone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Biểu hiện: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thẳng, thật thà.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Dám dũng cảm nhận lỗi khi mắc khuyết điểm.</a:t>
            </a:r>
          </a:p>
        </p:txBody>
      </p:sp>
      <p:sp>
        <p:nvSpPr>
          <p:cNvPr id="10" name="object 3"/>
          <p:cNvSpPr/>
          <p:nvPr/>
        </p:nvSpPr>
        <p:spPr>
          <a:xfrm>
            <a:off x="2819400" y="4953000"/>
            <a:ext cx="2383155" cy="1975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5715000" y="4800600"/>
            <a:ext cx="2923540" cy="1761490"/>
          </a:xfrm>
          <a:prstGeom prst="wedgeEllipseCallout">
            <a:avLst>
              <a:gd name="adj1" fmla="val -64816"/>
              <a:gd name="adj2" fmla="val -1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5"/>
          <p:cNvSpPr txBox="1"/>
          <p:nvPr/>
        </p:nvSpPr>
        <p:spPr>
          <a:xfrm>
            <a:off x="6019800" y="5105400"/>
            <a:ext cx="23628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phải rèn luyện tính </a:t>
            </a:r>
          </a:p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27" y="457457"/>
            <a:ext cx="7871792" cy="598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86" y="4876935"/>
            <a:ext cx="8315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thực hiện khai báo y tế và chỉ thị 16 trung thực, nghiêm túc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62000" y="2743200"/>
            <a:ext cx="328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1207770"/>
            <a:ext cx="4146550" cy="33350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1226820"/>
            <a:ext cx="3993515" cy="33362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6520" y="5262245"/>
            <a:ext cx="8865870" cy="1477010"/>
          </a:xfrm>
        </p:spPr>
        <p:txBody>
          <a:bodyPr wrap="square"/>
          <a:lstStyle/>
          <a:p>
            <a:pPr algn="ctr"/>
            <a:r>
              <a:rPr lang="en-US" sz="32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Tháp- Nguyễn Thị Như Ý học lớp 7 ở huyện Tháp Mười, nhặt được ví có 14 triệu đồng, mang đến công an nhờ trả lại người đánh rơi.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7" y="228857"/>
            <a:ext cx="7871792" cy="598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990600"/>
            <a:ext cx="6481445" cy="41852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01600" y="5030470"/>
            <a:ext cx="9042400" cy="1846580"/>
          </a:xfrm>
        </p:spPr>
        <p:txBody>
          <a:bodyPr wrap="square"/>
          <a:lstStyle/>
          <a:p>
            <a:pPr algn="ctr"/>
            <a:r>
              <a:rPr lang="en-US" sz="18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15/8/2021,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(SN 2000,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7" y="76457"/>
            <a:ext cx="7871792" cy="598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762000"/>
            <a:ext cx="6286500" cy="418147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05410" y="4953000"/>
            <a:ext cx="8869680" cy="1107440"/>
          </a:xfrm>
        </p:spPr>
        <p:txBody>
          <a:bodyPr wrap="square"/>
          <a:lstStyle/>
          <a:p>
            <a:pPr algn="ctr"/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trong kinh doanh mang lại uy tính cá nhân, hiệu quả kinh tế cao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229100" cy="3704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65" y="990600"/>
            <a:ext cx="4530725" cy="369697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4"/>
          <p:cNvSpPr txBox="1"/>
          <p:nvPr/>
        </p:nvSpPr>
        <p:spPr>
          <a:xfrm>
            <a:off x="457227" y="152657"/>
            <a:ext cx="7871792" cy="598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857" y="376491"/>
            <a:ext cx="8390890" cy="605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3375" algn="just">
              <a:lnSpc>
                <a:spcPct val="118000"/>
              </a:lnSpc>
              <a:spcBef>
                <a:spcPts val="95"/>
              </a:spcBef>
            </a:pPr>
            <a:r>
              <a:rPr sz="1850" spc="-15" dirty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sz="1850" spc="-5" dirty="0">
                <a:latin typeface="Times New Roman" pitchFamily="18" charset="0"/>
                <a:cs typeface="Times New Roman" pitchFamily="18" charset="0"/>
              </a:rPr>
              <a:t>về,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Thế Tùng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– học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lớp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11B1,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Trường 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THPT </a:t>
            </a:r>
            <a:r>
              <a:rPr sz="1850" spc="-20" dirty="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Hãn,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Hải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Phòng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vô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va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đỗ bên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lề 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khiến gương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xe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bị </a:t>
            </a:r>
            <a:r>
              <a:rPr sz="1850" spc="-15" dirty="0">
                <a:latin typeface="Times New Roman" pitchFamily="18" charset="0"/>
                <a:cs typeface="Times New Roman" pitchFamily="18" charset="0"/>
              </a:rPr>
              <a:t>vỡ. </a:t>
            </a:r>
            <a:r>
              <a:rPr sz="1850" spc="45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đầu,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Tùng tỏ </a:t>
            </a:r>
            <a:r>
              <a:rPr sz="1850" spc="-5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khá </a:t>
            </a:r>
            <a:r>
              <a:rPr sz="1850" spc="70" dirty="0">
                <a:latin typeface="Times New Roman" pitchFamily="18" charset="0"/>
                <a:cs typeface="Times New Roman" pitchFamily="18" charset="0"/>
              </a:rPr>
              <a:t>sợ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hãi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sz="1850" spc="45" dirty="0">
                <a:latin typeface="Times New Roman" pitchFamily="18" charset="0"/>
                <a:cs typeface="Times New Roman" pitchFamily="18" charset="0"/>
              </a:rPr>
              <a:t>có 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tiền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đền.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Nhưng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ngay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đó,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Tùng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nghĩ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mình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bỏ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đi thì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xe </a:t>
            </a:r>
            <a:r>
              <a:rPr sz="1850" spc="45" dirty="0">
                <a:latin typeface="Times New Roman" pitchFamily="18" charset="0"/>
                <a:cs typeface="Times New Roman" pitchFamily="18" charset="0"/>
              </a:rPr>
              <a:t>sẽ 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bỏ tiền </a:t>
            </a:r>
            <a:r>
              <a:rPr sz="1850" spc="-5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sửa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chữa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hậu quả do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chính cậu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sz="1850" spc="3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ra.</a:t>
            </a: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 marR="10160" indent="266700" algn="just">
              <a:lnSpc>
                <a:spcPct val="118000"/>
              </a:lnSpc>
              <a:spcBef>
                <a:spcPts val="975"/>
              </a:spcBef>
            </a:pPr>
            <a:r>
              <a:rPr sz="1850" spc="15" dirty="0">
                <a:latin typeface="Times New Roman" pitchFamily="18" charset="0"/>
                <a:cs typeface="Times New Roman" pitchFamily="18" charset="0"/>
              </a:rPr>
              <a:t>Cố gắng tìm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kiếm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sz="1850" spc="-45" dirty="0">
                <a:latin typeface="Times New Roman" pitchFamily="18" charset="0"/>
                <a:cs typeface="Times New Roman" pitchFamily="18" charset="0"/>
              </a:rPr>
              <a:t>xe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nhưng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được, lại đang </a:t>
            </a:r>
            <a:r>
              <a:rPr sz="1850" spc="-5" dirty="0">
                <a:latin typeface="Times New Roman" pitchFamily="18" charset="0"/>
                <a:cs typeface="Times New Roman" pitchFamily="18" charset="0"/>
              </a:rPr>
              <a:t>vội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nhà để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kịp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đi  học tiết buổi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chiều,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Tùng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đã để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lại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thoại, kèm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nhắn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dán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lên 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xe: </a:t>
            </a:r>
            <a:r>
              <a:rPr sz="1850" i="1" dirty="0">
                <a:latin typeface="Times New Roman" pitchFamily="18" charset="0"/>
                <a:cs typeface="Times New Roman" pitchFamily="18" charset="0"/>
              </a:rPr>
              <a:t>“Do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vô tình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cháu đâm vào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gương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sz="1850" i="1" spc="35" dirty="0">
                <a:latin typeface="Times New Roman" pitchFamily="18" charset="0"/>
                <a:cs typeface="Times New Roman" pitchFamily="18" charset="0"/>
              </a:rPr>
              <a:t>tô.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Cháu xin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lỗi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ạ!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Liên lạc với 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cháu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thoại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cháu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đền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ạ. </a:t>
            </a:r>
            <a:r>
              <a:rPr sz="1850" i="1" spc="5" dirty="0">
                <a:latin typeface="Times New Roman" pitchFamily="18" charset="0"/>
                <a:cs typeface="Times New Roman" pitchFamily="18" charset="0"/>
              </a:rPr>
              <a:t>(Do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cháu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sz="1850" i="1" spc="-10" dirty="0">
                <a:latin typeface="Times New Roman" pitchFamily="18" charset="0"/>
                <a:cs typeface="Times New Roman" pitchFamily="18" charset="0"/>
              </a:rPr>
              <a:t>ai)”. 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Tùng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sẻ,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lại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nhắn </a:t>
            </a:r>
            <a:r>
              <a:rPr sz="1850" spc="-20" dirty="0">
                <a:latin typeface="Times New Roman" pitchFamily="18" charset="0"/>
                <a:cs typeface="Times New Roman" pitchFamily="18" charset="0"/>
              </a:rPr>
              <a:t>xin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lỗi, </a:t>
            </a:r>
            <a:r>
              <a:rPr sz="1850" i="1" spc="5" dirty="0">
                <a:latin typeface="Times New Roman" pitchFamily="18" charset="0"/>
                <a:cs typeface="Times New Roman" pitchFamily="18" charset="0"/>
              </a:rPr>
              <a:t>“em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đạp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xe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khỏi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sz="1850" i="1" spc="60" dirty="0">
                <a:latin typeface="Times New Roman" pitchFamily="18" charset="0"/>
                <a:cs typeface="Times New Roman" pitchFamily="18" charset="0"/>
              </a:rPr>
              <a:t>mà </a:t>
            </a:r>
            <a:r>
              <a:rPr sz="1850" i="1" spc="5" dirty="0">
                <a:latin typeface="Times New Roman" pitchFamily="18" charset="0"/>
                <a:cs typeface="Times New Roman" pitchFamily="18" charset="0"/>
              </a:rPr>
              <a:t>trong 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lòng không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còn </a:t>
            </a:r>
            <a:r>
              <a:rPr sz="1850" i="1" spc="10" dirty="0">
                <a:latin typeface="Times New Roman" pitchFamily="18" charset="0"/>
                <a:cs typeface="Times New Roman" pitchFamily="18" charset="0"/>
              </a:rPr>
              <a:t>thấy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sợ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hãi,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chỉ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thấy </a:t>
            </a:r>
            <a:r>
              <a:rPr sz="1850" i="1" dirty="0">
                <a:latin typeface="Times New Roman" pitchFamily="18" charset="0"/>
                <a:cs typeface="Times New Roman" pitchFamily="18" charset="0"/>
              </a:rPr>
              <a:t>rất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sz="1850" i="1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50" i="1" spc="-15" dirty="0">
                <a:latin typeface="Times New Roman" pitchFamily="18" charset="0"/>
                <a:cs typeface="Times New Roman" pitchFamily="18" charset="0"/>
              </a:rPr>
              <a:t>thản”.</a:t>
            </a: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 marR="18415" indent="333375" algn="just">
              <a:lnSpc>
                <a:spcPct val="118000"/>
              </a:lnSpc>
              <a:spcBef>
                <a:spcPts val="975"/>
              </a:spcBef>
            </a:pPr>
            <a:r>
              <a:rPr sz="1850" dirty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sz="1850" spc="-20" dirty="0">
                <a:latin typeface="Times New Roman" pitchFamily="18" charset="0"/>
                <a:cs typeface="Times New Roman" pitchFamily="18" charset="0"/>
              </a:rPr>
              <a:t>xin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lỗi </a:t>
            </a:r>
            <a:r>
              <a:rPr sz="1850" spc="-10" dirty="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sz="1850" spc="-30" dirty="0">
                <a:latin typeface="Times New Roman" pitchFamily="18" charset="0"/>
                <a:cs typeface="Times New Roman" pitchFamily="18" charset="0"/>
              </a:rPr>
              <a:t>vội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chính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sz="1850" spc="-45" dirty="0">
                <a:latin typeface="Times New Roman" pitchFamily="18" charset="0"/>
                <a:cs typeface="Times New Roman" pitchFamily="18" charset="0"/>
              </a:rPr>
              <a:t>xe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Hữu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Chung, </a:t>
            </a:r>
            <a:r>
              <a:rPr sz="1850" spc="45" dirty="0">
                <a:latin typeface="Times New Roman" pitchFamily="18" charset="0"/>
                <a:cs typeface="Times New Roman" pitchFamily="18" charset="0"/>
              </a:rPr>
              <a:t>một 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bác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sĩ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cũng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trú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tại Hải </a:t>
            </a:r>
            <a:r>
              <a:rPr sz="1850" spc="35" dirty="0">
                <a:latin typeface="Times New Roman" pitchFamily="18" charset="0"/>
                <a:cs typeface="Times New Roman" pitchFamily="18" charset="0"/>
              </a:rPr>
              <a:t>Phòng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chụp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lại </a:t>
            </a:r>
            <a:r>
              <a:rPr sz="1850" spc="-5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sẻ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Facebook của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mình.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Anh 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đã gọi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Tùng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sz="1850" spc="30" dirty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thoại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cậu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lại nhưng không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sz="1850" spc="10" dirty="0">
                <a:latin typeface="Times New Roman" pitchFamily="18" charset="0"/>
                <a:cs typeface="Times New Roman" pitchFamily="18" charset="0"/>
              </a:rPr>
              <a:t>trách 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mắng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hay bắt đền </a:t>
            </a:r>
            <a:r>
              <a:rPr sz="1850" spc="60" dirty="0">
                <a:latin typeface="Times New Roman" pitchFamily="18" charset="0"/>
                <a:cs typeface="Times New Roman" pitchFamily="18" charset="0"/>
              </a:rPr>
              <a:t>mà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khen </a:t>
            </a:r>
            <a:r>
              <a:rPr sz="1850" dirty="0">
                <a:latin typeface="Times New Roman" pitchFamily="18" charset="0"/>
                <a:cs typeface="Times New Roman" pitchFamily="18" charset="0"/>
              </a:rPr>
              <a:t>ngợi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dũng </a:t>
            </a:r>
            <a:r>
              <a:rPr sz="1850" spc="40" dirty="0">
                <a:latin typeface="Times New Roman" pitchFamily="18" charset="0"/>
                <a:cs typeface="Times New Roman" pitchFamily="18" charset="0"/>
              </a:rPr>
              <a:t>cảm, </a:t>
            </a:r>
            <a:r>
              <a:rPr sz="1850" spc="5" dirty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1850" spc="25" dirty="0">
                <a:latin typeface="Times New Roman" pitchFamily="18" charset="0"/>
                <a:cs typeface="Times New Roman" pitchFamily="18" charset="0"/>
              </a:rPr>
              <a:t>cậu </a:t>
            </a:r>
            <a:r>
              <a:rPr sz="1850" spc="-30" dirty="0">
                <a:latin typeface="Times New Roman" pitchFamily="18" charset="0"/>
                <a:cs typeface="Times New Roman" pitchFamily="18" charset="0"/>
              </a:rPr>
              <a:t>và  </a:t>
            </a:r>
            <a:r>
              <a:rPr sz="1850" spc="15" dirty="0">
                <a:latin typeface="Times New Roman" pitchFamily="18" charset="0"/>
                <a:cs typeface="Times New Roman" pitchFamily="18" charset="0"/>
              </a:rPr>
              <a:t>dặn </a:t>
            </a:r>
            <a:r>
              <a:rPr sz="1850" spc="20" dirty="0">
                <a:latin typeface="Times New Roman" pitchFamily="18" charset="0"/>
                <a:cs typeface="Times New Roman" pitchFamily="18" charset="0"/>
              </a:rPr>
              <a:t>cậu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“không phải </a:t>
            </a:r>
            <a:r>
              <a:rPr sz="1850" i="1" spc="25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đền gương, </a:t>
            </a:r>
            <a:r>
              <a:rPr sz="1850" i="1" spc="30" dirty="0">
                <a:latin typeface="Times New Roman" pitchFamily="18" charset="0"/>
                <a:cs typeface="Times New Roman" pitchFamily="18" charset="0"/>
              </a:rPr>
              <a:t>cứ </a:t>
            </a:r>
            <a:r>
              <a:rPr sz="1850" i="1" spc="20" dirty="0">
                <a:latin typeface="Times New Roman" pitchFamily="18" charset="0"/>
                <a:cs typeface="Times New Roman" pitchFamily="18" charset="0"/>
              </a:rPr>
              <a:t>yên </a:t>
            </a:r>
            <a:r>
              <a:rPr sz="1850" i="1" spc="15" dirty="0">
                <a:latin typeface="Times New Roman" pitchFamily="18" charset="0"/>
                <a:cs typeface="Times New Roman" pitchFamily="18" charset="0"/>
              </a:rPr>
              <a:t>tâm học</a:t>
            </a:r>
            <a:r>
              <a:rPr sz="1850" i="1" spc="2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50" i="1" spc="-25" dirty="0">
                <a:latin typeface="Times New Roman" pitchFamily="18" charset="0"/>
                <a:cs typeface="Times New Roman" pitchFamily="18" charset="0"/>
              </a:rPr>
              <a:t>tập”.</a:t>
            </a: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3321050" algn="just">
              <a:lnSpc>
                <a:spcPct val="100000"/>
              </a:lnSpc>
              <a:spcBef>
                <a:spcPts val="1285"/>
              </a:spcBef>
            </a:pPr>
            <a:r>
              <a:rPr sz="1800" i="1" spc="-10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sz="1800" i="1" spc="-5" dirty="0">
                <a:latin typeface="Times New Roman" pitchFamily="18" charset="0"/>
                <a:cs typeface="Times New Roman" pitchFamily="18" charset="0"/>
              </a:rPr>
              <a:t>dantri.com.vn)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419600" y="3903980"/>
            <a:ext cx="4552315" cy="2954655"/>
          </a:xfrm>
        </p:spPr>
        <p:txBody>
          <a:bodyPr wrap="square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thông tin sai sự thật, kích động chống phá nhà nước Việt Nam trong công cuộc phòng chống đại dịch COVID- 19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23520" y="76200"/>
            <a:ext cx="8673465" cy="645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thiếu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843280"/>
            <a:ext cx="4277995" cy="2821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30" y="838200"/>
            <a:ext cx="4153535" cy="291655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5" y="3731260"/>
            <a:ext cx="4213225" cy="303847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54635" y="76200"/>
            <a:ext cx="8628380" cy="645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thiếu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4000" y="800100"/>
            <a:ext cx="3936365" cy="306768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109085" cy="31997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740910" y="3378200"/>
            <a:ext cx="3717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phụ nữ làm “Dịch vụ” tiêm vắc xin COVID- 19, trục lợi 60 triệu đồng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4"/>
          </p:nvPr>
        </p:nvSpPr>
        <p:spPr>
          <a:xfrm>
            <a:off x="4343400" y="4495800"/>
            <a:ext cx="4858385" cy="1661795"/>
          </a:xfrm>
        </p:spPr>
        <p:txBody>
          <a:bodyPr wrap="square"/>
          <a:lstStyle/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tin sai sự thật, lừa dối người khác trục lợi cho bản thân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962400"/>
            <a:ext cx="3844290" cy="278447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81000" y="6019800"/>
            <a:ext cx="286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giả giấy test COVID-19 để đi đường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27" y="685752"/>
            <a:ext cx="8746436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 trung 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25" y="5140960"/>
            <a:ext cx="874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golf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ình chỉ công tác Phó Cục trưởng Thuế Bình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80" y="1752600"/>
            <a:ext cx="4202430" cy="28136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ãnh đạo tỉnh Bình Định nói gì về việc giám đốc sở và cục phó chơi golf  &amp;quot;lậu&amp;quot; giữa mùa dịch?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044950" cy="28276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82" y="838152"/>
            <a:ext cx="8746436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 trung 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55" y="5140960"/>
            <a:ext cx="8719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ình luận Tội tham ô tài sản tại Bộ luật hình sự năm 2015 - Luật Vĩnh 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935480"/>
            <a:ext cx="3939540" cy="28117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y định về Tội lợi dụng chức vụ quyền hạn trong khi thi hành công vụ -  Luật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1040"/>
            <a:ext cx="3977640" cy="2767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3245" y="152400"/>
            <a:ext cx="6391910" cy="755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8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TRUNG THỰC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5375" y="1676400"/>
            <a:ext cx="7952740" cy="4974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None/>
              <a:tabLst>
                <a:tab pos="517525" algn="l"/>
              </a:tabLst>
            </a:pPr>
            <a:r>
              <a:rPr lang="en-US" sz="4000" b="1" dirty="0">
                <a:solidFill>
                  <a:srgbClr val="0D2CB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TRUYỆN ĐỌC 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gợi</a:t>
            </a: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ý)</a:t>
            </a:r>
            <a:endParaRPr lang="en-US" sz="4000" b="1" dirty="0">
              <a:solidFill>
                <a:srgbClr val="0C16F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None/>
              <a:tabLst>
                <a:tab pos="517525" algn="l"/>
              </a:tabLst>
            </a:pPr>
            <a:r>
              <a:rPr lang="en-US" sz="4000" b="1" dirty="0">
                <a:solidFill>
                  <a:srgbClr val="0C16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II. NỘI DUNG BÀI HỌC</a:t>
            </a:r>
            <a:endParaRPr sz="4000" b="1">
              <a:solidFill>
                <a:srgbClr val="0C16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45"/>
              </a:spcBef>
              <a:buFont typeface="Arial" panose="020B0604020202020204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45"/>
              </a:spcBef>
              <a:buFont typeface="Arial" panose="020B0604020202020204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45"/>
              </a:spcBef>
              <a:buFont typeface="Arial" panose="020B0604020202020204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buNone/>
              <a:tabLst>
                <a:tab pos="517525" algn="l"/>
              </a:tabLst>
            </a:pPr>
            <a:r>
              <a:rPr lang="en-US" sz="4000" b="1" dirty="0">
                <a:solidFill>
                  <a:srgbClr val="0D2C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sz="4000" b="1">
              <a:solidFill>
                <a:srgbClr val="0C16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50"/>
              </a:spcBef>
              <a:buFont typeface="Arial" panose="020B0604020202020204"/>
              <a:buNone/>
            </a:pPr>
            <a:endParaRPr sz="4000" b="1">
              <a:solidFill>
                <a:srgbClr val="0C16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" y="152225"/>
            <a:ext cx="4115807" cy="31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7370"/>
            <a:ext cx="4303395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198110" y="19050"/>
            <a:ext cx="1861185" cy="9004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7239000" y="0"/>
            <a:ext cx="1819910" cy="866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358998" y="205024"/>
            <a:ext cx="1596934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Tớ</a:t>
            </a:r>
            <a:r>
              <a:rPr lang="en-US" sz="1350" dirty="0"/>
              <a:t> </a:t>
            </a:r>
            <a:r>
              <a:rPr lang="en-US" sz="1350" dirty="0" err="1"/>
              <a:t>không</a:t>
            </a:r>
            <a:r>
              <a:rPr lang="en-US" sz="1350" dirty="0"/>
              <a:t> </a:t>
            </a:r>
            <a:r>
              <a:rPr lang="en-US" sz="1350" dirty="0" err="1"/>
              <a:t>nghĩ</a:t>
            </a:r>
            <a:r>
              <a:rPr lang="en-US" sz="1350" dirty="0"/>
              <a:t> </a:t>
            </a:r>
            <a:r>
              <a:rPr lang="en-US" sz="1350" dirty="0" err="1"/>
              <a:t>nói</a:t>
            </a:r>
            <a:r>
              <a:rPr lang="en-US" sz="1350" dirty="0"/>
              <a:t> </a:t>
            </a:r>
            <a:r>
              <a:rPr lang="en-US" sz="1350" dirty="0" err="1"/>
              <a:t>dối</a:t>
            </a:r>
            <a:r>
              <a:rPr lang="en-US" sz="1350" dirty="0"/>
              <a:t> </a:t>
            </a:r>
            <a:r>
              <a:rPr lang="en-US" sz="1350" dirty="0" err="1"/>
              <a:t>lại</a:t>
            </a:r>
            <a:r>
              <a:rPr lang="en-US" sz="1350" dirty="0"/>
              <a:t> </a:t>
            </a:r>
            <a:r>
              <a:rPr lang="en-US" sz="1350" dirty="0" err="1"/>
              <a:t>ảnh</a:t>
            </a:r>
            <a:r>
              <a:rPr lang="en-US" sz="1350" dirty="0"/>
              <a:t> </a:t>
            </a:r>
            <a:r>
              <a:rPr lang="en-US" sz="1350" dirty="0" err="1"/>
              <a:t>hưởng</a:t>
            </a:r>
            <a:r>
              <a:rPr lang="en-US" sz="1350" dirty="0"/>
              <a:t> </a:t>
            </a:r>
            <a:r>
              <a:rPr lang="en-US" sz="1350" dirty="0" err="1"/>
              <a:t>như</a:t>
            </a:r>
            <a:r>
              <a:rPr lang="en-US" sz="1350" dirty="0"/>
              <a:t> </a:t>
            </a:r>
            <a:r>
              <a:rPr lang="en-US" sz="1350" dirty="0" err="1"/>
              <a:t>thế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99680" y="76200"/>
            <a:ext cx="125222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Tớ</a:t>
            </a:r>
            <a:r>
              <a:rPr lang="en-US" sz="1350" dirty="0"/>
              <a:t> </a:t>
            </a:r>
            <a:r>
              <a:rPr lang="en-US" sz="1350" dirty="0" err="1"/>
              <a:t>cảm</a:t>
            </a:r>
            <a:r>
              <a:rPr lang="en-US" sz="1350" dirty="0"/>
              <a:t> </a:t>
            </a:r>
            <a:r>
              <a:rPr lang="en-US" sz="1350" dirty="0" err="1"/>
              <a:t>thấy</a:t>
            </a:r>
            <a:r>
              <a:rPr lang="en-US" sz="1350" dirty="0"/>
              <a:t> </a:t>
            </a:r>
            <a:r>
              <a:rPr lang="en-US" sz="1350" dirty="0" err="1"/>
              <a:t>rất</a:t>
            </a:r>
            <a:r>
              <a:rPr lang="en-US" sz="1350" dirty="0"/>
              <a:t> lo </a:t>
            </a:r>
            <a:r>
              <a:rPr lang="en-US" sz="1350" dirty="0" err="1"/>
              <a:t>lắng</a:t>
            </a:r>
            <a:r>
              <a:rPr lang="en-US" sz="1350" dirty="0"/>
              <a:t> </a:t>
            </a:r>
            <a:r>
              <a:rPr lang="en-US" sz="1350" dirty="0" err="1"/>
              <a:t>và</a:t>
            </a:r>
            <a:r>
              <a:rPr lang="en-US" sz="1350" dirty="0"/>
              <a:t> </a:t>
            </a:r>
            <a:r>
              <a:rPr lang="en-US" sz="1350" dirty="0" err="1"/>
              <a:t>xấu</a:t>
            </a:r>
            <a:r>
              <a:rPr lang="en-US" sz="1350" dirty="0"/>
              <a:t> </a:t>
            </a:r>
            <a:r>
              <a:rPr lang="en-US" sz="1350" dirty="0" err="1"/>
              <a:t>hổ</a:t>
            </a:r>
            <a:endParaRPr lang="en-US" sz="1350" dirty="0"/>
          </a:p>
        </p:txBody>
      </p:sp>
      <p:sp>
        <p:nvSpPr>
          <p:cNvPr id="9" name="Oval 8"/>
          <p:cNvSpPr/>
          <p:nvPr/>
        </p:nvSpPr>
        <p:spPr>
          <a:xfrm>
            <a:off x="4648507" y="638909"/>
            <a:ext cx="445464" cy="4729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4724199" y="638811"/>
            <a:ext cx="19975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919622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124200"/>
            <a:ext cx="0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3"/>
          <p:cNvSpPr/>
          <p:nvPr/>
        </p:nvSpPr>
        <p:spPr>
          <a:xfrm>
            <a:off x="152400" y="3505200"/>
            <a:ext cx="3869690" cy="3158490"/>
          </a:xfrm>
          <a:prstGeom prst="wedgeRoundRectCallout">
            <a:avLst>
              <a:gd name="adj1" fmla="val 60634"/>
              <a:gd name="adj2" fmla="val 932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thực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</p:txBody>
      </p:sp>
      <p:sp>
        <p:nvSpPr>
          <p:cNvPr id="15" name="Speech Bubble: Rectangle with Corners Rounded 5"/>
          <p:cNvSpPr/>
          <p:nvPr/>
        </p:nvSpPr>
        <p:spPr>
          <a:xfrm>
            <a:off x="5105400" y="3530600"/>
            <a:ext cx="3746500" cy="3133090"/>
          </a:xfrm>
          <a:prstGeom prst="wedgeRoundRectCallout">
            <a:avLst>
              <a:gd name="adj1" fmla="val -58285"/>
              <a:gd name="adj2" fmla="val 874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thực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59930" y="3168650"/>
            <a:ext cx="0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Rectangle with Corners Rounded 3"/>
          <p:cNvSpPr/>
          <p:nvPr/>
        </p:nvSpPr>
        <p:spPr>
          <a:xfrm>
            <a:off x="304662" y="304500"/>
            <a:ext cx="2902226" cy="1272206"/>
          </a:xfrm>
          <a:prstGeom prst="wedgeRoundRectCallout">
            <a:avLst>
              <a:gd name="adj1" fmla="val -7516"/>
              <a:gd name="adj2" fmla="val 9573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4"/>
          <p:cNvSpPr txBox="1"/>
          <p:nvPr/>
        </p:nvSpPr>
        <p:spPr>
          <a:xfrm>
            <a:off x="304662" y="480142"/>
            <a:ext cx="2902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7470" y="2455545"/>
            <a:ext cx="3129915" cy="41541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mến, nâng cao giá trị đạo đức của mỗi người, làm lành mạnh các mối quan hệ xã hội.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 tốt đẹp lành mạnh.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15945"/>
            <a:ext cx="2540000" cy="2832735"/>
          </a:xfrm>
          <a:prstGeom prst="rect">
            <a:avLst/>
          </a:prstGeom>
        </p:spPr>
      </p:pic>
      <p:sp>
        <p:nvSpPr>
          <p:cNvPr id="20" name="Speech Bubble: Rectangle with Corners Rounded 5"/>
          <p:cNvSpPr/>
          <p:nvPr/>
        </p:nvSpPr>
        <p:spPr>
          <a:xfrm>
            <a:off x="5943381" y="228715"/>
            <a:ext cx="2991677" cy="1262265"/>
          </a:xfrm>
          <a:prstGeom prst="wedgeRoundRectCallout">
            <a:avLst>
              <a:gd name="adj1" fmla="val 4838"/>
              <a:gd name="adj2" fmla="val 9580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8"/>
          <p:cNvSpPr txBox="1"/>
          <p:nvPr/>
        </p:nvSpPr>
        <p:spPr>
          <a:xfrm>
            <a:off x="6047105" y="2455545"/>
            <a:ext cx="2912745" cy="3415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 theo quy định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32916" y="457318"/>
            <a:ext cx="2902226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 trung thực</a:t>
            </a:r>
            <a:r>
              <a:rPr 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6" grpId="0" animBg="1"/>
      <p:bldP spid="16" grpId="1" animBg="1"/>
      <p:bldP spid="20" grpId="0" animBg="1"/>
      <p:bldP spid="20" grpId="1" animBg="1"/>
      <p:bldP spid="21" grpId="0" bldLvl="0" animBg="1"/>
      <p:bldP spid="21" grpId="1" animBg="1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Down 6"/>
          <p:cNvSpPr/>
          <p:nvPr/>
        </p:nvSpPr>
        <p:spPr>
          <a:xfrm>
            <a:off x="26504" y="84472"/>
            <a:ext cx="2555280" cy="63003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8161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TRUNG THỰC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70" y="1411605"/>
            <a:ext cx="83407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ĐỌC</a:t>
            </a:r>
          </a:p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indent="0" algn="just">
              <a:buNone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Ý Nghĩa: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đức tính cần thiết và quý báu.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nâng cao phẩm giá, làm lành mạnh các mối quan hệ xã hội.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mọi người tin yêu, kính trọng.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835" y="1035050"/>
            <a:ext cx="3583940" cy="16154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20"/>
              </a:spcBef>
            </a:pPr>
            <a:r>
              <a:rPr lang="en-US" sz="2600" spc="10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trung thực có phải là luôn luôn nói ra sự thật trong bất kì hoàn cảnh nào hay không</a:t>
            </a:r>
            <a:r>
              <a:rPr sz="2600" spc="10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0" y="2581275"/>
            <a:ext cx="36957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rot="1344446">
            <a:off x="5393190" y="809624"/>
            <a:ext cx="2152650" cy="1535113"/>
          </a:xfrm>
          <a:prstGeom prst="wedgeEllipseCallout">
            <a:avLst>
              <a:gd name="adj1" fmla="val -55222"/>
              <a:gd name="adj2" fmla="val 52574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SUY NGẪM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-exp1.licdn.com/dms/image/C4E12AQH4tTbOoISCxQ/article-inline_image-shrink_1500_2232/0?e=1602720000&amp;v=beta&amp;t=HTvVDN0NXowCepJ-LAblykqsGe6ZYzyzbbPVwpaFt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08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-89535" y="1295400"/>
            <a:ext cx="9234170" cy="1198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Trung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tùy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tượng. Có một số trường</a:t>
            </a:r>
            <a:endParaRPr lang="en-US" sz="2400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 không nói ra sự thật nhưng vẫn không phải là thiếu trung thực</a:t>
            </a:r>
            <a:endParaRPr lang="en-US" sz="2400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8100" y="2733040"/>
            <a:ext cx="8915400" cy="990600"/>
          </a:xfrm>
          <a:prstGeom prst="flowChartTerminator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TH1.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52400" y="3962400"/>
            <a:ext cx="8801100" cy="9906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29235" y="5257800"/>
            <a:ext cx="8785860" cy="1066800"/>
          </a:xfrm>
          <a:prstGeom prst="flowChartTerminator">
            <a:avLst/>
          </a:prstGeom>
          <a:solidFill>
            <a:srgbClr val="FF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TH3.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 animBg="1"/>
      <p:bldP spid="30730" grpId="0" bldLvl="0" animBg="1"/>
      <p:bldP spid="3073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2362200"/>
            <a:ext cx="7170420" cy="1120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dao, tục ngữ, danh ngôn về trung thực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Box 11"/>
          <p:cNvSpPr txBox="1"/>
          <p:nvPr/>
        </p:nvSpPr>
        <p:spPr>
          <a:xfrm>
            <a:off x="685800" y="457200"/>
            <a:ext cx="8364220" cy="633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45"/>
              </a:spcBef>
              <a:buFont typeface="Arial" panose="020B0604020202020204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trung 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i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45"/>
              </a:spcBef>
            </a:pP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“Người gian thì sợ người ngay.</a:t>
            </a:r>
          </a:p>
          <a:p>
            <a:pPr algn="ctr">
              <a:spcBef>
                <a:spcPts val="45"/>
              </a:spcBef>
            </a:pP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chẳng sợ đường cày cong queo”.</a:t>
            </a:r>
          </a:p>
          <a:p>
            <a:pPr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ngay không sợ chết đứng.</a:t>
            </a:r>
          </a:p>
          <a:p>
            <a:pPr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i="1" dirty="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“Phải thành thật với mình, có thế mới không dối trá với người khác”</a:t>
            </a:r>
            <a:endParaRPr lang="en-US" sz="32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45"/>
              </a:spcBef>
              <a:buFont typeface="Arial" panose="020B0604020202020204"/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4805" y="685800"/>
            <a:ext cx="8763000" cy="6172200"/>
            <a:chOff x="381000" y="685800"/>
            <a:chExt cx="8763000" cy="6172200"/>
          </a:xfrm>
        </p:grpSpPr>
        <p:sp>
          <p:nvSpPr>
            <p:cNvPr id="4" name="object 4"/>
            <p:cNvSpPr/>
            <p:nvPr/>
          </p:nvSpPr>
          <p:spPr>
            <a:xfrm>
              <a:off x="381000" y="685800"/>
              <a:ext cx="8763000" cy="6172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1600" y="1600200"/>
              <a:ext cx="6781800" cy="426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828800" y="2514600"/>
            <a:ext cx="5575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00200" y="3429000"/>
            <a:ext cx="6586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trong sgk trang 8 Giáo dục công dân 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145" y="152400"/>
            <a:ext cx="8782050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a/ </a:t>
            </a:r>
            <a:r>
              <a:rPr lang="en-US" sz="28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(trang 8 sgk Giáo dục công dân 7)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nào thể hiện tính trung thực ?</a:t>
            </a:r>
            <a:b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1460"/>
            <a:ext cx="1036320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 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a- Làm hộ bài cho bạn.</a:t>
            </a:r>
          </a:p>
          <a:p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b- Quay cóp trong giờ kiểm tra.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c- Nhận lỗi thay cho bạn.</a:t>
            </a:r>
          </a:p>
          <a:p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d-Thẳng thắn phê bình khi bạn mắc khuyết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đ-Dũng cảm nhận lỗi của mình.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e -Nhặt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của r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trả lại ng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mất. 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0386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48768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502" y="57150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145" y="152400"/>
            <a:ext cx="8815705" cy="569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b (trang 8 sgk Giáo dục công dân 7)</a:t>
            </a:r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thuốc dấu không cho người bệnh biết sự thật về căn bệnh hiểm nghèo của họ. Em có suy nghĩ gì về việc làm đó của người thầy thuốc?</a:t>
            </a:r>
          </a:p>
          <a:p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 </a:t>
            </a:r>
            <a:r>
              <a:rPr lang="en-US" sz="36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(trang 8 sgk Giáo dục công dân 7)</a:t>
            </a:r>
          </a:p>
          <a:p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kể lại những việc làm thể hiện tính trung thực hoặc thiếu trung thực mà em thấy trong cuộc sống hằng ngày?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53220" cy="6737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2585" y="368300"/>
            <a:ext cx="4946015" cy="635000"/>
            <a:chOff x="3040126" y="687451"/>
            <a:chExt cx="3454400" cy="635000"/>
          </a:xfrm>
        </p:grpSpPr>
        <p:sp>
          <p:nvSpPr>
            <p:cNvPr id="4" name="object 4"/>
            <p:cNvSpPr/>
            <p:nvPr/>
          </p:nvSpPr>
          <p:spPr>
            <a:xfrm>
              <a:off x="3052826" y="700151"/>
              <a:ext cx="3429000" cy="609600"/>
            </a:xfrm>
            <a:custGeom>
              <a:avLst/>
              <a:gdLst/>
              <a:ahLst/>
              <a:cxnLst/>
              <a:rect l="l" t="t" r="r" b="b"/>
              <a:pathLst>
                <a:path w="3429000" h="609600">
                  <a:moveTo>
                    <a:pt x="3327273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7873"/>
                  </a:lnTo>
                  <a:lnTo>
                    <a:pt x="7981" y="547449"/>
                  </a:lnTo>
                  <a:lnTo>
                    <a:pt x="29749" y="579786"/>
                  </a:lnTo>
                  <a:lnTo>
                    <a:pt x="62043" y="601599"/>
                  </a:lnTo>
                  <a:lnTo>
                    <a:pt x="101600" y="609600"/>
                  </a:lnTo>
                  <a:lnTo>
                    <a:pt x="3327273" y="609600"/>
                  </a:lnTo>
                  <a:lnTo>
                    <a:pt x="3366849" y="601598"/>
                  </a:lnTo>
                  <a:lnTo>
                    <a:pt x="3399186" y="579786"/>
                  </a:lnTo>
                  <a:lnTo>
                    <a:pt x="3420999" y="547449"/>
                  </a:lnTo>
                  <a:lnTo>
                    <a:pt x="3429000" y="507873"/>
                  </a:lnTo>
                  <a:lnTo>
                    <a:pt x="3429000" y="101600"/>
                  </a:lnTo>
                  <a:lnTo>
                    <a:pt x="3420999" y="62043"/>
                  </a:lnTo>
                  <a:lnTo>
                    <a:pt x="3399186" y="29749"/>
                  </a:lnTo>
                  <a:lnTo>
                    <a:pt x="3366849" y="7981"/>
                  </a:lnTo>
                  <a:lnTo>
                    <a:pt x="3327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2826" y="700151"/>
              <a:ext cx="3429000" cy="609600"/>
            </a:xfrm>
            <a:custGeom>
              <a:avLst/>
              <a:gdLst/>
              <a:ahLst/>
              <a:cxnLst/>
              <a:rect l="l" t="t" r="r" b="b"/>
              <a:pathLst>
                <a:path w="34290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3327273" y="0"/>
                  </a:lnTo>
                  <a:lnTo>
                    <a:pt x="3366849" y="7981"/>
                  </a:lnTo>
                  <a:lnTo>
                    <a:pt x="3399186" y="29749"/>
                  </a:lnTo>
                  <a:lnTo>
                    <a:pt x="3420999" y="62043"/>
                  </a:lnTo>
                  <a:lnTo>
                    <a:pt x="3429000" y="101600"/>
                  </a:lnTo>
                  <a:lnTo>
                    <a:pt x="3429000" y="507873"/>
                  </a:lnTo>
                  <a:lnTo>
                    <a:pt x="3420999" y="547449"/>
                  </a:lnTo>
                  <a:lnTo>
                    <a:pt x="3399186" y="579786"/>
                  </a:lnTo>
                  <a:lnTo>
                    <a:pt x="3366849" y="601598"/>
                  </a:lnTo>
                  <a:lnTo>
                    <a:pt x="3327273" y="609600"/>
                  </a:lnTo>
                  <a:lnTo>
                    <a:pt x="101600" y="609600"/>
                  </a:lnTo>
                  <a:lnTo>
                    <a:pt x="62043" y="601599"/>
                  </a:lnTo>
                  <a:lnTo>
                    <a:pt x="29749" y="579786"/>
                  </a:lnTo>
                  <a:lnTo>
                    <a:pt x="7981" y="547449"/>
                  </a:lnTo>
                  <a:lnTo>
                    <a:pt x="0" y="507873"/>
                  </a:lnTo>
                  <a:lnTo>
                    <a:pt x="0" y="10160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375285"/>
            <a:ext cx="4201160" cy="615315"/>
          </a:xfrm>
        </p:spPr>
        <p:txBody>
          <a:bodyPr wrap="square"/>
          <a:lstStyle/>
          <a:p>
            <a:r>
              <a:rPr lang="en-US" sz="400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ĐỌC: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1042670" y="1524000"/>
            <a:ext cx="7642225" cy="6356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99820" marR="5080" indent="-1087755" algn="ctr">
              <a:lnSpc>
                <a:spcPct val="101000"/>
              </a:lnSpc>
              <a:spcBef>
                <a:spcPts val="60"/>
              </a:spcBef>
            </a:pPr>
            <a:r>
              <a:rPr lang="en-US"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minh,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000" b="1" spc="3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099820" marR="5080" indent="-1087755" algn="l">
              <a:lnSpc>
                <a:spcPct val="101000"/>
              </a:lnSpc>
              <a:spcBef>
                <a:spcPts val="60"/>
              </a:spcBef>
            </a:pPr>
            <a:r>
              <a:rPr lang="en-US" sz="2000" b="1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81000" y="1828800"/>
            <a:ext cx="852614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!”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Bra-man-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Bra-man-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Bra-man-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Giuy-lơ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Song,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Pi-e,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Mi-ken-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Bra-man-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Bra-man-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!”.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NXB Kim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1976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145" y="152400"/>
            <a:ext cx="8815705" cy="5139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 (trang 8 sgk Giáo dục công dân 7)</a:t>
            </a:r>
          </a:p>
          <a:p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học sinh, để rèn luyện tính trung thực, theo em cần phải làm gì?</a:t>
            </a:r>
          </a:p>
          <a:p>
            <a:r>
              <a:rPr lang="en-US" sz="36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 </a:t>
            </a:r>
            <a:r>
              <a:rPr lang="en-US" sz="3600" b="1" i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(trang 8 sgk Giáo dục công dân 7)</a:t>
            </a:r>
          </a:p>
          <a:p>
            <a:r>
              <a:rPr lang="en-US" sz="3600" b="1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kể lại một câu chuyện nói về đức tính trung thực (hoặc sưu tầm mội đoạn thơ hay ca dao, tục ngữ, danh ngôn nói về đức tính này)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hung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8600"/>
            <a:ext cx="9448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5"/>
          <p:cNvSpPr>
            <a:spLocks noChangeArrowheads="1"/>
          </p:cNvSpPr>
          <p:nvPr/>
        </p:nvSpPr>
        <p:spPr bwMode="auto">
          <a:xfrm>
            <a:off x="1884680" y="1447800"/>
            <a:ext cx="5666740" cy="862330"/>
          </a:xfrm>
          <a:prstGeom prst="cloudCallout">
            <a:avLst>
              <a:gd name="adj1" fmla="val -40931"/>
              <a:gd name="adj2" fmla="val 95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219200" y="2362200"/>
            <a:ext cx="6997700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Đọc trước truyện đọc và trả lời câu hỏi gợi ý.</a:t>
            </a:r>
          </a:p>
          <a:p>
            <a:pPr indent="0"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Tìm ví dụ về tự trọng và thiếu tự trọng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77" y="2359361"/>
            <a:ext cx="3429884" cy="35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30" y="1207681"/>
            <a:ext cx="803899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" y="2209800"/>
            <a:ext cx="8144510" cy="3939540"/>
          </a:xfrm>
        </p:spPr>
        <p:txBody>
          <a:bodyPr wrap="square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Mi-ken-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Bra-man-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đời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62000" y="1066800"/>
            <a:ext cx="32442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>
                <a:solidFill>
                  <a:srgbClr val="0D2CB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gợi ý: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3500" y="685800"/>
            <a:ext cx="9034145" cy="24898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15000"/>
              </a:lnSpc>
              <a:spcBef>
                <a:spcPts val="120"/>
              </a:spcBef>
            </a:pPr>
            <a:r>
              <a:rPr lang="en-US"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Mi-ken-lăng-giơ có thái độ tức giận khi Bra-man-tơ tìm mọi thủ đoạn cản trở việc xây mộ của ông, làm hại đến danh tiếng của ông. Nhưng Mi-ken-lăng-giơ đã đánh giá rất trung thực, khách quan về Bra-man-tơ “Không một ai thời cổ có thể sáng bằng”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0" y="3352800"/>
            <a:ext cx="9097645" cy="30206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000"/>
              </a:lnSpc>
              <a:spcBef>
                <a:spcPts val="95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Mi-ken-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algn="just">
              <a:lnSpc>
                <a:spcPct val="116000"/>
              </a:lnSpc>
              <a:spcBef>
                <a:spcPts val="95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Mi-ken-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5" name="Title 8"/>
          <p:cNvSpPr/>
          <p:nvPr/>
        </p:nvSpPr>
        <p:spPr>
          <a:xfrm>
            <a:off x="147320" y="46990"/>
            <a:ext cx="4201160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400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C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ĐỌC: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4"/>
          <p:cNvSpPr txBox="1"/>
          <p:nvPr/>
        </p:nvSpPr>
        <p:spPr>
          <a:xfrm>
            <a:off x="636546" y="457037"/>
            <a:ext cx="787179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TRUYỆN ĐỌC: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4815" y="1066800"/>
            <a:ext cx="82937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luôn trung thực trong cuộc sống mọi lúc, mọi nơi, có như vậy mọi người sẽ quý trọng và khâm phục hơn.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Cần học tập tấm gương của Mi-ken-lăng-giơ.</a:t>
            </a:r>
          </a:p>
        </p:txBody>
      </p:sp>
      <p:sp>
        <p:nvSpPr>
          <p:cNvPr id="10" name="object 3"/>
          <p:cNvSpPr/>
          <p:nvPr/>
        </p:nvSpPr>
        <p:spPr>
          <a:xfrm>
            <a:off x="1828800" y="4267200"/>
            <a:ext cx="275526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4724400" y="4267200"/>
            <a:ext cx="3068320" cy="1921510"/>
          </a:xfrm>
          <a:prstGeom prst="wedgeEllipseCallout">
            <a:avLst>
              <a:gd name="adj1" fmla="val -64816"/>
              <a:gd name="adj2" fmla="val -1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5"/>
          <p:cNvSpPr txBox="1"/>
          <p:nvPr/>
        </p:nvSpPr>
        <p:spPr>
          <a:xfrm>
            <a:off x="5105400" y="4648200"/>
            <a:ext cx="2362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6270" y="1295400"/>
            <a:ext cx="243205" cy="134620"/>
          </a:xfrm>
          <a:prstGeom prst="rightArrow">
            <a:avLst>
              <a:gd name="adj1" fmla="val 7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36270" y="3505200"/>
            <a:ext cx="243205" cy="134620"/>
          </a:xfrm>
          <a:prstGeom prst="rightArrow">
            <a:avLst>
              <a:gd name="adj1" fmla="val 7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animBg="1"/>
      <p:bldP spid="14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Down 6"/>
          <p:cNvSpPr/>
          <p:nvPr/>
        </p:nvSpPr>
        <p:spPr>
          <a:xfrm>
            <a:off x="26504" y="84472"/>
            <a:ext cx="2555280" cy="63003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8161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TRUNG THỰC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70" y="1411605"/>
            <a:ext cx="83407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ĐỌC</a:t>
            </a:r>
          </a:p>
          <a:p>
            <a:pPr marL="1028700" indent="-1028700" algn="just">
              <a:buAutoNum type="roman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marL="914400" indent="-914400" algn="just">
              <a:buAutoNum type="arabicPeriod"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là luôn luôn tôn trọng sự thật, tôn trọng lẽ phải.</a:t>
            </a:r>
          </a:p>
        </p:txBody>
      </p:sp>
      <p:sp>
        <p:nvSpPr>
          <p:cNvPr id="10" name="object 3"/>
          <p:cNvSpPr/>
          <p:nvPr/>
        </p:nvSpPr>
        <p:spPr>
          <a:xfrm>
            <a:off x="1893570" y="4573270"/>
            <a:ext cx="2760980" cy="214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5173345" y="4819650"/>
            <a:ext cx="2923540" cy="1761490"/>
          </a:xfrm>
          <a:prstGeom prst="wedgeEllipseCallout">
            <a:avLst>
              <a:gd name="adj1" fmla="val -64816"/>
              <a:gd name="adj2" fmla="val -1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5"/>
          <p:cNvSpPr txBox="1"/>
          <p:nvPr/>
        </p:nvSpPr>
        <p:spPr>
          <a:xfrm>
            <a:off x="5486400" y="5181600"/>
            <a:ext cx="23628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của trung thực là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animBg="1"/>
      <p:bldP spid="14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3275" y="1828800"/>
            <a:ext cx="7325360" cy="33362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tập, trong quan hệ với mọi người, trong hành động, ngoài xã hội.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43815"/>
            <a:ext cx="9144000" cy="6966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" y="142875"/>
            <a:ext cx="9077960" cy="508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tập, quan hệ với mọi người, hành động</a:t>
            </a:r>
          </a:p>
        </p:txBody>
      </p:sp>
      <p:graphicFrame>
        <p:nvGraphicFramePr>
          <p:cNvPr id="5" name="Table 4"/>
          <p:cNvGraphicFramePr/>
          <p:nvPr/>
        </p:nvGraphicFramePr>
        <p:xfrm>
          <a:off x="64770" y="650875"/>
          <a:ext cx="9052560" cy="625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trung thực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gian lận khi thi cử.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Làm hộ bài cho bạn.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nhìn bài bạn giờ kiểm tra.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Quay cóp trong giờ kiểm tra.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nói dối bạn bè và thầy cô giáo.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Nhận lỗi thay bạn.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nói xấu sau lưng người khác.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Bao che thiếu xót cho người đã giúp đỡ mình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Nói dối cha mẹ, thầy cô giáo.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Dũng cảm nhận lỗi khi mình làm sai.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dám thẳng thắng phê bình bạn khi bạn làm sai, vì đó là bạn thân.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Bênh vực, bảo vệ chân lí, lẽ phải.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Dối tra, xuyên tạc, bóp méo sự thật.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Đấu tranh phê phán những việc làm sai trai.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Nhặt được của rơi không trả lại cho người mất.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lấy cắp đồ dùng của người khác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Trộm cắp tài sản của người khác.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2328</Words>
  <Application>Microsoft Office PowerPoint</Application>
  <PresentationFormat>On-screen Show (4:3)</PresentationFormat>
  <Paragraphs>165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PowerPoint Presentation</vt:lpstr>
      <vt:lpstr>BÀI 2: TRUNG THỰC</vt:lpstr>
      <vt:lpstr>I. TRUYỆN ĐỌC:</vt:lpstr>
      <vt:lpstr>PowerPoint Presentation</vt:lpstr>
      <vt:lpstr>PowerPoint Presentation</vt:lpstr>
      <vt:lpstr>PowerPoint Presentation</vt:lpstr>
      <vt:lpstr>PowerPoint Presentation</vt:lpstr>
      <vt:lpstr>           Tìm những ví dụ/ việc làm  thể hiện trung thực hoặc thiếu trung thực trong học tập, trong quan hệ với mọi người, trong hành động, ngoài xã hội.  </vt:lpstr>
      <vt:lpstr>Trong học tập, quan hệ với mọi người, hành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Người trung thực có phải là luôn luôn nói ra sự thật trong bất kì hoàn cảnh nào hay không?</vt:lpstr>
      <vt:lpstr>PowerPoint Presentation</vt:lpstr>
      <vt:lpstr>           Tìm những ca dao, tục ngữ, danh ngôn về trung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thoando</dc:creator>
  <cp:lastModifiedBy>Van Tran</cp:lastModifiedBy>
  <cp:revision>20</cp:revision>
  <dcterms:created xsi:type="dcterms:W3CDTF">2021-08-30T11:35:00Z</dcterms:created>
  <dcterms:modified xsi:type="dcterms:W3CDTF">2021-09-17T09:22:44Z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2021-09-02T23:00:00Z</vt:filetime>
  </property>
  <property fmtid="{D5CDD505-2E9C-101B-9397-08002B2CF9AE}" pid="3" name="LastSaved">
    <vt:filetime>2021-09-03T23:00:00Z</vt:filetime>
  </property>
  <property fmtid="{D5CDD505-2E9C-101B-9397-08002B2CF9AE}" pid="4" name="ICV">
    <vt:lpwstr>098F080B6FE64203A62A9ED57DE353E2</vt:lpwstr>
  </property>
  <property fmtid="{D5CDD505-2E9C-101B-9397-08002B2CF9AE}" pid="5" name="KSOProductBuildVer">
    <vt:lpwstr>1033-11.2.0.10293</vt:lpwstr>
  </property>
</Properties>
</file>