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81" r:id="rId3"/>
    <p:sldMasterId id="2147483794" r:id="rId4"/>
    <p:sldMasterId id="2147483818" r:id="rId5"/>
    <p:sldMasterId id="2147483830" r:id="rId6"/>
    <p:sldMasterId id="2147483842" r:id="rId7"/>
    <p:sldMasterId id="2147483854" r:id="rId8"/>
    <p:sldMasterId id="2147483866" r:id="rId9"/>
    <p:sldMasterId id="2147483878" r:id="rId10"/>
    <p:sldMasterId id="2147483890" r:id="rId11"/>
    <p:sldMasterId id="2147483902" r:id="rId12"/>
    <p:sldMasterId id="2147483914" r:id="rId13"/>
  </p:sldMasterIdLst>
  <p:notesMasterIdLst>
    <p:notesMasterId r:id="rId38"/>
  </p:notesMasterIdLst>
  <p:sldIdLst>
    <p:sldId id="322" r:id="rId14"/>
    <p:sldId id="324" r:id="rId15"/>
    <p:sldId id="328" r:id="rId16"/>
    <p:sldId id="330" r:id="rId17"/>
    <p:sldId id="333" r:id="rId18"/>
    <p:sldId id="332" r:id="rId19"/>
    <p:sldId id="335" r:id="rId20"/>
    <p:sldId id="336" r:id="rId21"/>
    <p:sldId id="349" r:id="rId22"/>
    <p:sldId id="338" r:id="rId23"/>
    <p:sldId id="350" r:id="rId24"/>
    <p:sldId id="351" r:id="rId25"/>
    <p:sldId id="348" r:id="rId26"/>
    <p:sldId id="352" r:id="rId27"/>
    <p:sldId id="353" r:id="rId28"/>
    <p:sldId id="354" r:id="rId29"/>
    <p:sldId id="355" r:id="rId30"/>
    <p:sldId id="357" r:id="rId31"/>
    <p:sldId id="347" r:id="rId32"/>
    <p:sldId id="358" r:id="rId33"/>
    <p:sldId id="359" r:id="rId34"/>
    <p:sldId id="360" r:id="rId35"/>
    <p:sldId id="361" r:id="rId36"/>
    <p:sldId id="323" r:id="rId37"/>
  </p:sldIdLst>
  <p:sldSz cx="11887200" cy="7315200"/>
  <p:notesSz cx="6858000" cy="9144000"/>
  <p:defaultTextStyle>
    <a:defPPr>
      <a:defRPr lang="en-US"/>
    </a:defPPr>
    <a:lvl1pPr marL="0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35477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70956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606434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141914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77388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212870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748349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283827" algn="l" defTabSz="10709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333158-F0AD-4CE7-9915-3379D07F6ADE}">
          <p14:sldIdLst>
            <p14:sldId id="322"/>
            <p14:sldId id="324"/>
            <p14:sldId id="328"/>
            <p14:sldId id="330"/>
            <p14:sldId id="333"/>
            <p14:sldId id="332"/>
            <p14:sldId id="335"/>
            <p14:sldId id="336"/>
            <p14:sldId id="349"/>
            <p14:sldId id="338"/>
            <p14:sldId id="350"/>
            <p14:sldId id="351"/>
            <p14:sldId id="348"/>
            <p14:sldId id="352"/>
            <p14:sldId id="353"/>
            <p14:sldId id="354"/>
            <p14:sldId id="355"/>
            <p14:sldId id="357"/>
            <p14:sldId id="347"/>
            <p14:sldId id="358"/>
            <p14:sldId id="359"/>
            <p14:sldId id="360"/>
            <p14:sldId id="361"/>
          </p14:sldIdLst>
        </p14:section>
        <p14:section name="Untitled Section" id="{F3189189-033D-4DAF-95B2-E580890EA612}">
          <p14:sldIdLst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F271"/>
    <a:srgbClr val="E6FC64"/>
    <a:srgbClr val="64F5FC"/>
    <a:srgbClr val="FC64D1"/>
    <a:srgbClr val="E67AC7"/>
    <a:srgbClr val="03ED0E"/>
    <a:srgbClr val="99FF66"/>
    <a:srgbClr val="FFFF66"/>
    <a:srgbClr val="FA0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8" autoAdjust="0"/>
    <p:restoredTop sz="79928" autoAdjust="0"/>
  </p:normalViewPr>
  <p:slideViewPr>
    <p:cSldViewPr>
      <p:cViewPr varScale="1">
        <p:scale>
          <a:sx n="68" d="100"/>
          <a:sy n="68" d="100"/>
        </p:scale>
        <p:origin x="732" y="66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E27D-F878-4D9B-8001-D831953EF5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0579-481C-44E2-B53E-6D3CF7874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5477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0956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6434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1914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7388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2870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8349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3827" algn="l" defTabSz="10709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Times New Roman" pitchFamily="18" charset="0"/>
              </a:defRPr>
            </a:lvl9pPr>
          </a:lstStyle>
          <a:p>
            <a:pPr eaLnBrk="1" hangingPunct="1"/>
            <a:fld id="{6A1AB1D7-88ED-4B6E-A1A2-F82164F64B9B}" type="slidenum">
              <a:rPr lang="ar-SA" sz="1200">
                <a:solidFill>
                  <a:prstClr val="black"/>
                </a:solidFill>
                <a:cs typeface="Arial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0" y="1463040"/>
            <a:ext cx="10207142" cy="1950720"/>
          </a:xfrm>
          <a:ln>
            <a:noFill/>
          </a:ln>
        </p:spPr>
        <p:txBody>
          <a:bodyPr vert="horz" tIns="0" rIns="2141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33" y="3443771"/>
            <a:ext cx="10211105" cy="1869440"/>
          </a:xfrm>
        </p:spPr>
        <p:txBody>
          <a:bodyPr lIns="0" rIns="21419"/>
          <a:lstStyle>
            <a:lvl1pPr marL="0" marR="53548" indent="0" algn="r">
              <a:buNone/>
              <a:defRPr>
                <a:solidFill>
                  <a:schemeClr val="tx1"/>
                </a:solidFill>
              </a:defRPr>
            </a:lvl1pPr>
            <a:lvl2pPr marL="535477" indent="0" algn="ctr">
              <a:buNone/>
            </a:lvl2pPr>
            <a:lvl3pPr marL="1070956" indent="0" algn="ctr">
              <a:buNone/>
            </a:lvl3pPr>
            <a:lvl4pPr marL="1606434" indent="0" algn="ctr">
              <a:buNone/>
            </a:lvl4pPr>
            <a:lvl5pPr marL="2141914" indent="0" algn="ctr">
              <a:buNone/>
            </a:lvl5pPr>
            <a:lvl6pPr marL="2677388" indent="0" algn="ctr">
              <a:buNone/>
            </a:lvl6pPr>
            <a:lvl7pPr marL="3212870" indent="0" algn="ctr">
              <a:buNone/>
            </a:lvl7pPr>
            <a:lvl8pPr marL="3748349" indent="0" algn="ctr">
              <a:buNone/>
            </a:lvl8pPr>
            <a:lvl9pPr marL="428382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3588-9CE9-4891-98E6-C7AAA94FC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42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89467"/>
            <a:ext cx="2563178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9" y="389467"/>
            <a:ext cx="7540943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7CA4-3760-4D80-9B57-AFF75CB07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54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6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48596" indent="0" algn="ctr">
              <a:buNone/>
              <a:defRPr/>
            </a:lvl2pPr>
            <a:lvl3pPr marL="1097192" indent="0" algn="ctr">
              <a:buNone/>
              <a:defRPr/>
            </a:lvl3pPr>
            <a:lvl4pPr marL="1645788" indent="0" algn="ctr">
              <a:buNone/>
              <a:defRPr/>
            </a:lvl4pPr>
            <a:lvl5pPr marL="2194385" indent="0" algn="ctr">
              <a:buNone/>
              <a:defRPr/>
            </a:lvl5pPr>
            <a:lvl6pPr marL="2742982" indent="0" algn="ctr">
              <a:buNone/>
              <a:defRPr/>
            </a:lvl6pPr>
            <a:lvl7pPr marL="3291576" indent="0" algn="ctr">
              <a:buNone/>
              <a:defRPr/>
            </a:lvl7pPr>
            <a:lvl8pPr marL="3840173" indent="0" algn="ctr">
              <a:buNone/>
              <a:defRPr/>
            </a:lvl8pPr>
            <a:lvl9pPr marL="43887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65EC-2ABA-4C95-8C39-F9C035EAED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380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312C4-14ED-4D6D-9EA7-CD92849ECB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40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6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7"/>
            <a:ext cx="10104120" cy="1600199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596" indent="0">
              <a:buNone/>
              <a:defRPr sz="2200"/>
            </a:lvl2pPr>
            <a:lvl3pPr marL="1097192" indent="0">
              <a:buNone/>
              <a:defRPr sz="1900"/>
            </a:lvl3pPr>
            <a:lvl4pPr marL="1645788" indent="0">
              <a:buNone/>
              <a:defRPr sz="1700"/>
            </a:lvl4pPr>
            <a:lvl5pPr marL="2194385" indent="0">
              <a:buNone/>
              <a:defRPr sz="1700"/>
            </a:lvl5pPr>
            <a:lvl6pPr marL="2742982" indent="0">
              <a:buNone/>
              <a:defRPr sz="1700"/>
            </a:lvl6pPr>
            <a:lvl7pPr marL="3291576" indent="0">
              <a:buNone/>
              <a:defRPr sz="1700"/>
            </a:lvl7pPr>
            <a:lvl8pPr marL="3840173" indent="0">
              <a:buNone/>
              <a:defRPr sz="1700"/>
            </a:lvl8pPr>
            <a:lvl9pPr marL="438877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3F0F6-E61C-4C65-82A1-CDD20B5240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362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86240-5D5E-46A0-9136-11E0C28032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05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6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96" indent="0">
              <a:buNone/>
              <a:defRPr sz="2400" b="1"/>
            </a:lvl2pPr>
            <a:lvl3pPr marL="1097192" indent="0">
              <a:buNone/>
              <a:defRPr sz="2200" b="1"/>
            </a:lvl3pPr>
            <a:lvl4pPr marL="1645788" indent="0">
              <a:buNone/>
              <a:defRPr sz="1900" b="1"/>
            </a:lvl4pPr>
            <a:lvl5pPr marL="2194385" indent="0">
              <a:buNone/>
              <a:defRPr sz="1900" b="1"/>
            </a:lvl5pPr>
            <a:lvl6pPr marL="2742982" indent="0">
              <a:buNone/>
              <a:defRPr sz="1900" b="1"/>
            </a:lvl6pPr>
            <a:lvl7pPr marL="3291576" indent="0">
              <a:buNone/>
              <a:defRPr sz="1900" b="1"/>
            </a:lvl7pPr>
            <a:lvl8pPr marL="3840173" indent="0">
              <a:buNone/>
              <a:defRPr sz="1900" b="1"/>
            </a:lvl8pPr>
            <a:lvl9pPr marL="438877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9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637456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96" indent="0">
              <a:buNone/>
              <a:defRPr sz="2400" b="1"/>
            </a:lvl2pPr>
            <a:lvl3pPr marL="1097192" indent="0">
              <a:buNone/>
              <a:defRPr sz="2200" b="1"/>
            </a:lvl3pPr>
            <a:lvl4pPr marL="1645788" indent="0">
              <a:buNone/>
              <a:defRPr sz="1900" b="1"/>
            </a:lvl4pPr>
            <a:lvl5pPr marL="2194385" indent="0">
              <a:buNone/>
              <a:defRPr sz="1900" b="1"/>
            </a:lvl5pPr>
            <a:lvl6pPr marL="2742982" indent="0">
              <a:buNone/>
              <a:defRPr sz="1900" b="1"/>
            </a:lvl6pPr>
            <a:lvl7pPr marL="3291576" indent="0">
              <a:buNone/>
              <a:defRPr sz="1900" b="1"/>
            </a:lvl7pPr>
            <a:lvl8pPr marL="3840173" indent="0">
              <a:buNone/>
              <a:defRPr sz="1900" b="1"/>
            </a:lvl8pPr>
            <a:lvl9pPr marL="438877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319869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EFCF-C07C-4AF7-BC16-25BCCA62C3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978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B2EE-DF5E-4602-BD9B-939E36565E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752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74BE-50E0-476D-BA48-80BCE4154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86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6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6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596" indent="0">
              <a:buNone/>
              <a:defRPr sz="1400"/>
            </a:lvl2pPr>
            <a:lvl3pPr marL="1097192" indent="0">
              <a:buNone/>
              <a:defRPr sz="1200"/>
            </a:lvl3pPr>
            <a:lvl4pPr marL="1645788" indent="0">
              <a:buNone/>
              <a:defRPr sz="1100"/>
            </a:lvl4pPr>
            <a:lvl5pPr marL="2194385" indent="0">
              <a:buNone/>
              <a:defRPr sz="1100"/>
            </a:lvl5pPr>
            <a:lvl6pPr marL="2742982" indent="0">
              <a:buNone/>
              <a:defRPr sz="1100"/>
            </a:lvl6pPr>
            <a:lvl7pPr marL="3291576" indent="0">
              <a:buNone/>
              <a:defRPr sz="1100"/>
            </a:lvl7pPr>
            <a:lvl8pPr marL="3840173" indent="0">
              <a:buNone/>
              <a:defRPr sz="1100"/>
            </a:lvl8pPr>
            <a:lvl9pPr marL="438877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166EE-9FF1-4583-9701-BB0563A32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6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975370"/>
            <a:ext cx="2674620" cy="555921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975370"/>
            <a:ext cx="7825740" cy="555921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2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596" indent="0">
              <a:buNone/>
              <a:defRPr sz="3400"/>
            </a:lvl2pPr>
            <a:lvl3pPr marL="1097192" indent="0">
              <a:buNone/>
              <a:defRPr sz="2900"/>
            </a:lvl3pPr>
            <a:lvl4pPr marL="1645788" indent="0">
              <a:buNone/>
              <a:defRPr sz="2400"/>
            </a:lvl4pPr>
            <a:lvl5pPr marL="2194385" indent="0">
              <a:buNone/>
              <a:defRPr sz="2400"/>
            </a:lvl5pPr>
            <a:lvl6pPr marL="2742982" indent="0">
              <a:buNone/>
              <a:defRPr sz="2400"/>
            </a:lvl6pPr>
            <a:lvl7pPr marL="3291576" indent="0">
              <a:buNone/>
              <a:defRPr sz="2400"/>
            </a:lvl7pPr>
            <a:lvl8pPr marL="3840173" indent="0">
              <a:buNone/>
              <a:defRPr sz="2400"/>
            </a:lvl8pPr>
            <a:lvl9pPr marL="438877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3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596" indent="0">
              <a:buNone/>
              <a:defRPr sz="1400"/>
            </a:lvl2pPr>
            <a:lvl3pPr marL="1097192" indent="0">
              <a:buNone/>
              <a:defRPr sz="1200"/>
            </a:lvl3pPr>
            <a:lvl4pPr marL="1645788" indent="0">
              <a:buNone/>
              <a:defRPr sz="1100"/>
            </a:lvl4pPr>
            <a:lvl5pPr marL="2194385" indent="0">
              <a:buNone/>
              <a:defRPr sz="1100"/>
            </a:lvl5pPr>
            <a:lvl6pPr marL="2742982" indent="0">
              <a:buNone/>
              <a:defRPr sz="1100"/>
            </a:lvl6pPr>
            <a:lvl7pPr marL="3291576" indent="0">
              <a:buNone/>
              <a:defRPr sz="1100"/>
            </a:lvl7pPr>
            <a:lvl8pPr marL="3840173" indent="0">
              <a:buNone/>
              <a:defRPr sz="1100"/>
            </a:lvl8pPr>
            <a:lvl9pPr marL="438877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1806A-DDEC-49A5-8343-BBCB01800C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73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A4953-0502-4941-974E-584AE34A6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47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50"/>
            <a:ext cx="267462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50"/>
            <a:ext cx="782574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7938-6D39-4658-B689-E1A18B5C6F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610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900" y="1197187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2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0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2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909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73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054" y="1823733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1054" y="4895440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60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7245" y="1947333"/>
            <a:ext cx="5052060" cy="46414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7895" y="1947333"/>
            <a:ext cx="5052060" cy="46414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21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999690" y="6250276"/>
            <a:ext cx="755758" cy="24620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8802" y="1793245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18802" y="2672080"/>
            <a:ext cx="5028842" cy="39302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17897" y="1793245"/>
            <a:ext cx="505360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17897" y="2672080"/>
            <a:ext cx="5053608" cy="39302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89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8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72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980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804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3608" y="1053266"/>
            <a:ext cx="6017895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804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07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804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3608" y="1053266"/>
            <a:ext cx="6017895" cy="5198533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804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89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866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06779" y="389467"/>
            <a:ext cx="2563178" cy="61992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7257" y="389467"/>
            <a:ext cx="7540943" cy="61992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818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EB768-9A49-4CFE-8087-AE1EE38910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270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AA06B-5BD0-4161-8A11-B5D6D5A0C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1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200"/>
            </a:lvl2pPr>
            <a:lvl3pPr marL="1097280" indent="0">
              <a:buNone/>
              <a:defRPr sz="1900"/>
            </a:lvl3pPr>
            <a:lvl4pPr marL="1645920" indent="0">
              <a:buNone/>
              <a:defRPr sz="1700"/>
            </a:lvl4pPr>
            <a:lvl5pPr marL="2194560" indent="0">
              <a:buNone/>
              <a:defRPr sz="1700"/>
            </a:lvl5pPr>
            <a:lvl6pPr marL="2743200" indent="0">
              <a:buNone/>
              <a:defRPr sz="1700"/>
            </a:lvl6pPr>
            <a:lvl7pPr marL="3291840" indent="0">
              <a:buNone/>
              <a:defRPr sz="1700"/>
            </a:lvl7pPr>
            <a:lvl8pPr marL="3840480" indent="0">
              <a:buNone/>
              <a:defRPr sz="1700"/>
            </a:lvl8pPr>
            <a:lvl9pPr marL="438912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EC70E-A9ED-4493-9C5D-B37B3BB014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023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4D005-0B5D-427E-9EB4-5FB99B3D60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103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AA190-2440-45ED-9B10-1DC9284819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377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13EC7-9A4D-472F-9E2D-2D514C2EB7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0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198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B2B9A-5F73-4C0C-B68E-023F3EBE2B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580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96B98-6D0D-4D07-9730-F06D308B86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624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97792-433C-47EA-A0E7-95042AA48B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02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2AB8-5D66-4631-815A-7AB5ABD88F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242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BFA1C-7D8C-4418-B7B9-DB2FA1225E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83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97E3-D916-4178-8781-96D14C969F2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455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7BF3-9D94-4598-81BF-E0693F7FD2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992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200"/>
            </a:lvl2pPr>
            <a:lvl3pPr marL="1097280" indent="0">
              <a:buNone/>
              <a:defRPr sz="1900"/>
            </a:lvl3pPr>
            <a:lvl4pPr marL="1645920" indent="0">
              <a:buNone/>
              <a:defRPr sz="1700"/>
            </a:lvl4pPr>
            <a:lvl5pPr marL="2194560" indent="0">
              <a:buNone/>
              <a:defRPr sz="1700"/>
            </a:lvl5pPr>
            <a:lvl6pPr marL="2743200" indent="0">
              <a:buNone/>
              <a:defRPr sz="1700"/>
            </a:lvl6pPr>
            <a:lvl7pPr marL="3291840" indent="0">
              <a:buNone/>
              <a:defRPr sz="1700"/>
            </a:lvl7pPr>
            <a:lvl8pPr marL="3840480" indent="0">
              <a:buNone/>
              <a:defRPr sz="1700"/>
            </a:lvl8pPr>
            <a:lvl9pPr marL="438912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5BC9-9F8D-4711-9221-064256ACD46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707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3312-05CF-41F7-ACBF-A08D94C53F6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045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BCDF-368A-498A-BE8A-70B6C72837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4700697"/>
            <a:ext cx="1010412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3100510"/>
            <a:ext cx="1010412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180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5367-F448-4F44-B6A3-F0D3C2DFD0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494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76C5D-0982-408C-9222-D3348B2222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76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8614-E552-4E19-97A0-04BF4C73D24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086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2933-B6B1-4504-A5F3-BF1A1F1E33A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506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9DB4-4D09-4EE7-8946-6DC8A7327E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197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993A-1764-4E28-A0DE-19272CE463F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14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90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90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637458"/>
            <a:ext cx="5252244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82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2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319871"/>
            <a:ext cx="5252244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637458"/>
            <a:ext cx="525430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82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2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319871"/>
            <a:ext cx="525430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3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7" y="291272"/>
            <a:ext cx="6645276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87"/>
            <a:ext cx="3910808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6" indent="0">
              <a:buNone/>
              <a:defRPr sz="1000"/>
            </a:lvl3pPr>
            <a:lvl4pPr marL="1371382" indent="0">
              <a:buNone/>
              <a:defRPr sz="800"/>
            </a:lvl4pPr>
            <a:lvl5pPr marL="1828507" indent="0">
              <a:buNone/>
              <a:defRPr sz="800"/>
            </a:lvl5pPr>
            <a:lvl6pPr marL="2285634" indent="0">
              <a:buNone/>
              <a:defRPr sz="800"/>
            </a:lvl6pPr>
            <a:lvl7pPr marL="2742762" indent="0">
              <a:buNone/>
              <a:defRPr sz="800"/>
            </a:lvl7pPr>
            <a:lvl8pPr marL="3199888" indent="0">
              <a:buNone/>
              <a:defRPr sz="800"/>
            </a:lvl8pPr>
            <a:lvl9pPr marL="365701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4"/>
            <a:ext cx="713232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6" indent="0">
              <a:buNone/>
              <a:defRPr sz="2400"/>
            </a:lvl3pPr>
            <a:lvl4pPr marL="1371382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2" indent="0">
              <a:buNone/>
              <a:defRPr sz="2000"/>
            </a:lvl7pPr>
            <a:lvl8pPr marL="3199888" indent="0">
              <a:buNone/>
              <a:defRPr sz="2000"/>
            </a:lvl8pPr>
            <a:lvl9pPr marL="36570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5"/>
            <a:ext cx="713232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6" indent="0">
              <a:buNone/>
              <a:defRPr sz="1000"/>
            </a:lvl3pPr>
            <a:lvl4pPr marL="1371382" indent="0">
              <a:buNone/>
              <a:defRPr sz="800"/>
            </a:lvl4pPr>
            <a:lvl5pPr marL="1828507" indent="0">
              <a:buNone/>
              <a:defRPr sz="800"/>
            </a:lvl5pPr>
            <a:lvl6pPr marL="2285634" indent="0">
              <a:buNone/>
              <a:defRPr sz="800"/>
            </a:lvl6pPr>
            <a:lvl7pPr marL="2742762" indent="0">
              <a:buNone/>
              <a:defRPr sz="800"/>
            </a:lvl7pPr>
            <a:lvl8pPr marL="3199888" indent="0">
              <a:buNone/>
              <a:defRPr sz="800"/>
            </a:lvl8pPr>
            <a:lvl9pPr marL="365701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3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1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66"/>
            <a:ext cx="267462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66"/>
            <a:ext cx="782574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4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4360" y="292947"/>
            <a:ext cx="1069848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360" y="1706884"/>
            <a:ext cx="5250180" cy="2331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2660" y="1706884"/>
            <a:ext cx="5250180" cy="2331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" y="4201179"/>
            <a:ext cx="5250180" cy="233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2660" y="4201179"/>
            <a:ext cx="5250180" cy="233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FC0F3-4588-4D3C-BADE-C0499313FA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70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1" y="4145280"/>
            <a:ext cx="83210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6" indent="0" algn="ctr">
              <a:buNone/>
              <a:defRPr/>
            </a:lvl4pPr>
            <a:lvl5pPr marL="1828580" indent="0" algn="ctr">
              <a:buNone/>
              <a:defRPr/>
            </a:lvl5pPr>
            <a:lvl6pPr marL="2285726" indent="0" algn="ctr">
              <a:buNone/>
              <a:defRPr/>
            </a:lvl6pPr>
            <a:lvl7pPr marL="2742872" indent="0" algn="ctr">
              <a:buNone/>
              <a:defRPr/>
            </a:lvl7pPr>
            <a:lvl8pPr marL="3200016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1B95-C783-4BFE-9862-5AA383A6D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7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372F-EB3A-496D-9173-8408CE3F2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1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7"/>
            <a:ext cx="1010412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509"/>
            <a:ext cx="10104120" cy="16001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6" indent="0">
              <a:buNone/>
              <a:defRPr sz="1400"/>
            </a:lvl4pPr>
            <a:lvl5pPr marL="1828580" indent="0">
              <a:buNone/>
              <a:defRPr sz="1400"/>
            </a:lvl5pPr>
            <a:lvl6pPr marL="2285726" indent="0">
              <a:buNone/>
              <a:defRPr sz="1400"/>
            </a:lvl6pPr>
            <a:lvl7pPr marL="2742872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CB9D6-0BDF-47B1-A0BA-399284085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21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90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90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FBB9-596A-47F6-B17F-27F5C50C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73" y="1637458"/>
            <a:ext cx="5252244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73" y="2319871"/>
            <a:ext cx="5252244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7" y="1637458"/>
            <a:ext cx="525430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7" y="2319871"/>
            <a:ext cx="525430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7665-747A-4724-A780-C26F4658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1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5D2F-AE7F-4C06-B526-0720B053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8" y="1404536"/>
            <a:ext cx="10104120" cy="145328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8" y="2884979"/>
            <a:ext cx="10104120" cy="1610361"/>
          </a:xfrm>
        </p:spPr>
        <p:txBody>
          <a:bodyPr lIns="53548" rIns="53548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21FE-3013-4AD2-A3DE-2FE8938EF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6" y="291253"/>
            <a:ext cx="3910807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78" y="291270"/>
            <a:ext cx="6645275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6" y="1530787"/>
            <a:ext cx="3910807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6" indent="0">
              <a:buNone/>
              <a:defRPr sz="800"/>
            </a:lvl4pPr>
            <a:lvl5pPr marL="1828580" indent="0">
              <a:buNone/>
              <a:defRPr sz="800"/>
            </a:lvl5pPr>
            <a:lvl6pPr marL="2285726" indent="0">
              <a:buNone/>
              <a:defRPr sz="800"/>
            </a:lvl6pPr>
            <a:lvl7pPr marL="2742872" indent="0">
              <a:buNone/>
              <a:defRPr sz="800"/>
            </a:lvl7pPr>
            <a:lvl8pPr marL="3200016" indent="0">
              <a:buNone/>
              <a:defRPr sz="800"/>
            </a:lvl8pPr>
            <a:lvl9pPr marL="365716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9C99-3AFF-4E91-BCC8-AB0824F6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4"/>
            <a:ext cx="713232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5"/>
            <a:ext cx="713232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6" indent="0">
              <a:buNone/>
              <a:defRPr sz="800"/>
            </a:lvl4pPr>
            <a:lvl5pPr marL="1828580" indent="0">
              <a:buNone/>
              <a:defRPr sz="800"/>
            </a:lvl5pPr>
            <a:lvl6pPr marL="2285726" indent="0">
              <a:buNone/>
              <a:defRPr sz="800"/>
            </a:lvl6pPr>
            <a:lvl7pPr marL="2742872" indent="0">
              <a:buNone/>
              <a:defRPr sz="800"/>
            </a:lvl7pPr>
            <a:lvl8pPr marL="3200016" indent="0">
              <a:buNone/>
              <a:defRPr sz="800"/>
            </a:lvl8pPr>
            <a:lvl9pPr marL="365716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E962-D982-4576-8097-C36DF685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27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D3D53-B203-4052-9986-9D5F6E1F2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2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64"/>
            <a:ext cx="267462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64"/>
            <a:ext cx="782574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5849-C6D3-4180-9849-AA4A2058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12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4360" y="292947"/>
            <a:ext cx="1069848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360" y="1706884"/>
            <a:ext cx="5250180" cy="2331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2660" y="1706884"/>
            <a:ext cx="5250180" cy="2331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" y="4201177"/>
            <a:ext cx="5250180" cy="233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2660" y="4201177"/>
            <a:ext cx="5250180" cy="233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12E6-049A-45E8-931D-3CD14581C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8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900" y="1197187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2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0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2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1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054" y="1823734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1054" y="4895441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82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7245" y="1947333"/>
            <a:ext cx="5052060" cy="46414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7895" y="1947333"/>
            <a:ext cx="5052060" cy="46414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2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698480" cy="12192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048090"/>
            <a:ext cx="5250180" cy="4730496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2048090"/>
            <a:ext cx="5250180" cy="4730496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999690" y="6250277"/>
            <a:ext cx="755758" cy="24620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8802" y="1793245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18802" y="2672080"/>
            <a:ext cx="5028842" cy="39302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17897" y="1793245"/>
            <a:ext cx="505360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17897" y="2672080"/>
            <a:ext cx="5053608" cy="39302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28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94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96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804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3608" y="1053267"/>
            <a:ext cx="6017895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804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27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804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3608" y="1053267"/>
            <a:ext cx="6017895" cy="5198533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804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0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3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06779" y="389467"/>
            <a:ext cx="2563178" cy="61992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7258" y="389467"/>
            <a:ext cx="7540943" cy="61992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53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97187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2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0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2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95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1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54" y="1823732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054" y="4895439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698480" cy="1219200"/>
          </a:xfrm>
        </p:spPr>
        <p:txBody>
          <a:bodyPr tIns="53548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978933"/>
            <a:ext cx="5252244" cy="703309"/>
          </a:xfrm>
        </p:spPr>
        <p:txBody>
          <a:bodyPr lIns="53548" tIns="0" rIns="53548" bIns="0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1983759"/>
            <a:ext cx="5254308" cy="698499"/>
          </a:xfrm>
        </p:spPr>
        <p:txBody>
          <a:bodyPr lIns="53548" tIns="0" rIns="53548" bIns="0" anchor="ctr"/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2" y="2682246"/>
            <a:ext cx="5252244" cy="4102102"/>
          </a:xfrm>
        </p:spPr>
        <p:txBody>
          <a:bodyPr t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82246"/>
            <a:ext cx="5254308" cy="4102102"/>
          </a:xfrm>
        </p:spPr>
        <p:txBody>
          <a:bodyPr t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24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89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31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801" y="1793245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801" y="2672080"/>
            <a:ext cx="5028842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7897" y="1793245"/>
            <a:ext cx="505360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7897" y="2672080"/>
            <a:ext cx="5053608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2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2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69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01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608" y="1053265"/>
            <a:ext cx="6017895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801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39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01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3608" y="1053265"/>
            <a:ext cx="6017895" cy="5198533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801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20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60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06779" y="389467"/>
            <a:ext cx="2563178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7256" y="389467"/>
            <a:ext cx="7540943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09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900" y="1197187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2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0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2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0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9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797540" cy="1219200"/>
          </a:xfrm>
        </p:spPr>
        <p:txBody>
          <a:bodyPr vert="horz" tIns="5354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054" y="1823730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1054" y="4895437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50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7245" y="1947333"/>
            <a:ext cx="5052060" cy="46414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7895" y="1947333"/>
            <a:ext cx="5052060" cy="46414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1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999690" y="6250274"/>
            <a:ext cx="755758" cy="24620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 defTabSz="91429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 defTabSz="91429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8799" y="1793245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18799" y="2672080"/>
            <a:ext cx="5028842" cy="39302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17897" y="1793245"/>
            <a:ext cx="505360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17897" y="2672080"/>
            <a:ext cx="5053608" cy="39302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4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21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800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3608" y="1053263"/>
            <a:ext cx="6017895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800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94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800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3608" y="1053263"/>
            <a:ext cx="6017895" cy="5198533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800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28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21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06779" y="389467"/>
            <a:ext cx="2563178" cy="61992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7253" y="389467"/>
            <a:ext cx="7540943" cy="61992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961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0" y="1463040"/>
            <a:ext cx="10207142" cy="1950720"/>
          </a:xfrm>
          <a:ln>
            <a:noFill/>
          </a:ln>
        </p:spPr>
        <p:txBody>
          <a:bodyPr vert="horz" tIns="0" rIns="2141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33" y="3443771"/>
            <a:ext cx="10211105" cy="1869440"/>
          </a:xfrm>
        </p:spPr>
        <p:txBody>
          <a:bodyPr lIns="0" rIns="21419"/>
          <a:lstStyle>
            <a:lvl1pPr marL="0" marR="53548" indent="0" algn="r">
              <a:buNone/>
              <a:defRPr>
                <a:solidFill>
                  <a:schemeClr val="tx1"/>
                </a:solidFill>
              </a:defRPr>
            </a:lvl1pPr>
            <a:lvl2pPr marL="535477" indent="0" algn="ctr">
              <a:buNone/>
            </a:lvl2pPr>
            <a:lvl3pPr marL="1070956" indent="0" algn="ctr">
              <a:buNone/>
            </a:lvl3pPr>
            <a:lvl4pPr marL="1606434" indent="0" algn="ctr">
              <a:buNone/>
            </a:lvl4pPr>
            <a:lvl5pPr marL="2141914" indent="0" algn="ctr">
              <a:buNone/>
            </a:lvl5pPr>
            <a:lvl6pPr marL="2677388" indent="0" algn="ctr">
              <a:buNone/>
            </a:lvl6pPr>
            <a:lvl7pPr marL="3212870" indent="0" algn="ctr">
              <a:buNone/>
            </a:lvl7pPr>
            <a:lvl8pPr marL="3748349" indent="0" algn="ctr">
              <a:buNone/>
            </a:lvl8pPr>
            <a:lvl9pPr marL="428382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6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24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8" y="1404536"/>
            <a:ext cx="10104120" cy="145328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8" y="2884979"/>
            <a:ext cx="10104120" cy="1610361"/>
          </a:xfrm>
        </p:spPr>
        <p:txBody>
          <a:bodyPr lIns="53548" rIns="53548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23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698480" cy="12192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048090"/>
            <a:ext cx="5250180" cy="4730496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2048090"/>
            <a:ext cx="5250180" cy="4730496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87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698480" cy="1219200"/>
          </a:xfrm>
        </p:spPr>
        <p:txBody>
          <a:bodyPr tIns="53548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978933"/>
            <a:ext cx="5252244" cy="703309"/>
          </a:xfrm>
        </p:spPr>
        <p:txBody>
          <a:bodyPr lIns="53548" tIns="0" rIns="53548" bIns="0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1983759"/>
            <a:ext cx="5254308" cy="698499"/>
          </a:xfrm>
        </p:spPr>
        <p:txBody>
          <a:bodyPr lIns="53548" tIns="0" rIns="53548" bIns="0" anchor="ctr"/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2" y="2682246"/>
            <a:ext cx="5252244" cy="4102102"/>
          </a:xfrm>
        </p:spPr>
        <p:txBody>
          <a:bodyPr t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82246"/>
            <a:ext cx="5254308" cy="4102102"/>
          </a:xfrm>
        </p:spPr>
        <p:txBody>
          <a:bodyPr t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64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797540" cy="1219200"/>
          </a:xfrm>
        </p:spPr>
        <p:txBody>
          <a:bodyPr vert="horz" tIns="5354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227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91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48642"/>
            <a:ext cx="356616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788160"/>
            <a:ext cx="3566160" cy="4876800"/>
          </a:xfrm>
        </p:spPr>
        <p:txBody>
          <a:bodyPr lIns="21419" rIns="21419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7" y="1788160"/>
            <a:ext cx="6645276" cy="48768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3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16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115480" y="1181949"/>
            <a:ext cx="683514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5" tIns="53548" rIns="107095" bIns="535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405374" y="5717089"/>
            <a:ext cx="202082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5" tIns="53548" rIns="107095" bIns="535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255480"/>
            <a:ext cx="2876702" cy="1688129"/>
          </a:xfrm>
        </p:spPr>
        <p:txBody>
          <a:bodyPr vert="horz" lIns="53548" tIns="53548" rIns="53548" bIns="53548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017370"/>
            <a:ext cx="2872740" cy="2324608"/>
          </a:xfrm>
        </p:spPr>
        <p:txBody>
          <a:bodyPr lIns="74968" rIns="53548" bIns="53548" anchor="t"/>
          <a:lstStyle>
            <a:lvl1pPr marL="0" indent="0" algn="l">
              <a:spcBef>
                <a:spcPts val="293"/>
              </a:spcBef>
              <a:buFontTx/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0360" y="6780108"/>
            <a:ext cx="792480" cy="389466"/>
          </a:xfrm>
        </p:spPr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531532" y="1279485"/>
            <a:ext cx="6003036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383" y="6204380"/>
            <a:ext cx="11911966" cy="1110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695951" y="6634489"/>
            <a:ext cx="61912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5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09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975370"/>
            <a:ext cx="2674620" cy="555921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975370"/>
            <a:ext cx="7825740" cy="555921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6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48642"/>
            <a:ext cx="356616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788160"/>
            <a:ext cx="3566160" cy="4876800"/>
          </a:xfrm>
        </p:spPr>
        <p:txBody>
          <a:bodyPr lIns="21419" rIns="21419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7" y="1788160"/>
            <a:ext cx="6645276" cy="48768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3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97187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2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0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2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0B61-7AD3-4EC6-8F30-1D3EF83C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3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5C17-C4CA-4722-B504-1D7A9533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561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823728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895434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75CE-DE14-4E94-8209-21BC4EBF9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94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3687-2713-4610-A679-C6867B2C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31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7" y="1793245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7" y="2672080"/>
            <a:ext cx="502884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7" y="1793245"/>
            <a:ext cx="505360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7" y="2672080"/>
            <a:ext cx="505360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BE22-6510-4D84-8D1C-74A194B66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99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2F46-908B-448F-8E8F-E51FBC25F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2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6C34-730B-4C33-97F4-27E420E3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2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7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053260"/>
            <a:ext cx="6017895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7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8AD6-0447-460D-B6CD-F3401344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59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7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1053260"/>
            <a:ext cx="6017895" cy="51985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7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2118-E358-4275-AE93-5295F5211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64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3588-9CE9-4891-98E6-C7AAA94FC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9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115480" y="1181949"/>
            <a:ext cx="683514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5" tIns="53548" rIns="107095" bIns="5354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405374" y="5717089"/>
            <a:ext cx="202082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5" tIns="53548" rIns="107095" bIns="5354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255480"/>
            <a:ext cx="2876702" cy="1688129"/>
          </a:xfrm>
        </p:spPr>
        <p:txBody>
          <a:bodyPr vert="horz" lIns="53548" tIns="53548" rIns="53548" bIns="53548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017370"/>
            <a:ext cx="2872740" cy="2324608"/>
          </a:xfrm>
        </p:spPr>
        <p:txBody>
          <a:bodyPr lIns="74968" rIns="53548" bIns="53548" anchor="t"/>
          <a:lstStyle>
            <a:lvl1pPr marL="0" indent="0" algn="l">
              <a:spcBef>
                <a:spcPts val="293"/>
              </a:spcBef>
              <a:buFontTx/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0360" y="6780108"/>
            <a:ext cx="792480" cy="389466"/>
          </a:xfrm>
        </p:spPr>
        <p:txBody>
          <a:bodyPr/>
          <a:lstStyle/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531532" y="1279485"/>
            <a:ext cx="6003036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383" y="6204380"/>
            <a:ext cx="11911966" cy="1110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695951" y="6634489"/>
            <a:ext cx="61912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89467"/>
            <a:ext cx="2563178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2" y="389467"/>
            <a:ext cx="7540943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7CA4-3760-4D80-9B57-AFF75CB07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1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97187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2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0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2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0B61-7AD3-4EC6-8F30-1D3EF83C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445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5C17-C4CA-4722-B504-1D7A9533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29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823725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895431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75CE-DE14-4E94-8209-21BC4EBF9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270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3687-2713-4610-A679-C6867B2C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427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793244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672080"/>
            <a:ext cx="502884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7" y="1793244"/>
            <a:ext cx="505360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7" y="2672080"/>
            <a:ext cx="505360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BE22-6510-4D84-8D1C-74A194B66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54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2F46-908B-448F-8E8F-E51FBC25F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6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6C34-730B-4C33-97F4-27E420E3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01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053257"/>
            <a:ext cx="6017895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8AD6-0447-460D-B6CD-F3401344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0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1053257"/>
            <a:ext cx="6017895" cy="51985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2118-E358-4275-AE93-5295F5211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383" y="-7619"/>
            <a:ext cx="11911966" cy="1110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95951" y="-7619"/>
            <a:ext cx="61912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698480" cy="1219200"/>
          </a:xfrm>
          <a:prstGeom prst="rect">
            <a:avLst/>
          </a:prstGeom>
        </p:spPr>
        <p:txBody>
          <a:bodyPr vert="horz" lIns="0" tIns="53548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0" y="2064512"/>
            <a:ext cx="10698480" cy="4681728"/>
          </a:xfrm>
          <a:prstGeom prst="rect">
            <a:avLst/>
          </a:prstGeom>
        </p:spPr>
        <p:txBody>
          <a:bodyPr vert="horz" lIns="107095" tIns="53548" rIns="107095" bIns="5354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00FFD1-ED21-46A9-85A0-7914F749F676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67100" y="6780108"/>
            <a:ext cx="4358640" cy="38946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02240" y="6780108"/>
            <a:ext cx="990600" cy="38946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A7AF1-E6D5-42AD-8952-7E8CC0F4F33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4722" y="215920"/>
            <a:ext cx="11934712" cy="69250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1286" indent="-32128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670" indent="-28915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956" indent="-28915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392245" indent="-24632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532" indent="-24632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817" indent="-24632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249009" indent="-21419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0296" indent="-214193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891584" indent="-21419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5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0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64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1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77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2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48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838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92947"/>
            <a:ext cx="1069848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18" tIns="54860" rIns="109718" bIns="548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706880"/>
            <a:ext cx="10698480" cy="482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18" tIns="54860" rIns="109718" bIns="54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661573"/>
            <a:ext cx="277368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18" tIns="54860" rIns="109718" bIns="54860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 defTabSz="91432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661573"/>
            <a:ext cx="376428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18" tIns="54860" rIns="109718" bIns="54860" numCol="1" anchor="t" anchorCtr="0" compatLnSpc="1">
            <a:prstTxWarp prst="textNoShape">
              <a:avLst/>
            </a:prstTxWarp>
          </a:bodyPr>
          <a:lstStyle>
            <a:lvl1pPr algn="ctr">
              <a:defRPr sz="1700"/>
            </a:lvl1pPr>
          </a:lstStyle>
          <a:p>
            <a:pPr defTabSz="91432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661573"/>
            <a:ext cx="277368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18" tIns="54860" rIns="109718" bIns="54860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 defTabSz="914328" fontAlgn="base">
              <a:spcBef>
                <a:spcPct val="0"/>
              </a:spcBef>
              <a:spcAft>
                <a:spcPct val="0"/>
              </a:spcAft>
            </a:pPr>
            <a:fld id="{7B106FF7-2F6D-43DC-88E8-3CDABA93CE5F}" type="slidenum">
              <a:rPr lang="en-US" smtClean="0">
                <a:solidFill>
                  <a:srgbClr val="000000"/>
                </a:solidFill>
              </a:rPr>
              <a:pPr defTabSz="9143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0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5pPr>
      <a:lvl6pPr marL="548596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6pPr>
      <a:lvl7pPr marL="1097192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7pPr>
      <a:lvl8pPr marL="164578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8pPr>
      <a:lvl9pPr marL="219438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1446" indent="-411446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91468" indent="-342874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cs typeface="+mn-cs"/>
        </a:defRPr>
      </a:lvl2pPr>
      <a:lvl3pPr marL="1371490" indent="-27429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20086" indent="-27429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68683" indent="-27429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3017279" indent="-27429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65874" indent="-27429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114471" indent="-27429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63068" indent="-27429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96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92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88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85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82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76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73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770" algn="l" defTabSz="10971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7245" y="1947333"/>
            <a:ext cx="10252710" cy="464142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7245" y="6780119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2021/9/8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635" y="6780119"/>
            <a:ext cx="401193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5335" y="6780119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2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572" indent="-228572" algn="l" defTabSz="9142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717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2863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00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15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29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92947"/>
            <a:ext cx="1069848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706880"/>
            <a:ext cx="10698480" cy="482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661573"/>
            <a:ext cx="277368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661573"/>
            <a:ext cx="376428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ctr">
              <a:defRPr sz="17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661573"/>
            <a:ext cx="277368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4F04C20-4579-4ED0-AF7E-03DF197A88EB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1480" indent="-411480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cs typeface="+mn-cs"/>
        </a:defRPr>
      </a:lvl2pPr>
      <a:lvl3pPr marL="1371600" indent="-27432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20240" indent="-27432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6888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92947"/>
            <a:ext cx="106984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706880"/>
            <a:ext cx="1069848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19160" y="6661573"/>
            <a:ext cx="27736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661573"/>
            <a:ext cx="37642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cs typeface="+mn-cs"/>
              </a:defRPr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" y="6661573"/>
            <a:ext cx="27736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>
              <a:defRPr sz="1700">
                <a:cs typeface="+mn-cs"/>
              </a:defRPr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fld id="{67B40924-7401-4F67-A99D-CDCD82EB87E6}" type="slidenum">
              <a:rPr lang="ar-SA">
                <a:solidFill>
                  <a:srgbClr val="000000"/>
                </a:solidFill>
              </a:rPr>
              <a:pPr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5pPr>
      <a:lvl6pPr marL="548640" algn="ctr" rtl="1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6pPr>
      <a:lvl7pPr marL="1097280" algn="ctr" rtl="1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7pPr>
      <a:lvl8pPr marL="1645920" algn="ctr" rtl="1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8pPr>
      <a:lvl9pPr marL="2194560" algn="ctr" rtl="1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VNI-Times" pitchFamily="2" charset="0"/>
          <a:cs typeface="Arial" charset="0"/>
        </a:defRPr>
      </a:lvl9pPr>
    </p:titleStyle>
    <p:bodyStyle>
      <a:lvl1pPr marL="411480" indent="-411480" algn="r" rtl="1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r" rtl="1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cs typeface="+mn-cs"/>
        </a:defRPr>
      </a:lvl2pPr>
      <a:lvl3pPr marL="1371600" indent="-274320" algn="r" rtl="1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20240" indent="-274320" algn="r" rtl="1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68880" indent="-274320" algn="r" rtl="1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3017520" indent="-274320" algn="r" rtl="1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66160" indent="-274320" algn="r" rtl="1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114800" indent="-274320" algn="r" rtl="1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63440" indent="-274320" algn="r" rtl="1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26" tIns="45712" rIns="91426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90"/>
            <a:ext cx="10698480" cy="4827694"/>
          </a:xfrm>
          <a:prstGeom prst="rect">
            <a:avLst/>
          </a:prstGeom>
        </p:spPr>
        <p:txBody>
          <a:bodyPr vert="horz" lIns="91426" tIns="45712" rIns="91426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25"/>
            <a:ext cx="2773680" cy="38946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6"/>
            <a:fld id="{0AE9B237-5A69-4D14-8476-B72DE6D311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6"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25"/>
            <a:ext cx="3764280" cy="38946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25"/>
            <a:ext cx="2773680" cy="38946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6"/>
            <a:fld id="{877672CA-8A32-49F5-BA02-ADD82B15F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2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6" indent="-342846" algn="l" defTabSz="9142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2" algn="l" defTabSz="9142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8" indent="-228563" algn="l" defTabSz="9142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0" indent="-228563" algn="l" defTabSz="9142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0" indent="-228563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6" indent="-228563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2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2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35" y="292947"/>
            <a:ext cx="10699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35" y="1706880"/>
            <a:ext cx="1069975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35" y="6661573"/>
            <a:ext cx="2774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2417" y="6661573"/>
            <a:ext cx="376237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35" y="6661573"/>
            <a:ext cx="2774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fld id="{50E7B01D-AD5B-43C5-984B-4A4D4E0C7C42}" type="slidenum">
              <a:rPr lang="en-US" smtClean="0"/>
              <a:pPr defTabSz="9142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3" indent="-22857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08" indent="-22857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2" indent="-22857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98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4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88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32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7245" y="1947333"/>
            <a:ext cx="10252710" cy="464142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7245" y="6780120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2021/9/8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635" y="6780120"/>
            <a:ext cx="401193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5335" y="6780120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2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572" indent="-228572" algn="l" defTabSz="9142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717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2863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00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15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29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245" y="1947333"/>
            <a:ext cx="10252710" cy="464142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245" y="6780118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2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7635" y="6780118"/>
            <a:ext cx="401193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5335" y="6780118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2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2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2" indent="-228572" algn="l" defTabSz="9142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7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7245" y="1947333"/>
            <a:ext cx="10252710" cy="464142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7245" y="6780116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fld id="{C7B28354-93DA-48DE-9531-C7BFEB0551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2021/9/8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635" y="6780116"/>
            <a:ext cx="401193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5335" y="6780116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defTabSz="914292"/>
            <a:fld id="{E4C73BFD-3455-4331-8693-A62B4FB039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92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2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572" indent="-228572" algn="l" defTabSz="9142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717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2863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00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15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29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383" y="-7619"/>
            <a:ext cx="11911966" cy="1110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95951" y="-7619"/>
            <a:ext cx="61912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095" tIns="53548" rIns="107095" bIns="53548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0" y="751027"/>
            <a:ext cx="10698480" cy="1219200"/>
          </a:xfrm>
          <a:prstGeom prst="rect">
            <a:avLst/>
          </a:prstGeom>
        </p:spPr>
        <p:txBody>
          <a:bodyPr vert="horz" lIns="0" tIns="53548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0" y="2064512"/>
            <a:ext cx="10698480" cy="4681728"/>
          </a:xfrm>
          <a:prstGeom prst="rect">
            <a:avLst/>
          </a:prstGeom>
        </p:spPr>
        <p:txBody>
          <a:bodyPr vert="horz" lIns="107095" tIns="53548" rIns="107095" bIns="5354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00FFD1-ED21-46A9-85A0-7914F749F67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67100" y="6780108"/>
            <a:ext cx="4358640" cy="38946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02240" y="6780108"/>
            <a:ext cx="990600" cy="38946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A7AF1-E6D5-42AD-8952-7E8CC0F4F33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4722" y="215920"/>
            <a:ext cx="11934712" cy="69250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0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5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1286" indent="-32128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670" indent="-28915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956" indent="-28915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392245" indent="-24632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532" indent="-24632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817" indent="-24632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249009" indent="-21419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0296" indent="-214193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891584" indent="-21419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5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0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64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1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77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2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48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838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7245" y="389467"/>
            <a:ext cx="10252710" cy="141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7245" y="1947333"/>
            <a:ext cx="10252710" cy="464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780113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780113"/>
            <a:ext cx="401193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780113"/>
            <a:ext cx="2674620" cy="389467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fld id="{A4FCBDB5-5834-4466-A3B5-18D35B6077BE}" type="slidenum">
              <a:rPr lang="en-US" smtClean="0"/>
              <a:pPr defTabSz="9142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4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2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3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58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72" indent="-22857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7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7245" y="389467"/>
            <a:ext cx="10252710" cy="141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7245" y="1947333"/>
            <a:ext cx="10252710" cy="464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780110"/>
            <a:ext cx="267462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780110"/>
            <a:ext cx="4011930" cy="38946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780110"/>
            <a:ext cx="2674620" cy="389467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fld id="{A4FCBDB5-5834-4466-A3B5-18D35B6077BE}" type="slidenum">
              <a:rPr lang="en-US" smtClean="0"/>
              <a:pPr defTabSz="9142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4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2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3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58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72" indent="-22857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7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lowers_fr0205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87200" cy="7315200"/>
          </a:xfrm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685801" y="762004"/>
            <a:ext cx="10744200" cy="5257801"/>
          </a:xfrm>
          <a:prstGeom prst="rect">
            <a:avLst/>
          </a:prstGeom>
        </p:spPr>
        <p:txBody>
          <a:bodyPr wrap="none" lIns="91429" tIns="45714" rIns="91429" bIns="45714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2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CÁC EM HỌC SINH </a:t>
            </a:r>
          </a:p>
        </p:txBody>
      </p:sp>
    </p:spTree>
    <p:extLst>
      <p:ext uri="{BB962C8B-B14F-4D97-AF65-F5344CB8AC3E}">
        <p14:creationId xmlns:p14="http://schemas.microsoft.com/office/powerpoint/2010/main" val="41903375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oup 23"/>
          <p:cNvGrpSpPr>
            <a:grpSpLocks/>
          </p:cNvGrpSpPr>
          <p:nvPr/>
        </p:nvGrpSpPr>
        <p:grpSpPr bwMode="auto">
          <a:xfrm>
            <a:off x="10134603" y="6071374"/>
            <a:ext cx="1310641" cy="1219200"/>
            <a:chOff x="336" y="2905"/>
            <a:chExt cx="1056" cy="1391"/>
          </a:xfrm>
        </p:grpSpPr>
        <p:grpSp>
          <p:nvGrpSpPr>
            <p:cNvPr id="7179" name="Group 24"/>
            <p:cNvGrpSpPr>
              <a:grpSpLocks/>
            </p:cNvGrpSpPr>
            <p:nvPr/>
          </p:nvGrpSpPr>
          <p:grpSpPr bwMode="auto">
            <a:xfrm>
              <a:off x="336" y="3024"/>
              <a:ext cx="1056" cy="1272"/>
              <a:chOff x="672" y="2496"/>
              <a:chExt cx="1147" cy="1584"/>
            </a:xfrm>
          </p:grpSpPr>
          <p:pic>
            <p:nvPicPr>
              <p:cNvPr id="7182" name="Picture 15" descr="j023213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496"/>
                <a:ext cx="1147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3" name="Rectangle 26"/>
              <p:cNvSpPr>
                <a:spLocks noChangeArrowheads="1"/>
              </p:cNvSpPr>
              <p:nvPr/>
            </p:nvSpPr>
            <p:spPr bwMode="auto">
              <a:xfrm rot="-424221">
                <a:off x="992" y="3620"/>
                <a:ext cx="276" cy="2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4" name="Rectangle 27"/>
              <p:cNvSpPr>
                <a:spLocks noChangeArrowheads="1"/>
              </p:cNvSpPr>
              <p:nvPr/>
            </p:nvSpPr>
            <p:spPr bwMode="auto">
              <a:xfrm rot="-424221">
                <a:off x="1392" y="3648"/>
                <a:ext cx="276" cy="1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80" name="Oval 28"/>
            <p:cNvSpPr>
              <a:spLocks noChangeArrowheads="1"/>
            </p:cNvSpPr>
            <p:nvPr/>
          </p:nvSpPr>
          <p:spPr bwMode="auto">
            <a:xfrm rot="-3254991">
              <a:off x="963" y="2900"/>
              <a:ext cx="75" cy="8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2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1" name="Oval 29"/>
            <p:cNvSpPr>
              <a:spLocks noChangeArrowheads="1"/>
            </p:cNvSpPr>
            <p:nvPr/>
          </p:nvSpPr>
          <p:spPr bwMode="auto">
            <a:xfrm rot="-3254991">
              <a:off x="928" y="3007"/>
              <a:ext cx="47" cy="47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2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1534" y="26273"/>
            <a:ext cx="5705707" cy="707874"/>
          </a:xfrm>
          <a:prstGeom prst="rect">
            <a:avLst/>
          </a:prstGeom>
          <a:solidFill>
            <a:srgbClr val="FA0EBC"/>
          </a:solidFill>
          <a:ln>
            <a:noFill/>
          </a:ln>
          <a:effectLst/>
        </p:spPr>
        <p:txBody>
          <a:bodyPr wrap="none" lIns="91429" tIns="45714" rIns="91429" bIns="45714">
            <a:spAutoFit/>
          </a:bodyPr>
          <a:lstStyle/>
          <a:p>
            <a:pPr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Nhan đề : “ Tôi đi học”.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1533" y="745721"/>
            <a:ext cx="11855669" cy="193898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just"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Các từ ngữ: buổi tựu trường, trường, lớp học, sách vở, bút thước, thầy giáo, học sinh, phụ huynh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được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 lại nhiều lần.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161" y="2684714"/>
            <a:ext cx="2494571" cy="707874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</p:spPr>
        <p:txBody>
          <a:bodyPr wrap="none" lIns="91429" tIns="45714" rIns="91429" bIns="45714">
            <a:spAutoFit/>
          </a:bodyPr>
          <a:lstStyle/>
          <a:p>
            <a:pPr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Câu văn: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-5252" y="3525569"/>
            <a:ext cx="11855669" cy="31700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2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+  Hôm nay tôi đi học.</a:t>
            </a:r>
          </a:p>
          <a:p>
            <a:pPr algn="just" defTabSz="9142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+  Hàng năm cứ vào cuối thu… lòng tôi lại nao nức những kỷ niệm mơn man của buổi tựu trường.</a:t>
            </a:r>
          </a:p>
          <a:p>
            <a:pPr algn="just" defTabSz="9142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+  Tôi quên thế nào được những cảm giác trong sáng ấy.</a:t>
            </a:r>
          </a:p>
        </p:txBody>
      </p:sp>
    </p:spTree>
    <p:extLst>
      <p:ext uri="{BB962C8B-B14F-4D97-AF65-F5344CB8AC3E}">
        <p14:creationId xmlns:p14="http://schemas.microsoft.com/office/powerpoint/2010/main" val="31342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374718" y="-27524"/>
            <a:ext cx="9853947" cy="3135959"/>
          </a:xfrm>
          <a:prstGeom prst="cloudCallout">
            <a:avLst>
              <a:gd name="adj1" fmla="val -53935"/>
              <a:gd name="adj2" fmla="val 4673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29" tIns="45714" rIns="91429" bIns="45714"/>
          <a:lstStyle/>
          <a:p>
            <a:pPr algn="ctr" defTabSz="914292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 tìm những từ ngữ tâm trạng trong buổi tựu trường đầu tiên đã in sâu trong lòng của nhân vật tôi?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6"/>
          <p:cNvGrpSpPr/>
          <p:nvPr/>
        </p:nvGrpSpPr>
        <p:grpSpPr>
          <a:xfrm rot="16200000" flipV="1">
            <a:off x="637592" y="2590517"/>
            <a:ext cx="723511" cy="1998695"/>
            <a:chOff x="6480429" y="3713225"/>
            <a:chExt cx="409339" cy="3142082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 rot="16200000" flipV="1">
            <a:off x="687733" y="3990954"/>
            <a:ext cx="708083" cy="2047386"/>
            <a:chOff x="4980416" y="5037518"/>
            <a:chExt cx="412706" cy="1820482"/>
          </a:xfrm>
        </p:grpSpPr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5"/>
          <p:cNvGrpSpPr/>
          <p:nvPr/>
        </p:nvGrpSpPr>
        <p:grpSpPr>
          <a:xfrm rot="16200000" flipV="1">
            <a:off x="694854" y="4935876"/>
            <a:ext cx="693841" cy="2141662"/>
            <a:chOff x="6007804" y="4266641"/>
            <a:chExt cx="403952" cy="2588666"/>
          </a:xfrm>
        </p:grpSpPr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2065032" y="3114974"/>
            <a:ext cx="9822170" cy="13234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2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+  Tôi quên thế nào được những cảm giác trong sáng ấy nảy nở trong lòng tôi…</a:t>
            </a:r>
          </a:p>
        </p:txBody>
      </p:sp>
      <p:sp>
        <p:nvSpPr>
          <p:cNvPr id="183" name="Rectangle 8"/>
          <p:cNvSpPr>
            <a:spLocks noChangeArrowheads="1"/>
          </p:cNvSpPr>
          <p:nvPr/>
        </p:nvSpPr>
        <p:spPr bwMode="auto">
          <a:xfrm>
            <a:off x="2138055" y="4660606"/>
            <a:ext cx="9749145" cy="7078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2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+Hằng năm … lòng tôi lại nao nức…</a:t>
            </a:r>
          </a:p>
        </p:txBody>
      </p:sp>
      <p:sp>
        <p:nvSpPr>
          <p:cNvPr id="184" name="Rectangle 8"/>
          <p:cNvSpPr>
            <a:spLocks noChangeArrowheads="1"/>
          </p:cNvSpPr>
          <p:nvPr/>
        </p:nvSpPr>
        <p:spPr bwMode="auto">
          <a:xfrm>
            <a:off x="2167278" y="5680438"/>
            <a:ext cx="9749145" cy="13234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2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+Mỗi lần nhìn thấy mấy em nhỏ… lòng tôi lại tưng bừng, rộn rã. </a:t>
            </a:r>
          </a:p>
        </p:txBody>
      </p:sp>
    </p:spTree>
    <p:extLst>
      <p:ext uri="{BB962C8B-B14F-4D97-AF65-F5344CB8AC3E}">
        <p14:creationId xmlns:p14="http://schemas.microsoft.com/office/powerpoint/2010/main" val="30940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2" grpId="0"/>
      <p:bldP spid="183" grpId="0"/>
      <p:bldP spid="1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0" y="0"/>
            <a:ext cx="11961495" cy="2357120"/>
          </a:xfrm>
          <a:prstGeom prst="wedgeRoundRectCallout">
            <a:avLst>
              <a:gd name="adj1" fmla="val 2593"/>
              <a:gd name="adj2" fmla="val 68968"/>
              <a:gd name="adj3" fmla="val 16667"/>
            </a:avLst>
          </a:prstGeom>
          <a:solidFill>
            <a:srgbClr val="03ED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just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Tìm những chi tiết miêu tả cảm giác của nhân vật tôi trong buổi tựu trường đầu tiên (chú ý vào những cảm giác khác biệt về cùng một sự vật)?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247" y="3094524"/>
            <a:ext cx="1018488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Trên đường đến trường: </a:t>
            </a:r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cảnh vật, con người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847372"/>
            <a:ext cx="7924800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just"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Trên sân trường: </a:t>
            </a:r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ngôi trường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511" y="4648202"/>
            <a:ext cx="8600090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just"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Trong lớp học: </a:t>
            </a:r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bạn bè, bàn ghế…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372" y="5376210"/>
            <a:ext cx="11906406" cy="19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just"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Sự khác biệt ấy đã làm nổi bật ấn tượng cũng như </a:t>
            </a:r>
          </a:p>
          <a:p>
            <a:pPr algn="just" defTabSz="91429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 trạng của nhân vật tôi trong buổi tựu trường.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defTabSz="914292" fontAlgn="base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54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579621" y="1542160"/>
            <a:ext cx="29718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3"/>
          <p:cNvSpPr>
            <a:spLocks noChangeArrowheads="1"/>
          </p:cNvSpPr>
          <p:nvPr/>
        </p:nvSpPr>
        <p:spPr bwMode="auto">
          <a:xfrm>
            <a:off x="3710883" y="3505200"/>
            <a:ext cx="2455605" cy="124629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Trên đường 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 trường</a:t>
            </a:r>
          </a:p>
        </p:txBody>
      </p:sp>
      <p:sp>
        <p:nvSpPr>
          <p:cNvPr id="7174" name="Rectangle 36"/>
          <p:cNvSpPr>
            <a:spLocks noChangeArrowheads="1"/>
          </p:cNvSpPr>
          <p:nvPr/>
        </p:nvSpPr>
        <p:spPr bwMode="auto">
          <a:xfrm>
            <a:off x="-10506" y="5397766"/>
            <a:ext cx="11887199" cy="192829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endParaRPr lang="en-US" sz="40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 đậm cảm giác trong sáng, mới lạ xen lẫn bỡ ngỡ 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nhân vật “Tôi” trong ngày tựu trường đầu tiên</a:t>
            </a:r>
          </a:p>
        </p:txBody>
      </p:sp>
      <p:sp>
        <p:nvSpPr>
          <p:cNvPr id="7175" name="Rectangle 37"/>
          <p:cNvSpPr>
            <a:spLocks noChangeArrowheads="1"/>
          </p:cNvSpPr>
          <p:nvPr/>
        </p:nvSpPr>
        <p:spPr bwMode="auto">
          <a:xfrm>
            <a:off x="2" y="955332"/>
            <a:ext cx="2303146" cy="113792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 ĐỀ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 đi học</a:t>
            </a: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2645028" y="935366"/>
            <a:ext cx="1934592" cy="150303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Then chốt </a:t>
            </a:r>
          </a:p>
          <a:p>
            <a:pPr algn="just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Lặp lại</a:t>
            </a:r>
            <a:endParaRPr lang="en-US" sz="3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39"/>
          <p:cNvSpPr>
            <a:spLocks noChangeArrowheads="1"/>
          </p:cNvSpPr>
          <p:nvPr/>
        </p:nvSpPr>
        <p:spPr bwMode="auto">
          <a:xfrm>
            <a:off x="4939799" y="821092"/>
            <a:ext cx="3450074" cy="178786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Nhắc đến kỷ niệm</a:t>
            </a:r>
          </a:p>
          <a:p>
            <a:pPr algn="just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 buổi tựu trường </a:t>
            </a:r>
          </a:p>
          <a:p>
            <a:pPr algn="just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 tiên</a:t>
            </a:r>
          </a:p>
        </p:txBody>
      </p:sp>
      <p:sp>
        <p:nvSpPr>
          <p:cNvPr id="7178" name="Rectangle 40"/>
          <p:cNvSpPr>
            <a:spLocks noChangeArrowheads="1"/>
          </p:cNvSpPr>
          <p:nvPr/>
        </p:nvSpPr>
        <p:spPr bwMode="auto">
          <a:xfrm>
            <a:off x="8687052" y="834698"/>
            <a:ext cx="3200148" cy="190850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 CỤC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(Quan hệ các phần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 gian, 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 gian )</a:t>
            </a:r>
          </a:p>
        </p:txBody>
      </p:sp>
      <p:sp>
        <p:nvSpPr>
          <p:cNvPr id="7179" name="Line 41"/>
          <p:cNvSpPr>
            <a:spLocks noChangeShapeType="1"/>
          </p:cNvSpPr>
          <p:nvPr/>
        </p:nvSpPr>
        <p:spPr bwMode="auto">
          <a:xfrm>
            <a:off x="2303146" y="1513782"/>
            <a:ext cx="29718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Line 42"/>
          <p:cNvSpPr>
            <a:spLocks noChangeShapeType="1"/>
          </p:cNvSpPr>
          <p:nvPr/>
        </p:nvSpPr>
        <p:spPr bwMode="auto">
          <a:xfrm>
            <a:off x="8389872" y="1542569"/>
            <a:ext cx="29718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AutoShape 85"/>
          <p:cNvSpPr>
            <a:spLocks noChangeArrowheads="1"/>
          </p:cNvSpPr>
          <p:nvPr/>
        </p:nvSpPr>
        <p:spPr bwMode="auto">
          <a:xfrm>
            <a:off x="2669032" y="2982313"/>
            <a:ext cx="473632" cy="2415453"/>
          </a:xfrm>
          <a:prstGeom prst="upDownArrow">
            <a:avLst>
              <a:gd name="adj1" fmla="val 50000"/>
              <a:gd name="adj2" fmla="val 75098"/>
            </a:avLst>
          </a:prstGeom>
          <a:solidFill>
            <a:schemeClr val="accent6">
              <a:lumMod val="75000"/>
            </a:schemeClr>
          </a:solidFill>
          <a:ln w="1905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lIns="91429" tIns="45714" rIns="91429" bIns="45714" anchor="ctr"/>
          <a:lstStyle/>
          <a:p>
            <a:pPr defTabSz="9142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" y="38686"/>
            <a:ext cx="97536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. Tính thống nhất về chủ đề của văn bản: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938405" y="2144111"/>
            <a:ext cx="8239" cy="838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505200" y="2438404"/>
            <a:ext cx="0" cy="5439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68160" y="2563211"/>
            <a:ext cx="0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46649" y="2982313"/>
            <a:ext cx="5560359" cy="42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6420330" y="3505199"/>
            <a:ext cx="2455605" cy="124629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Trong 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 trường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9281713" y="3505198"/>
            <a:ext cx="2455605" cy="124629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Trong 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 học.</a:t>
            </a:r>
          </a:p>
        </p:txBody>
      </p:sp>
      <p:cxnSp>
        <p:nvCxnSpPr>
          <p:cNvPr id="49" name="Straight Arrow Connector 48"/>
          <p:cNvCxnSpPr>
            <a:stCxn id="7174" idx="0"/>
            <a:endCxn id="7171" idx="2"/>
          </p:cNvCxnSpPr>
          <p:nvPr/>
        </p:nvCxnSpPr>
        <p:spPr>
          <a:xfrm flipH="1" flipV="1">
            <a:off x="4938685" y="4751493"/>
            <a:ext cx="994406" cy="646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7" idx="2"/>
          </p:cNvCxnSpPr>
          <p:nvPr/>
        </p:nvCxnSpPr>
        <p:spPr>
          <a:xfrm flipV="1">
            <a:off x="5965578" y="4751495"/>
            <a:ext cx="1682554" cy="6462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174" idx="0"/>
          </p:cNvCxnSpPr>
          <p:nvPr/>
        </p:nvCxnSpPr>
        <p:spPr>
          <a:xfrm flipV="1">
            <a:off x="5933090" y="4751491"/>
            <a:ext cx="4658710" cy="646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178" idx="2"/>
            <a:endCxn id="47" idx="0"/>
          </p:cNvCxnSpPr>
          <p:nvPr/>
        </p:nvCxnSpPr>
        <p:spPr>
          <a:xfrm flipH="1">
            <a:off x="7648132" y="2743201"/>
            <a:ext cx="2638996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178" idx="2"/>
            <a:endCxn id="7171" idx="0"/>
          </p:cNvCxnSpPr>
          <p:nvPr/>
        </p:nvCxnSpPr>
        <p:spPr>
          <a:xfrm flipH="1">
            <a:off x="4938686" y="2743203"/>
            <a:ext cx="5348443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7178" idx="2"/>
            <a:endCxn id="48" idx="0"/>
          </p:cNvCxnSpPr>
          <p:nvPr/>
        </p:nvCxnSpPr>
        <p:spPr>
          <a:xfrm>
            <a:off x="10287130" y="2743200"/>
            <a:ext cx="222387" cy="761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87" grpId="0" animBg="1"/>
      <p:bldP spid="31" grpId="0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组合 403"/>
          <p:cNvGrpSpPr/>
          <p:nvPr/>
        </p:nvGrpSpPr>
        <p:grpSpPr>
          <a:xfrm>
            <a:off x="-238830" y="112336"/>
            <a:ext cx="627102" cy="379633"/>
            <a:chOff x="469900" y="728859"/>
            <a:chExt cx="424561" cy="355906"/>
          </a:xfrm>
        </p:grpSpPr>
        <p:sp>
          <p:nvSpPr>
            <p:cNvPr id="405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7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8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1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2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00" name="组合 403"/>
          <p:cNvGrpSpPr/>
          <p:nvPr/>
        </p:nvGrpSpPr>
        <p:grpSpPr>
          <a:xfrm>
            <a:off x="-209740" y="646706"/>
            <a:ext cx="627102" cy="379633"/>
            <a:chOff x="469900" y="728859"/>
            <a:chExt cx="424561" cy="355906"/>
          </a:xfrm>
        </p:grpSpPr>
        <p:sp>
          <p:nvSpPr>
            <p:cNvPr id="413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5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1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2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3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4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5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6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7" name="组合 403"/>
          <p:cNvGrpSpPr/>
          <p:nvPr/>
        </p:nvGrpSpPr>
        <p:grpSpPr>
          <a:xfrm>
            <a:off x="-245902" y="2247520"/>
            <a:ext cx="627102" cy="379633"/>
            <a:chOff x="469900" y="728859"/>
            <a:chExt cx="424561" cy="355906"/>
          </a:xfrm>
        </p:grpSpPr>
        <p:sp>
          <p:nvSpPr>
            <p:cNvPr id="438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9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0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1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2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3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4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5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46" name="组合 403"/>
          <p:cNvGrpSpPr/>
          <p:nvPr/>
        </p:nvGrpSpPr>
        <p:grpSpPr>
          <a:xfrm>
            <a:off x="-273349" y="2743200"/>
            <a:ext cx="627102" cy="379633"/>
            <a:chOff x="469900" y="728859"/>
            <a:chExt cx="424561" cy="355906"/>
          </a:xfrm>
        </p:grpSpPr>
        <p:sp>
          <p:nvSpPr>
            <p:cNvPr id="447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8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9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0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1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2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3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4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55" name="组合 403"/>
          <p:cNvGrpSpPr/>
          <p:nvPr/>
        </p:nvGrpSpPr>
        <p:grpSpPr>
          <a:xfrm>
            <a:off x="-238830" y="1715184"/>
            <a:ext cx="627102" cy="379633"/>
            <a:chOff x="469900" y="728859"/>
            <a:chExt cx="424561" cy="355906"/>
          </a:xfrm>
        </p:grpSpPr>
        <p:sp>
          <p:nvSpPr>
            <p:cNvPr id="456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7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8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9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0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1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2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3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64" name="组合 403"/>
          <p:cNvGrpSpPr/>
          <p:nvPr/>
        </p:nvGrpSpPr>
        <p:grpSpPr>
          <a:xfrm>
            <a:off x="-219717" y="1191361"/>
            <a:ext cx="627102" cy="379633"/>
            <a:chOff x="469900" y="728859"/>
            <a:chExt cx="424561" cy="355906"/>
          </a:xfrm>
        </p:grpSpPr>
        <p:sp>
          <p:nvSpPr>
            <p:cNvPr id="465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6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7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8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9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0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1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2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73" name="组合 403"/>
          <p:cNvGrpSpPr/>
          <p:nvPr/>
        </p:nvGrpSpPr>
        <p:grpSpPr>
          <a:xfrm>
            <a:off x="-294323" y="3191936"/>
            <a:ext cx="627102" cy="379633"/>
            <a:chOff x="469900" y="728859"/>
            <a:chExt cx="424561" cy="355906"/>
          </a:xfrm>
        </p:grpSpPr>
        <p:sp>
          <p:nvSpPr>
            <p:cNvPr id="474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5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6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7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8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9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0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1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82" name="组合 403"/>
          <p:cNvGrpSpPr/>
          <p:nvPr/>
        </p:nvGrpSpPr>
        <p:grpSpPr>
          <a:xfrm>
            <a:off x="-331557" y="3444320"/>
            <a:ext cx="627102" cy="379633"/>
            <a:chOff x="469900" y="728859"/>
            <a:chExt cx="424561" cy="355906"/>
          </a:xfrm>
        </p:grpSpPr>
        <p:sp>
          <p:nvSpPr>
            <p:cNvPr id="483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4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5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6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7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8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9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0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91" name="组合 403"/>
          <p:cNvGrpSpPr/>
          <p:nvPr/>
        </p:nvGrpSpPr>
        <p:grpSpPr>
          <a:xfrm>
            <a:off x="-335730" y="3962400"/>
            <a:ext cx="627102" cy="379633"/>
            <a:chOff x="469900" y="728859"/>
            <a:chExt cx="424561" cy="355906"/>
          </a:xfrm>
        </p:grpSpPr>
        <p:sp>
          <p:nvSpPr>
            <p:cNvPr id="492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3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4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5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6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7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8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9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00" name="组合 403"/>
          <p:cNvGrpSpPr/>
          <p:nvPr/>
        </p:nvGrpSpPr>
        <p:grpSpPr>
          <a:xfrm>
            <a:off x="-341725" y="4495806"/>
            <a:ext cx="627102" cy="379633"/>
            <a:chOff x="469900" y="728859"/>
            <a:chExt cx="424561" cy="355906"/>
          </a:xfrm>
        </p:grpSpPr>
        <p:sp>
          <p:nvSpPr>
            <p:cNvPr id="501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2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3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4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5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6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7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8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09" name="组合 403"/>
          <p:cNvGrpSpPr/>
          <p:nvPr/>
        </p:nvGrpSpPr>
        <p:grpSpPr>
          <a:xfrm>
            <a:off x="-362735" y="5486400"/>
            <a:ext cx="627102" cy="379633"/>
            <a:chOff x="469900" y="728859"/>
            <a:chExt cx="424561" cy="355906"/>
          </a:xfrm>
        </p:grpSpPr>
        <p:sp>
          <p:nvSpPr>
            <p:cNvPr id="510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1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2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3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4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5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6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7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8" name="组合 403"/>
          <p:cNvGrpSpPr/>
          <p:nvPr/>
        </p:nvGrpSpPr>
        <p:grpSpPr>
          <a:xfrm>
            <a:off x="-352359" y="4990336"/>
            <a:ext cx="627102" cy="379633"/>
            <a:chOff x="469900" y="728859"/>
            <a:chExt cx="424561" cy="355906"/>
          </a:xfrm>
        </p:grpSpPr>
        <p:sp>
          <p:nvSpPr>
            <p:cNvPr id="519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0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1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2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3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4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5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6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27" name="组合 403"/>
          <p:cNvGrpSpPr/>
          <p:nvPr/>
        </p:nvGrpSpPr>
        <p:grpSpPr>
          <a:xfrm>
            <a:off x="-341760" y="6882159"/>
            <a:ext cx="627102" cy="379633"/>
            <a:chOff x="469900" y="728859"/>
            <a:chExt cx="424561" cy="355906"/>
          </a:xfrm>
        </p:grpSpPr>
        <p:sp>
          <p:nvSpPr>
            <p:cNvPr id="528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9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0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1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2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3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4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5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36" name="组合 403"/>
          <p:cNvGrpSpPr/>
          <p:nvPr/>
        </p:nvGrpSpPr>
        <p:grpSpPr>
          <a:xfrm>
            <a:off x="-330688" y="5965470"/>
            <a:ext cx="627102" cy="379633"/>
            <a:chOff x="469900" y="728859"/>
            <a:chExt cx="424561" cy="355906"/>
          </a:xfrm>
        </p:grpSpPr>
        <p:sp>
          <p:nvSpPr>
            <p:cNvPr id="537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8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9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0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1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2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3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4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45" name="组合 403"/>
          <p:cNvGrpSpPr/>
          <p:nvPr/>
        </p:nvGrpSpPr>
        <p:grpSpPr>
          <a:xfrm>
            <a:off x="-319519" y="6409408"/>
            <a:ext cx="627102" cy="379633"/>
            <a:chOff x="469900" y="728859"/>
            <a:chExt cx="424561" cy="355906"/>
          </a:xfrm>
        </p:grpSpPr>
        <p:sp>
          <p:nvSpPr>
            <p:cNvPr id="546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7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8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9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0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1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2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3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85801" y="16143"/>
            <a:ext cx="97536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. Tính thống nhất về chủ đề của văn bản: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24597" y="765616"/>
            <a:ext cx="3266407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Nhận xét: </a:t>
            </a:r>
          </a:p>
        </p:txBody>
      </p:sp>
      <p:sp>
        <p:nvSpPr>
          <p:cNvPr id="143" name="Text Box 9"/>
          <p:cNvSpPr txBox="1">
            <a:spLocks noChangeArrowheads="1"/>
          </p:cNvSpPr>
          <p:nvPr/>
        </p:nvSpPr>
        <p:spPr bwMode="auto">
          <a:xfrm>
            <a:off x="3048002" y="1648174"/>
            <a:ext cx="6858001" cy="1477315"/>
          </a:xfrm>
          <a:prstGeom prst="rect">
            <a:avLst/>
          </a:prstGeom>
          <a:solidFill>
            <a:srgbClr val="FF0000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92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 THỐNG NHẤT </a:t>
            </a:r>
          </a:p>
          <a:p>
            <a:pPr algn="ctr" defTabSz="914292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 CHỦ ĐỀ CỦA VĂN BẢN</a:t>
            </a:r>
          </a:p>
        </p:txBody>
      </p:sp>
      <p:sp>
        <p:nvSpPr>
          <p:cNvPr id="144" name="Text Box 4"/>
          <p:cNvSpPr txBox="1">
            <a:spLocks noChangeArrowheads="1"/>
          </p:cNvSpPr>
          <p:nvPr/>
        </p:nvSpPr>
        <p:spPr bwMode="auto">
          <a:xfrm>
            <a:off x="426934" y="4275774"/>
            <a:ext cx="2240066" cy="1400371"/>
          </a:xfrm>
          <a:prstGeom prst="rect">
            <a:avLst/>
          </a:prstGeom>
          <a:solidFill>
            <a:srgbClr val="FC64D1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 đề</a:t>
            </a:r>
          </a:p>
          <a:p>
            <a:pPr algn="ctr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văn bản </a:t>
            </a:r>
          </a:p>
        </p:txBody>
      </p:sp>
      <p:sp>
        <p:nvSpPr>
          <p:cNvPr id="145" name="Text Box 4"/>
          <p:cNvSpPr txBox="1">
            <a:spLocks noChangeArrowheads="1"/>
          </p:cNvSpPr>
          <p:nvPr/>
        </p:nvSpPr>
        <p:spPr bwMode="auto">
          <a:xfrm>
            <a:off x="3048001" y="4289410"/>
            <a:ext cx="2865054" cy="1400371"/>
          </a:xfrm>
          <a:prstGeom prst="rect">
            <a:avLst/>
          </a:prstGeom>
          <a:solidFill>
            <a:srgbClr val="64F5FC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ngữ </a:t>
            </a:r>
          </a:p>
          <a:p>
            <a:pPr algn="ctr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 trọng </a:t>
            </a:r>
          </a:p>
        </p:txBody>
      </p:sp>
      <p:sp>
        <p:nvSpPr>
          <p:cNvPr id="146" name="Text Box 4"/>
          <p:cNvSpPr txBox="1">
            <a:spLocks noChangeArrowheads="1"/>
          </p:cNvSpPr>
          <p:nvPr/>
        </p:nvSpPr>
        <p:spPr bwMode="auto">
          <a:xfrm>
            <a:off x="6248402" y="4279461"/>
            <a:ext cx="3032611" cy="1323427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văn thể hiện chủ đề </a:t>
            </a:r>
          </a:p>
        </p:txBody>
      </p:sp>
      <p:sp>
        <p:nvSpPr>
          <p:cNvPr id="147" name="Text Box 4"/>
          <p:cNvSpPr txBox="1">
            <a:spLocks noChangeArrowheads="1"/>
          </p:cNvSpPr>
          <p:nvPr/>
        </p:nvSpPr>
        <p:spPr bwMode="auto">
          <a:xfrm>
            <a:off x="9585814" y="4240987"/>
            <a:ext cx="2301387" cy="1400371"/>
          </a:xfrm>
          <a:prstGeom prst="rect">
            <a:avLst/>
          </a:prstGeom>
          <a:solidFill>
            <a:srgbClr val="6EF271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 hệ </a:t>
            </a:r>
          </a:p>
          <a:p>
            <a:pPr algn="ctr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phần</a:t>
            </a:r>
          </a:p>
        </p:txBody>
      </p:sp>
      <p:cxnSp>
        <p:nvCxnSpPr>
          <p:cNvPr id="148" name="Straight Arrow Connector 147"/>
          <p:cNvCxnSpPr>
            <a:stCxn id="143" idx="2"/>
            <a:endCxn id="144" idx="0"/>
          </p:cNvCxnSpPr>
          <p:nvPr/>
        </p:nvCxnSpPr>
        <p:spPr>
          <a:xfrm flipH="1">
            <a:off x="1546967" y="3125489"/>
            <a:ext cx="4930036" cy="1150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43" idx="2"/>
            <a:endCxn id="145" idx="0"/>
          </p:cNvCxnSpPr>
          <p:nvPr/>
        </p:nvCxnSpPr>
        <p:spPr>
          <a:xfrm flipH="1">
            <a:off x="4480528" y="3125489"/>
            <a:ext cx="1996475" cy="11639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3" idx="2"/>
            <a:endCxn id="146" idx="0"/>
          </p:cNvCxnSpPr>
          <p:nvPr/>
        </p:nvCxnSpPr>
        <p:spPr>
          <a:xfrm>
            <a:off x="6477003" y="3125489"/>
            <a:ext cx="1287705" cy="1153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43" idx="2"/>
            <a:endCxn id="147" idx="0"/>
          </p:cNvCxnSpPr>
          <p:nvPr/>
        </p:nvCxnSpPr>
        <p:spPr>
          <a:xfrm>
            <a:off x="6477003" y="3125489"/>
            <a:ext cx="4259505" cy="11154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5"/>
          <a:stretch>
            <a:fillRect/>
          </a:stretch>
        </p:blipFill>
        <p:spPr bwMode="auto">
          <a:xfrm>
            <a:off x="2" y="-152400"/>
            <a:ext cx="12033954" cy="76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826" y="1147085"/>
            <a:ext cx="10552875" cy="563229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/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Chủ đề của văn bản là: đối tượng chính và vấn đề chính mà văn bản biểu đạt.</a:t>
            </a:r>
          </a:p>
          <a:p>
            <a:pPr algn="just"/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Văn bản đảm bảo tính thống nhất về chủ đề khi chỉ biểu đạt chủ đề đã xác định, không xa rời hoặc lạc sang chủ đề khác.</a:t>
            </a:r>
          </a:p>
          <a:p>
            <a:pPr algn="just"/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Để viết hoặc hiểu một VB, cần xác định chủ đề được thể hiện ở nhan đề, đề mục, trong quan hệ giữa các phần của VB và các từ ngữ then chốt được lặp đi lặp lại.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2" y="426004"/>
            <a:ext cx="43434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 nhớ: SGK/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24" y="423377"/>
            <a:ext cx="362917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kết:</a:t>
            </a:r>
          </a:p>
        </p:txBody>
      </p:sp>
    </p:spTree>
    <p:extLst>
      <p:ext uri="{BB962C8B-B14F-4D97-AF65-F5344CB8AC3E}">
        <p14:creationId xmlns:p14="http://schemas.microsoft.com/office/powerpoint/2010/main" val="5570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5"/>
          <a:stretch>
            <a:fillRect/>
          </a:stretch>
        </p:blipFill>
        <p:spPr bwMode="auto">
          <a:xfrm>
            <a:off x="2" y="-152400"/>
            <a:ext cx="12033954" cy="76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825" y="1147085"/>
            <a:ext cx="10639577" cy="1323423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/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BT1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(SGK/13): Phân tích tính thống nhất về chủ đề văn bản 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“Rừng cọ quê tôi”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24" y="423377"/>
            <a:ext cx="362917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Luyện tập: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334" y="2470515"/>
            <a:ext cx="10744201" cy="3804106"/>
          </a:xfrm>
          <a:prstGeom prst="rect">
            <a:avLst/>
          </a:prstGeom>
          <a:noFill/>
          <a:ln>
            <a:noFill/>
          </a:ln>
        </p:spPr>
        <p:txBody>
          <a:bodyPr wrap="square" lIns="109714" tIns="54858" rIns="109714" bIns="548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a. Xác định đối tượng và ván đề chính của VB trên? VB trình bày đối tượng theo trình tự nào?</a:t>
            </a:r>
          </a:p>
          <a:p>
            <a:pPr algn="just"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Có thể thay đổi trình tự được không? Vì sao?</a:t>
            </a:r>
          </a:p>
          <a:p>
            <a:pPr algn="just"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b. Nêu chủ đề của văn bản? </a:t>
            </a:r>
          </a:p>
          <a:p>
            <a:pPr algn="just"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c. Hãy chứng minh văn bản “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Rừng cọ quê tôi”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có tính thống nhất về chủ đề. 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3400" b="1"/>
          </a:p>
        </p:txBody>
      </p:sp>
    </p:spTree>
    <p:extLst>
      <p:ext uri="{BB962C8B-B14F-4D97-AF65-F5344CB8AC3E}">
        <p14:creationId xmlns:p14="http://schemas.microsoft.com/office/powerpoint/2010/main" val="38718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"/>
            <a:ext cx="11887200" cy="7263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4" tIns="54858" rIns="109714" bIns="548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Xác định đối tượng và ván đề chính của VB trên?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3400" b="1">
              <a:solidFill>
                <a:srgbClr val="0000FF"/>
              </a:solidFill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531" y="726349"/>
            <a:ext cx="5181600" cy="7263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4" tIns="54858" rIns="109714" bIns="548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Đối tượng: rừng cọ.                        </a:t>
            </a:r>
            <a:endParaRPr lang="en-US" sz="4000" b="1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1448221"/>
            <a:ext cx="11887200" cy="13418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4" tIns="54858" rIns="109714" bIns="548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Vấn đề chính: tình cảm gắn bó giữa rừng cọ với người dân sông Thao.                        </a:t>
            </a:r>
            <a:endParaRPr lang="en-US" sz="4000" b="1"/>
          </a:p>
        </p:txBody>
      </p:sp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4876802"/>
            <a:ext cx="6576058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91" y="4876801"/>
            <a:ext cx="543201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23648" y="2777863"/>
            <a:ext cx="11910848" cy="1957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4" tIns="54858" rIns="109714" bIns="548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Trình tự: Miêu tả rừng cọ </a:t>
            </a:r>
            <a:r>
              <a:rPr 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kỉ niệm của tác giả với rừng cọ 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sự gắn bó của người dân sông Thao với rừng cọ </a:t>
            </a:r>
            <a:r>
              <a:rPr 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Nỗi nhớ của tác giả.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1763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2139951" y="-211292"/>
            <a:ext cx="402388" cy="1941847"/>
            <a:chOff x="4980416" y="5037518"/>
            <a:chExt cx="412706" cy="1820482"/>
          </a:xfrm>
        </p:grpSpPr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630567" y="-211292"/>
            <a:ext cx="402388" cy="2299213"/>
            <a:chOff x="5502862" y="5355294"/>
            <a:chExt cx="412706" cy="1502706"/>
          </a:xfrm>
        </p:grpSpPr>
        <p:sp>
          <p:nvSpPr>
            <p:cNvPr id="38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215316" y="-211292"/>
            <a:ext cx="397137" cy="1602886"/>
            <a:chOff x="6959786" y="5355294"/>
            <a:chExt cx="407320" cy="1502706"/>
          </a:xfrm>
        </p:grpSpPr>
        <p:sp>
          <p:nvSpPr>
            <p:cNvPr id="392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1146782" y="-208419"/>
            <a:ext cx="393853" cy="2761244"/>
            <a:chOff x="6007804" y="4266641"/>
            <a:chExt cx="403952" cy="2588666"/>
          </a:xfrm>
        </p:grpSpPr>
        <p:sp>
          <p:nvSpPr>
            <p:cNvPr id="404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680732" y="-208419"/>
            <a:ext cx="399107" cy="3351554"/>
            <a:chOff x="6480429" y="3713225"/>
            <a:chExt cx="409339" cy="3142082"/>
          </a:xfrm>
        </p:grpSpPr>
        <p:sp>
          <p:nvSpPr>
            <p:cNvPr id="416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4379834" y="-221345"/>
            <a:ext cx="402388" cy="1941847"/>
            <a:chOff x="4980416" y="5037518"/>
            <a:chExt cx="412706" cy="1820482"/>
          </a:xfrm>
        </p:grpSpPr>
        <p:sp>
          <p:nvSpPr>
            <p:cNvPr id="47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3807257" y="-211292"/>
            <a:ext cx="402388" cy="1602886"/>
            <a:chOff x="5502862" y="5355294"/>
            <a:chExt cx="412706" cy="1502706"/>
          </a:xfrm>
        </p:grpSpPr>
        <p:sp>
          <p:nvSpPr>
            <p:cNvPr id="46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648681" y="-221266"/>
            <a:ext cx="397137" cy="2147413"/>
            <a:chOff x="6959786" y="5355294"/>
            <a:chExt cx="407320" cy="1502706"/>
          </a:xfrm>
        </p:grpSpPr>
        <p:sp>
          <p:nvSpPr>
            <p:cNvPr id="456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3199109" y="-218388"/>
            <a:ext cx="393853" cy="2312327"/>
            <a:chOff x="6007804" y="4266641"/>
            <a:chExt cx="403952" cy="2588666"/>
          </a:xfrm>
        </p:grpSpPr>
        <p:sp>
          <p:nvSpPr>
            <p:cNvPr id="445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11100993" y="-247752"/>
            <a:ext cx="399107" cy="3351554"/>
            <a:chOff x="6480429" y="3713225"/>
            <a:chExt cx="409339" cy="3142082"/>
          </a:xfrm>
        </p:grpSpPr>
        <p:sp>
          <p:nvSpPr>
            <p:cNvPr id="43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4911642" y="-218459"/>
            <a:ext cx="393853" cy="2312327"/>
            <a:chOff x="6007804" y="4266641"/>
            <a:chExt cx="403952" cy="2588666"/>
          </a:xfrm>
        </p:grpSpPr>
        <p:sp>
          <p:nvSpPr>
            <p:cNvPr id="49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8306912" y="-261620"/>
            <a:ext cx="402388" cy="1941847"/>
            <a:chOff x="4980416" y="5037518"/>
            <a:chExt cx="412706" cy="1820482"/>
          </a:xfrm>
        </p:grpSpPr>
        <p:sp>
          <p:nvSpPr>
            <p:cNvPr id="50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7797525" y="-261625"/>
            <a:ext cx="402388" cy="2299213"/>
            <a:chOff x="5502862" y="5355294"/>
            <a:chExt cx="412706" cy="1502706"/>
          </a:xfrm>
        </p:grpSpPr>
        <p:sp>
          <p:nvSpPr>
            <p:cNvPr id="51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10546795" y="-271671"/>
            <a:ext cx="402388" cy="2624142"/>
            <a:chOff x="4980416" y="5037518"/>
            <a:chExt cx="412706" cy="1820482"/>
          </a:xfrm>
        </p:grpSpPr>
        <p:sp>
          <p:nvSpPr>
            <p:cNvPr id="52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9974215" y="-261624"/>
            <a:ext cx="402388" cy="2807268"/>
            <a:chOff x="5502862" y="5355294"/>
            <a:chExt cx="412706" cy="1502706"/>
          </a:xfrm>
        </p:grpSpPr>
        <p:sp>
          <p:nvSpPr>
            <p:cNvPr id="53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8815647" y="-271599"/>
            <a:ext cx="397137" cy="2147413"/>
            <a:chOff x="6959786" y="5355294"/>
            <a:chExt cx="407320" cy="1502706"/>
          </a:xfrm>
        </p:grpSpPr>
        <p:sp>
          <p:nvSpPr>
            <p:cNvPr id="55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9366066" y="-268719"/>
            <a:ext cx="393853" cy="2246909"/>
            <a:chOff x="6007804" y="4266641"/>
            <a:chExt cx="403952" cy="2588666"/>
          </a:xfrm>
        </p:grpSpPr>
        <p:sp>
          <p:nvSpPr>
            <p:cNvPr id="56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7197848" y="-240721"/>
            <a:ext cx="399107" cy="2573473"/>
            <a:chOff x="6480429" y="3713225"/>
            <a:chExt cx="409339" cy="3142082"/>
          </a:xfrm>
        </p:grpSpPr>
        <p:sp>
          <p:nvSpPr>
            <p:cNvPr id="57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6610009" y="-232836"/>
            <a:ext cx="402388" cy="1602886"/>
            <a:chOff x="5502862" y="5355294"/>
            <a:chExt cx="412706" cy="1502706"/>
          </a:xfrm>
        </p:grpSpPr>
        <p:sp>
          <p:nvSpPr>
            <p:cNvPr id="58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5459827" y="-243251"/>
            <a:ext cx="397137" cy="2147413"/>
            <a:chOff x="6959786" y="5355294"/>
            <a:chExt cx="407320" cy="1502706"/>
          </a:xfrm>
        </p:grpSpPr>
        <p:sp>
          <p:nvSpPr>
            <p:cNvPr id="59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6010242" y="-240367"/>
            <a:ext cx="393853" cy="2312327"/>
            <a:chOff x="6007804" y="4266641"/>
            <a:chExt cx="403952" cy="2588666"/>
          </a:xfrm>
        </p:grpSpPr>
        <p:sp>
          <p:nvSpPr>
            <p:cNvPr id="61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" name="TextBox 3"/>
          <p:cNvSpPr txBox="1">
            <a:spLocks noChangeArrowheads="1"/>
          </p:cNvSpPr>
          <p:nvPr/>
        </p:nvSpPr>
        <p:spPr bwMode="auto">
          <a:xfrm>
            <a:off x="26089" y="3146163"/>
            <a:ext cx="11861113" cy="1341894"/>
          </a:xfrm>
          <a:prstGeom prst="rect">
            <a:avLst/>
          </a:prstGeom>
          <a:noFill/>
          <a:ln>
            <a:noFill/>
          </a:ln>
        </p:spPr>
        <p:txBody>
          <a:bodyPr wrap="square" lIns="109714" tIns="54858" rIns="109714" bIns="548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971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b. Chủ đề: Vẻ đẹp và sự gắn bó của người dân sông Thao với rừng cọ.                        </a:t>
            </a:r>
            <a:endParaRPr lang="en-US" sz="4000" b="1"/>
          </a:p>
        </p:txBody>
      </p:sp>
      <p:pic>
        <p:nvPicPr>
          <p:cNvPr id="2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4648202"/>
            <a:ext cx="6576058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92" y="4648202"/>
            <a:ext cx="5279609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1021" y="3"/>
            <a:ext cx="11866179" cy="132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4" rIns="91429" bIns="45714">
            <a:spAutoFit/>
          </a:bodyPr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Phân tích tính thống nhất về chủ đề văn bản “Rừng cọ quê tôi”.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021" y="1323436"/>
            <a:ext cx="11866179" cy="707874"/>
          </a:xfrm>
          <a:prstGeom prst="rect">
            <a:avLst/>
          </a:prstGeom>
          <a:solidFill>
            <a:srgbClr val="FC64D1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 đề: Rừng cọ quê tôi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dự đoán nội dung</a:t>
            </a:r>
            <a:endParaRPr lang="en-US" sz="4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078616"/>
            <a:ext cx="11887197" cy="707874"/>
          </a:xfrm>
          <a:prstGeom prst="rect">
            <a:avLst/>
          </a:prstGeom>
          <a:solidFill>
            <a:srgbClr val="64F5FC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ngữ: rừng cọ, thân cọ, lá cọ, búp cọ, quê tôi…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6786" y="2837057"/>
            <a:ext cx="11945006" cy="4478137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văn: </a:t>
            </a:r>
          </a:p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Chẳng có nơi nào đẹp như Sông Thao quê ôi, rừng cọ trập trùng...</a:t>
            </a:r>
          </a:p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uộc sống quê tôi gắn bó với cây cọ.</a:t>
            </a:r>
          </a:p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Người Sông Thao quê tôi đi đâu cũng nhớ về rừng cọ quê mình.</a:t>
            </a:r>
          </a:p>
          <a:p>
            <a:pPr algn="just" defTabSz="914292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endParaRPr lang="en-US" sz="4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矩形 305"/>
          <p:cNvSpPr/>
          <p:nvPr/>
        </p:nvSpPr>
        <p:spPr>
          <a:xfrm>
            <a:off x="14401" y="5860848"/>
            <a:ext cx="11887200" cy="134382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defTabSz="914292">
              <a:defRPr/>
            </a:pPr>
            <a:endParaRPr lang="zh-CN" altLang="en-US" sz="18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8678" y="5673227"/>
            <a:ext cx="9296776" cy="2307589"/>
            <a:chOff x="1685647" y="3197027"/>
            <a:chExt cx="8577897" cy="3167382"/>
          </a:xfrm>
        </p:grpSpPr>
        <p:sp>
          <p:nvSpPr>
            <p:cNvPr id="3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5" name="Freeform 27"/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Freeform 28"/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Freeform 29"/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 30"/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2">
                  <a:defRPr/>
                </a:pPr>
                <a:endParaRPr lang="zh-CN" altLang="en-US" sz="18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7" name="Group 3"/>
          <p:cNvGrpSpPr/>
          <p:nvPr/>
        </p:nvGrpSpPr>
        <p:grpSpPr>
          <a:xfrm rot="10800000">
            <a:off x="2139951" y="-211292"/>
            <a:ext cx="402388" cy="1941847"/>
            <a:chOff x="4980416" y="5037518"/>
            <a:chExt cx="412706" cy="1820482"/>
          </a:xfrm>
        </p:grpSpPr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630567" y="-211292"/>
            <a:ext cx="402388" cy="2299213"/>
            <a:chOff x="5502862" y="5355294"/>
            <a:chExt cx="412706" cy="1502706"/>
          </a:xfrm>
        </p:grpSpPr>
        <p:sp>
          <p:nvSpPr>
            <p:cNvPr id="38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215316" y="-211292"/>
            <a:ext cx="397137" cy="1602886"/>
            <a:chOff x="6959786" y="5355294"/>
            <a:chExt cx="407320" cy="1502706"/>
          </a:xfrm>
        </p:grpSpPr>
        <p:sp>
          <p:nvSpPr>
            <p:cNvPr id="392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1146782" y="-208419"/>
            <a:ext cx="393853" cy="2761244"/>
            <a:chOff x="6007804" y="4266641"/>
            <a:chExt cx="403952" cy="2588666"/>
          </a:xfrm>
        </p:grpSpPr>
        <p:sp>
          <p:nvSpPr>
            <p:cNvPr id="404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680734" y="-208419"/>
            <a:ext cx="399107" cy="3351554"/>
            <a:chOff x="6480429" y="3713225"/>
            <a:chExt cx="409339" cy="3142082"/>
          </a:xfrm>
        </p:grpSpPr>
        <p:sp>
          <p:nvSpPr>
            <p:cNvPr id="416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4379834" y="-221345"/>
            <a:ext cx="402388" cy="1941847"/>
            <a:chOff x="4980416" y="5037518"/>
            <a:chExt cx="412706" cy="1820482"/>
          </a:xfrm>
        </p:grpSpPr>
        <p:sp>
          <p:nvSpPr>
            <p:cNvPr id="47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3807257" y="-211292"/>
            <a:ext cx="402388" cy="1602886"/>
            <a:chOff x="5502862" y="5355294"/>
            <a:chExt cx="412706" cy="1502706"/>
          </a:xfrm>
        </p:grpSpPr>
        <p:sp>
          <p:nvSpPr>
            <p:cNvPr id="46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648681" y="-221266"/>
            <a:ext cx="397137" cy="2147413"/>
            <a:chOff x="6959786" y="5355294"/>
            <a:chExt cx="407320" cy="1502706"/>
          </a:xfrm>
        </p:grpSpPr>
        <p:sp>
          <p:nvSpPr>
            <p:cNvPr id="456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3199109" y="-218388"/>
            <a:ext cx="393853" cy="2312327"/>
            <a:chOff x="6007804" y="4266641"/>
            <a:chExt cx="403952" cy="2588666"/>
          </a:xfrm>
        </p:grpSpPr>
        <p:sp>
          <p:nvSpPr>
            <p:cNvPr id="445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11100993" y="-247752"/>
            <a:ext cx="399107" cy="3351554"/>
            <a:chOff x="6480429" y="3713225"/>
            <a:chExt cx="409339" cy="3142082"/>
          </a:xfrm>
        </p:grpSpPr>
        <p:sp>
          <p:nvSpPr>
            <p:cNvPr id="43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4911642" y="-218458"/>
            <a:ext cx="393853" cy="2312327"/>
            <a:chOff x="6007804" y="4266641"/>
            <a:chExt cx="403952" cy="2588666"/>
          </a:xfrm>
        </p:grpSpPr>
        <p:sp>
          <p:nvSpPr>
            <p:cNvPr id="49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8306912" y="-261620"/>
            <a:ext cx="402388" cy="1941847"/>
            <a:chOff x="4980416" y="5037518"/>
            <a:chExt cx="412706" cy="1820482"/>
          </a:xfrm>
        </p:grpSpPr>
        <p:sp>
          <p:nvSpPr>
            <p:cNvPr id="50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7797525" y="-261625"/>
            <a:ext cx="402388" cy="2299213"/>
            <a:chOff x="5502862" y="5355294"/>
            <a:chExt cx="412706" cy="1502706"/>
          </a:xfrm>
        </p:grpSpPr>
        <p:sp>
          <p:nvSpPr>
            <p:cNvPr id="51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10546795" y="-271671"/>
            <a:ext cx="402388" cy="2624142"/>
            <a:chOff x="4980416" y="5037518"/>
            <a:chExt cx="412706" cy="1820482"/>
          </a:xfrm>
        </p:grpSpPr>
        <p:sp>
          <p:nvSpPr>
            <p:cNvPr id="52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9974215" y="-261624"/>
            <a:ext cx="402388" cy="2807268"/>
            <a:chOff x="5502862" y="5355294"/>
            <a:chExt cx="412706" cy="1502706"/>
          </a:xfrm>
        </p:grpSpPr>
        <p:sp>
          <p:nvSpPr>
            <p:cNvPr id="53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8815648" y="-271599"/>
            <a:ext cx="397137" cy="2147413"/>
            <a:chOff x="6959786" y="5355294"/>
            <a:chExt cx="407320" cy="1502706"/>
          </a:xfrm>
        </p:grpSpPr>
        <p:sp>
          <p:nvSpPr>
            <p:cNvPr id="55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9366067" y="-268719"/>
            <a:ext cx="393853" cy="2246909"/>
            <a:chOff x="6007804" y="4266641"/>
            <a:chExt cx="403952" cy="2588666"/>
          </a:xfrm>
        </p:grpSpPr>
        <p:sp>
          <p:nvSpPr>
            <p:cNvPr id="56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7197848" y="-240721"/>
            <a:ext cx="399107" cy="2573473"/>
            <a:chOff x="6480429" y="3713225"/>
            <a:chExt cx="409339" cy="3142082"/>
          </a:xfrm>
        </p:grpSpPr>
        <p:sp>
          <p:nvSpPr>
            <p:cNvPr id="57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6610009" y="-232836"/>
            <a:ext cx="402388" cy="1602886"/>
            <a:chOff x="5502862" y="5355294"/>
            <a:chExt cx="412706" cy="1502706"/>
          </a:xfrm>
        </p:grpSpPr>
        <p:sp>
          <p:nvSpPr>
            <p:cNvPr id="58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5459827" y="-243251"/>
            <a:ext cx="397137" cy="2147413"/>
            <a:chOff x="6959786" y="5355294"/>
            <a:chExt cx="407320" cy="1502706"/>
          </a:xfrm>
        </p:grpSpPr>
        <p:sp>
          <p:nvSpPr>
            <p:cNvPr id="59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6010242" y="-240366"/>
            <a:ext cx="393853" cy="2312327"/>
            <a:chOff x="6007804" y="4266641"/>
            <a:chExt cx="403952" cy="2588666"/>
          </a:xfrm>
        </p:grpSpPr>
        <p:sp>
          <p:nvSpPr>
            <p:cNvPr id="61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2"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2" name="文本框 621"/>
          <p:cNvSpPr txBox="1"/>
          <p:nvPr/>
        </p:nvSpPr>
        <p:spPr>
          <a:xfrm>
            <a:off x="242825" y="2071874"/>
            <a:ext cx="11509859" cy="2246757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 defTabSz="914292"/>
            <a:r>
              <a:rPr lang="en-US" altLang="zh-CN" sz="7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TÍNH THỐNG NHẤT </a:t>
            </a:r>
          </a:p>
          <a:p>
            <a:pPr algn="ctr" defTabSz="914292"/>
            <a:r>
              <a:rPr lang="en-US" altLang="zh-CN" sz="7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 CHỦ ĐỀ CỦA VĂN BẢN</a:t>
            </a:r>
            <a:endParaRPr lang="zh-CN" altLang="en-US" sz="7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23" name="图片 6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88" y="4495813"/>
            <a:ext cx="5437632" cy="20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5"/>
          <a:stretch>
            <a:fillRect/>
          </a:stretch>
        </p:blipFill>
        <p:spPr bwMode="auto">
          <a:xfrm>
            <a:off x="2" y="-152400"/>
            <a:ext cx="12033954" cy="76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825" y="1147086"/>
            <a:ext cx="10639577" cy="2554529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/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BT2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(SGK/14): Tìm những ý không phù hợp với luận điểm: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“Văn chương làm cho tình yêu quê hương đất nước trong ta thêm phong phú và sâu sắc hơn”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24" y="423377"/>
            <a:ext cx="362917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Luyện tập:</a:t>
            </a:r>
          </a:p>
        </p:txBody>
      </p:sp>
    </p:spTree>
    <p:extLst>
      <p:ext uri="{BB962C8B-B14F-4D97-AF65-F5344CB8AC3E}">
        <p14:creationId xmlns:p14="http://schemas.microsoft.com/office/powerpoint/2010/main" val="9224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7883" y="43793"/>
            <a:ext cx="11887200" cy="626632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09723" tIns="54862" rIns="109723" bIns="548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a) Văn chương làm cho những hiểu biết của ta về quê hương đất nước thêm phong phú, sâu sắc.</a:t>
            </a: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b) Văn chương lấy ngôn từ làm phương tiện biểu hiện</a:t>
            </a: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c) Văn chương làm ta thêm tự hào về vẻ đẹp của quê hương đất nước, về truyền thống tốt đẹp của ông cha ta;</a:t>
            </a: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d) Văn chương giúp ta yêu cuộc sống, yêu cái đẹp;</a:t>
            </a: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e) Văn chương nung nấu trong ta lòng căm thù bọn giặc cướp nước, bọn bán nước và hun đúc ý chí quyết tâm hi sinh để bảo vệ nền độc lập, tự do của Tổ quốc.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54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7883" y="43793"/>
            <a:ext cx="11887200" cy="626632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09723" tIns="54862" rIns="109723" bIns="548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a) Văn chương làm cho những hiểu biết của ta về quê hương đất nước thêm phong phú, sâu sắc.</a:t>
            </a: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solidFill>
                  <a:srgbClr val="FF0000"/>
                </a:solidFill>
                <a:latin typeface="Times New Roman" pitchFamily="18" charset="0"/>
              </a:rPr>
              <a:t>b) Văn chương lấy ngôn từ làm phương tiện biểu hiện</a:t>
            </a: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c) Văn chương làm ta thêm tự hào về vẻ đẹp của quê hương đất nước, về truyền thống tốt đẹp của ông cha ta;</a:t>
            </a: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solidFill>
                  <a:srgbClr val="FF0000"/>
                </a:solidFill>
                <a:latin typeface="Times New Roman" pitchFamily="18" charset="0"/>
              </a:rPr>
              <a:t>d) Văn chương giúp ta yêu cuộc sống, yêu cái đẹp</a:t>
            </a:r>
            <a:endParaRPr lang="nl-NL" sz="4000" b="1">
              <a:latin typeface="Times New Roman" pitchFamily="18" charset="0"/>
            </a:endParaRPr>
          </a:p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>
                <a:latin typeface="Times New Roman" pitchFamily="18" charset="0"/>
              </a:rPr>
              <a:t>e) Văn chương nung nấu trong ta lòng căm thù bọn giặc cướp nước, bọn bán nước và hun đúc ý chí quyết tâm hi sinh để bảo vệ nền độc lập, tự do của Tổ quốc.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21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/>
              <a:t>Daën doø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685" y="1737362"/>
            <a:ext cx="9856470" cy="2719493"/>
          </a:xfrm>
        </p:spPr>
        <p:txBody>
          <a:bodyPr/>
          <a:lstStyle/>
          <a:p>
            <a:pPr algn="just" rtl="0"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Nắm rõ hai khái niệm:</a:t>
            </a:r>
          </a:p>
          <a:p>
            <a:pPr marL="0" indent="0" algn="just" rtl="0" eaLnBrk="1" hangingPunct="1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+ Chủ đề của văn bản.</a:t>
            </a:r>
          </a:p>
          <a:p>
            <a:pPr marL="0" indent="0" algn="just" rtl="0" eaLnBrk="1" hangingPunct="1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+ Tính thống nhất về chủ đề của văn bản.</a:t>
            </a:r>
          </a:p>
          <a:p>
            <a:pPr algn="just" rtl="0"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Soaïn: Bố cục của văn bản.</a:t>
            </a:r>
          </a:p>
        </p:txBody>
      </p:sp>
      <p:pic>
        <p:nvPicPr>
          <p:cNvPr id="16388" name="Picture 4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2" y="6251788"/>
            <a:ext cx="2199958" cy="12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1003" y="6192520"/>
            <a:ext cx="2620963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28137" y="2"/>
            <a:ext cx="2199959" cy="12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05817" y="-121918"/>
            <a:ext cx="2573496" cy="11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duck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91" y="5039360"/>
            <a:ext cx="2528093" cy="18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91" name="Group 14"/>
          <p:cNvGrpSpPr>
            <a:grpSpLocks/>
          </p:cNvGrpSpPr>
          <p:nvPr/>
        </p:nvGrpSpPr>
        <p:grpSpPr bwMode="auto">
          <a:xfrm>
            <a:off x="1387476" y="2275849"/>
            <a:ext cx="3767137" cy="904240"/>
            <a:chOff x="2350" y="1008"/>
            <a:chExt cx="1826" cy="534"/>
          </a:xfrm>
        </p:grpSpPr>
        <p:pic>
          <p:nvPicPr>
            <p:cNvPr id="37927" name="Picture 1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8" name="Picture 1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9" name="Picture 1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30" name="Picture 1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2" name="Picture 19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" y="6492249"/>
            <a:ext cx="7969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0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9" y="3332489"/>
            <a:ext cx="7953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1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04" y="6258569"/>
            <a:ext cx="7969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2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92" y="5364489"/>
            <a:ext cx="79851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6" name="Group 24"/>
          <p:cNvGrpSpPr>
            <a:grpSpLocks/>
          </p:cNvGrpSpPr>
          <p:nvPr/>
        </p:nvGrpSpPr>
        <p:grpSpPr bwMode="auto">
          <a:xfrm>
            <a:off x="6835792" y="243849"/>
            <a:ext cx="3768725" cy="904240"/>
            <a:chOff x="2350" y="1008"/>
            <a:chExt cx="1826" cy="534"/>
          </a:xfrm>
        </p:grpSpPr>
        <p:pic>
          <p:nvPicPr>
            <p:cNvPr id="37923" name="Picture 2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4" name="Picture 2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5" name="Picture 2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6" name="Picture 2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7" name="Group 30"/>
          <p:cNvGrpSpPr>
            <a:grpSpLocks/>
          </p:cNvGrpSpPr>
          <p:nvPr/>
        </p:nvGrpSpPr>
        <p:grpSpPr bwMode="auto">
          <a:xfrm>
            <a:off x="3763980" y="4958089"/>
            <a:ext cx="3768725" cy="904240"/>
            <a:chOff x="2350" y="1008"/>
            <a:chExt cx="1826" cy="534"/>
          </a:xfrm>
        </p:grpSpPr>
        <p:pic>
          <p:nvPicPr>
            <p:cNvPr id="37919" name="Picture 3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0" name="Picture 3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1" name="Picture 3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2" name="Picture 3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8" name="Group 35"/>
          <p:cNvGrpSpPr>
            <a:grpSpLocks/>
          </p:cNvGrpSpPr>
          <p:nvPr/>
        </p:nvGrpSpPr>
        <p:grpSpPr bwMode="auto">
          <a:xfrm>
            <a:off x="495317" y="3657609"/>
            <a:ext cx="3768725" cy="904240"/>
            <a:chOff x="2350" y="1008"/>
            <a:chExt cx="1826" cy="534"/>
          </a:xfrm>
        </p:grpSpPr>
        <p:pic>
          <p:nvPicPr>
            <p:cNvPr id="37915" name="Picture 3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6" name="Picture 3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7" name="Picture 3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8" name="Picture 3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9" name="WordArt 44"/>
          <p:cNvSpPr>
            <a:spLocks noChangeArrowheads="1" noChangeShapeType="1" noTextEdit="1"/>
          </p:cNvSpPr>
          <p:nvPr/>
        </p:nvSpPr>
        <p:spPr bwMode="auto">
          <a:xfrm>
            <a:off x="298466" y="1706880"/>
            <a:ext cx="11217275" cy="4307840"/>
          </a:xfrm>
          <a:prstGeom prst="rect">
            <a:avLst/>
          </a:prstGeom>
        </p:spPr>
        <p:txBody>
          <a:bodyPr wrap="none" lIns="91429" tIns="45714" rIns="91429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292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TIẾT HỌC ĐẾN ĐÂY KẾT THÚC</a:t>
            </a:r>
          </a:p>
          <a:p>
            <a:pPr algn="ctr" defTabSz="914292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 CẢM ƠN QUÝ THẦY CÔ VÀ CÁC EM</a:t>
            </a:r>
            <a:endParaRPr lang="en-US" sz="3600" b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37900" name="Group 24"/>
          <p:cNvGrpSpPr>
            <a:grpSpLocks/>
          </p:cNvGrpSpPr>
          <p:nvPr/>
        </p:nvGrpSpPr>
        <p:grpSpPr bwMode="auto">
          <a:xfrm>
            <a:off x="990617" y="325129"/>
            <a:ext cx="3768725" cy="904240"/>
            <a:chOff x="2350" y="1008"/>
            <a:chExt cx="1826" cy="534"/>
          </a:xfrm>
        </p:grpSpPr>
        <p:pic>
          <p:nvPicPr>
            <p:cNvPr id="37911" name="Picture 2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2" name="Picture 2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Picture 2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4" name="Picture 2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5251462" y="2926089"/>
            <a:ext cx="3767137" cy="904240"/>
            <a:chOff x="2350" y="1008"/>
            <a:chExt cx="1826" cy="534"/>
          </a:xfrm>
        </p:grpSpPr>
        <p:pic>
          <p:nvPicPr>
            <p:cNvPr id="37907" name="Picture 2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Picture 2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Picture 2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Picture 2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2" name="Group 24"/>
          <p:cNvGrpSpPr>
            <a:grpSpLocks/>
          </p:cNvGrpSpPr>
          <p:nvPr/>
        </p:nvGrpSpPr>
        <p:grpSpPr bwMode="auto">
          <a:xfrm>
            <a:off x="4259280" y="6096009"/>
            <a:ext cx="3768725" cy="904240"/>
            <a:chOff x="2350" y="1008"/>
            <a:chExt cx="1826" cy="534"/>
          </a:xfrm>
        </p:grpSpPr>
        <p:pic>
          <p:nvPicPr>
            <p:cNvPr id="37903" name="Picture 2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2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2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Picture 2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1693422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" y="14"/>
            <a:ext cx="11887199" cy="723695"/>
          </a:xfrm>
          <a:prstGeom prst="rect">
            <a:avLst/>
          </a:prstGeom>
          <a:solidFill>
            <a:srgbClr val="FF5050"/>
          </a:solidFill>
        </p:spPr>
        <p:txBody>
          <a:bodyPr wrap="square" lIns="107095" tIns="53548" rIns="107095" bIns="53548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</a:rPr>
              <a:t>TÍNH THỐNG NHẤT VỀ CHỦ ĐỀ CỦA VĂN BẢN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" y="838206"/>
            <a:ext cx="53340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Chủ đề của văn bản: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3" y="1561911"/>
            <a:ext cx="1000239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Ví dụ: Văn bản 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“Tôi đi học”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Thanh Tịnh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2150865"/>
            <a:ext cx="5029200" cy="261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just" defTabSz="9142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Tác giả nhớ lại những kỉ niệm sâu sắc nào trong thời thơ ấu của mình?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837">
            <a:off x="6202177" y="2910982"/>
            <a:ext cx="5421850" cy="3835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6" y="5047263"/>
            <a:ext cx="6172200" cy="20620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29" tIns="45714" rIns="91429" bIns="45714">
            <a:spAutoFit/>
          </a:bodyPr>
          <a:lstStyle/>
          <a:p>
            <a:pPr algn="just"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Kỉ niệm khi cùng mẹ đi trên con đường làng đến trường, khi đến trường Mĩ Lí, khi rời tay mẹ vào lớp 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431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854">
            <a:off x="593610" y="1894938"/>
            <a:ext cx="6255568" cy="377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97332" y="1905002"/>
            <a:ext cx="3388161" cy="23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just" defTabSz="9142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 hồi tưởng ấy gợi lên ấn tượng gì trong lòng tác giả?</a:t>
            </a:r>
            <a:endParaRPr lang="en-US" sz="36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4" y="6008190"/>
            <a:ext cx="9747292" cy="1169539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4" rIns="91429" bIns="45714">
            <a:spAutoFit/>
          </a:bodyPr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Ấn tượng mạnh mẽ, </a:t>
            </a:r>
            <a:r>
              <a:rPr lang="vi-VN" sz="3500" b="1">
                <a:latin typeface="Times New Roman" pitchFamily="18" charset="0"/>
                <a:cs typeface="Times New Roman" pitchFamily="18" charset="0"/>
              </a:rPr>
              <a:t>sâu sắc</a:t>
            </a:r>
            <a:r>
              <a:rPr lang="en-US" sz="3500" b="1">
                <a:latin typeface="Times New Roman" pitchFamily="18" charset="0"/>
                <a:cs typeface="Times New Roman" pitchFamily="18" charset="0"/>
              </a:rPr>
              <a:t> về cảm xúc của tác </a:t>
            </a:r>
            <a:r>
              <a:rPr lang="vi-VN" sz="3500" b="1">
                <a:latin typeface="Times New Roman" pitchFamily="18" charset="0"/>
                <a:cs typeface="Times New Roman" pitchFamily="18" charset="0"/>
              </a:rPr>
              <a:t>giả </a:t>
            </a:r>
            <a:r>
              <a:rPr lang="en-US" sz="3500" b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3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buổi tựu trường đầu </a:t>
            </a:r>
            <a:r>
              <a:rPr lang="vi-VN" sz="3500" b="1">
                <a:latin typeface="Times New Roman" pitchFamily="18" charset="0"/>
                <a:cs typeface="Times New Roman" pitchFamily="18" charset="0"/>
              </a:rPr>
              <a:t>tiên </a:t>
            </a:r>
            <a:r>
              <a:rPr lang="en-US" sz="3500" b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đời mình .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" y="391"/>
            <a:ext cx="53340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Chủ đề của văn bản: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3" y="724099"/>
            <a:ext cx="1000239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Ví dụ: Văn bản 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“Tôi đi học”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Thanh Tịnh </a:t>
            </a:r>
          </a:p>
        </p:txBody>
      </p:sp>
    </p:spTree>
    <p:extLst>
      <p:ext uri="{BB962C8B-B14F-4D97-AF65-F5344CB8AC3E}">
        <p14:creationId xmlns:p14="http://schemas.microsoft.com/office/powerpoint/2010/main" val="7741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518">
            <a:off x="7237289" y="1646708"/>
            <a:ext cx="4445784" cy="3755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" y="3471979"/>
            <a:ext cx="6096000" cy="707874"/>
          </a:xfrm>
          <a:prstGeom prst="rect">
            <a:avLst/>
          </a:prstGeom>
          <a:solidFill>
            <a:srgbClr val="FF5050"/>
          </a:solidFill>
        </p:spPr>
        <p:txBody>
          <a:bodyPr wrap="square" lIns="91429" tIns="45714" rIns="91429" bIns="45714">
            <a:spAutoFit/>
          </a:bodyPr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vi-VN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nhân vật tôi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" y="391"/>
            <a:ext cx="53340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Chủ đề của văn bản: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3" y="724099"/>
            <a:ext cx="1000239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Ví dụ: Văn bản 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“Tôi đi học”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Thanh Tịnh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6522" y="1447801"/>
            <a:ext cx="6284285" cy="20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just" defTabSz="9142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Đối tượng và vấn đề chính được đặt ra qua văn bản “tôi đi học” là gì?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766" y="4267205"/>
            <a:ext cx="7178566" cy="1323427"/>
          </a:xfrm>
          <a:prstGeom prst="rect">
            <a:avLst/>
          </a:prstGeom>
          <a:solidFill>
            <a:srgbClr val="92D050"/>
          </a:solidFill>
        </p:spPr>
        <p:txBody>
          <a:bodyPr wrap="square" lIns="91429" tIns="45714" rIns="91429" bIns="45714">
            <a:spAutoFit/>
          </a:bodyPr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 đề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những kỉ niệm, những cảm xúc của nhân vật “tôi”.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" y="5715005"/>
            <a:ext cx="10230996" cy="1323427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4" rIns="91429" bIns="45714">
            <a:spAutoFit/>
          </a:bodyPr>
          <a:lstStyle/>
          <a:p>
            <a:pPr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 đề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Tâm trạng, cảm xúc của nhân vật “tôi” trong ngày đầu tiên đến trường.  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5"/>
          <a:stretch>
            <a:fillRect/>
          </a:stretch>
        </p:blipFill>
        <p:spPr bwMode="auto">
          <a:xfrm>
            <a:off x="2" y="-152400"/>
            <a:ext cx="12033954" cy="76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826" y="3124205"/>
            <a:ext cx="10552875" cy="1323423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/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Chủ đề của văn bản là: đối tượng chính và vấn đề trọng tâm được đặt ra qua văn bản.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5" y="457591"/>
            <a:ext cx="53340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Chủ đề của văn bản: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593" y="1371605"/>
            <a:ext cx="1000239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Ví dụ: Văn bản 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“Tôi đi học”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Thanh Tịnh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85" y="2286008"/>
            <a:ext cx="3784819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Nhận xét:</a:t>
            </a:r>
          </a:p>
        </p:txBody>
      </p:sp>
    </p:spTree>
    <p:extLst>
      <p:ext uri="{BB962C8B-B14F-4D97-AF65-F5344CB8AC3E}">
        <p14:creationId xmlns:p14="http://schemas.microsoft.com/office/powerpoint/2010/main" val="36950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1" name="直接连接符 400"/>
          <p:cNvCxnSpPr/>
          <p:nvPr/>
        </p:nvCxnSpPr>
        <p:spPr>
          <a:xfrm flipV="1">
            <a:off x="2949665" y="511820"/>
            <a:ext cx="8157438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4" name="组合 403"/>
          <p:cNvGrpSpPr/>
          <p:nvPr/>
        </p:nvGrpSpPr>
        <p:grpSpPr>
          <a:xfrm>
            <a:off x="-238830" y="112336"/>
            <a:ext cx="627102" cy="379633"/>
            <a:chOff x="469900" y="728859"/>
            <a:chExt cx="424561" cy="355906"/>
          </a:xfrm>
        </p:grpSpPr>
        <p:sp>
          <p:nvSpPr>
            <p:cNvPr id="405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7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8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1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2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14" name="TextBox 4"/>
          <p:cNvSpPr txBox="1"/>
          <p:nvPr/>
        </p:nvSpPr>
        <p:spPr>
          <a:xfrm>
            <a:off x="2069019" y="63750"/>
            <a:ext cx="7991094" cy="707874"/>
          </a:xfrm>
          <a:prstGeom prst="rect">
            <a:avLst/>
          </a:prstGeom>
          <a:solidFill>
            <a:srgbClr val="FF0000"/>
          </a:solidFill>
        </p:spPr>
        <p:txBody>
          <a:bodyPr wrap="square" lIns="91429" tIns="45714" rIns="91429" bIns="45714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292"/>
            <a:r>
              <a:rPr lang="en-US" altLang="zh-CN" sz="4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Xác định chủ đề của đoạn thơ sau:</a:t>
            </a:r>
            <a:endParaRPr lang="zh-CN" alt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4739" y="867607"/>
            <a:ext cx="9221248" cy="493980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 gian ơi! xin hãy trôi thật chậm 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cho con có mẹ ở trên đời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là vầng trăng, là ánh sáng mặt trời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 tay đón mỗi lần con vấp ngã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 lắm ngọt ngào đan xen cùng dối trá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dại khờ chưa hiểu hết đục trong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nhìn con, đã cạn tỏ nỗi lòng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hạnh phúc sống trong tình thương của mẹ”.</a:t>
            </a:r>
            <a:endParaRPr lang="en-US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it-IT" sz="35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(Bài thơ xin lỗi mẹ -  Thanh Vân)</a:t>
            </a:r>
            <a:endParaRPr lang="en-US" sz="35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0" name="组合 403"/>
          <p:cNvGrpSpPr/>
          <p:nvPr/>
        </p:nvGrpSpPr>
        <p:grpSpPr>
          <a:xfrm>
            <a:off x="-209740" y="646706"/>
            <a:ext cx="627102" cy="379633"/>
            <a:chOff x="469900" y="728859"/>
            <a:chExt cx="424561" cy="355906"/>
          </a:xfrm>
        </p:grpSpPr>
        <p:sp>
          <p:nvSpPr>
            <p:cNvPr id="413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5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1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2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3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4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5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6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7" name="组合 403"/>
          <p:cNvGrpSpPr/>
          <p:nvPr/>
        </p:nvGrpSpPr>
        <p:grpSpPr>
          <a:xfrm>
            <a:off x="-245902" y="2247520"/>
            <a:ext cx="627102" cy="379633"/>
            <a:chOff x="469900" y="728859"/>
            <a:chExt cx="424561" cy="355906"/>
          </a:xfrm>
        </p:grpSpPr>
        <p:sp>
          <p:nvSpPr>
            <p:cNvPr id="438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9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0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1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2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3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4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5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46" name="组合 403"/>
          <p:cNvGrpSpPr/>
          <p:nvPr/>
        </p:nvGrpSpPr>
        <p:grpSpPr>
          <a:xfrm>
            <a:off x="-273349" y="2743200"/>
            <a:ext cx="627102" cy="379633"/>
            <a:chOff x="469900" y="728859"/>
            <a:chExt cx="424561" cy="355906"/>
          </a:xfrm>
        </p:grpSpPr>
        <p:sp>
          <p:nvSpPr>
            <p:cNvPr id="447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8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49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0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1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2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3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4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55" name="组合 403"/>
          <p:cNvGrpSpPr/>
          <p:nvPr/>
        </p:nvGrpSpPr>
        <p:grpSpPr>
          <a:xfrm>
            <a:off x="-238830" y="1715184"/>
            <a:ext cx="627102" cy="379633"/>
            <a:chOff x="469900" y="728859"/>
            <a:chExt cx="424561" cy="355906"/>
          </a:xfrm>
        </p:grpSpPr>
        <p:sp>
          <p:nvSpPr>
            <p:cNvPr id="456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7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8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9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0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1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2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3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64" name="组合 403"/>
          <p:cNvGrpSpPr/>
          <p:nvPr/>
        </p:nvGrpSpPr>
        <p:grpSpPr>
          <a:xfrm>
            <a:off x="-219717" y="1191361"/>
            <a:ext cx="627102" cy="379633"/>
            <a:chOff x="469900" y="728859"/>
            <a:chExt cx="424561" cy="355906"/>
          </a:xfrm>
        </p:grpSpPr>
        <p:sp>
          <p:nvSpPr>
            <p:cNvPr id="465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6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7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8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69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0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1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2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73" name="组合 403"/>
          <p:cNvGrpSpPr/>
          <p:nvPr/>
        </p:nvGrpSpPr>
        <p:grpSpPr>
          <a:xfrm>
            <a:off x="-294323" y="3191936"/>
            <a:ext cx="627102" cy="379633"/>
            <a:chOff x="469900" y="728859"/>
            <a:chExt cx="424561" cy="355906"/>
          </a:xfrm>
        </p:grpSpPr>
        <p:sp>
          <p:nvSpPr>
            <p:cNvPr id="474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5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6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7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8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79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0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1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82" name="组合 403"/>
          <p:cNvGrpSpPr/>
          <p:nvPr/>
        </p:nvGrpSpPr>
        <p:grpSpPr>
          <a:xfrm>
            <a:off x="-331557" y="3444320"/>
            <a:ext cx="627102" cy="379633"/>
            <a:chOff x="469900" y="728859"/>
            <a:chExt cx="424561" cy="355906"/>
          </a:xfrm>
        </p:grpSpPr>
        <p:sp>
          <p:nvSpPr>
            <p:cNvPr id="483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4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5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6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7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8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89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0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91" name="组合 403"/>
          <p:cNvGrpSpPr/>
          <p:nvPr/>
        </p:nvGrpSpPr>
        <p:grpSpPr>
          <a:xfrm>
            <a:off x="-335730" y="3962400"/>
            <a:ext cx="627102" cy="379633"/>
            <a:chOff x="469900" y="728859"/>
            <a:chExt cx="424561" cy="355906"/>
          </a:xfrm>
        </p:grpSpPr>
        <p:sp>
          <p:nvSpPr>
            <p:cNvPr id="492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3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4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5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6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7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8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99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00" name="组合 403"/>
          <p:cNvGrpSpPr/>
          <p:nvPr/>
        </p:nvGrpSpPr>
        <p:grpSpPr>
          <a:xfrm>
            <a:off x="-341725" y="4495806"/>
            <a:ext cx="627102" cy="379633"/>
            <a:chOff x="469900" y="728859"/>
            <a:chExt cx="424561" cy="355906"/>
          </a:xfrm>
        </p:grpSpPr>
        <p:sp>
          <p:nvSpPr>
            <p:cNvPr id="501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2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3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4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5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6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7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8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09" name="组合 403"/>
          <p:cNvGrpSpPr/>
          <p:nvPr/>
        </p:nvGrpSpPr>
        <p:grpSpPr>
          <a:xfrm>
            <a:off x="-362735" y="5486400"/>
            <a:ext cx="627102" cy="379633"/>
            <a:chOff x="469900" y="728859"/>
            <a:chExt cx="424561" cy="355906"/>
          </a:xfrm>
        </p:grpSpPr>
        <p:sp>
          <p:nvSpPr>
            <p:cNvPr id="510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1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2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3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4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5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6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17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8" name="组合 403"/>
          <p:cNvGrpSpPr/>
          <p:nvPr/>
        </p:nvGrpSpPr>
        <p:grpSpPr>
          <a:xfrm>
            <a:off x="-352359" y="4990336"/>
            <a:ext cx="627102" cy="379633"/>
            <a:chOff x="469900" y="728859"/>
            <a:chExt cx="424561" cy="355906"/>
          </a:xfrm>
        </p:grpSpPr>
        <p:sp>
          <p:nvSpPr>
            <p:cNvPr id="519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0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1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2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3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4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5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6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27" name="组合 403"/>
          <p:cNvGrpSpPr/>
          <p:nvPr/>
        </p:nvGrpSpPr>
        <p:grpSpPr>
          <a:xfrm>
            <a:off x="-341760" y="6882159"/>
            <a:ext cx="627102" cy="379633"/>
            <a:chOff x="469900" y="728859"/>
            <a:chExt cx="424561" cy="355906"/>
          </a:xfrm>
        </p:grpSpPr>
        <p:sp>
          <p:nvSpPr>
            <p:cNvPr id="528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29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0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1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2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3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4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5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36" name="组合 403"/>
          <p:cNvGrpSpPr/>
          <p:nvPr/>
        </p:nvGrpSpPr>
        <p:grpSpPr>
          <a:xfrm>
            <a:off x="-330688" y="5965470"/>
            <a:ext cx="627102" cy="379633"/>
            <a:chOff x="469900" y="728859"/>
            <a:chExt cx="424561" cy="355906"/>
          </a:xfrm>
        </p:grpSpPr>
        <p:sp>
          <p:nvSpPr>
            <p:cNvPr id="537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8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39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0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1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2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3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4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45" name="组合 403"/>
          <p:cNvGrpSpPr/>
          <p:nvPr/>
        </p:nvGrpSpPr>
        <p:grpSpPr>
          <a:xfrm>
            <a:off x="-319519" y="6409408"/>
            <a:ext cx="627102" cy="379633"/>
            <a:chOff x="469900" y="728859"/>
            <a:chExt cx="424561" cy="355906"/>
          </a:xfrm>
        </p:grpSpPr>
        <p:sp>
          <p:nvSpPr>
            <p:cNvPr id="546" name="椭圆 404"/>
            <p:cNvSpPr/>
            <p:nvPr/>
          </p:nvSpPr>
          <p:spPr>
            <a:xfrm rot="16200000">
              <a:off x="738264" y="928568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7" name="椭圆 405"/>
            <p:cNvSpPr/>
            <p:nvPr/>
          </p:nvSpPr>
          <p:spPr>
            <a:xfrm rot="16200000">
              <a:off x="752463" y="942770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8" name="椭圆 406"/>
            <p:cNvSpPr/>
            <p:nvPr/>
          </p:nvSpPr>
          <p:spPr>
            <a:xfrm rot="16200000">
              <a:off x="738264" y="728860"/>
              <a:ext cx="156198" cy="156196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49" name="椭圆 407"/>
            <p:cNvSpPr/>
            <p:nvPr/>
          </p:nvSpPr>
          <p:spPr>
            <a:xfrm rot="16200000">
              <a:off x="752463" y="743063"/>
              <a:ext cx="127798" cy="1277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0" name="圆角矩形 408"/>
            <p:cNvSpPr/>
            <p:nvPr/>
          </p:nvSpPr>
          <p:spPr>
            <a:xfrm rot="16200000">
              <a:off x="636543" y="859458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1" name="圆角矩形 409"/>
            <p:cNvSpPr/>
            <p:nvPr/>
          </p:nvSpPr>
          <p:spPr>
            <a:xfrm rot="16200000">
              <a:off x="636543" y="809416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2" name="圆角矩形 410"/>
            <p:cNvSpPr/>
            <p:nvPr/>
          </p:nvSpPr>
          <p:spPr>
            <a:xfrm rot="16200000">
              <a:off x="636543" y="655035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53" name="圆角矩形 411"/>
            <p:cNvSpPr/>
            <p:nvPr/>
          </p:nvSpPr>
          <p:spPr>
            <a:xfrm rot="16200000">
              <a:off x="636543" y="604992"/>
              <a:ext cx="18656" cy="35194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2">
                <a:defRPr/>
              </a:pPr>
              <a:endParaRPr lang="zh-CN" altLang="en-US" sz="1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02" name="TextBox 401"/>
          <p:cNvSpPr txBox="1"/>
          <p:nvPr/>
        </p:nvSpPr>
        <p:spPr>
          <a:xfrm>
            <a:off x="289191" y="6011097"/>
            <a:ext cx="11598010" cy="1323427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Chủ đề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Tình yêu thương của mẹ đối với con và niềm hạnh phúc của con khi có mẹ. </a:t>
            </a:r>
          </a:p>
        </p:txBody>
      </p:sp>
    </p:spTree>
    <p:extLst>
      <p:ext uri="{BB962C8B-B14F-4D97-AF65-F5344CB8AC3E}">
        <p14:creationId xmlns:p14="http://schemas.microsoft.com/office/powerpoint/2010/main" val="404726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5"/>
          <a:stretch>
            <a:fillRect/>
          </a:stretch>
        </p:blipFill>
        <p:spPr bwMode="auto">
          <a:xfrm>
            <a:off x="2" y="-152400"/>
            <a:ext cx="12033954" cy="76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1" y="457591"/>
            <a:ext cx="97536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. Tính thống nhất về chủ đề của văn bản: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593" y="1371605"/>
            <a:ext cx="10002396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Ví dụ: Văn bản 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“Tôi đi học”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Thanh Tịnh </a:t>
            </a:r>
          </a:p>
        </p:txBody>
      </p:sp>
    </p:spTree>
    <p:extLst>
      <p:ext uri="{BB962C8B-B14F-4D97-AF65-F5344CB8AC3E}">
        <p14:creationId xmlns:p14="http://schemas.microsoft.com/office/powerpoint/2010/main" val="18397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/>
          <p:cNvSpPr>
            <a:spLocks noChangeArrowheads="1"/>
          </p:cNvSpPr>
          <p:nvPr/>
        </p:nvSpPr>
        <p:spPr bwMode="auto">
          <a:xfrm>
            <a:off x="1828800" y="762003"/>
            <a:ext cx="8321040" cy="4077483"/>
          </a:xfrm>
          <a:prstGeom prst="cloudCallout">
            <a:avLst>
              <a:gd name="adj1" fmla="val -33778"/>
              <a:gd name="adj2" fmla="val 87676"/>
            </a:avLst>
          </a:prstGeom>
          <a:solidFill>
            <a:schemeClr val="accent5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lIns="91429" tIns="45714" rIns="91429" bIns="45714"/>
          <a:lstStyle/>
          <a:p>
            <a:pPr algn="ctr" defTabSz="9142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Căn cứ vào đâu em biết văn bản “Tôi đi học” nói lên những kỷ niệm của tác giả về buổi tựu trường đầu tiên?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2" name="Group 10"/>
          <p:cNvGrpSpPr>
            <a:grpSpLocks/>
          </p:cNvGrpSpPr>
          <p:nvPr/>
        </p:nvGrpSpPr>
        <p:grpSpPr bwMode="auto">
          <a:xfrm>
            <a:off x="1676281" y="5020734"/>
            <a:ext cx="2600325" cy="2357120"/>
            <a:chOff x="336" y="2905"/>
            <a:chExt cx="1056" cy="1391"/>
          </a:xfrm>
        </p:grpSpPr>
        <p:grpSp>
          <p:nvGrpSpPr>
            <p:cNvPr id="12293" name="Group 11"/>
            <p:cNvGrpSpPr>
              <a:grpSpLocks/>
            </p:cNvGrpSpPr>
            <p:nvPr/>
          </p:nvGrpSpPr>
          <p:grpSpPr bwMode="auto">
            <a:xfrm>
              <a:off x="336" y="3024"/>
              <a:ext cx="1056" cy="1272"/>
              <a:chOff x="672" y="2496"/>
              <a:chExt cx="1147" cy="1584"/>
            </a:xfrm>
          </p:grpSpPr>
          <p:pic>
            <p:nvPicPr>
              <p:cNvPr id="12296" name="Picture 15" descr="j023213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496"/>
                <a:ext cx="1147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7" name="Rectangle 13"/>
              <p:cNvSpPr>
                <a:spLocks noChangeArrowheads="1"/>
              </p:cNvSpPr>
              <p:nvPr/>
            </p:nvSpPr>
            <p:spPr bwMode="auto">
              <a:xfrm rot="-424221">
                <a:off x="992" y="3620"/>
                <a:ext cx="276" cy="2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98" name="Rectangle 14"/>
              <p:cNvSpPr>
                <a:spLocks noChangeArrowheads="1"/>
              </p:cNvSpPr>
              <p:nvPr/>
            </p:nvSpPr>
            <p:spPr bwMode="auto">
              <a:xfrm rot="-424221">
                <a:off x="1392" y="3648"/>
                <a:ext cx="276" cy="1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9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294" name="Oval 15"/>
            <p:cNvSpPr>
              <a:spLocks noChangeArrowheads="1"/>
            </p:cNvSpPr>
            <p:nvPr/>
          </p:nvSpPr>
          <p:spPr bwMode="auto">
            <a:xfrm rot="-3254991">
              <a:off x="963" y="2900"/>
              <a:ext cx="75" cy="8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2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5" name="Oval 16"/>
            <p:cNvSpPr>
              <a:spLocks noChangeArrowheads="1"/>
            </p:cNvSpPr>
            <p:nvPr/>
          </p:nvSpPr>
          <p:spPr bwMode="auto">
            <a:xfrm rot="-3254991">
              <a:off x="928" y="3007"/>
              <a:ext cx="47" cy="47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2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" y="38686"/>
            <a:ext cx="9753600" cy="723695"/>
          </a:xfrm>
          <a:prstGeom prst="rect">
            <a:avLst/>
          </a:prstGeom>
          <a:noFill/>
        </p:spPr>
        <p:txBody>
          <a:bodyPr wrap="square" lIns="107095" tIns="53548" rIns="107095" bIns="5354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. Tính thống nhất về chủ đề của văn bản:</a:t>
            </a:r>
          </a:p>
        </p:txBody>
      </p:sp>
    </p:spTree>
    <p:extLst>
      <p:ext uri="{BB962C8B-B14F-4D97-AF65-F5344CB8AC3E}">
        <p14:creationId xmlns:p14="http://schemas.microsoft.com/office/powerpoint/2010/main" val="4585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Arial"/>
      </a:majorFont>
      <a:minorFont>
        <a:latin typeface="VNI-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2107</TotalTime>
  <Words>1577</Words>
  <Application>Microsoft Office PowerPoint</Application>
  <PresentationFormat>Tùy chỉnh</PresentationFormat>
  <Paragraphs>130</Paragraphs>
  <Slides>24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13</vt:i4>
      </vt:variant>
      <vt:variant>
        <vt:lpstr>Tiêu đề Bản chiếu</vt:lpstr>
      </vt:variant>
      <vt:variant>
        <vt:i4>24</vt:i4>
      </vt:variant>
    </vt:vector>
  </HeadingPairs>
  <TitlesOfParts>
    <vt:vector size="44" baseType="lpstr">
      <vt:lpstr>Arial</vt:lpstr>
      <vt:lpstr>Calibri</vt:lpstr>
      <vt:lpstr>Calibri Light</vt:lpstr>
      <vt:lpstr>Constantia</vt:lpstr>
      <vt:lpstr>Times New Roman</vt:lpstr>
      <vt:lpstr>VNI-Times</vt:lpstr>
      <vt:lpstr>Wingdings 2</vt:lpstr>
      <vt:lpstr>Flow</vt:lpstr>
      <vt:lpstr>Office Theme</vt:lpstr>
      <vt:lpstr>1_Default Design</vt:lpstr>
      <vt:lpstr>第一PPT，www.1ppt.com</vt:lpstr>
      <vt:lpstr>1_Office Theme</vt:lpstr>
      <vt:lpstr>2_第一PPT，www.1ppt.com</vt:lpstr>
      <vt:lpstr>1_Flow</vt:lpstr>
      <vt:lpstr>2_Office Theme</vt:lpstr>
      <vt:lpstr>3_Office Theme</vt:lpstr>
      <vt:lpstr>Default Design</vt:lpstr>
      <vt:lpstr>1_第一PPT，www.1ppt.com</vt:lpstr>
      <vt:lpstr>2_Default Design</vt:lpstr>
      <vt:lpstr>3_Default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Daën doø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VĂN BẢN: TÔI ĐI HỌC -THANH TỊNH-</dc:title>
  <dc:creator>Admin</dc:creator>
  <cp:lastModifiedBy>ANH TUAN NGUYEN</cp:lastModifiedBy>
  <cp:revision>217</cp:revision>
  <dcterms:created xsi:type="dcterms:W3CDTF">2015-08-07T08:16:13Z</dcterms:created>
  <dcterms:modified xsi:type="dcterms:W3CDTF">2021-09-08T04:08:05Z</dcterms:modified>
</cp:coreProperties>
</file>