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4037" r:id="rId2"/>
    <p:sldMasterId id="2147485246" r:id="rId3"/>
    <p:sldMasterId id="2147485276" r:id="rId4"/>
    <p:sldMasterId id="2147485294" r:id="rId5"/>
    <p:sldMasterId id="2147485313" r:id="rId6"/>
    <p:sldMasterId id="2147485332" r:id="rId7"/>
    <p:sldMasterId id="2147485351" r:id="rId8"/>
  </p:sldMasterIdLst>
  <p:notesMasterIdLst>
    <p:notesMasterId r:id="rId35"/>
  </p:notesMasterIdLst>
  <p:sldIdLst>
    <p:sldId id="310" r:id="rId9"/>
    <p:sldId id="311" r:id="rId10"/>
    <p:sldId id="319" r:id="rId11"/>
    <p:sldId id="287" r:id="rId12"/>
    <p:sldId id="318" r:id="rId13"/>
    <p:sldId id="284" r:id="rId14"/>
    <p:sldId id="306" r:id="rId15"/>
    <p:sldId id="317" r:id="rId16"/>
    <p:sldId id="281" r:id="rId17"/>
    <p:sldId id="295" r:id="rId18"/>
    <p:sldId id="278" r:id="rId19"/>
    <p:sldId id="302" r:id="rId20"/>
    <p:sldId id="303" r:id="rId21"/>
    <p:sldId id="304" r:id="rId22"/>
    <p:sldId id="280" r:id="rId23"/>
    <p:sldId id="277" r:id="rId24"/>
    <p:sldId id="314" r:id="rId25"/>
    <p:sldId id="272" r:id="rId26"/>
    <p:sldId id="274" r:id="rId27"/>
    <p:sldId id="275" r:id="rId28"/>
    <p:sldId id="290" r:id="rId29"/>
    <p:sldId id="301" r:id="rId30"/>
    <p:sldId id="315" r:id="rId31"/>
    <p:sldId id="320" r:id="rId32"/>
    <p:sldId id="308" r:id="rId33"/>
    <p:sldId id="262" r:id="rId34"/>
  </p:sldIdLst>
  <p:sldSz cx="12192000" cy="6858000"/>
  <p:notesSz cx="6858000" cy="9144000"/>
  <p:defaultTextStyle>
    <a:defPPr>
      <a:defRPr lang="vi-VN"/>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50021"/>
    <a:srgbClr val="FF3300"/>
    <a:srgbClr val="339966"/>
    <a:srgbClr val="6600CC"/>
    <a:srgbClr val="0099FF"/>
    <a:srgbClr val="66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Kiểu Trung bình 2 - Màu chủ đề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3250" autoAdjust="0"/>
  </p:normalViewPr>
  <p:slideViewPr>
    <p:cSldViewPr>
      <p:cViewPr>
        <p:scale>
          <a:sx n="73" d="100"/>
          <a:sy n="73" d="100"/>
        </p:scale>
        <p:origin x="-588"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77D7710-7582-4B8B-9514-FD6775D86BD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13219CE1-E4AC-4C32-AC15-049CE1CD5A6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E83AB94-BD2A-42D1-9950-07F10368D3C8}" type="datetimeFigureOut">
              <a:rPr lang="en-US"/>
              <a:pPr>
                <a:defRPr/>
              </a:pPr>
              <a:t>9/10/2021</a:t>
            </a:fld>
            <a:endParaRPr lang="en-US"/>
          </a:p>
        </p:txBody>
      </p:sp>
      <p:sp>
        <p:nvSpPr>
          <p:cNvPr id="4" name="Slide Image Placeholder 3">
            <a:extLst>
              <a:ext uri="{FF2B5EF4-FFF2-40B4-BE49-F238E27FC236}">
                <a16:creationId xmlns:a16="http://schemas.microsoft.com/office/drawing/2014/main" xmlns="" id="{414156EC-15E9-4ACF-A69D-08CBF52BB75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366E5041-8360-4188-8598-680CBC55F53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98877259-8E5B-4DEF-A71C-1F1749E5D2D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8ADE64B9-86B4-41B3-B65B-9847EF62A6D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65C3526-FB2B-461C-A3A2-D2F22E39AF7A}" type="slidenum">
              <a:rPr lang="en-US" altLang="en-US"/>
              <a:pPr/>
              <a:t>‹#›</a:t>
            </a:fld>
            <a:endParaRPr lang="en-US" altLang="en-US"/>
          </a:p>
        </p:txBody>
      </p:sp>
    </p:spTree>
    <p:extLst>
      <p:ext uri="{BB962C8B-B14F-4D97-AF65-F5344CB8AC3E}">
        <p14:creationId xmlns:p14="http://schemas.microsoft.com/office/powerpoint/2010/main" val="3766422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xmlns="" id="{46C4E975-F780-49B9-86B2-75A8C147EE68}"/>
              </a:ext>
            </a:extLst>
          </p:cNvPr>
          <p:cNvSpPr>
            <a:spLocks noGrp="1" noRot="1" noChangeAspect="1" noChangeArrowheads="1" noTextEdit="1"/>
          </p:cNvSpPr>
          <p:nvPr>
            <p:ph type="sldImg" idx="4294967295"/>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xmlns="" id="{0084D6EE-0652-4CAD-A7A4-E4737E16B377}"/>
              </a:ext>
            </a:extLst>
          </p:cNvPr>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SG" altLang="en-US"/>
          </a:p>
        </p:txBody>
      </p:sp>
      <p:sp>
        <p:nvSpPr>
          <p:cNvPr id="58372" name="Slide Number Placeholder 3">
            <a:extLst>
              <a:ext uri="{FF2B5EF4-FFF2-40B4-BE49-F238E27FC236}">
                <a16:creationId xmlns:a16="http://schemas.microsoft.com/office/drawing/2014/main" xmlns="" id="{C50A8565-8FF5-44B6-895E-487E4E3464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8012F6-1053-44EC-92FF-CCFF684601C1}" type="slidenum">
              <a:rPr lang="en-SG" altLang="en-US"/>
              <a:pPr/>
              <a:t>1</a:t>
            </a:fld>
            <a:endParaRPr lang="en-SG" altLang="en-US"/>
          </a:p>
        </p:txBody>
      </p:sp>
    </p:spTree>
    <p:extLst>
      <p:ext uri="{BB962C8B-B14F-4D97-AF65-F5344CB8AC3E}">
        <p14:creationId xmlns:p14="http://schemas.microsoft.com/office/powerpoint/2010/main" val="2971453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a:extLst>
              <a:ext uri="{FF2B5EF4-FFF2-40B4-BE49-F238E27FC236}">
                <a16:creationId xmlns:a16="http://schemas.microsoft.com/office/drawing/2014/main" xmlns="" id="{BE44FF80-E5FA-4568-90C6-F29E756FD5E7}"/>
              </a:ext>
            </a:extLst>
          </p:cNvPr>
          <p:cNvSpPr>
            <a:spLocks noGrp="1" noRot="1" noChangeAspect="1" noChangeArrowheads="1" noTextEdit="1"/>
          </p:cNvSpPr>
          <p:nvPr>
            <p:ph type="sldImg" idx="4294967295"/>
          </p:nvPr>
        </p:nvSpPr>
        <p:spPr bwMode="auto">
          <a:xfrm>
            <a:off x="481013" y="1279525"/>
            <a:ext cx="614045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备注占位符 2">
            <a:extLst>
              <a:ext uri="{FF2B5EF4-FFF2-40B4-BE49-F238E27FC236}">
                <a16:creationId xmlns:a16="http://schemas.microsoft.com/office/drawing/2014/main" xmlns="" id="{0447491B-7E91-4287-89EA-F5C49388BAD7}"/>
              </a:ext>
            </a:extLst>
          </p:cNvPr>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59396" name="灯片编号占位符 3">
            <a:extLst>
              <a:ext uri="{FF2B5EF4-FFF2-40B4-BE49-F238E27FC236}">
                <a16:creationId xmlns:a16="http://schemas.microsoft.com/office/drawing/2014/main" xmlns="" id="{2A6F1025-A5A4-4FF2-BE77-23BEE5D896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7EDBE9-636E-43E7-A6CD-302F82D103E0}" type="slidenum">
              <a:rPr lang="zh-CN" altLang="en-US"/>
              <a:pPr/>
              <a:t>12</a:t>
            </a:fld>
            <a:endParaRPr lang="zh-CN" altLang="en-US"/>
          </a:p>
        </p:txBody>
      </p:sp>
    </p:spTree>
    <p:extLst>
      <p:ext uri="{BB962C8B-B14F-4D97-AF65-F5344CB8AC3E}">
        <p14:creationId xmlns:p14="http://schemas.microsoft.com/office/powerpoint/2010/main" val="71586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a:extLst>
              <a:ext uri="{FF2B5EF4-FFF2-40B4-BE49-F238E27FC236}">
                <a16:creationId xmlns:a16="http://schemas.microsoft.com/office/drawing/2014/main" xmlns="" id="{3771A114-216E-4283-9114-ADADA76D93B0}"/>
              </a:ext>
            </a:extLst>
          </p:cNvPr>
          <p:cNvSpPr>
            <a:spLocks noGrp="1" noRot="1" noChangeAspect="1" noChangeArrowheads="1" noTextEdit="1"/>
          </p:cNvSpPr>
          <p:nvPr>
            <p:ph type="sldImg" idx="4294967295"/>
          </p:nvPr>
        </p:nvSpPr>
        <p:spPr bwMode="auto">
          <a:xfrm>
            <a:off x="481013" y="1279525"/>
            <a:ext cx="614045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备注占位符 2">
            <a:extLst>
              <a:ext uri="{FF2B5EF4-FFF2-40B4-BE49-F238E27FC236}">
                <a16:creationId xmlns:a16="http://schemas.microsoft.com/office/drawing/2014/main" xmlns="" id="{CEC43360-E94E-4D1E-82D1-1EBEA6A389E4}"/>
              </a:ext>
            </a:extLst>
          </p:cNvPr>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60420" name="灯片编号占位符 3">
            <a:extLst>
              <a:ext uri="{FF2B5EF4-FFF2-40B4-BE49-F238E27FC236}">
                <a16:creationId xmlns:a16="http://schemas.microsoft.com/office/drawing/2014/main" xmlns="" id="{BD14E638-0E54-4F50-BC16-13C97EED3D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C8AFDE-42A0-4D4C-9792-C862CEFD4111}" type="slidenum">
              <a:rPr lang="zh-CN" altLang="en-US"/>
              <a:pPr/>
              <a:t>14</a:t>
            </a:fld>
            <a:endParaRPr lang="zh-CN" altLang="en-US"/>
          </a:p>
        </p:txBody>
      </p:sp>
    </p:spTree>
    <p:extLst>
      <p:ext uri="{BB962C8B-B14F-4D97-AF65-F5344CB8AC3E}">
        <p14:creationId xmlns:p14="http://schemas.microsoft.com/office/powerpoint/2010/main" val="248018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xmlns="" id="{2867B876-2325-4A6A-B119-10C5C8CD97C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xmlns="" id="{B2B73F49-B4DD-4F33-A0AE-1E9985B451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4" name="Slide Number Placeholder 3">
            <a:extLst>
              <a:ext uri="{FF2B5EF4-FFF2-40B4-BE49-F238E27FC236}">
                <a16:creationId xmlns:a16="http://schemas.microsoft.com/office/drawing/2014/main" xmlns="" id="{98920F5C-BF21-4A2B-9B6E-97C75057E7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8F3054-2E10-4B31-9813-1BDFB7863409}" type="slidenum">
              <a:rPr lang="en-US" altLang="en-US"/>
              <a:pPr/>
              <a:t>20</a:t>
            </a:fld>
            <a:endParaRPr lang="en-US" altLang="en-US"/>
          </a:p>
        </p:txBody>
      </p:sp>
    </p:spTree>
    <p:extLst>
      <p:ext uri="{BB962C8B-B14F-4D97-AF65-F5344CB8AC3E}">
        <p14:creationId xmlns:p14="http://schemas.microsoft.com/office/powerpoint/2010/main" val="2395094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1DFA975F-95EC-49B9-A0F6-03BE14C43341}"/>
              </a:ext>
            </a:extLst>
          </p:cNvPr>
          <p:cNvSpPr>
            <a:spLocks noGrp="1"/>
          </p:cNvSpPr>
          <p:nvPr>
            <p:ph type="dt" sz="half" idx="10"/>
          </p:nvPr>
        </p:nvSpPr>
        <p:spPr/>
        <p:txBody>
          <a:bodyPr/>
          <a:lstStyle>
            <a:lvl1pPr>
              <a:defRPr/>
            </a:lvl1pPr>
          </a:lstStyle>
          <a:p>
            <a:pPr>
              <a:defRPr/>
            </a:pPr>
            <a:endParaRPr lang="vi-VN" altLang="en-US"/>
          </a:p>
        </p:txBody>
      </p:sp>
      <p:sp>
        <p:nvSpPr>
          <p:cNvPr id="5" name="Footer Placeholder 4">
            <a:extLst>
              <a:ext uri="{FF2B5EF4-FFF2-40B4-BE49-F238E27FC236}">
                <a16:creationId xmlns:a16="http://schemas.microsoft.com/office/drawing/2014/main" xmlns="" id="{6D8D63FF-962B-4734-90BB-67FB970F6423}"/>
              </a:ext>
            </a:extLst>
          </p:cNvPr>
          <p:cNvSpPr>
            <a:spLocks noGrp="1"/>
          </p:cNvSpPr>
          <p:nvPr>
            <p:ph type="ftr" sz="quarter" idx="11"/>
          </p:nvPr>
        </p:nvSpPr>
        <p:spPr/>
        <p:txBody>
          <a:bodyPr/>
          <a:lstStyle>
            <a:lvl1pPr>
              <a:defRPr/>
            </a:lvl1pPr>
          </a:lstStyle>
          <a:p>
            <a:pPr>
              <a:defRPr/>
            </a:pPr>
            <a:endParaRPr lang="vi-VN" altLang="en-US"/>
          </a:p>
        </p:txBody>
      </p:sp>
      <p:sp>
        <p:nvSpPr>
          <p:cNvPr id="6" name="Slide Number Placeholder 5">
            <a:extLst>
              <a:ext uri="{FF2B5EF4-FFF2-40B4-BE49-F238E27FC236}">
                <a16:creationId xmlns:a16="http://schemas.microsoft.com/office/drawing/2014/main" xmlns="" id="{F23B739F-14CE-40B0-A9E6-EE984EC9544A}"/>
              </a:ext>
            </a:extLst>
          </p:cNvPr>
          <p:cNvSpPr>
            <a:spLocks noGrp="1"/>
          </p:cNvSpPr>
          <p:nvPr>
            <p:ph type="sldNum" sz="quarter" idx="12"/>
          </p:nvPr>
        </p:nvSpPr>
        <p:spPr/>
        <p:txBody>
          <a:bodyPr/>
          <a:lstStyle>
            <a:lvl1pPr>
              <a:defRPr/>
            </a:lvl1pPr>
          </a:lstStyle>
          <a:p>
            <a:fld id="{53E79917-7542-4471-BF99-A24EDA92F389}" type="slidenum">
              <a:rPr lang="vi-VN" altLang="en-US"/>
              <a:pPr/>
              <a:t>‹#›</a:t>
            </a:fld>
            <a:endParaRPr lang="vi-VN" altLang="en-US"/>
          </a:p>
        </p:txBody>
      </p:sp>
    </p:spTree>
    <p:extLst>
      <p:ext uri="{BB962C8B-B14F-4D97-AF65-F5344CB8AC3E}">
        <p14:creationId xmlns:p14="http://schemas.microsoft.com/office/powerpoint/2010/main" val="2268729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55286CF-39C9-4ABA-A45E-689CA7F6F5B7}"/>
              </a:ext>
            </a:extLst>
          </p:cNvPr>
          <p:cNvSpPr>
            <a:spLocks noGrp="1"/>
          </p:cNvSpPr>
          <p:nvPr>
            <p:ph type="dt" sz="half" idx="10"/>
          </p:nvPr>
        </p:nvSpPr>
        <p:spPr/>
        <p:txBody>
          <a:bodyPr/>
          <a:lstStyle>
            <a:lvl1pPr>
              <a:defRPr/>
            </a:lvl1pPr>
          </a:lstStyle>
          <a:p>
            <a:pPr>
              <a:defRPr/>
            </a:pPr>
            <a:endParaRPr lang="vi-VN" altLang="en-US"/>
          </a:p>
        </p:txBody>
      </p:sp>
      <p:sp>
        <p:nvSpPr>
          <p:cNvPr id="5" name="Footer Placeholder 4">
            <a:extLst>
              <a:ext uri="{FF2B5EF4-FFF2-40B4-BE49-F238E27FC236}">
                <a16:creationId xmlns:a16="http://schemas.microsoft.com/office/drawing/2014/main" xmlns="" id="{C5F9EDD7-D5DD-4F9E-9ED9-E84C76707C77}"/>
              </a:ext>
            </a:extLst>
          </p:cNvPr>
          <p:cNvSpPr>
            <a:spLocks noGrp="1"/>
          </p:cNvSpPr>
          <p:nvPr>
            <p:ph type="ftr" sz="quarter" idx="11"/>
          </p:nvPr>
        </p:nvSpPr>
        <p:spPr/>
        <p:txBody>
          <a:bodyPr/>
          <a:lstStyle>
            <a:lvl1pPr>
              <a:defRPr/>
            </a:lvl1pPr>
          </a:lstStyle>
          <a:p>
            <a:pPr>
              <a:defRPr/>
            </a:pPr>
            <a:endParaRPr lang="vi-VN" altLang="en-US"/>
          </a:p>
        </p:txBody>
      </p:sp>
      <p:sp>
        <p:nvSpPr>
          <p:cNvPr id="6" name="Slide Number Placeholder 5">
            <a:extLst>
              <a:ext uri="{FF2B5EF4-FFF2-40B4-BE49-F238E27FC236}">
                <a16:creationId xmlns:a16="http://schemas.microsoft.com/office/drawing/2014/main" xmlns="" id="{CBFCC210-DE8C-4449-920C-649F3CDDECE4}"/>
              </a:ext>
            </a:extLst>
          </p:cNvPr>
          <p:cNvSpPr>
            <a:spLocks noGrp="1"/>
          </p:cNvSpPr>
          <p:nvPr>
            <p:ph type="sldNum" sz="quarter" idx="12"/>
          </p:nvPr>
        </p:nvSpPr>
        <p:spPr/>
        <p:txBody>
          <a:bodyPr/>
          <a:lstStyle>
            <a:lvl1pPr>
              <a:defRPr/>
            </a:lvl1pPr>
          </a:lstStyle>
          <a:p>
            <a:fld id="{8F2FB3F5-3264-41BA-9C34-1D92DA8859C3}" type="slidenum">
              <a:rPr lang="vi-VN" altLang="en-US"/>
              <a:pPr/>
              <a:t>‹#›</a:t>
            </a:fld>
            <a:endParaRPr lang="vi-VN" altLang="en-US"/>
          </a:p>
        </p:txBody>
      </p:sp>
    </p:spTree>
    <p:extLst>
      <p:ext uri="{BB962C8B-B14F-4D97-AF65-F5344CB8AC3E}">
        <p14:creationId xmlns:p14="http://schemas.microsoft.com/office/powerpoint/2010/main" val="16261414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vi-VN"/>
              <a:t>Bấm để sửa kiểu tiêu đề Bản cái</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7" name="Slide Number Placeholder 6"/>
          <p:cNvSpPr>
            <a:spLocks noGrp="1"/>
          </p:cNvSpPr>
          <p:nvPr>
            <p:ph type="sldNum" sz="quarter" idx="12"/>
          </p:nvPr>
        </p:nvSpPr>
        <p:spPr/>
        <p:txBody>
          <a:bodyPr/>
          <a:lstStyle/>
          <a:p>
            <a:fld id="{E87A9300-B560-42F0-8E9D-E1BC2F3D9B70}" type="slidenum">
              <a:rPr lang="vi-VN" altLang="en-US" smtClean="0"/>
              <a:pPr/>
              <a:t>‹#›</a:t>
            </a:fld>
            <a:endParaRPr lang="vi-VN" alt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337771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vi-VN"/>
              <a:t>Bấm để sửa kiểu tiêu đề Bản cái</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7" name="Slide Number Placeholder 6"/>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11178954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3 Cột">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vi-VN"/>
              <a:t>Bấm để sửa kiểu tiêu đề Bản cái</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3" name="Date Placeholder 2"/>
          <p:cNvSpPr>
            <a:spLocks noGrp="1"/>
          </p:cNvSpPr>
          <p:nvPr>
            <p:ph type="dt" sz="half" idx="10"/>
          </p:nvPr>
        </p:nvSpPr>
        <p:spPr/>
        <p:txBody>
          <a:bodyPr/>
          <a:lstStyle/>
          <a:p>
            <a:pPr>
              <a:defRPr/>
            </a:pPr>
            <a:endParaRPr lang="vi-VN" altLang="en-US"/>
          </a:p>
        </p:txBody>
      </p:sp>
      <p:sp>
        <p:nvSpPr>
          <p:cNvPr id="4" name="Footer Placeholder 3"/>
          <p:cNvSpPr>
            <a:spLocks noGrp="1"/>
          </p:cNvSpPr>
          <p:nvPr>
            <p:ph type="ftr" sz="quarter" idx="11"/>
          </p:nvPr>
        </p:nvSpPr>
        <p:spPr/>
        <p:txBody>
          <a:bodyPr/>
          <a:lstStyle/>
          <a:p>
            <a:pPr>
              <a:defRPr/>
            </a:pPr>
            <a:endParaRPr lang="vi-VN" altLang="en-US"/>
          </a:p>
        </p:txBody>
      </p:sp>
      <p:sp>
        <p:nvSpPr>
          <p:cNvPr id="5" name="Slide Number Placeholder 4"/>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9725942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3 Cột Hình ảnh">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vi-VN"/>
              <a:t>Bấm để sửa kiểu tiêu đề Bản cái</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3" name="Date Placeholder 2"/>
          <p:cNvSpPr>
            <a:spLocks noGrp="1"/>
          </p:cNvSpPr>
          <p:nvPr>
            <p:ph type="dt" sz="half" idx="10"/>
          </p:nvPr>
        </p:nvSpPr>
        <p:spPr/>
        <p:txBody>
          <a:bodyPr/>
          <a:lstStyle/>
          <a:p>
            <a:pPr>
              <a:defRPr/>
            </a:pPr>
            <a:endParaRPr lang="vi-VN" altLang="en-US"/>
          </a:p>
        </p:txBody>
      </p:sp>
      <p:sp>
        <p:nvSpPr>
          <p:cNvPr id="4" name="Footer Placeholder 3"/>
          <p:cNvSpPr>
            <a:spLocks noGrp="1"/>
          </p:cNvSpPr>
          <p:nvPr>
            <p:ph type="ftr" sz="quarter" idx="11"/>
          </p:nvPr>
        </p:nvSpPr>
        <p:spPr/>
        <p:txBody>
          <a:bodyPr/>
          <a:lstStyle/>
          <a:p>
            <a:pPr>
              <a:defRPr/>
            </a:pPr>
            <a:endParaRPr lang="vi-VN" altLang="en-US"/>
          </a:p>
        </p:txBody>
      </p:sp>
      <p:sp>
        <p:nvSpPr>
          <p:cNvPr id="5" name="Slide Number Placeholder 4"/>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26378116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vi-VN"/>
              <a:t>Bấm để sửa kiểu tiêu đề Bản cái</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39232441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vi-VN"/>
              <a:t>Bấm để sửa kiểu tiêu đề Bản cái</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2638076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765336"/>
      </p:ext>
    </p:extLst>
  </p:cSld>
  <p:clrMapOvr>
    <a:masterClrMapping/>
  </p:clrMapOvr>
  <p:transition spd="slow" advClick="0" advTm="0">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vi-VN"/>
              <a:t>Bấm để sửa kiểu tiêu đề Bản cái</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36827241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16517203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2410448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B2FC96C-9433-420F-B295-0B461074CD0A}"/>
              </a:ext>
            </a:extLst>
          </p:cNvPr>
          <p:cNvSpPr>
            <a:spLocks noGrp="1"/>
          </p:cNvSpPr>
          <p:nvPr>
            <p:ph type="dt" sz="half" idx="10"/>
          </p:nvPr>
        </p:nvSpPr>
        <p:spPr/>
        <p:txBody>
          <a:bodyPr/>
          <a:lstStyle>
            <a:lvl1pPr>
              <a:defRPr/>
            </a:lvl1pPr>
          </a:lstStyle>
          <a:p>
            <a:pPr>
              <a:defRPr/>
            </a:pPr>
            <a:endParaRPr lang="vi-VN" altLang="en-US"/>
          </a:p>
        </p:txBody>
      </p:sp>
      <p:sp>
        <p:nvSpPr>
          <p:cNvPr id="5" name="Footer Placeholder 4">
            <a:extLst>
              <a:ext uri="{FF2B5EF4-FFF2-40B4-BE49-F238E27FC236}">
                <a16:creationId xmlns:a16="http://schemas.microsoft.com/office/drawing/2014/main" xmlns="" id="{3C876EDA-9103-4967-96A0-F0709E18D0CF}"/>
              </a:ext>
            </a:extLst>
          </p:cNvPr>
          <p:cNvSpPr>
            <a:spLocks noGrp="1"/>
          </p:cNvSpPr>
          <p:nvPr>
            <p:ph type="ftr" sz="quarter" idx="11"/>
          </p:nvPr>
        </p:nvSpPr>
        <p:spPr/>
        <p:txBody>
          <a:bodyPr/>
          <a:lstStyle>
            <a:lvl1pPr>
              <a:defRPr/>
            </a:lvl1pPr>
          </a:lstStyle>
          <a:p>
            <a:pPr>
              <a:defRPr/>
            </a:pPr>
            <a:endParaRPr lang="vi-VN" altLang="en-US"/>
          </a:p>
        </p:txBody>
      </p:sp>
      <p:sp>
        <p:nvSpPr>
          <p:cNvPr id="6" name="Slide Number Placeholder 5">
            <a:extLst>
              <a:ext uri="{FF2B5EF4-FFF2-40B4-BE49-F238E27FC236}">
                <a16:creationId xmlns:a16="http://schemas.microsoft.com/office/drawing/2014/main" xmlns="" id="{9A65D29E-4EA6-4B0C-AC15-13AB410289C2}"/>
              </a:ext>
            </a:extLst>
          </p:cNvPr>
          <p:cNvSpPr>
            <a:spLocks noGrp="1"/>
          </p:cNvSpPr>
          <p:nvPr>
            <p:ph type="sldNum" sz="quarter" idx="12"/>
          </p:nvPr>
        </p:nvSpPr>
        <p:spPr/>
        <p:txBody>
          <a:bodyPr/>
          <a:lstStyle>
            <a:lvl1pPr>
              <a:defRPr/>
            </a:lvl1pPr>
          </a:lstStyle>
          <a:p>
            <a:fld id="{F234876F-DDBC-465F-8D76-7CC6A8C91F90}" type="slidenum">
              <a:rPr lang="vi-VN" altLang="en-US"/>
              <a:pPr/>
              <a:t>‹#›</a:t>
            </a:fld>
            <a:endParaRPr lang="vi-VN" altLang="en-US"/>
          </a:p>
        </p:txBody>
      </p:sp>
    </p:spTree>
    <p:extLst>
      <p:ext uri="{BB962C8B-B14F-4D97-AF65-F5344CB8AC3E}">
        <p14:creationId xmlns:p14="http://schemas.microsoft.com/office/powerpoint/2010/main" val="11064497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7" name="Slide Number Placeholder 6"/>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14541955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a:defRPr/>
            </a:pPr>
            <a:endParaRPr lang="vi-VN" altLang="en-US"/>
          </a:p>
        </p:txBody>
      </p:sp>
      <p:sp>
        <p:nvSpPr>
          <p:cNvPr id="8" name="Footer Placeholder 7"/>
          <p:cNvSpPr>
            <a:spLocks noGrp="1"/>
          </p:cNvSpPr>
          <p:nvPr>
            <p:ph type="ftr" sz="quarter" idx="11"/>
          </p:nvPr>
        </p:nvSpPr>
        <p:spPr/>
        <p:txBody>
          <a:bodyPr/>
          <a:lstStyle/>
          <a:p>
            <a:pPr>
              <a:defRPr/>
            </a:pPr>
            <a:endParaRPr lang="vi-VN" altLang="en-US"/>
          </a:p>
        </p:txBody>
      </p:sp>
      <p:sp>
        <p:nvSpPr>
          <p:cNvPr id="9" name="Slide Number Placeholder 8"/>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33534692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a:defRPr/>
            </a:pPr>
            <a:endParaRPr lang="vi-VN" altLang="en-US"/>
          </a:p>
        </p:txBody>
      </p:sp>
      <p:sp>
        <p:nvSpPr>
          <p:cNvPr id="4" name="Footer Placeholder 3"/>
          <p:cNvSpPr>
            <a:spLocks noGrp="1"/>
          </p:cNvSpPr>
          <p:nvPr>
            <p:ph type="ftr" sz="quarter" idx="11"/>
          </p:nvPr>
        </p:nvSpPr>
        <p:spPr/>
        <p:txBody>
          <a:bodyPr/>
          <a:lstStyle/>
          <a:p>
            <a:pPr>
              <a:defRPr/>
            </a:pPr>
            <a:endParaRPr lang="vi-VN" altLang="en-US"/>
          </a:p>
        </p:txBody>
      </p:sp>
      <p:sp>
        <p:nvSpPr>
          <p:cNvPr id="5" name="Slide Number Placeholder 4"/>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33901299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vi-VN" altLang="en-US"/>
          </a:p>
        </p:txBody>
      </p:sp>
      <p:sp>
        <p:nvSpPr>
          <p:cNvPr id="3" name="Footer Placeholder 2"/>
          <p:cNvSpPr>
            <a:spLocks noGrp="1"/>
          </p:cNvSpPr>
          <p:nvPr>
            <p:ph type="ftr" sz="quarter" idx="11"/>
          </p:nvPr>
        </p:nvSpPr>
        <p:spPr/>
        <p:txBody>
          <a:bodyPr/>
          <a:lstStyle/>
          <a:p>
            <a:pPr>
              <a:defRPr/>
            </a:pPr>
            <a:endParaRPr lang="vi-VN" altLang="en-US"/>
          </a:p>
        </p:txBody>
      </p:sp>
      <p:sp>
        <p:nvSpPr>
          <p:cNvPr id="4" name="Slide Number Placeholder 3"/>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100274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vi-VN"/>
              <a:t>Bấm để sửa kiểu tiêu đề Bản cái</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7" name="Slide Number Placeholder 6"/>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31515681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7" name="Slide Number Placeholder 6"/>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10316870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31585462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E87A9300-B560-42F0-8E9D-E1BC2F3D9B70}" type="slidenum">
              <a:rPr lang="vi-VN" altLang="en-US" smtClean="0"/>
              <a:pPr/>
              <a:t>‹#›</a:t>
            </a:fld>
            <a:endParaRPr lang="vi-VN"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374163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13923497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E87A9300-B560-42F0-8E9D-E1BC2F3D9B70}" type="slidenum">
              <a:rPr lang="vi-VN" altLang="en-US" smtClean="0"/>
              <a:pPr/>
              <a:t>‹#›</a:t>
            </a:fld>
            <a:endParaRPr lang="vi-V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57309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5AF6CA3F-DD7E-4819-AD87-4CE77CAC30E5}"/>
              </a:ext>
            </a:extLst>
          </p:cNvPr>
          <p:cNvSpPr>
            <a:spLocks noGrp="1"/>
          </p:cNvSpPr>
          <p:nvPr>
            <p:ph type="dt" sz="half" idx="10"/>
          </p:nvPr>
        </p:nvSpPr>
        <p:spPr/>
        <p:txBody>
          <a:bodyPr/>
          <a:lstStyle>
            <a:lvl1pPr>
              <a:defRPr/>
            </a:lvl1pPr>
          </a:lstStyle>
          <a:p>
            <a:pPr>
              <a:defRPr/>
            </a:pPr>
            <a:fld id="{8BB6887B-7DB5-4B22-A22B-029FF41880A9}" type="datetimeFigureOut">
              <a:rPr lang="en-US"/>
              <a:pPr>
                <a:defRPr/>
              </a:pPr>
              <a:t>9/10/2021</a:t>
            </a:fld>
            <a:endParaRPr lang="en-US"/>
          </a:p>
        </p:txBody>
      </p:sp>
      <p:sp>
        <p:nvSpPr>
          <p:cNvPr id="3" name="Footer Placeholder 4">
            <a:extLst>
              <a:ext uri="{FF2B5EF4-FFF2-40B4-BE49-F238E27FC236}">
                <a16:creationId xmlns:a16="http://schemas.microsoft.com/office/drawing/2014/main" xmlns="" id="{8CCEC414-71C3-4E1E-A0D4-FCD0A1A4C86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710E68A4-272A-4D31-BBA8-96D47C4660F9}"/>
              </a:ext>
            </a:extLst>
          </p:cNvPr>
          <p:cNvSpPr>
            <a:spLocks noGrp="1"/>
          </p:cNvSpPr>
          <p:nvPr>
            <p:ph type="sldNum" sz="quarter" idx="12"/>
          </p:nvPr>
        </p:nvSpPr>
        <p:spPr/>
        <p:txBody>
          <a:bodyPr/>
          <a:lstStyle>
            <a:lvl1pPr>
              <a:defRPr/>
            </a:lvl1pPr>
          </a:lstStyle>
          <a:p>
            <a:fld id="{08A0639D-BC01-4CBB-B37A-E8E7B85EEBE9}" type="slidenum">
              <a:rPr lang="en-US" altLang="zh-CN"/>
              <a:pPr/>
              <a:t>‹#›</a:t>
            </a:fld>
            <a:endParaRPr lang="en-US" altLang="zh-CN"/>
          </a:p>
        </p:txBody>
      </p:sp>
    </p:spTree>
    <p:extLst>
      <p:ext uri="{BB962C8B-B14F-4D97-AF65-F5344CB8AC3E}">
        <p14:creationId xmlns:p14="http://schemas.microsoft.com/office/powerpoint/2010/main" val="932608433"/>
      </p:ext>
    </p:extLst>
  </p:cSld>
  <p:clrMapOvr>
    <a:masterClrMapping/>
  </p:clrMapOvr>
  <p:transition spd="slow" advClick="0" advTm="0">
    <p:rand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Đúng hoặc Sai">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10941037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22536776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vi-VN"/>
              <a:t>Bấm để sửa kiểu tiêu đề Bản cái</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1021943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xmlns="" id="{CDD648F8-BA94-4E08-93A9-9AB73FC8740C}"/>
              </a:ext>
            </a:extLst>
          </p:cNvPr>
          <p:cNvGrpSpPr>
            <a:grpSpLocks/>
          </p:cNvGrpSpPr>
          <p:nvPr/>
        </p:nvGrpSpPr>
        <p:grpSpPr bwMode="auto">
          <a:xfrm>
            <a:off x="0" y="0"/>
            <a:ext cx="12192000" cy="6858000"/>
            <a:chOff x="0" y="0"/>
            <a:chExt cx="9144000" cy="6858000"/>
          </a:xfrm>
        </p:grpSpPr>
        <p:sp>
          <p:nvSpPr>
            <p:cNvPr id="5" name="Rectangle 15">
              <a:extLst>
                <a:ext uri="{FF2B5EF4-FFF2-40B4-BE49-F238E27FC236}">
                  <a16:creationId xmlns:a16="http://schemas.microsoft.com/office/drawing/2014/main" xmlns="" id="{90468AF2-292B-4BB7-95EA-703049E69BE0}"/>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16">
              <a:extLst>
                <a:ext uri="{FF2B5EF4-FFF2-40B4-BE49-F238E27FC236}">
                  <a16:creationId xmlns:a16="http://schemas.microsoft.com/office/drawing/2014/main" xmlns="" id="{D016E723-3597-41A0-8AD0-72BE5D28362C}"/>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7" name="Freeform 17">
            <a:extLst>
              <a:ext uri="{FF2B5EF4-FFF2-40B4-BE49-F238E27FC236}">
                <a16:creationId xmlns:a16="http://schemas.microsoft.com/office/drawing/2014/main" xmlns="" id="{4850CA06-1A32-494F-B4A4-2DE420618F54}"/>
              </a:ext>
            </a:extLst>
          </p:cNvPr>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18">
            <a:extLst>
              <a:ext uri="{FF2B5EF4-FFF2-40B4-BE49-F238E27FC236}">
                <a16:creationId xmlns:a16="http://schemas.microsoft.com/office/drawing/2014/main" xmlns="" id="{C40ABFFD-794C-42A4-91B1-6E0EFE8A6048}"/>
              </a:ext>
            </a:extLst>
          </p:cNvPr>
          <p:cNvSpPr/>
          <p:nvPr/>
        </p:nvSpPr>
        <p:spPr>
          <a:xfrm>
            <a:off x="1320801" y="1017588"/>
            <a:ext cx="9571567"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19">
            <a:extLst>
              <a:ext uri="{FF2B5EF4-FFF2-40B4-BE49-F238E27FC236}">
                <a16:creationId xmlns:a16="http://schemas.microsoft.com/office/drawing/2014/main" xmlns="" id="{3DF7F464-D8EC-4593-8BA6-6EDB46A239B5}"/>
              </a:ext>
            </a:extLst>
          </p:cNvPr>
          <p:cNvSpPr/>
          <p:nvPr/>
        </p:nvSpPr>
        <p:spPr>
          <a:xfrm>
            <a:off x="1320801" y="1009650"/>
            <a:ext cx="9573684"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 name="Picture 2" descr="C:\Users\Administrator\Desktop\Pushpin Dev\Assets\pushpinLeft.png">
            <a:extLst>
              <a:ext uri="{FF2B5EF4-FFF2-40B4-BE49-F238E27FC236}">
                <a16:creationId xmlns:a16="http://schemas.microsoft.com/office/drawing/2014/main" xmlns="" id="{6573AFAF-CA78-4064-882F-F137B02CF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1026585" y="701676"/>
            <a:ext cx="755649"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Administrator\Desktop\Pushpin Dev\Assets\pushpinLeft.png">
            <a:extLst>
              <a:ext uri="{FF2B5EF4-FFF2-40B4-BE49-F238E27FC236}">
                <a16:creationId xmlns:a16="http://schemas.microsoft.com/office/drawing/2014/main" xmlns="" id="{324B5C7F-295D-40DC-A565-0952F3B18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10567723" y="654844"/>
            <a:ext cx="566738" cy="7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Date Placeholder 3">
            <a:extLst>
              <a:ext uri="{FF2B5EF4-FFF2-40B4-BE49-F238E27FC236}">
                <a16:creationId xmlns:a16="http://schemas.microsoft.com/office/drawing/2014/main" xmlns="" id="{FCC2F312-AAF4-4F7B-A812-792898ECE5FE}"/>
              </a:ext>
            </a:extLst>
          </p:cNvPr>
          <p:cNvSpPr>
            <a:spLocks noGrp="1"/>
          </p:cNvSpPr>
          <p:nvPr>
            <p:ph type="dt" sz="half" idx="10"/>
          </p:nvPr>
        </p:nvSpPr>
        <p:spPr>
          <a:xfrm>
            <a:off x="9027585" y="5357814"/>
            <a:ext cx="1619249" cy="365125"/>
          </a:xfrm>
        </p:spPr>
        <p:txBody>
          <a:bodyPr/>
          <a:lstStyle>
            <a:lvl1pPr>
              <a:defRPr/>
            </a:lvl1pPr>
          </a:lstStyle>
          <a:p>
            <a:pPr>
              <a:defRPr/>
            </a:pPr>
            <a:endParaRPr lang="vi-VN" altLang="en-US"/>
          </a:p>
        </p:txBody>
      </p:sp>
      <p:sp>
        <p:nvSpPr>
          <p:cNvPr id="13" name="Footer Placeholder 4">
            <a:extLst>
              <a:ext uri="{FF2B5EF4-FFF2-40B4-BE49-F238E27FC236}">
                <a16:creationId xmlns:a16="http://schemas.microsoft.com/office/drawing/2014/main" xmlns="" id="{C8C18909-AAF1-4867-8EDD-8482E5674B3F}"/>
              </a:ext>
            </a:extLst>
          </p:cNvPr>
          <p:cNvSpPr>
            <a:spLocks noGrp="1"/>
          </p:cNvSpPr>
          <p:nvPr>
            <p:ph type="ftr" sz="quarter" idx="11"/>
          </p:nvPr>
        </p:nvSpPr>
        <p:spPr>
          <a:xfrm>
            <a:off x="1566334" y="5357814"/>
            <a:ext cx="6711951" cy="365125"/>
          </a:xfrm>
        </p:spPr>
        <p:txBody>
          <a:bodyPr/>
          <a:lstStyle>
            <a:lvl1pPr>
              <a:defRPr/>
            </a:lvl1pPr>
          </a:lstStyle>
          <a:p>
            <a:pPr>
              <a:defRPr/>
            </a:pPr>
            <a:endParaRPr lang="vi-VN" altLang="en-US"/>
          </a:p>
        </p:txBody>
      </p:sp>
      <p:sp>
        <p:nvSpPr>
          <p:cNvPr id="14" name="Slide Number Placeholder 5">
            <a:extLst>
              <a:ext uri="{FF2B5EF4-FFF2-40B4-BE49-F238E27FC236}">
                <a16:creationId xmlns:a16="http://schemas.microsoft.com/office/drawing/2014/main" xmlns="" id="{8FCB1E3D-3934-4164-86B1-B672A2D4F8CD}"/>
              </a:ext>
            </a:extLst>
          </p:cNvPr>
          <p:cNvSpPr>
            <a:spLocks noGrp="1"/>
          </p:cNvSpPr>
          <p:nvPr>
            <p:ph type="sldNum" sz="quarter" idx="12"/>
          </p:nvPr>
        </p:nvSpPr>
        <p:spPr>
          <a:xfrm>
            <a:off x="8284634" y="5357814"/>
            <a:ext cx="738717" cy="365125"/>
          </a:xfrm>
        </p:spPr>
        <p:txBody>
          <a:bodyPr/>
          <a:lstStyle>
            <a:lvl1pPr algn="ctr">
              <a:defRPr/>
            </a:lvl1pPr>
          </a:lstStyle>
          <a:p>
            <a:fld id="{F4A799EE-D450-4A6F-9A33-BCDAC9F661AD}" type="slidenum">
              <a:rPr lang="vi-VN" altLang="en-US"/>
              <a:pPr/>
              <a:t>‹#›</a:t>
            </a:fld>
            <a:endParaRPr lang="vi-VN" altLang="en-US"/>
          </a:p>
        </p:txBody>
      </p:sp>
    </p:spTree>
    <p:extLst>
      <p:ext uri="{BB962C8B-B14F-4D97-AF65-F5344CB8AC3E}">
        <p14:creationId xmlns:p14="http://schemas.microsoft.com/office/powerpoint/2010/main" val="4263736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335E1C-32ED-4273-96A7-8BF9D922886A}"/>
              </a:ext>
            </a:extLst>
          </p:cNvPr>
          <p:cNvSpPr>
            <a:spLocks noGrp="1"/>
          </p:cNvSpPr>
          <p:nvPr>
            <p:ph type="dt" sz="half" idx="10"/>
          </p:nvPr>
        </p:nvSpPr>
        <p:spPr/>
        <p:txBody>
          <a:bodyPr/>
          <a:lstStyle>
            <a:lvl1pPr>
              <a:defRPr/>
            </a:lvl1pPr>
          </a:lstStyle>
          <a:p>
            <a:pPr>
              <a:defRPr/>
            </a:pPr>
            <a:endParaRPr lang="vi-VN" altLang="en-US"/>
          </a:p>
        </p:txBody>
      </p:sp>
      <p:sp>
        <p:nvSpPr>
          <p:cNvPr id="5" name="Footer Placeholder 4">
            <a:extLst>
              <a:ext uri="{FF2B5EF4-FFF2-40B4-BE49-F238E27FC236}">
                <a16:creationId xmlns:a16="http://schemas.microsoft.com/office/drawing/2014/main" xmlns="" id="{CAFBD1FD-DAC9-4283-A7ED-0E3F49F07EAB}"/>
              </a:ext>
            </a:extLst>
          </p:cNvPr>
          <p:cNvSpPr>
            <a:spLocks noGrp="1"/>
          </p:cNvSpPr>
          <p:nvPr>
            <p:ph type="ftr" sz="quarter" idx="11"/>
          </p:nvPr>
        </p:nvSpPr>
        <p:spPr/>
        <p:txBody>
          <a:bodyPr/>
          <a:lstStyle>
            <a:lvl1pPr>
              <a:defRPr/>
            </a:lvl1pPr>
          </a:lstStyle>
          <a:p>
            <a:pPr>
              <a:defRPr/>
            </a:pPr>
            <a:endParaRPr lang="vi-VN" altLang="en-US"/>
          </a:p>
        </p:txBody>
      </p:sp>
      <p:sp>
        <p:nvSpPr>
          <p:cNvPr id="6" name="Slide Number Placeholder 5">
            <a:extLst>
              <a:ext uri="{FF2B5EF4-FFF2-40B4-BE49-F238E27FC236}">
                <a16:creationId xmlns:a16="http://schemas.microsoft.com/office/drawing/2014/main" xmlns="" id="{92027939-C6A3-467D-95FB-870E5F6967AB}"/>
              </a:ext>
            </a:extLst>
          </p:cNvPr>
          <p:cNvSpPr>
            <a:spLocks noGrp="1"/>
          </p:cNvSpPr>
          <p:nvPr>
            <p:ph type="sldNum" sz="quarter" idx="12"/>
          </p:nvPr>
        </p:nvSpPr>
        <p:spPr/>
        <p:txBody>
          <a:bodyPr/>
          <a:lstStyle>
            <a:lvl1pPr>
              <a:defRPr/>
            </a:lvl1pPr>
          </a:lstStyle>
          <a:p>
            <a:fld id="{CBFDE34D-2919-42C8-B187-D3CEF9CC5744}" type="slidenum">
              <a:rPr lang="vi-VN" altLang="en-US"/>
              <a:pPr/>
              <a:t>‹#›</a:t>
            </a:fld>
            <a:endParaRPr lang="vi-VN" altLang="en-US"/>
          </a:p>
        </p:txBody>
      </p:sp>
    </p:spTree>
    <p:extLst>
      <p:ext uri="{BB962C8B-B14F-4D97-AF65-F5344CB8AC3E}">
        <p14:creationId xmlns:p14="http://schemas.microsoft.com/office/powerpoint/2010/main" val="1402439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941690" y="3725335"/>
            <a:ext cx="8308623"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DA929FF-C487-4702-8637-B75BE5413842}"/>
              </a:ext>
            </a:extLst>
          </p:cNvPr>
          <p:cNvSpPr>
            <a:spLocks noGrp="1"/>
          </p:cNvSpPr>
          <p:nvPr>
            <p:ph type="dt" sz="half" idx="10"/>
          </p:nvPr>
        </p:nvSpPr>
        <p:spPr/>
        <p:txBody>
          <a:bodyPr/>
          <a:lstStyle>
            <a:lvl1pPr>
              <a:defRPr/>
            </a:lvl1pPr>
          </a:lstStyle>
          <a:p>
            <a:pPr>
              <a:defRPr/>
            </a:pPr>
            <a:endParaRPr lang="vi-VN" altLang="en-US"/>
          </a:p>
        </p:txBody>
      </p:sp>
      <p:sp>
        <p:nvSpPr>
          <p:cNvPr id="5" name="Footer Placeholder 4">
            <a:extLst>
              <a:ext uri="{FF2B5EF4-FFF2-40B4-BE49-F238E27FC236}">
                <a16:creationId xmlns:a16="http://schemas.microsoft.com/office/drawing/2014/main" xmlns="" id="{4EED6AE4-B2A2-41BF-872A-2F49BC98734C}"/>
              </a:ext>
            </a:extLst>
          </p:cNvPr>
          <p:cNvSpPr>
            <a:spLocks noGrp="1"/>
          </p:cNvSpPr>
          <p:nvPr>
            <p:ph type="ftr" sz="quarter" idx="11"/>
          </p:nvPr>
        </p:nvSpPr>
        <p:spPr/>
        <p:txBody>
          <a:bodyPr/>
          <a:lstStyle>
            <a:lvl1pPr>
              <a:defRPr/>
            </a:lvl1pPr>
          </a:lstStyle>
          <a:p>
            <a:pPr>
              <a:defRPr/>
            </a:pPr>
            <a:endParaRPr lang="vi-VN" altLang="en-US"/>
          </a:p>
        </p:txBody>
      </p:sp>
      <p:sp>
        <p:nvSpPr>
          <p:cNvPr id="6" name="Slide Number Placeholder 5">
            <a:extLst>
              <a:ext uri="{FF2B5EF4-FFF2-40B4-BE49-F238E27FC236}">
                <a16:creationId xmlns:a16="http://schemas.microsoft.com/office/drawing/2014/main" xmlns="" id="{F0CFDF77-E600-4609-BEF6-F624824E5BDB}"/>
              </a:ext>
            </a:extLst>
          </p:cNvPr>
          <p:cNvSpPr>
            <a:spLocks noGrp="1"/>
          </p:cNvSpPr>
          <p:nvPr>
            <p:ph type="sldNum" sz="quarter" idx="12"/>
          </p:nvPr>
        </p:nvSpPr>
        <p:spPr/>
        <p:txBody>
          <a:bodyPr/>
          <a:lstStyle>
            <a:lvl1pPr>
              <a:defRPr/>
            </a:lvl1pPr>
          </a:lstStyle>
          <a:p>
            <a:fld id="{AF268297-24FC-4695-B060-A06F08524C9C}" type="slidenum">
              <a:rPr lang="vi-VN" altLang="en-US"/>
              <a:pPr/>
              <a:t>‹#›</a:t>
            </a:fld>
            <a:endParaRPr lang="vi-VN" altLang="en-US"/>
          </a:p>
        </p:txBody>
      </p:sp>
    </p:spTree>
    <p:extLst>
      <p:ext uri="{BB962C8B-B14F-4D97-AF65-F5344CB8AC3E}">
        <p14:creationId xmlns:p14="http://schemas.microsoft.com/office/powerpoint/2010/main" val="1307630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731264" y="2121407"/>
            <a:ext cx="42672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217920" y="2119313"/>
            <a:ext cx="42672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86B719A4-6A0B-472B-B98E-0B548D1E3249}"/>
              </a:ext>
            </a:extLst>
          </p:cNvPr>
          <p:cNvSpPr>
            <a:spLocks noGrp="1"/>
          </p:cNvSpPr>
          <p:nvPr>
            <p:ph type="dt" sz="half" idx="15"/>
          </p:nvPr>
        </p:nvSpPr>
        <p:spPr/>
        <p:txBody>
          <a:bodyPr/>
          <a:lstStyle>
            <a:lvl1pPr>
              <a:defRPr/>
            </a:lvl1pPr>
          </a:lstStyle>
          <a:p>
            <a:pPr>
              <a:defRPr/>
            </a:pPr>
            <a:endParaRPr lang="vi-VN" altLang="en-US"/>
          </a:p>
        </p:txBody>
      </p:sp>
      <p:sp>
        <p:nvSpPr>
          <p:cNvPr id="6" name="Footer Placeholder 4">
            <a:extLst>
              <a:ext uri="{FF2B5EF4-FFF2-40B4-BE49-F238E27FC236}">
                <a16:creationId xmlns:a16="http://schemas.microsoft.com/office/drawing/2014/main" xmlns="" id="{EF2CFB0D-1ACE-4052-88C4-5D185AE15C9C}"/>
              </a:ext>
            </a:extLst>
          </p:cNvPr>
          <p:cNvSpPr>
            <a:spLocks noGrp="1"/>
          </p:cNvSpPr>
          <p:nvPr>
            <p:ph type="ftr" sz="quarter" idx="16"/>
          </p:nvPr>
        </p:nvSpPr>
        <p:spPr/>
        <p:txBody>
          <a:bodyPr/>
          <a:lstStyle>
            <a:lvl1pPr>
              <a:defRPr/>
            </a:lvl1pPr>
          </a:lstStyle>
          <a:p>
            <a:pPr>
              <a:defRPr/>
            </a:pPr>
            <a:endParaRPr lang="vi-VN" altLang="en-US"/>
          </a:p>
        </p:txBody>
      </p:sp>
      <p:sp>
        <p:nvSpPr>
          <p:cNvPr id="7" name="Slide Number Placeholder 5">
            <a:extLst>
              <a:ext uri="{FF2B5EF4-FFF2-40B4-BE49-F238E27FC236}">
                <a16:creationId xmlns:a16="http://schemas.microsoft.com/office/drawing/2014/main" xmlns="" id="{CCFBE3CB-C87C-4E29-AB48-A89C71833C1A}"/>
              </a:ext>
            </a:extLst>
          </p:cNvPr>
          <p:cNvSpPr>
            <a:spLocks noGrp="1"/>
          </p:cNvSpPr>
          <p:nvPr>
            <p:ph type="sldNum" sz="quarter" idx="17"/>
          </p:nvPr>
        </p:nvSpPr>
        <p:spPr/>
        <p:txBody>
          <a:bodyPr/>
          <a:lstStyle>
            <a:lvl1pPr>
              <a:defRPr/>
            </a:lvl1pPr>
          </a:lstStyle>
          <a:p>
            <a:fld id="{E65EFF5A-379D-4713-A661-A4A99CB5CE37}" type="slidenum">
              <a:rPr lang="vi-VN" altLang="en-US"/>
              <a:pPr/>
              <a:t>‹#›</a:t>
            </a:fld>
            <a:endParaRPr lang="vi-VN" altLang="en-US"/>
          </a:p>
        </p:txBody>
      </p:sp>
    </p:spTree>
    <p:extLst>
      <p:ext uri="{BB962C8B-B14F-4D97-AF65-F5344CB8AC3E}">
        <p14:creationId xmlns:p14="http://schemas.microsoft.com/office/powerpoint/2010/main" val="1113616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1731264" y="2944368"/>
            <a:ext cx="4303776"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029B0003-3261-4EE5-9FC4-5BC7CB724745}"/>
              </a:ext>
            </a:extLst>
          </p:cNvPr>
          <p:cNvSpPr>
            <a:spLocks noGrp="1"/>
          </p:cNvSpPr>
          <p:nvPr>
            <p:ph type="dt" sz="half" idx="15"/>
          </p:nvPr>
        </p:nvSpPr>
        <p:spPr/>
        <p:txBody>
          <a:bodyPr/>
          <a:lstStyle>
            <a:lvl1pPr>
              <a:defRPr/>
            </a:lvl1pPr>
          </a:lstStyle>
          <a:p>
            <a:pPr>
              <a:defRPr/>
            </a:pPr>
            <a:endParaRPr lang="vi-VN" altLang="en-US"/>
          </a:p>
        </p:txBody>
      </p:sp>
      <p:sp>
        <p:nvSpPr>
          <p:cNvPr id="8" name="Footer Placeholder 4">
            <a:extLst>
              <a:ext uri="{FF2B5EF4-FFF2-40B4-BE49-F238E27FC236}">
                <a16:creationId xmlns:a16="http://schemas.microsoft.com/office/drawing/2014/main" xmlns="" id="{6BF4B7E8-C115-4797-8EB9-6915CF4D093A}"/>
              </a:ext>
            </a:extLst>
          </p:cNvPr>
          <p:cNvSpPr>
            <a:spLocks noGrp="1"/>
          </p:cNvSpPr>
          <p:nvPr>
            <p:ph type="ftr" sz="quarter" idx="16"/>
          </p:nvPr>
        </p:nvSpPr>
        <p:spPr/>
        <p:txBody>
          <a:bodyPr/>
          <a:lstStyle>
            <a:lvl1pPr>
              <a:defRPr/>
            </a:lvl1pPr>
          </a:lstStyle>
          <a:p>
            <a:pPr>
              <a:defRPr/>
            </a:pPr>
            <a:endParaRPr lang="vi-VN" altLang="en-US"/>
          </a:p>
        </p:txBody>
      </p:sp>
      <p:sp>
        <p:nvSpPr>
          <p:cNvPr id="9" name="Slide Number Placeholder 5">
            <a:extLst>
              <a:ext uri="{FF2B5EF4-FFF2-40B4-BE49-F238E27FC236}">
                <a16:creationId xmlns:a16="http://schemas.microsoft.com/office/drawing/2014/main" xmlns="" id="{472A1C93-CE7C-42C0-B7DC-34823DC8503B}"/>
              </a:ext>
            </a:extLst>
          </p:cNvPr>
          <p:cNvSpPr>
            <a:spLocks noGrp="1"/>
          </p:cNvSpPr>
          <p:nvPr>
            <p:ph type="sldNum" sz="quarter" idx="17"/>
          </p:nvPr>
        </p:nvSpPr>
        <p:spPr/>
        <p:txBody>
          <a:bodyPr/>
          <a:lstStyle>
            <a:lvl1pPr>
              <a:defRPr/>
            </a:lvl1pPr>
          </a:lstStyle>
          <a:p>
            <a:fld id="{56CD78AE-3B61-4A88-A9D4-8FBF1DF4C617}" type="slidenum">
              <a:rPr lang="vi-VN" altLang="en-US"/>
              <a:pPr/>
              <a:t>‹#›</a:t>
            </a:fld>
            <a:endParaRPr lang="vi-VN" altLang="en-US"/>
          </a:p>
        </p:txBody>
      </p:sp>
    </p:spTree>
    <p:extLst>
      <p:ext uri="{BB962C8B-B14F-4D97-AF65-F5344CB8AC3E}">
        <p14:creationId xmlns:p14="http://schemas.microsoft.com/office/powerpoint/2010/main" val="3953078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41B5E57A-2C57-4E94-B29C-AEFF509B4CD2}"/>
              </a:ext>
            </a:extLst>
          </p:cNvPr>
          <p:cNvSpPr>
            <a:spLocks noGrp="1"/>
          </p:cNvSpPr>
          <p:nvPr>
            <p:ph type="dt" sz="half" idx="10"/>
          </p:nvPr>
        </p:nvSpPr>
        <p:spPr/>
        <p:txBody>
          <a:bodyPr/>
          <a:lstStyle>
            <a:lvl1pPr>
              <a:defRPr/>
            </a:lvl1pPr>
          </a:lstStyle>
          <a:p>
            <a:pPr>
              <a:defRPr/>
            </a:pPr>
            <a:endParaRPr lang="vi-VN" altLang="en-US"/>
          </a:p>
        </p:txBody>
      </p:sp>
      <p:sp>
        <p:nvSpPr>
          <p:cNvPr id="4" name="Footer Placeholder 4">
            <a:extLst>
              <a:ext uri="{FF2B5EF4-FFF2-40B4-BE49-F238E27FC236}">
                <a16:creationId xmlns:a16="http://schemas.microsoft.com/office/drawing/2014/main" xmlns="" id="{B84EC450-C7B3-46AC-BD59-F66A70F25A98}"/>
              </a:ext>
            </a:extLst>
          </p:cNvPr>
          <p:cNvSpPr>
            <a:spLocks noGrp="1"/>
          </p:cNvSpPr>
          <p:nvPr>
            <p:ph type="ftr" sz="quarter" idx="11"/>
          </p:nvPr>
        </p:nvSpPr>
        <p:spPr/>
        <p:txBody>
          <a:bodyPr/>
          <a:lstStyle>
            <a:lvl1pPr>
              <a:defRPr/>
            </a:lvl1pPr>
          </a:lstStyle>
          <a:p>
            <a:pPr>
              <a:defRPr/>
            </a:pPr>
            <a:endParaRPr lang="vi-VN" altLang="en-US"/>
          </a:p>
        </p:txBody>
      </p:sp>
      <p:sp>
        <p:nvSpPr>
          <p:cNvPr id="5" name="Slide Number Placeholder 5">
            <a:extLst>
              <a:ext uri="{FF2B5EF4-FFF2-40B4-BE49-F238E27FC236}">
                <a16:creationId xmlns:a16="http://schemas.microsoft.com/office/drawing/2014/main" xmlns="" id="{C1B6CDA6-7042-4D01-8797-239CB2A84EC0}"/>
              </a:ext>
            </a:extLst>
          </p:cNvPr>
          <p:cNvSpPr>
            <a:spLocks noGrp="1"/>
          </p:cNvSpPr>
          <p:nvPr>
            <p:ph type="sldNum" sz="quarter" idx="12"/>
          </p:nvPr>
        </p:nvSpPr>
        <p:spPr/>
        <p:txBody>
          <a:bodyPr/>
          <a:lstStyle>
            <a:lvl1pPr>
              <a:defRPr/>
            </a:lvl1pPr>
          </a:lstStyle>
          <a:p>
            <a:fld id="{A45B6684-DAE2-4480-908F-F6F12A543803}" type="slidenum">
              <a:rPr lang="vi-VN" altLang="en-US"/>
              <a:pPr/>
              <a:t>‹#›</a:t>
            </a:fld>
            <a:endParaRPr lang="vi-VN" altLang="en-US"/>
          </a:p>
        </p:txBody>
      </p:sp>
    </p:spTree>
    <p:extLst>
      <p:ext uri="{BB962C8B-B14F-4D97-AF65-F5344CB8AC3E}">
        <p14:creationId xmlns:p14="http://schemas.microsoft.com/office/powerpoint/2010/main" val="168150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785D8E47-D320-4955-B120-A30546744572}"/>
              </a:ext>
            </a:extLst>
          </p:cNvPr>
          <p:cNvSpPr>
            <a:spLocks noGrp="1"/>
          </p:cNvSpPr>
          <p:nvPr>
            <p:ph type="dt" sz="half" idx="10"/>
          </p:nvPr>
        </p:nvSpPr>
        <p:spPr/>
        <p:txBody>
          <a:bodyPr/>
          <a:lstStyle>
            <a:lvl1pPr>
              <a:defRPr/>
            </a:lvl1pPr>
          </a:lstStyle>
          <a:p>
            <a:pPr>
              <a:defRPr/>
            </a:pPr>
            <a:endParaRPr lang="vi-VN" altLang="en-US"/>
          </a:p>
        </p:txBody>
      </p:sp>
      <p:sp>
        <p:nvSpPr>
          <p:cNvPr id="3" name="Footer Placeholder 4">
            <a:extLst>
              <a:ext uri="{FF2B5EF4-FFF2-40B4-BE49-F238E27FC236}">
                <a16:creationId xmlns:a16="http://schemas.microsoft.com/office/drawing/2014/main" xmlns="" id="{7AE26E96-0331-47E0-9794-3725D22B25D5}"/>
              </a:ext>
            </a:extLst>
          </p:cNvPr>
          <p:cNvSpPr>
            <a:spLocks noGrp="1"/>
          </p:cNvSpPr>
          <p:nvPr>
            <p:ph type="ftr" sz="quarter" idx="11"/>
          </p:nvPr>
        </p:nvSpPr>
        <p:spPr/>
        <p:txBody>
          <a:bodyPr/>
          <a:lstStyle>
            <a:lvl1pPr>
              <a:defRPr/>
            </a:lvl1pPr>
          </a:lstStyle>
          <a:p>
            <a:pPr>
              <a:defRPr/>
            </a:pPr>
            <a:endParaRPr lang="vi-VN" altLang="en-US"/>
          </a:p>
        </p:txBody>
      </p:sp>
      <p:sp>
        <p:nvSpPr>
          <p:cNvPr id="4" name="Slide Number Placeholder 5">
            <a:extLst>
              <a:ext uri="{FF2B5EF4-FFF2-40B4-BE49-F238E27FC236}">
                <a16:creationId xmlns:a16="http://schemas.microsoft.com/office/drawing/2014/main" xmlns="" id="{3402BDC8-21E6-4FF3-9FD7-D83014FCFC12}"/>
              </a:ext>
            </a:extLst>
          </p:cNvPr>
          <p:cNvSpPr>
            <a:spLocks noGrp="1"/>
          </p:cNvSpPr>
          <p:nvPr>
            <p:ph type="sldNum" sz="quarter" idx="12"/>
          </p:nvPr>
        </p:nvSpPr>
        <p:spPr/>
        <p:txBody>
          <a:bodyPr/>
          <a:lstStyle>
            <a:lvl1pPr>
              <a:defRPr/>
            </a:lvl1pPr>
          </a:lstStyle>
          <a:p>
            <a:fld id="{28172D56-4777-4B1D-A46B-F45AE4E4F3D7}" type="slidenum">
              <a:rPr lang="vi-VN" altLang="en-US"/>
              <a:pPr/>
              <a:t>‹#›</a:t>
            </a:fld>
            <a:endParaRPr lang="vi-VN" altLang="en-US"/>
          </a:p>
        </p:txBody>
      </p:sp>
    </p:spTree>
    <p:extLst>
      <p:ext uri="{BB962C8B-B14F-4D97-AF65-F5344CB8AC3E}">
        <p14:creationId xmlns:p14="http://schemas.microsoft.com/office/powerpoint/2010/main" val="406684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A145712-8905-47B1-AA3B-77D6D46A8E25}"/>
              </a:ext>
            </a:extLst>
          </p:cNvPr>
          <p:cNvSpPr>
            <a:spLocks noGrp="1"/>
          </p:cNvSpPr>
          <p:nvPr>
            <p:ph type="dt" sz="half" idx="10"/>
          </p:nvPr>
        </p:nvSpPr>
        <p:spPr/>
        <p:txBody>
          <a:bodyPr/>
          <a:lstStyle>
            <a:lvl1pPr>
              <a:defRPr/>
            </a:lvl1pPr>
          </a:lstStyle>
          <a:p>
            <a:pPr>
              <a:defRPr/>
            </a:pPr>
            <a:endParaRPr lang="vi-VN" altLang="en-US"/>
          </a:p>
        </p:txBody>
      </p:sp>
      <p:sp>
        <p:nvSpPr>
          <p:cNvPr id="5" name="Footer Placeholder 4">
            <a:extLst>
              <a:ext uri="{FF2B5EF4-FFF2-40B4-BE49-F238E27FC236}">
                <a16:creationId xmlns:a16="http://schemas.microsoft.com/office/drawing/2014/main" xmlns="" id="{0682C1CE-AF72-410F-A59F-CA62080B5ADF}"/>
              </a:ext>
            </a:extLst>
          </p:cNvPr>
          <p:cNvSpPr>
            <a:spLocks noGrp="1"/>
          </p:cNvSpPr>
          <p:nvPr>
            <p:ph type="ftr" sz="quarter" idx="11"/>
          </p:nvPr>
        </p:nvSpPr>
        <p:spPr/>
        <p:txBody>
          <a:bodyPr/>
          <a:lstStyle>
            <a:lvl1pPr>
              <a:defRPr/>
            </a:lvl1pPr>
          </a:lstStyle>
          <a:p>
            <a:pPr>
              <a:defRPr/>
            </a:pPr>
            <a:endParaRPr lang="vi-VN" altLang="en-US"/>
          </a:p>
        </p:txBody>
      </p:sp>
      <p:sp>
        <p:nvSpPr>
          <p:cNvPr id="6" name="Slide Number Placeholder 5">
            <a:extLst>
              <a:ext uri="{FF2B5EF4-FFF2-40B4-BE49-F238E27FC236}">
                <a16:creationId xmlns:a16="http://schemas.microsoft.com/office/drawing/2014/main" xmlns="" id="{EA37F3D0-1450-429D-96C9-7C15A9111F84}"/>
              </a:ext>
            </a:extLst>
          </p:cNvPr>
          <p:cNvSpPr>
            <a:spLocks noGrp="1"/>
          </p:cNvSpPr>
          <p:nvPr>
            <p:ph type="sldNum" sz="quarter" idx="12"/>
          </p:nvPr>
        </p:nvSpPr>
        <p:spPr/>
        <p:txBody>
          <a:bodyPr/>
          <a:lstStyle>
            <a:lvl1pPr>
              <a:defRPr/>
            </a:lvl1pPr>
          </a:lstStyle>
          <a:p>
            <a:fld id="{995B7F0E-3660-4980-B6CC-13E58D79FA1D}" type="slidenum">
              <a:rPr lang="vi-VN" altLang="en-US"/>
              <a:pPr/>
              <a:t>‹#›</a:t>
            </a:fld>
            <a:endParaRPr lang="vi-VN" altLang="en-US"/>
          </a:p>
        </p:txBody>
      </p:sp>
    </p:spTree>
    <p:extLst>
      <p:ext uri="{BB962C8B-B14F-4D97-AF65-F5344CB8AC3E}">
        <p14:creationId xmlns:p14="http://schemas.microsoft.com/office/powerpoint/2010/main" val="467353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5">
            <a:extLst>
              <a:ext uri="{FF2B5EF4-FFF2-40B4-BE49-F238E27FC236}">
                <a16:creationId xmlns:a16="http://schemas.microsoft.com/office/drawing/2014/main" xmlns="" id="{EE267FE9-1E1D-4F09-8606-BA908D8F0229}"/>
              </a:ext>
            </a:extLst>
          </p:cNvPr>
          <p:cNvGrpSpPr>
            <a:grpSpLocks/>
          </p:cNvGrpSpPr>
          <p:nvPr/>
        </p:nvGrpSpPr>
        <p:grpSpPr bwMode="auto">
          <a:xfrm>
            <a:off x="0" y="0"/>
            <a:ext cx="12192000" cy="6858000"/>
            <a:chOff x="0" y="0"/>
            <a:chExt cx="9144000" cy="6858000"/>
          </a:xfrm>
        </p:grpSpPr>
        <p:sp>
          <p:nvSpPr>
            <p:cNvPr id="6" name="Rectangle 15">
              <a:extLst>
                <a:ext uri="{FF2B5EF4-FFF2-40B4-BE49-F238E27FC236}">
                  <a16:creationId xmlns:a16="http://schemas.microsoft.com/office/drawing/2014/main" xmlns="" id="{0774A95F-2CF4-468E-BCFD-65E66899A13F}"/>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16">
              <a:extLst>
                <a:ext uri="{FF2B5EF4-FFF2-40B4-BE49-F238E27FC236}">
                  <a16:creationId xmlns:a16="http://schemas.microsoft.com/office/drawing/2014/main" xmlns="" id="{315E912D-74E2-41CE-8519-CF8C342BE96F}"/>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8" name="Freeform 17">
            <a:extLst>
              <a:ext uri="{FF2B5EF4-FFF2-40B4-BE49-F238E27FC236}">
                <a16:creationId xmlns:a16="http://schemas.microsoft.com/office/drawing/2014/main" xmlns="" id="{2E7E9D33-18AA-4C9E-8A63-676072866067}"/>
              </a:ext>
            </a:extLst>
          </p:cNvPr>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18">
            <a:extLst>
              <a:ext uri="{FF2B5EF4-FFF2-40B4-BE49-F238E27FC236}">
                <a16:creationId xmlns:a16="http://schemas.microsoft.com/office/drawing/2014/main" xmlns="" id="{F687E4F9-3121-41F1-86E0-FDC01FB9F9FE}"/>
              </a:ext>
            </a:extLst>
          </p:cNvPr>
          <p:cNvSpPr/>
          <p:nvPr/>
        </p:nvSpPr>
        <p:spPr>
          <a:xfrm rot="60000">
            <a:off x="5958417" y="604839"/>
            <a:ext cx="505248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19">
            <a:extLst>
              <a:ext uri="{FF2B5EF4-FFF2-40B4-BE49-F238E27FC236}">
                <a16:creationId xmlns:a16="http://schemas.microsoft.com/office/drawing/2014/main" xmlns="" id="{C8DBF5C4-80B9-47DD-B8C0-6446C3194FDA}"/>
              </a:ext>
            </a:extLst>
          </p:cNvPr>
          <p:cNvSpPr/>
          <p:nvPr/>
        </p:nvSpPr>
        <p:spPr>
          <a:xfrm rot="60000">
            <a:off x="5962651" y="603250"/>
            <a:ext cx="5050367"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20">
            <a:extLst>
              <a:ext uri="{FF2B5EF4-FFF2-40B4-BE49-F238E27FC236}">
                <a16:creationId xmlns:a16="http://schemas.microsoft.com/office/drawing/2014/main" xmlns="" id="{D5E16C35-B455-4619-8422-F61F08A967CB}"/>
              </a:ext>
            </a:extLst>
          </p:cNvPr>
          <p:cNvSpPr/>
          <p:nvPr/>
        </p:nvSpPr>
        <p:spPr>
          <a:xfrm rot="21540000">
            <a:off x="999067" y="576263"/>
            <a:ext cx="5052484"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21">
            <a:extLst>
              <a:ext uri="{FF2B5EF4-FFF2-40B4-BE49-F238E27FC236}">
                <a16:creationId xmlns:a16="http://schemas.microsoft.com/office/drawing/2014/main" xmlns="" id="{7A4EE05E-2334-4FBB-86E4-DCA8BF9453D2}"/>
              </a:ext>
            </a:extLst>
          </p:cNvPr>
          <p:cNvSpPr/>
          <p:nvPr/>
        </p:nvSpPr>
        <p:spPr>
          <a:xfrm rot="21540000">
            <a:off x="999067" y="576263"/>
            <a:ext cx="5052484"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3" name="Picture 2" descr="C:\Users\Administrator\Desktop\Pushpin Dev\Assets\pushpinLeft.png">
            <a:extLst>
              <a:ext uri="{FF2B5EF4-FFF2-40B4-BE49-F238E27FC236}">
                <a16:creationId xmlns:a16="http://schemas.microsoft.com/office/drawing/2014/main" xmlns="" id="{34DF479B-078A-4A2B-BA79-F05C207C2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3162300" y="293689"/>
            <a:ext cx="755651"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a:extLst>
              <a:ext uri="{FF2B5EF4-FFF2-40B4-BE49-F238E27FC236}">
                <a16:creationId xmlns:a16="http://schemas.microsoft.com/office/drawing/2014/main" xmlns="" id="{A29A9FD7-6A46-4B4A-BB69-0B66CF77C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8467990" y="238919"/>
            <a:ext cx="566738" cy="7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21540000">
            <a:off x="1478635" y="2020043"/>
            <a:ext cx="4086436"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2154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4">
            <a:extLst>
              <a:ext uri="{FF2B5EF4-FFF2-40B4-BE49-F238E27FC236}">
                <a16:creationId xmlns:a16="http://schemas.microsoft.com/office/drawing/2014/main" xmlns="" id="{E07E2450-8462-4E25-815A-D9D8084EA0D2}"/>
              </a:ext>
            </a:extLst>
          </p:cNvPr>
          <p:cNvSpPr>
            <a:spLocks noGrp="1"/>
          </p:cNvSpPr>
          <p:nvPr>
            <p:ph type="dt" sz="half" idx="10"/>
          </p:nvPr>
        </p:nvSpPr>
        <p:spPr>
          <a:xfrm rot="60000">
            <a:off x="8456084" y="5886451"/>
            <a:ext cx="1617133" cy="365125"/>
          </a:xfrm>
        </p:spPr>
        <p:txBody>
          <a:bodyPr/>
          <a:lstStyle>
            <a:lvl1pPr>
              <a:defRPr/>
            </a:lvl1pPr>
          </a:lstStyle>
          <a:p>
            <a:pPr>
              <a:defRPr/>
            </a:pPr>
            <a:endParaRPr lang="vi-VN" altLang="en-US"/>
          </a:p>
        </p:txBody>
      </p:sp>
      <p:sp>
        <p:nvSpPr>
          <p:cNvPr id="16" name="Footer Placeholder 5">
            <a:extLst>
              <a:ext uri="{FF2B5EF4-FFF2-40B4-BE49-F238E27FC236}">
                <a16:creationId xmlns:a16="http://schemas.microsoft.com/office/drawing/2014/main" xmlns="" id="{1129BEAD-3AF7-4927-BD34-1D290ACFC5DC}"/>
              </a:ext>
            </a:extLst>
          </p:cNvPr>
          <p:cNvSpPr>
            <a:spLocks noGrp="1"/>
          </p:cNvSpPr>
          <p:nvPr>
            <p:ph type="ftr" sz="quarter" idx="11"/>
          </p:nvPr>
        </p:nvSpPr>
        <p:spPr>
          <a:xfrm rot="21540000">
            <a:off x="1219201" y="5829301"/>
            <a:ext cx="4696884" cy="365125"/>
          </a:xfrm>
        </p:spPr>
        <p:txBody>
          <a:bodyPr/>
          <a:lstStyle>
            <a:lvl1pPr>
              <a:defRPr/>
            </a:lvl1pPr>
          </a:lstStyle>
          <a:p>
            <a:pPr>
              <a:defRPr/>
            </a:pPr>
            <a:endParaRPr lang="vi-VN" altLang="en-US"/>
          </a:p>
        </p:txBody>
      </p:sp>
      <p:sp>
        <p:nvSpPr>
          <p:cNvPr id="17" name="Slide Number Placeholder 6">
            <a:extLst>
              <a:ext uri="{FF2B5EF4-FFF2-40B4-BE49-F238E27FC236}">
                <a16:creationId xmlns:a16="http://schemas.microsoft.com/office/drawing/2014/main" xmlns="" id="{E596B101-8864-4C53-908B-5D8DEC16E480}"/>
              </a:ext>
            </a:extLst>
          </p:cNvPr>
          <p:cNvSpPr>
            <a:spLocks noGrp="1"/>
          </p:cNvSpPr>
          <p:nvPr>
            <p:ph type="sldNum" sz="quarter" idx="12"/>
          </p:nvPr>
        </p:nvSpPr>
        <p:spPr>
          <a:xfrm rot="60000">
            <a:off x="10077451" y="5897564"/>
            <a:ext cx="738716" cy="365125"/>
          </a:xfrm>
        </p:spPr>
        <p:txBody>
          <a:bodyPr/>
          <a:lstStyle>
            <a:lvl1pPr>
              <a:defRPr/>
            </a:lvl1pPr>
          </a:lstStyle>
          <a:p>
            <a:fld id="{B566F616-4AFF-41E3-9B3C-E1F700FB7C32}" type="slidenum">
              <a:rPr lang="vi-VN" altLang="en-US"/>
              <a:pPr/>
              <a:t>‹#›</a:t>
            </a:fld>
            <a:endParaRPr lang="vi-VN" altLang="en-US"/>
          </a:p>
        </p:txBody>
      </p:sp>
    </p:spTree>
    <p:extLst>
      <p:ext uri="{BB962C8B-B14F-4D97-AF65-F5344CB8AC3E}">
        <p14:creationId xmlns:p14="http://schemas.microsoft.com/office/powerpoint/2010/main" val="705357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5">
            <a:extLst>
              <a:ext uri="{FF2B5EF4-FFF2-40B4-BE49-F238E27FC236}">
                <a16:creationId xmlns:a16="http://schemas.microsoft.com/office/drawing/2014/main" xmlns="" id="{7E9F7786-EE7C-42A6-A76C-C3F51FB4564B}"/>
              </a:ext>
            </a:extLst>
          </p:cNvPr>
          <p:cNvGrpSpPr>
            <a:grpSpLocks/>
          </p:cNvGrpSpPr>
          <p:nvPr/>
        </p:nvGrpSpPr>
        <p:grpSpPr bwMode="auto">
          <a:xfrm>
            <a:off x="0" y="0"/>
            <a:ext cx="12192000" cy="6858000"/>
            <a:chOff x="0" y="0"/>
            <a:chExt cx="9144000" cy="6858000"/>
          </a:xfrm>
        </p:grpSpPr>
        <p:sp>
          <p:nvSpPr>
            <p:cNvPr id="6" name="Rectangle 15">
              <a:extLst>
                <a:ext uri="{FF2B5EF4-FFF2-40B4-BE49-F238E27FC236}">
                  <a16:creationId xmlns:a16="http://schemas.microsoft.com/office/drawing/2014/main" xmlns="" id="{EDB66471-D5AD-45EA-8C9A-E3C593733C05}"/>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16">
              <a:extLst>
                <a:ext uri="{FF2B5EF4-FFF2-40B4-BE49-F238E27FC236}">
                  <a16:creationId xmlns:a16="http://schemas.microsoft.com/office/drawing/2014/main" xmlns="" id="{91F5EE4A-81EF-48C4-B4ED-B7CA9E5A82DF}"/>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8" name="Freeform 17">
            <a:extLst>
              <a:ext uri="{FF2B5EF4-FFF2-40B4-BE49-F238E27FC236}">
                <a16:creationId xmlns:a16="http://schemas.microsoft.com/office/drawing/2014/main" xmlns="" id="{F592DA39-3074-4CA4-B219-83D17A921F60}"/>
              </a:ext>
            </a:extLst>
          </p:cNvPr>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18">
            <a:extLst>
              <a:ext uri="{FF2B5EF4-FFF2-40B4-BE49-F238E27FC236}">
                <a16:creationId xmlns:a16="http://schemas.microsoft.com/office/drawing/2014/main" xmlns="" id="{FDD4CC4A-25DA-45CB-8323-30D95E4E33E2}"/>
              </a:ext>
            </a:extLst>
          </p:cNvPr>
          <p:cNvSpPr/>
          <p:nvPr/>
        </p:nvSpPr>
        <p:spPr>
          <a:xfrm rot="21540000">
            <a:off x="999067" y="576263"/>
            <a:ext cx="5052484"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19">
            <a:extLst>
              <a:ext uri="{FF2B5EF4-FFF2-40B4-BE49-F238E27FC236}">
                <a16:creationId xmlns:a16="http://schemas.microsoft.com/office/drawing/2014/main" xmlns="" id="{F358A675-4541-4E06-B85C-0A028773ABEB}"/>
              </a:ext>
            </a:extLst>
          </p:cNvPr>
          <p:cNvSpPr/>
          <p:nvPr/>
        </p:nvSpPr>
        <p:spPr>
          <a:xfrm rot="21540000">
            <a:off x="992717" y="576263"/>
            <a:ext cx="505248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20">
            <a:extLst>
              <a:ext uri="{FF2B5EF4-FFF2-40B4-BE49-F238E27FC236}">
                <a16:creationId xmlns:a16="http://schemas.microsoft.com/office/drawing/2014/main" xmlns="" id="{8E6D2F14-DE58-4919-938A-5A04B2F3A2CC}"/>
              </a:ext>
            </a:extLst>
          </p:cNvPr>
          <p:cNvSpPr/>
          <p:nvPr/>
        </p:nvSpPr>
        <p:spPr>
          <a:xfrm rot="60000">
            <a:off x="5958417" y="604839"/>
            <a:ext cx="505248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21">
            <a:extLst>
              <a:ext uri="{FF2B5EF4-FFF2-40B4-BE49-F238E27FC236}">
                <a16:creationId xmlns:a16="http://schemas.microsoft.com/office/drawing/2014/main" xmlns="" id="{4062B780-687E-4860-8DFA-3E542F9E06C6}"/>
              </a:ext>
            </a:extLst>
          </p:cNvPr>
          <p:cNvSpPr/>
          <p:nvPr/>
        </p:nvSpPr>
        <p:spPr>
          <a:xfrm rot="60000">
            <a:off x="5952067" y="603250"/>
            <a:ext cx="5052484"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3" name="Picture 2" descr="C:\Users\Administrator\Desktop\Pushpin Dev\Assets\pushpinLeft.png">
            <a:extLst>
              <a:ext uri="{FF2B5EF4-FFF2-40B4-BE49-F238E27FC236}">
                <a16:creationId xmlns:a16="http://schemas.microsoft.com/office/drawing/2014/main" xmlns="" id="{5D8FFAC8-2B46-4A72-BC98-7C22F4C8E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3162300" y="293689"/>
            <a:ext cx="755651"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a:extLst>
              <a:ext uri="{FF2B5EF4-FFF2-40B4-BE49-F238E27FC236}">
                <a16:creationId xmlns:a16="http://schemas.microsoft.com/office/drawing/2014/main" xmlns="" id="{F234C71F-E0AA-4469-B36B-6E4DA17D9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8467990" y="238919"/>
            <a:ext cx="566738" cy="7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21540000">
            <a:off x="1475232" y="2020824"/>
            <a:ext cx="408432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rot="2154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4">
            <a:extLst>
              <a:ext uri="{FF2B5EF4-FFF2-40B4-BE49-F238E27FC236}">
                <a16:creationId xmlns:a16="http://schemas.microsoft.com/office/drawing/2014/main" xmlns="" id="{F102FF99-28E8-4531-8247-89EE30BD49A1}"/>
              </a:ext>
            </a:extLst>
          </p:cNvPr>
          <p:cNvSpPr>
            <a:spLocks noGrp="1"/>
          </p:cNvSpPr>
          <p:nvPr>
            <p:ph type="dt" sz="half" idx="10"/>
          </p:nvPr>
        </p:nvSpPr>
        <p:spPr>
          <a:xfrm rot="60000">
            <a:off x="8460318" y="5888039"/>
            <a:ext cx="1619249" cy="365125"/>
          </a:xfrm>
        </p:spPr>
        <p:txBody>
          <a:bodyPr/>
          <a:lstStyle>
            <a:lvl1pPr>
              <a:defRPr/>
            </a:lvl1pPr>
          </a:lstStyle>
          <a:p>
            <a:pPr>
              <a:defRPr/>
            </a:pPr>
            <a:endParaRPr lang="vi-VN" altLang="en-US"/>
          </a:p>
        </p:txBody>
      </p:sp>
      <p:sp>
        <p:nvSpPr>
          <p:cNvPr id="16" name="Footer Placeholder 5">
            <a:extLst>
              <a:ext uri="{FF2B5EF4-FFF2-40B4-BE49-F238E27FC236}">
                <a16:creationId xmlns:a16="http://schemas.microsoft.com/office/drawing/2014/main" xmlns="" id="{4DC81878-8674-47BD-B5E2-C8D72B39C1F7}"/>
              </a:ext>
            </a:extLst>
          </p:cNvPr>
          <p:cNvSpPr>
            <a:spLocks noGrp="1"/>
          </p:cNvSpPr>
          <p:nvPr>
            <p:ph type="ftr" sz="quarter" idx="11"/>
          </p:nvPr>
        </p:nvSpPr>
        <p:spPr>
          <a:xfrm rot="21540000">
            <a:off x="1219201" y="5830889"/>
            <a:ext cx="4425951" cy="365125"/>
          </a:xfrm>
        </p:spPr>
        <p:txBody>
          <a:bodyPr/>
          <a:lstStyle>
            <a:lvl1pPr>
              <a:defRPr/>
            </a:lvl1pPr>
          </a:lstStyle>
          <a:p>
            <a:pPr>
              <a:defRPr/>
            </a:pPr>
            <a:endParaRPr lang="vi-VN" altLang="en-US"/>
          </a:p>
        </p:txBody>
      </p:sp>
      <p:sp>
        <p:nvSpPr>
          <p:cNvPr id="17" name="Slide Number Placeholder 6">
            <a:extLst>
              <a:ext uri="{FF2B5EF4-FFF2-40B4-BE49-F238E27FC236}">
                <a16:creationId xmlns:a16="http://schemas.microsoft.com/office/drawing/2014/main" xmlns="" id="{E87FBD5E-EC47-4950-888B-F0B0D976E1F6}"/>
              </a:ext>
            </a:extLst>
          </p:cNvPr>
          <p:cNvSpPr>
            <a:spLocks noGrp="1"/>
          </p:cNvSpPr>
          <p:nvPr>
            <p:ph type="sldNum" sz="quarter" idx="12"/>
          </p:nvPr>
        </p:nvSpPr>
        <p:spPr>
          <a:xfrm rot="60000">
            <a:off x="10083800" y="5900739"/>
            <a:ext cx="738717" cy="365125"/>
          </a:xfrm>
        </p:spPr>
        <p:txBody>
          <a:bodyPr/>
          <a:lstStyle>
            <a:lvl1pPr>
              <a:defRPr/>
            </a:lvl1pPr>
          </a:lstStyle>
          <a:p>
            <a:fld id="{F831578E-B1D4-49E4-9006-207BA778B939}" type="slidenum">
              <a:rPr lang="vi-VN" altLang="en-US"/>
              <a:pPr/>
              <a:t>‹#›</a:t>
            </a:fld>
            <a:endParaRPr lang="vi-VN" altLang="en-US"/>
          </a:p>
        </p:txBody>
      </p:sp>
    </p:spTree>
    <p:extLst>
      <p:ext uri="{BB962C8B-B14F-4D97-AF65-F5344CB8AC3E}">
        <p14:creationId xmlns:p14="http://schemas.microsoft.com/office/powerpoint/2010/main" val="2768200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B29358A-E3B9-41D5-AC2D-615E733975EC}"/>
              </a:ext>
            </a:extLst>
          </p:cNvPr>
          <p:cNvSpPr>
            <a:spLocks noGrp="1"/>
          </p:cNvSpPr>
          <p:nvPr>
            <p:ph type="dt" sz="half" idx="10"/>
          </p:nvPr>
        </p:nvSpPr>
        <p:spPr/>
        <p:txBody>
          <a:bodyPr/>
          <a:lstStyle>
            <a:lvl1pPr>
              <a:defRPr/>
            </a:lvl1pPr>
          </a:lstStyle>
          <a:p>
            <a:pPr>
              <a:defRPr/>
            </a:pPr>
            <a:endParaRPr lang="vi-VN" altLang="en-US"/>
          </a:p>
        </p:txBody>
      </p:sp>
      <p:sp>
        <p:nvSpPr>
          <p:cNvPr id="5" name="Footer Placeholder 4">
            <a:extLst>
              <a:ext uri="{FF2B5EF4-FFF2-40B4-BE49-F238E27FC236}">
                <a16:creationId xmlns:a16="http://schemas.microsoft.com/office/drawing/2014/main" xmlns="" id="{50764E2D-390F-4AC5-A816-66D89585063D}"/>
              </a:ext>
            </a:extLst>
          </p:cNvPr>
          <p:cNvSpPr>
            <a:spLocks noGrp="1"/>
          </p:cNvSpPr>
          <p:nvPr>
            <p:ph type="ftr" sz="quarter" idx="11"/>
          </p:nvPr>
        </p:nvSpPr>
        <p:spPr/>
        <p:txBody>
          <a:bodyPr/>
          <a:lstStyle>
            <a:lvl1pPr>
              <a:defRPr/>
            </a:lvl1pPr>
          </a:lstStyle>
          <a:p>
            <a:pPr>
              <a:defRPr/>
            </a:pPr>
            <a:endParaRPr lang="vi-VN" altLang="en-US"/>
          </a:p>
        </p:txBody>
      </p:sp>
      <p:sp>
        <p:nvSpPr>
          <p:cNvPr id="6" name="Slide Number Placeholder 5">
            <a:extLst>
              <a:ext uri="{FF2B5EF4-FFF2-40B4-BE49-F238E27FC236}">
                <a16:creationId xmlns:a16="http://schemas.microsoft.com/office/drawing/2014/main" xmlns="" id="{9435ABC3-3596-4FFC-97A7-68F30CD88566}"/>
              </a:ext>
            </a:extLst>
          </p:cNvPr>
          <p:cNvSpPr>
            <a:spLocks noGrp="1"/>
          </p:cNvSpPr>
          <p:nvPr>
            <p:ph type="sldNum" sz="quarter" idx="12"/>
          </p:nvPr>
        </p:nvSpPr>
        <p:spPr/>
        <p:txBody>
          <a:bodyPr/>
          <a:lstStyle>
            <a:lvl1pPr>
              <a:defRPr/>
            </a:lvl1pPr>
          </a:lstStyle>
          <a:p>
            <a:fld id="{12106912-7A3F-43EE-B70D-BFBD35DC3327}" type="slidenum">
              <a:rPr lang="vi-VN" altLang="en-US"/>
              <a:pPr/>
              <a:t>‹#›</a:t>
            </a:fld>
            <a:endParaRPr lang="vi-VN" altLang="en-US"/>
          </a:p>
        </p:txBody>
      </p:sp>
    </p:spTree>
    <p:extLst>
      <p:ext uri="{BB962C8B-B14F-4D97-AF65-F5344CB8AC3E}">
        <p14:creationId xmlns:p14="http://schemas.microsoft.com/office/powerpoint/2010/main" val="2228425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F261CBA-9BC1-4E17-9E38-88C281817C76}"/>
              </a:ext>
            </a:extLst>
          </p:cNvPr>
          <p:cNvSpPr>
            <a:spLocks noGrp="1"/>
          </p:cNvSpPr>
          <p:nvPr>
            <p:ph type="dt" sz="half" idx="10"/>
          </p:nvPr>
        </p:nvSpPr>
        <p:spPr/>
        <p:txBody>
          <a:bodyPr/>
          <a:lstStyle>
            <a:lvl1pPr>
              <a:defRPr/>
            </a:lvl1pPr>
          </a:lstStyle>
          <a:p>
            <a:pPr>
              <a:defRPr/>
            </a:pPr>
            <a:endParaRPr lang="vi-VN" altLang="en-US"/>
          </a:p>
        </p:txBody>
      </p:sp>
      <p:sp>
        <p:nvSpPr>
          <p:cNvPr id="5" name="Footer Placeholder 4">
            <a:extLst>
              <a:ext uri="{FF2B5EF4-FFF2-40B4-BE49-F238E27FC236}">
                <a16:creationId xmlns:a16="http://schemas.microsoft.com/office/drawing/2014/main" xmlns="" id="{9E741073-EE6B-43F0-AEE8-5D3D71ABA5CF}"/>
              </a:ext>
            </a:extLst>
          </p:cNvPr>
          <p:cNvSpPr>
            <a:spLocks noGrp="1"/>
          </p:cNvSpPr>
          <p:nvPr>
            <p:ph type="ftr" sz="quarter" idx="11"/>
          </p:nvPr>
        </p:nvSpPr>
        <p:spPr/>
        <p:txBody>
          <a:bodyPr/>
          <a:lstStyle>
            <a:lvl1pPr>
              <a:defRPr/>
            </a:lvl1pPr>
          </a:lstStyle>
          <a:p>
            <a:pPr>
              <a:defRPr/>
            </a:pPr>
            <a:endParaRPr lang="vi-VN" altLang="en-US"/>
          </a:p>
        </p:txBody>
      </p:sp>
      <p:sp>
        <p:nvSpPr>
          <p:cNvPr id="6" name="Slide Number Placeholder 5">
            <a:extLst>
              <a:ext uri="{FF2B5EF4-FFF2-40B4-BE49-F238E27FC236}">
                <a16:creationId xmlns:a16="http://schemas.microsoft.com/office/drawing/2014/main" xmlns="" id="{212FDD65-BFD1-40F0-A551-7C2112BC268F}"/>
              </a:ext>
            </a:extLst>
          </p:cNvPr>
          <p:cNvSpPr>
            <a:spLocks noGrp="1"/>
          </p:cNvSpPr>
          <p:nvPr>
            <p:ph type="sldNum" sz="quarter" idx="12"/>
          </p:nvPr>
        </p:nvSpPr>
        <p:spPr/>
        <p:txBody>
          <a:bodyPr/>
          <a:lstStyle>
            <a:lvl1pPr>
              <a:defRPr/>
            </a:lvl1pPr>
          </a:lstStyle>
          <a:p>
            <a:fld id="{CE8AD4E7-43A6-4B38-A9C6-529BA81D37D4}" type="slidenum">
              <a:rPr lang="vi-VN" altLang="en-US"/>
              <a:pPr/>
              <a:t>‹#›</a:t>
            </a:fld>
            <a:endParaRPr lang="vi-VN" altLang="en-US"/>
          </a:p>
        </p:txBody>
      </p:sp>
    </p:spTree>
    <p:extLst>
      <p:ext uri="{BB962C8B-B14F-4D97-AF65-F5344CB8AC3E}">
        <p14:creationId xmlns:p14="http://schemas.microsoft.com/office/powerpoint/2010/main" val="2787323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vi-VN"/>
              <a:t>Bấm để sửa kiểu tiêu đề Bản cái</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pPr>
              <a:defRPr/>
            </a:pPr>
            <a:endParaRPr lang="vi-VN" alt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pPr>
              <a:defRPr/>
            </a:pPr>
            <a:endParaRPr lang="vi-VN" alt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F3206FA-3DBA-40FD-B9D4-3B6D6E23D47A}" type="slidenum">
              <a:rPr lang="vi-VN" altLang="en-US" smtClean="0"/>
              <a:pPr/>
              <a:t>‹#›</a:t>
            </a:fld>
            <a:endParaRPr lang="vi-VN" alt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2063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5805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Đầu trang của Phầ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vi-VN"/>
              <a:t>Bấm để sửa kiểu tiêu đề Bản cái</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pPr>
              <a:defRPr/>
            </a:pPr>
            <a:endParaRPr lang="vi-VN" alt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pPr>
              <a:defRPr/>
            </a:pPr>
            <a:endParaRPr lang="vi-VN" alt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F3206FA-3DBA-40FD-B9D4-3B6D6E23D47A}" type="slidenum">
              <a:rPr lang="vi-VN" altLang="en-US" smtClean="0"/>
              <a:pPr/>
              <a:t>‹#›</a:t>
            </a:fld>
            <a:endParaRPr lang="vi-VN" alt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93257058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7" name="Slide Number Placeholder 6"/>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2874146840"/>
      </p:ext>
    </p:extLst>
  </p:cSld>
  <p:clrMapOvr>
    <a:masterClrMapping/>
  </p:clrMapOvr>
  <p:extLst>
    <p:ext uri="{DCECCB84-F9BA-43D5-87BE-67443E8EF086}">
      <p15:sldGuideLst xmlns:p15="http://schemas.microsoft.com/office/powerpoint/2012/main" xmlns=""/>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1257300" y="2909102"/>
            <a:ext cx="4800600" cy="299639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633864" y="2909102"/>
            <a:ext cx="4800600" cy="299639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a:defRPr/>
            </a:pPr>
            <a:endParaRPr lang="vi-VN" altLang="en-US"/>
          </a:p>
        </p:txBody>
      </p:sp>
      <p:sp>
        <p:nvSpPr>
          <p:cNvPr id="8" name="Footer Placeholder 7"/>
          <p:cNvSpPr>
            <a:spLocks noGrp="1"/>
          </p:cNvSpPr>
          <p:nvPr>
            <p:ph type="ftr" sz="quarter" idx="11"/>
          </p:nvPr>
        </p:nvSpPr>
        <p:spPr/>
        <p:txBody>
          <a:bodyPr/>
          <a:lstStyle/>
          <a:p>
            <a:pPr>
              <a:defRPr/>
            </a:pPr>
            <a:endParaRPr lang="vi-VN" altLang="en-US"/>
          </a:p>
        </p:txBody>
      </p:sp>
      <p:sp>
        <p:nvSpPr>
          <p:cNvPr id="9" name="Slide Number Placeholder 8"/>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2487102989"/>
      </p:ext>
    </p:extLst>
  </p:cSld>
  <p:clrMapOvr>
    <a:masterClrMapping/>
  </p:clrMapOvr>
  <p:extLst>
    <p:ext uri="{DCECCB84-F9BA-43D5-87BE-67443E8EF086}">
      <p15:sldGuideLst xmlns:p15="http://schemas.microsoft.com/office/powerpoint/2012/main" xmlns=""/>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a:defRPr/>
            </a:pPr>
            <a:endParaRPr lang="vi-VN" altLang="en-US"/>
          </a:p>
        </p:txBody>
      </p:sp>
      <p:sp>
        <p:nvSpPr>
          <p:cNvPr id="4" name="Footer Placeholder 3"/>
          <p:cNvSpPr>
            <a:spLocks noGrp="1"/>
          </p:cNvSpPr>
          <p:nvPr>
            <p:ph type="ftr" sz="quarter" idx="11"/>
          </p:nvPr>
        </p:nvSpPr>
        <p:spPr/>
        <p:txBody>
          <a:bodyPr/>
          <a:lstStyle/>
          <a:p>
            <a:pPr>
              <a:defRPr/>
            </a:pPr>
            <a:endParaRPr lang="vi-VN" altLang="en-US"/>
          </a:p>
        </p:txBody>
      </p:sp>
      <p:sp>
        <p:nvSpPr>
          <p:cNvPr id="5" name="Slide Number Placeholder 4"/>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193665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42C7BD2-12F5-4868-B267-12AA003A2B68}"/>
              </a:ext>
            </a:extLst>
          </p:cNvPr>
          <p:cNvSpPr>
            <a:spLocks noGrp="1"/>
          </p:cNvSpPr>
          <p:nvPr>
            <p:ph type="dt" sz="half" idx="10"/>
          </p:nvPr>
        </p:nvSpPr>
        <p:spPr/>
        <p:txBody>
          <a:bodyPr/>
          <a:lstStyle>
            <a:lvl1pPr>
              <a:defRPr/>
            </a:lvl1pPr>
          </a:lstStyle>
          <a:p>
            <a:pPr>
              <a:defRPr/>
            </a:pPr>
            <a:endParaRPr lang="vi-VN" altLang="en-US"/>
          </a:p>
        </p:txBody>
      </p:sp>
      <p:sp>
        <p:nvSpPr>
          <p:cNvPr id="5" name="Footer Placeholder 4">
            <a:extLst>
              <a:ext uri="{FF2B5EF4-FFF2-40B4-BE49-F238E27FC236}">
                <a16:creationId xmlns:a16="http://schemas.microsoft.com/office/drawing/2014/main" xmlns="" id="{CC969FBD-CE0F-4250-8C8B-3F2FD51667A5}"/>
              </a:ext>
            </a:extLst>
          </p:cNvPr>
          <p:cNvSpPr>
            <a:spLocks noGrp="1"/>
          </p:cNvSpPr>
          <p:nvPr>
            <p:ph type="ftr" sz="quarter" idx="11"/>
          </p:nvPr>
        </p:nvSpPr>
        <p:spPr/>
        <p:txBody>
          <a:bodyPr/>
          <a:lstStyle>
            <a:lvl1pPr>
              <a:defRPr/>
            </a:lvl1pPr>
          </a:lstStyle>
          <a:p>
            <a:pPr>
              <a:defRPr/>
            </a:pPr>
            <a:endParaRPr lang="vi-VN" altLang="en-US"/>
          </a:p>
        </p:txBody>
      </p:sp>
      <p:sp>
        <p:nvSpPr>
          <p:cNvPr id="6" name="Slide Number Placeholder 5">
            <a:extLst>
              <a:ext uri="{FF2B5EF4-FFF2-40B4-BE49-F238E27FC236}">
                <a16:creationId xmlns:a16="http://schemas.microsoft.com/office/drawing/2014/main" xmlns="" id="{C5FA6020-F9D2-4D8E-9EF9-D4C2C3DC2EF5}"/>
              </a:ext>
            </a:extLst>
          </p:cNvPr>
          <p:cNvSpPr>
            <a:spLocks noGrp="1"/>
          </p:cNvSpPr>
          <p:nvPr>
            <p:ph type="sldNum" sz="quarter" idx="12"/>
          </p:nvPr>
        </p:nvSpPr>
        <p:spPr/>
        <p:txBody>
          <a:bodyPr/>
          <a:lstStyle>
            <a:lvl1pPr>
              <a:defRPr/>
            </a:lvl1pPr>
          </a:lstStyle>
          <a:p>
            <a:fld id="{CF1D74E9-DE84-4391-8669-E70A6262AAD5}" type="slidenum">
              <a:rPr lang="vi-VN" altLang="en-US"/>
              <a:pPr/>
              <a:t>‹#›</a:t>
            </a:fld>
            <a:endParaRPr lang="vi-VN" altLang="en-US"/>
          </a:p>
        </p:txBody>
      </p:sp>
    </p:spTree>
    <p:extLst>
      <p:ext uri="{BB962C8B-B14F-4D97-AF65-F5344CB8AC3E}">
        <p14:creationId xmlns:p14="http://schemas.microsoft.com/office/powerpoint/2010/main" val="921810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vi-VN" altLang="en-US"/>
          </a:p>
        </p:txBody>
      </p:sp>
      <p:sp>
        <p:nvSpPr>
          <p:cNvPr id="3" name="Footer Placeholder 2"/>
          <p:cNvSpPr>
            <a:spLocks noGrp="1"/>
          </p:cNvSpPr>
          <p:nvPr>
            <p:ph type="ftr" sz="quarter" idx="11"/>
          </p:nvPr>
        </p:nvSpPr>
        <p:spPr/>
        <p:txBody>
          <a:bodyPr/>
          <a:lstStyle/>
          <a:p>
            <a:pPr>
              <a:defRPr/>
            </a:pPr>
            <a:endParaRPr lang="vi-VN" altLang="en-US"/>
          </a:p>
        </p:txBody>
      </p:sp>
      <p:sp>
        <p:nvSpPr>
          <p:cNvPr id="4" name="Slide Number Placeholder 3"/>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20162287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Nội dung với Chú thích">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vi-VN"/>
              <a:t>Bấm để sửa kiểu tiêu đề Bản cái</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a:xfrm>
            <a:off x="765051" y="6375679"/>
            <a:ext cx="1233355" cy="348462"/>
          </a:xfrm>
        </p:spPr>
        <p:txBody>
          <a:bodyPr/>
          <a:lstStyle/>
          <a:p>
            <a:pPr>
              <a:defRPr/>
            </a:pPr>
            <a:endParaRPr lang="vi-VN" altLang="en-US"/>
          </a:p>
        </p:txBody>
      </p:sp>
      <p:sp>
        <p:nvSpPr>
          <p:cNvPr id="6" name="Footer Placeholder 5"/>
          <p:cNvSpPr>
            <a:spLocks noGrp="1"/>
          </p:cNvSpPr>
          <p:nvPr>
            <p:ph type="ftr" sz="quarter" idx="11"/>
          </p:nvPr>
        </p:nvSpPr>
        <p:spPr>
          <a:xfrm>
            <a:off x="2103620" y="6375679"/>
            <a:ext cx="3482179" cy="345796"/>
          </a:xfrm>
        </p:spPr>
        <p:txBody>
          <a:bodyPr/>
          <a:lstStyle/>
          <a:p>
            <a:pPr>
              <a:defRPr/>
            </a:pPr>
            <a:endParaRPr lang="vi-VN" altLang="en-US"/>
          </a:p>
        </p:txBody>
      </p:sp>
      <p:sp>
        <p:nvSpPr>
          <p:cNvPr id="7" name="Slide Number Placeholder 6"/>
          <p:cNvSpPr>
            <a:spLocks noGrp="1"/>
          </p:cNvSpPr>
          <p:nvPr>
            <p:ph type="sldNum" sz="quarter" idx="12"/>
          </p:nvPr>
        </p:nvSpPr>
        <p:spPr>
          <a:xfrm>
            <a:off x="5691014" y="6375679"/>
            <a:ext cx="1232456" cy="345796"/>
          </a:xfrm>
        </p:spPr>
        <p:txBody>
          <a:bodyPr/>
          <a:lstStyle/>
          <a:p>
            <a:fld id="{4F3206FA-3DBA-40FD-B9D4-3B6D6E23D47A}" type="slidenum">
              <a:rPr lang="vi-VN" altLang="en-US" smtClean="0"/>
              <a:pPr/>
              <a:t>‹#›</a:t>
            </a:fld>
            <a:endParaRPr lang="vi-VN" alt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0038129"/>
      </p:ext>
    </p:extLst>
  </p:cSld>
  <p:clrMapOvr>
    <a:masterClrMapping/>
  </p:clrMapOvr>
  <p:extLst>
    <p:ext uri="{DCECCB84-F9BA-43D5-87BE-67443E8EF086}">
      <p15:sldGuideLst xmlns:p15="http://schemas.microsoft.com/office/powerpoint/2012/main" xmlns="">
        <p15:guide id="1" orient="horz" pos="69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Ảnh với Chú thích">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vi-VN"/>
              <a:t>Bấm để sửa kiểu tiêu đề Bản cái</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a:xfrm>
            <a:off x="765950" y="6375679"/>
            <a:ext cx="1232456" cy="348462"/>
          </a:xfrm>
        </p:spPr>
        <p:txBody>
          <a:bodyPr/>
          <a:lstStyle/>
          <a:p>
            <a:pPr>
              <a:defRPr/>
            </a:pPr>
            <a:endParaRPr lang="vi-VN" altLang="en-US"/>
          </a:p>
        </p:txBody>
      </p:sp>
      <p:sp>
        <p:nvSpPr>
          <p:cNvPr id="6" name="Footer Placeholder 5"/>
          <p:cNvSpPr>
            <a:spLocks noGrp="1"/>
          </p:cNvSpPr>
          <p:nvPr>
            <p:ph type="ftr" sz="quarter" idx="11"/>
          </p:nvPr>
        </p:nvSpPr>
        <p:spPr>
          <a:xfrm>
            <a:off x="2103621" y="6375679"/>
            <a:ext cx="3482178" cy="345796"/>
          </a:xfrm>
        </p:spPr>
        <p:txBody>
          <a:bodyPr/>
          <a:lstStyle/>
          <a:p>
            <a:pPr>
              <a:defRPr/>
            </a:pPr>
            <a:endParaRPr lang="vi-VN" altLang="en-US"/>
          </a:p>
        </p:txBody>
      </p:sp>
      <p:sp>
        <p:nvSpPr>
          <p:cNvPr id="7" name="Slide Number Placeholder 6"/>
          <p:cNvSpPr>
            <a:spLocks noGrp="1"/>
          </p:cNvSpPr>
          <p:nvPr>
            <p:ph type="sldNum" sz="quarter" idx="12"/>
          </p:nvPr>
        </p:nvSpPr>
        <p:spPr>
          <a:xfrm>
            <a:off x="5687568" y="6375679"/>
            <a:ext cx="1234440" cy="345796"/>
          </a:xfrm>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1142888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11135847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3457691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vi-VN"/>
              <a:t>Bấm để sửa kiểu tiêu đề Bản cái</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8275212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vi-VN"/>
              <a:t>Bấm để sửa kiểu tiêu đề Bản cái</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2490550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vi-VN"/>
              <a:t>Bấm để sửa kiểu tiêu đề Bản cái</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29380460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10035671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vi-VN"/>
              <a:t>Bấm để sửa kiểu tiêu đề Bản cái</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a:defRPr/>
            </a:pPr>
            <a:endParaRPr lang="vi-VN" altLang="en-US"/>
          </a:p>
        </p:txBody>
      </p:sp>
      <p:sp>
        <p:nvSpPr>
          <p:cNvPr id="8" name="Footer Placeholder 7"/>
          <p:cNvSpPr>
            <a:spLocks noGrp="1"/>
          </p:cNvSpPr>
          <p:nvPr>
            <p:ph type="ftr" sz="quarter" idx="11"/>
          </p:nvPr>
        </p:nvSpPr>
        <p:spPr/>
        <p:txBody>
          <a:bodyPr/>
          <a:lstStyle/>
          <a:p>
            <a:pPr>
              <a:defRPr/>
            </a:pPr>
            <a:endParaRPr lang="vi-VN"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45140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1D77939F-5CCD-4592-822B-00A882F3706A}"/>
              </a:ext>
            </a:extLst>
          </p:cNvPr>
          <p:cNvSpPr>
            <a:spLocks noGrp="1"/>
          </p:cNvSpPr>
          <p:nvPr>
            <p:ph type="dt" sz="half" idx="10"/>
          </p:nvPr>
        </p:nvSpPr>
        <p:spPr/>
        <p:txBody>
          <a:bodyPr/>
          <a:lstStyle>
            <a:lvl1pPr>
              <a:defRPr/>
            </a:lvl1pPr>
          </a:lstStyle>
          <a:p>
            <a:pPr>
              <a:defRPr/>
            </a:pPr>
            <a:endParaRPr lang="vi-VN" altLang="en-US"/>
          </a:p>
        </p:txBody>
      </p:sp>
      <p:sp>
        <p:nvSpPr>
          <p:cNvPr id="6" name="Footer Placeholder 4">
            <a:extLst>
              <a:ext uri="{FF2B5EF4-FFF2-40B4-BE49-F238E27FC236}">
                <a16:creationId xmlns:a16="http://schemas.microsoft.com/office/drawing/2014/main" xmlns="" id="{9505FC96-5702-4F87-A101-983AF6E94599}"/>
              </a:ext>
            </a:extLst>
          </p:cNvPr>
          <p:cNvSpPr>
            <a:spLocks noGrp="1"/>
          </p:cNvSpPr>
          <p:nvPr>
            <p:ph type="ftr" sz="quarter" idx="11"/>
          </p:nvPr>
        </p:nvSpPr>
        <p:spPr/>
        <p:txBody>
          <a:bodyPr/>
          <a:lstStyle>
            <a:lvl1pPr>
              <a:defRPr/>
            </a:lvl1pPr>
          </a:lstStyle>
          <a:p>
            <a:pPr>
              <a:defRPr/>
            </a:pPr>
            <a:endParaRPr lang="vi-VN" altLang="en-US"/>
          </a:p>
        </p:txBody>
      </p:sp>
      <p:sp>
        <p:nvSpPr>
          <p:cNvPr id="7" name="Slide Number Placeholder 5">
            <a:extLst>
              <a:ext uri="{FF2B5EF4-FFF2-40B4-BE49-F238E27FC236}">
                <a16:creationId xmlns:a16="http://schemas.microsoft.com/office/drawing/2014/main" xmlns="" id="{A2759083-7618-4D93-B698-02B7ADB92EC9}"/>
              </a:ext>
            </a:extLst>
          </p:cNvPr>
          <p:cNvSpPr>
            <a:spLocks noGrp="1"/>
          </p:cNvSpPr>
          <p:nvPr>
            <p:ph type="sldNum" sz="quarter" idx="12"/>
          </p:nvPr>
        </p:nvSpPr>
        <p:spPr/>
        <p:txBody>
          <a:bodyPr/>
          <a:lstStyle>
            <a:lvl1pPr>
              <a:defRPr/>
            </a:lvl1pPr>
          </a:lstStyle>
          <a:p>
            <a:fld id="{FECBA828-D501-484B-888E-BDB6DC246417}" type="slidenum">
              <a:rPr lang="vi-VN" altLang="en-US"/>
              <a:pPr/>
              <a:t>‹#›</a:t>
            </a:fld>
            <a:endParaRPr lang="vi-VN" altLang="en-US"/>
          </a:p>
        </p:txBody>
      </p:sp>
    </p:spTree>
    <p:extLst>
      <p:ext uri="{BB962C8B-B14F-4D97-AF65-F5344CB8AC3E}">
        <p14:creationId xmlns:p14="http://schemas.microsoft.com/office/powerpoint/2010/main" val="30382552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a:defRPr/>
            </a:pPr>
            <a:endParaRPr lang="vi-VN" altLang="en-US"/>
          </a:p>
        </p:txBody>
      </p:sp>
      <p:sp>
        <p:nvSpPr>
          <p:cNvPr id="4" name="Footer Placeholder 3"/>
          <p:cNvSpPr>
            <a:spLocks noGrp="1"/>
          </p:cNvSpPr>
          <p:nvPr>
            <p:ph type="ftr" sz="quarter" idx="11"/>
          </p:nvPr>
        </p:nvSpPr>
        <p:spPr/>
        <p:txBody>
          <a:bodyPr/>
          <a:lstStyle/>
          <a:p>
            <a:pPr>
              <a:defRPr/>
            </a:pPr>
            <a:endParaRPr lang="vi-VN"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10279192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vi-VN" altLang="en-US"/>
          </a:p>
        </p:txBody>
      </p:sp>
      <p:sp>
        <p:nvSpPr>
          <p:cNvPr id="3" name="Footer Placeholder 2"/>
          <p:cNvSpPr>
            <a:spLocks noGrp="1"/>
          </p:cNvSpPr>
          <p:nvPr>
            <p:ph type="ftr" sz="quarter" idx="11"/>
          </p:nvPr>
        </p:nvSpPr>
        <p:spPr/>
        <p:txBody>
          <a:bodyPr/>
          <a:lstStyle/>
          <a:p>
            <a:pPr>
              <a:defRPr/>
            </a:pPr>
            <a:endParaRPr lang="vi-VN"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23669679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vi-VN"/>
              <a:t>Bấm để sửa kiểu tiêu đề Bản cái</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1329106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25033779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vi-VN"/>
              <a:t>Bấm để sửa kiểu tiêu đề Bản cái</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25622365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vi-VN"/>
              <a:t>Bấm để sửa kiểu tiêu đề Bản cái</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3206FA-3DBA-40FD-B9D4-3B6D6E23D47A}" type="slidenum">
              <a:rPr lang="vi-VN" altLang="en-US" smtClean="0"/>
              <a:pPr/>
              <a:t>‹#›</a:t>
            </a:fld>
            <a:endParaRPr lang="vi-VN"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7239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vi-VN"/>
              <a:t>Bấm để sửa kiểu tiêu đề Bản cái</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39454875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vi-VN"/>
              <a:t>Bấm để sửa kiểu tiêu đề Bản cái</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3206FA-3DBA-40FD-B9D4-3B6D6E23D47A}" type="slidenum">
              <a:rPr lang="vi-VN" altLang="en-US" smtClean="0"/>
              <a:pPr/>
              <a:t>‹#›</a:t>
            </a:fld>
            <a:endParaRPr lang="vi-VN"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772421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Đúng hoặc Sai">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vi-VN"/>
              <a:t>Bấm để sửa kiểu tiêu đề Bản cái</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19839658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18226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38C4BB03-CF78-4F37-9CA5-BA426BBBE230}"/>
              </a:ext>
            </a:extLst>
          </p:cNvPr>
          <p:cNvSpPr>
            <a:spLocks noGrp="1"/>
          </p:cNvSpPr>
          <p:nvPr>
            <p:ph type="dt" sz="half" idx="10"/>
          </p:nvPr>
        </p:nvSpPr>
        <p:spPr/>
        <p:txBody>
          <a:bodyPr/>
          <a:lstStyle>
            <a:lvl1pPr>
              <a:defRPr/>
            </a:lvl1pPr>
          </a:lstStyle>
          <a:p>
            <a:pPr>
              <a:defRPr/>
            </a:pPr>
            <a:endParaRPr lang="vi-VN" altLang="en-US"/>
          </a:p>
        </p:txBody>
      </p:sp>
      <p:sp>
        <p:nvSpPr>
          <p:cNvPr id="8" name="Footer Placeholder 4">
            <a:extLst>
              <a:ext uri="{FF2B5EF4-FFF2-40B4-BE49-F238E27FC236}">
                <a16:creationId xmlns:a16="http://schemas.microsoft.com/office/drawing/2014/main" xmlns="" id="{C92A2FA6-7A5A-4A56-833C-DA0EF0A40476}"/>
              </a:ext>
            </a:extLst>
          </p:cNvPr>
          <p:cNvSpPr>
            <a:spLocks noGrp="1"/>
          </p:cNvSpPr>
          <p:nvPr>
            <p:ph type="ftr" sz="quarter" idx="11"/>
          </p:nvPr>
        </p:nvSpPr>
        <p:spPr/>
        <p:txBody>
          <a:bodyPr/>
          <a:lstStyle>
            <a:lvl1pPr>
              <a:defRPr/>
            </a:lvl1pPr>
          </a:lstStyle>
          <a:p>
            <a:pPr>
              <a:defRPr/>
            </a:pPr>
            <a:endParaRPr lang="vi-VN" altLang="en-US"/>
          </a:p>
        </p:txBody>
      </p:sp>
      <p:sp>
        <p:nvSpPr>
          <p:cNvPr id="9" name="Slide Number Placeholder 5">
            <a:extLst>
              <a:ext uri="{FF2B5EF4-FFF2-40B4-BE49-F238E27FC236}">
                <a16:creationId xmlns:a16="http://schemas.microsoft.com/office/drawing/2014/main" xmlns="" id="{8A22C5BB-BDA6-4FA7-9C27-3FA4ABA48034}"/>
              </a:ext>
            </a:extLst>
          </p:cNvPr>
          <p:cNvSpPr>
            <a:spLocks noGrp="1"/>
          </p:cNvSpPr>
          <p:nvPr>
            <p:ph type="sldNum" sz="quarter" idx="12"/>
          </p:nvPr>
        </p:nvSpPr>
        <p:spPr/>
        <p:txBody>
          <a:bodyPr/>
          <a:lstStyle>
            <a:lvl1pPr>
              <a:defRPr/>
            </a:lvl1pPr>
          </a:lstStyle>
          <a:p>
            <a:fld id="{FA9C003B-76A6-4C63-8DD8-40EDA9E800AF}" type="slidenum">
              <a:rPr lang="vi-VN" altLang="en-US"/>
              <a:pPr/>
              <a:t>‹#›</a:t>
            </a:fld>
            <a:endParaRPr lang="vi-VN" altLang="en-US"/>
          </a:p>
        </p:txBody>
      </p:sp>
    </p:spTree>
    <p:extLst>
      <p:ext uri="{BB962C8B-B14F-4D97-AF65-F5344CB8AC3E}">
        <p14:creationId xmlns:p14="http://schemas.microsoft.com/office/powerpoint/2010/main" val="40277791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vi-VN"/>
              <a:t>Bấm để sửa kiểu tiêu đề Bản cái</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1829281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5AF6CA3F-DD7E-4819-AD87-4CE77CAC30E5}"/>
              </a:ext>
            </a:extLst>
          </p:cNvPr>
          <p:cNvSpPr>
            <a:spLocks noGrp="1"/>
          </p:cNvSpPr>
          <p:nvPr>
            <p:ph type="dt" sz="half" idx="10"/>
          </p:nvPr>
        </p:nvSpPr>
        <p:spPr/>
        <p:txBody>
          <a:bodyPr/>
          <a:lstStyle>
            <a:lvl1pPr>
              <a:defRPr/>
            </a:lvl1pPr>
          </a:lstStyle>
          <a:p>
            <a:pPr>
              <a:defRPr/>
            </a:pPr>
            <a:fld id="{8BB6887B-7DB5-4B22-A22B-029FF41880A9}" type="datetimeFigureOut">
              <a:rPr lang="en-US"/>
              <a:pPr>
                <a:defRPr/>
              </a:pPr>
              <a:t>9/10/2021</a:t>
            </a:fld>
            <a:endParaRPr lang="en-US"/>
          </a:p>
        </p:txBody>
      </p:sp>
      <p:sp>
        <p:nvSpPr>
          <p:cNvPr id="3" name="Footer Placeholder 4">
            <a:extLst>
              <a:ext uri="{FF2B5EF4-FFF2-40B4-BE49-F238E27FC236}">
                <a16:creationId xmlns:a16="http://schemas.microsoft.com/office/drawing/2014/main" xmlns="" id="{8CCEC414-71C3-4E1E-A0D4-FCD0A1A4C86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710E68A4-272A-4D31-BBA8-96D47C4660F9}"/>
              </a:ext>
            </a:extLst>
          </p:cNvPr>
          <p:cNvSpPr>
            <a:spLocks noGrp="1"/>
          </p:cNvSpPr>
          <p:nvPr>
            <p:ph type="sldNum" sz="quarter" idx="12"/>
          </p:nvPr>
        </p:nvSpPr>
        <p:spPr/>
        <p:txBody>
          <a:bodyPr/>
          <a:lstStyle>
            <a:lvl1pPr>
              <a:defRPr/>
            </a:lvl1pPr>
          </a:lstStyle>
          <a:p>
            <a:fld id="{08A0639D-BC01-4CBB-B37A-E8E7B85EEBE9}" type="slidenum">
              <a:rPr lang="en-US" altLang="zh-CN"/>
              <a:pPr/>
              <a:t>‹#›</a:t>
            </a:fld>
            <a:endParaRPr lang="en-US" altLang="zh-CN"/>
          </a:p>
        </p:txBody>
      </p:sp>
    </p:spTree>
    <p:extLst>
      <p:ext uri="{BB962C8B-B14F-4D97-AF65-F5344CB8AC3E}">
        <p14:creationId xmlns:p14="http://schemas.microsoft.com/office/powerpoint/2010/main" val="3841503640"/>
      </p:ext>
    </p:extLst>
  </p:cSld>
  <p:clrMapOvr>
    <a:masterClrMapping/>
  </p:clrMapOvr>
  <p:transition spd="slow" advClick="0" advTm="0">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vi-VN"/>
              <a:t>Bấm để sửa kiểu tiêu đề Bản cái</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pPr>
              <a:defRPr/>
            </a:pPr>
            <a:endParaRPr lang="vi-VN" alt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pPr>
              <a:defRPr/>
            </a:pPr>
            <a:endParaRPr lang="vi-VN" alt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F3206FA-3DBA-40FD-B9D4-3B6D6E23D47A}" type="slidenum">
              <a:rPr lang="vi-VN" altLang="en-US" smtClean="0"/>
              <a:pPr/>
              <a:t>‹#›</a:t>
            </a:fld>
            <a:endParaRPr lang="vi-VN" alt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46160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1642892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vi-VN"/>
              <a:t>Bấm để sửa kiểu tiêu đề Bản cái</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36941019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vi-VN"/>
              <a:t>Bấm để sửa kiểu tiêu đề Bản cái</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7" name="Slide Number Placeholder 6"/>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23456181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12" name="Content Placeholder 3"/>
          <p:cNvSpPr>
            <a:spLocks noGrp="1"/>
          </p:cNvSpPr>
          <p:nvPr>
            <p:ph sz="quarter" idx="13"/>
          </p:nvPr>
        </p:nvSpPr>
        <p:spPr>
          <a:xfrm>
            <a:off x="685802" y="2861733"/>
            <a:ext cx="5088712" cy="2512852"/>
          </a:xfrm>
        </p:spPr>
        <p:txBody>
          <a:bodyPr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13" name="Content Placeholder 5"/>
          <p:cNvSpPr>
            <a:spLocks noGrp="1"/>
          </p:cNvSpPr>
          <p:nvPr>
            <p:ph sz="quarter" idx="14"/>
          </p:nvPr>
        </p:nvSpPr>
        <p:spPr>
          <a:xfrm>
            <a:off x="5993969" y="2861733"/>
            <a:ext cx="5088713" cy="2512852"/>
          </a:xfrm>
        </p:spPr>
        <p:txBody>
          <a:bodyPr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a:defRPr/>
            </a:pPr>
            <a:endParaRPr lang="vi-VN" altLang="en-US"/>
          </a:p>
        </p:txBody>
      </p:sp>
      <p:sp>
        <p:nvSpPr>
          <p:cNvPr id="8" name="Footer Placeholder 7"/>
          <p:cNvSpPr>
            <a:spLocks noGrp="1"/>
          </p:cNvSpPr>
          <p:nvPr>
            <p:ph type="ftr" sz="quarter" idx="11"/>
          </p:nvPr>
        </p:nvSpPr>
        <p:spPr/>
        <p:txBody>
          <a:bodyPr/>
          <a:lstStyle/>
          <a:p>
            <a:pPr>
              <a:defRPr/>
            </a:pPr>
            <a:endParaRPr lang="vi-VN" altLang="en-US"/>
          </a:p>
        </p:txBody>
      </p:sp>
      <p:sp>
        <p:nvSpPr>
          <p:cNvPr id="9" name="Slide Number Placeholder 8"/>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17891244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a:defRPr/>
            </a:pPr>
            <a:endParaRPr lang="vi-VN" altLang="en-US"/>
          </a:p>
        </p:txBody>
      </p:sp>
      <p:sp>
        <p:nvSpPr>
          <p:cNvPr id="4" name="Footer Placeholder 3"/>
          <p:cNvSpPr>
            <a:spLocks noGrp="1"/>
          </p:cNvSpPr>
          <p:nvPr>
            <p:ph type="ftr" sz="quarter" idx="11"/>
          </p:nvPr>
        </p:nvSpPr>
        <p:spPr/>
        <p:txBody>
          <a:bodyPr/>
          <a:lstStyle/>
          <a:p>
            <a:pPr>
              <a:defRPr/>
            </a:pPr>
            <a:endParaRPr lang="vi-VN" altLang="en-US"/>
          </a:p>
        </p:txBody>
      </p:sp>
      <p:sp>
        <p:nvSpPr>
          <p:cNvPr id="5" name="Slide Number Placeholder 4"/>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14795133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vi-VN" altLang="en-US"/>
          </a:p>
        </p:txBody>
      </p:sp>
      <p:sp>
        <p:nvSpPr>
          <p:cNvPr id="3" name="Footer Placeholder 2"/>
          <p:cNvSpPr>
            <a:spLocks noGrp="1"/>
          </p:cNvSpPr>
          <p:nvPr>
            <p:ph type="ftr" sz="quarter" idx="11"/>
          </p:nvPr>
        </p:nvSpPr>
        <p:spPr/>
        <p:txBody>
          <a:bodyPr/>
          <a:lstStyle/>
          <a:p>
            <a:pPr>
              <a:defRPr/>
            </a:pPr>
            <a:endParaRPr lang="vi-VN" altLang="en-US"/>
          </a:p>
        </p:txBody>
      </p:sp>
      <p:sp>
        <p:nvSpPr>
          <p:cNvPr id="4" name="Slide Number Placeholder 3"/>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3228715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vi-VN"/>
              <a:t>Bấm để sửa kiểu tiêu đề Bản cái</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7" name="Slide Number Placeholder 6"/>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2368725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D8A6B3D7-ECB9-45B6-B4F2-85F995A6BF7D}"/>
              </a:ext>
            </a:extLst>
          </p:cNvPr>
          <p:cNvSpPr>
            <a:spLocks noGrp="1"/>
          </p:cNvSpPr>
          <p:nvPr>
            <p:ph type="dt" sz="half" idx="10"/>
          </p:nvPr>
        </p:nvSpPr>
        <p:spPr/>
        <p:txBody>
          <a:bodyPr/>
          <a:lstStyle>
            <a:lvl1pPr>
              <a:defRPr/>
            </a:lvl1pPr>
          </a:lstStyle>
          <a:p>
            <a:pPr>
              <a:defRPr/>
            </a:pPr>
            <a:endParaRPr lang="vi-VN" altLang="en-US"/>
          </a:p>
        </p:txBody>
      </p:sp>
      <p:sp>
        <p:nvSpPr>
          <p:cNvPr id="4" name="Footer Placeholder 4">
            <a:extLst>
              <a:ext uri="{FF2B5EF4-FFF2-40B4-BE49-F238E27FC236}">
                <a16:creationId xmlns:a16="http://schemas.microsoft.com/office/drawing/2014/main" xmlns="" id="{7E691575-5479-409E-8685-B23C0AF03B7D}"/>
              </a:ext>
            </a:extLst>
          </p:cNvPr>
          <p:cNvSpPr>
            <a:spLocks noGrp="1"/>
          </p:cNvSpPr>
          <p:nvPr>
            <p:ph type="ftr" sz="quarter" idx="11"/>
          </p:nvPr>
        </p:nvSpPr>
        <p:spPr/>
        <p:txBody>
          <a:bodyPr/>
          <a:lstStyle>
            <a:lvl1pPr>
              <a:defRPr/>
            </a:lvl1pPr>
          </a:lstStyle>
          <a:p>
            <a:pPr>
              <a:defRPr/>
            </a:pPr>
            <a:endParaRPr lang="vi-VN" altLang="en-US"/>
          </a:p>
        </p:txBody>
      </p:sp>
      <p:sp>
        <p:nvSpPr>
          <p:cNvPr id="5" name="Slide Number Placeholder 5">
            <a:extLst>
              <a:ext uri="{FF2B5EF4-FFF2-40B4-BE49-F238E27FC236}">
                <a16:creationId xmlns:a16="http://schemas.microsoft.com/office/drawing/2014/main" xmlns="" id="{211D18BE-9788-47C1-9DAB-966CD52CC023}"/>
              </a:ext>
            </a:extLst>
          </p:cNvPr>
          <p:cNvSpPr>
            <a:spLocks noGrp="1"/>
          </p:cNvSpPr>
          <p:nvPr>
            <p:ph type="sldNum" sz="quarter" idx="12"/>
          </p:nvPr>
        </p:nvSpPr>
        <p:spPr/>
        <p:txBody>
          <a:bodyPr/>
          <a:lstStyle>
            <a:lvl1pPr>
              <a:defRPr/>
            </a:lvl1pPr>
          </a:lstStyle>
          <a:p>
            <a:fld id="{3DC51CA5-6C85-4DED-B150-B59D1FBD27AE}" type="slidenum">
              <a:rPr lang="vi-VN" altLang="en-US"/>
              <a:pPr/>
              <a:t>‹#›</a:t>
            </a:fld>
            <a:endParaRPr lang="vi-VN" altLang="en-US"/>
          </a:p>
        </p:txBody>
      </p:sp>
    </p:spTree>
    <p:extLst>
      <p:ext uri="{BB962C8B-B14F-4D97-AF65-F5344CB8AC3E}">
        <p14:creationId xmlns:p14="http://schemas.microsoft.com/office/powerpoint/2010/main" val="35568720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7" name="Slide Number Placeholder 6"/>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25656172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7" name="Slide Number Placeholder 6"/>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1869375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vi-VN"/>
              <a:t>Bấm để sửa kiểu tiêu đề Bản cái</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7" name="Slide Number Placeholder 6"/>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26686916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vi-VN"/>
              <a:t>Bấm để sửa kiểu tiêu đề Bản cái</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7" name="Slide Number Placeholder 6"/>
          <p:cNvSpPr>
            <a:spLocks noGrp="1"/>
          </p:cNvSpPr>
          <p:nvPr>
            <p:ph type="sldNum" sz="quarter" idx="12"/>
          </p:nvPr>
        </p:nvSpPr>
        <p:spPr/>
        <p:txBody>
          <a:bodyPr/>
          <a:lstStyle/>
          <a:p>
            <a:fld id="{4F3206FA-3DBA-40FD-B9D4-3B6D6E23D47A}" type="slidenum">
              <a:rPr lang="vi-VN" altLang="en-US" smtClean="0"/>
              <a:pPr/>
              <a:t>‹#›</a:t>
            </a:fld>
            <a:endParaRPr lang="vi-VN" alt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433222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vi-VN"/>
              <a:t>Bấm để sửa kiểu tiêu đề Bản cái</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7" name="Slide Number Placeholder 6"/>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24521714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ột">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vi-VN"/>
              <a:t>Bấm để sửa kiểu tiêu đề Bản cái</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3" name="Date Placeholder 2"/>
          <p:cNvSpPr>
            <a:spLocks noGrp="1"/>
          </p:cNvSpPr>
          <p:nvPr>
            <p:ph type="dt" sz="half" idx="10"/>
          </p:nvPr>
        </p:nvSpPr>
        <p:spPr/>
        <p:txBody>
          <a:bodyPr/>
          <a:lstStyle/>
          <a:p>
            <a:pPr>
              <a:defRPr/>
            </a:pPr>
            <a:endParaRPr lang="vi-VN" altLang="en-US"/>
          </a:p>
        </p:txBody>
      </p:sp>
      <p:sp>
        <p:nvSpPr>
          <p:cNvPr id="4" name="Footer Placeholder 3"/>
          <p:cNvSpPr>
            <a:spLocks noGrp="1"/>
          </p:cNvSpPr>
          <p:nvPr>
            <p:ph type="ftr" sz="quarter" idx="11"/>
          </p:nvPr>
        </p:nvSpPr>
        <p:spPr/>
        <p:txBody>
          <a:bodyPr/>
          <a:lstStyle/>
          <a:p>
            <a:pPr>
              <a:defRPr/>
            </a:pPr>
            <a:endParaRPr lang="vi-VN" altLang="en-US"/>
          </a:p>
        </p:txBody>
      </p:sp>
      <p:sp>
        <p:nvSpPr>
          <p:cNvPr id="5" name="Slide Number Placeholder 4"/>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29683942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Cột Hình ảnh">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vi-VN"/>
              <a:t>Bấm để sửa kiểu tiêu đề Bản cái</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3" name="Date Placeholder 2"/>
          <p:cNvSpPr>
            <a:spLocks noGrp="1"/>
          </p:cNvSpPr>
          <p:nvPr>
            <p:ph type="dt" sz="half" idx="10"/>
          </p:nvPr>
        </p:nvSpPr>
        <p:spPr/>
        <p:txBody>
          <a:bodyPr/>
          <a:lstStyle/>
          <a:p>
            <a:pPr>
              <a:defRPr/>
            </a:pPr>
            <a:endParaRPr lang="vi-VN" altLang="en-US"/>
          </a:p>
        </p:txBody>
      </p:sp>
      <p:sp>
        <p:nvSpPr>
          <p:cNvPr id="4" name="Footer Placeholder 3"/>
          <p:cNvSpPr>
            <a:spLocks noGrp="1"/>
          </p:cNvSpPr>
          <p:nvPr>
            <p:ph type="ftr" sz="quarter" idx="11"/>
          </p:nvPr>
        </p:nvSpPr>
        <p:spPr/>
        <p:txBody>
          <a:bodyPr/>
          <a:lstStyle/>
          <a:p>
            <a:pPr>
              <a:defRPr/>
            </a:pPr>
            <a:endParaRPr lang="vi-VN" altLang="en-US"/>
          </a:p>
        </p:txBody>
      </p:sp>
      <p:sp>
        <p:nvSpPr>
          <p:cNvPr id="5" name="Slide Number Placeholder 4"/>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12514536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vi-VN"/>
              <a:t>Bấm để sửa kiểu tiêu đề Bản cái</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14146110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vi-VN"/>
              <a:t>Bấm để sửa kiểu tiêu đề Bản cái</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10710869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A145712-8905-47B1-AA3B-77D6D46A8E25}"/>
              </a:ext>
            </a:extLst>
          </p:cNvPr>
          <p:cNvSpPr>
            <a:spLocks noGrp="1"/>
          </p:cNvSpPr>
          <p:nvPr>
            <p:ph type="dt" sz="half" idx="10"/>
          </p:nvPr>
        </p:nvSpPr>
        <p:spPr/>
        <p:txBody>
          <a:bodyPr/>
          <a:lstStyle>
            <a:lvl1pPr>
              <a:defRPr/>
            </a:lvl1pPr>
          </a:lstStyle>
          <a:p>
            <a:pPr>
              <a:defRPr/>
            </a:pPr>
            <a:endParaRPr lang="vi-VN" altLang="en-US"/>
          </a:p>
        </p:txBody>
      </p:sp>
      <p:sp>
        <p:nvSpPr>
          <p:cNvPr id="5" name="Footer Placeholder 4">
            <a:extLst>
              <a:ext uri="{FF2B5EF4-FFF2-40B4-BE49-F238E27FC236}">
                <a16:creationId xmlns:a16="http://schemas.microsoft.com/office/drawing/2014/main" xmlns="" id="{0682C1CE-AF72-410F-A59F-CA62080B5ADF}"/>
              </a:ext>
            </a:extLst>
          </p:cNvPr>
          <p:cNvSpPr>
            <a:spLocks noGrp="1"/>
          </p:cNvSpPr>
          <p:nvPr>
            <p:ph type="ftr" sz="quarter" idx="11"/>
          </p:nvPr>
        </p:nvSpPr>
        <p:spPr/>
        <p:txBody>
          <a:bodyPr/>
          <a:lstStyle>
            <a:lvl1pPr>
              <a:defRPr/>
            </a:lvl1pPr>
          </a:lstStyle>
          <a:p>
            <a:pPr>
              <a:defRPr/>
            </a:pPr>
            <a:endParaRPr lang="vi-VN" altLang="en-US"/>
          </a:p>
        </p:txBody>
      </p:sp>
      <p:sp>
        <p:nvSpPr>
          <p:cNvPr id="6" name="Slide Number Placeholder 5">
            <a:extLst>
              <a:ext uri="{FF2B5EF4-FFF2-40B4-BE49-F238E27FC236}">
                <a16:creationId xmlns:a16="http://schemas.microsoft.com/office/drawing/2014/main" xmlns="" id="{EA37F3D0-1450-429D-96C9-7C15A9111F84}"/>
              </a:ext>
            </a:extLst>
          </p:cNvPr>
          <p:cNvSpPr>
            <a:spLocks noGrp="1"/>
          </p:cNvSpPr>
          <p:nvPr>
            <p:ph type="sldNum" sz="quarter" idx="12"/>
          </p:nvPr>
        </p:nvSpPr>
        <p:spPr/>
        <p:txBody>
          <a:bodyPr/>
          <a:lstStyle>
            <a:lvl1pPr>
              <a:defRPr/>
            </a:lvl1pPr>
          </a:lstStyle>
          <a:p>
            <a:fld id="{995B7F0E-3660-4980-B6CC-13E58D79FA1D}" type="slidenum">
              <a:rPr lang="vi-VN" altLang="en-US"/>
              <a:pPr/>
              <a:t>‹#›</a:t>
            </a:fld>
            <a:endParaRPr lang="vi-VN" altLang="en-US"/>
          </a:p>
        </p:txBody>
      </p:sp>
    </p:spTree>
    <p:extLst>
      <p:ext uri="{BB962C8B-B14F-4D97-AF65-F5344CB8AC3E}">
        <p14:creationId xmlns:p14="http://schemas.microsoft.com/office/powerpoint/2010/main" val="3065039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E915DA61-40D6-48A8-BE62-1B59420DB3F7}"/>
              </a:ext>
            </a:extLst>
          </p:cNvPr>
          <p:cNvSpPr>
            <a:spLocks noGrp="1"/>
          </p:cNvSpPr>
          <p:nvPr>
            <p:ph type="dt" sz="half" idx="10"/>
          </p:nvPr>
        </p:nvSpPr>
        <p:spPr/>
        <p:txBody>
          <a:bodyPr/>
          <a:lstStyle>
            <a:lvl1pPr>
              <a:defRPr/>
            </a:lvl1pPr>
          </a:lstStyle>
          <a:p>
            <a:pPr>
              <a:defRPr/>
            </a:pPr>
            <a:endParaRPr lang="vi-VN" altLang="en-US"/>
          </a:p>
        </p:txBody>
      </p:sp>
      <p:sp>
        <p:nvSpPr>
          <p:cNvPr id="3" name="Footer Placeholder 4">
            <a:extLst>
              <a:ext uri="{FF2B5EF4-FFF2-40B4-BE49-F238E27FC236}">
                <a16:creationId xmlns:a16="http://schemas.microsoft.com/office/drawing/2014/main" xmlns="" id="{EECD233D-4A4C-40E1-B488-CB06398CEEFA}"/>
              </a:ext>
            </a:extLst>
          </p:cNvPr>
          <p:cNvSpPr>
            <a:spLocks noGrp="1"/>
          </p:cNvSpPr>
          <p:nvPr>
            <p:ph type="ftr" sz="quarter" idx="11"/>
          </p:nvPr>
        </p:nvSpPr>
        <p:spPr/>
        <p:txBody>
          <a:bodyPr/>
          <a:lstStyle>
            <a:lvl1pPr>
              <a:defRPr/>
            </a:lvl1pPr>
          </a:lstStyle>
          <a:p>
            <a:pPr>
              <a:defRPr/>
            </a:pPr>
            <a:endParaRPr lang="vi-VN" altLang="en-US"/>
          </a:p>
        </p:txBody>
      </p:sp>
      <p:sp>
        <p:nvSpPr>
          <p:cNvPr id="4" name="Slide Number Placeholder 5">
            <a:extLst>
              <a:ext uri="{FF2B5EF4-FFF2-40B4-BE49-F238E27FC236}">
                <a16:creationId xmlns:a16="http://schemas.microsoft.com/office/drawing/2014/main" xmlns="" id="{AEAEE55F-DCE0-4065-AFD7-15348E855849}"/>
              </a:ext>
            </a:extLst>
          </p:cNvPr>
          <p:cNvSpPr>
            <a:spLocks noGrp="1"/>
          </p:cNvSpPr>
          <p:nvPr>
            <p:ph type="sldNum" sz="quarter" idx="12"/>
          </p:nvPr>
        </p:nvSpPr>
        <p:spPr/>
        <p:txBody>
          <a:bodyPr/>
          <a:lstStyle>
            <a:lvl1pPr>
              <a:defRPr/>
            </a:lvl1pPr>
          </a:lstStyle>
          <a:p>
            <a:fld id="{36922D92-21A7-4AA7-B006-50719FD635A8}" type="slidenum">
              <a:rPr lang="vi-VN" altLang="en-US"/>
              <a:pPr/>
              <a:t>‹#›</a:t>
            </a:fld>
            <a:endParaRPr lang="vi-VN" altLang="en-US"/>
          </a:p>
        </p:txBody>
      </p:sp>
    </p:spTree>
    <p:extLst>
      <p:ext uri="{BB962C8B-B14F-4D97-AF65-F5344CB8AC3E}">
        <p14:creationId xmlns:p14="http://schemas.microsoft.com/office/powerpoint/2010/main" val="5543765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5666"/>
      </p:ext>
    </p:extLst>
  </p:cSld>
  <p:clrMapOvr>
    <a:masterClrMapping/>
  </p:clrMapOvr>
  <p:transition spd="slow" advClick="0" advTm="0">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vi-VN"/>
              <a:t>Bấm để sửa kiểu tiêu đề Bản cái</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a:xfrm>
            <a:off x="7983232" y="5037663"/>
            <a:ext cx="897467" cy="279400"/>
          </a:xfrm>
        </p:spPr>
        <p:txBody>
          <a:bodyPr/>
          <a:lstStyle/>
          <a:p>
            <a:pPr>
              <a:defRPr/>
            </a:pPr>
            <a:endParaRPr lang="vi-VN" altLang="en-US"/>
          </a:p>
        </p:txBody>
      </p:sp>
      <p:sp>
        <p:nvSpPr>
          <p:cNvPr id="5" name="Footer Placeholder 4"/>
          <p:cNvSpPr>
            <a:spLocks noGrp="1"/>
          </p:cNvSpPr>
          <p:nvPr>
            <p:ph type="ftr" sz="quarter" idx="11"/>
          </p:nvPr>
        </p:nvSpPr>
        <p:spPr>
          <a:xfrm>
            <a:off x="2692397" y="5037663"/>
            <a:ext cx="5214635" cy="279400"/>
          </a:xfrm>
        </p:spPr>
        <p:txBody>
          <a:bodyPr/>
          <a:lstStyle/>
          <a:p>
            <a:pPr>
              <a:defRPr/>
            </a:pPr>
            <a:endParaRPr lang="vi-VN" altLang="en-US"/>
          </a:p>
        </p:txBody>
      </p:sp>
      <p:sp>
        <p:nvSpPr>
          <p:cNvPr id="6" name="Slide Number Placeholder 5"/>
          <p:cNvSpPr>
            <a:spLocks noGrp="1"/>
          </p:cNvSpPr>
          <p:nvPr>
            <p:ph type="sldNum" sz="quarter" idx="12"/>
          </p:nvPr>
        </p:nvSpPr>
        <p:spPr>
          <a:xfrm>
            <a:off x="8956900" y="5037663"/>
            <a:ext cx="551167" cy="279400"/>
          </a:xfrm>
        </p:spPr>
        <p:txBody>
          <a:bodyPr/>
          <a:lstStyle/>
          <a:p>
            <a:fld id="{E87A9300-B560-42F0-8E9D-E1BC2F3D9B70}" type="slidenum">
              <a:rPr lang="vi-VN" altLang="en-US" smtClean="0"/>
              <a:pPr/>
              <a:t>‹#›</a:t>
            </a:fld>
            <a:endParaRPr lang="vi-VN"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94975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2389665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E87A9300-B560-42F0-8E9D-E1BC2F3D9B70}" type="slidenum">
              <a:rPr lang="vi-VN" altLang="en-US" smtClean="0"/>
              <a:pPr/>
              <a:t>‹#›</a:t>
            </a:fld>
            <a:endParaRPr lang="vi-VN"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8042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7" name="Slide Number Placeholder 6"/>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8339052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a:defRPr/>
            </a:pPr>
            <a:endParaRPr lang="vi-VN" altLang="en-US"/>
          </a:p>
        </p:txBody>
      </p:sp>
      <p:sp>
        <p:nvSpPr>
          <p:cNvPr id="8" name="Footer Placeholder 7"/>
          <p:cNvSpPr>
            <a:spLocks noGrp="1"/>
          </p:cNvSpPr>
          <p:nvPr>
            <p:ph type="ftr" sz="quarter" idx="11"/>
          </p:nvPr>
        </p:nvSpPr>
        <p:spPr/>
        <p:txBody>
          <a:bodyPr/>
          <a:lstStyle/>
          <a:p>
            <a:pPr>
              <a:defRPr/>
            </a:pPr>
            <a:endParaRPr lang="vi-VN" altLang="en-US"/>
          </a:p>
        </p:txBody>
      </p:sp>
      <p:sp>
        <p:nvSpPr>
          <p:cNvPr id="9" name="Slide Number Placeholder 8"/>
          <p:cNvSpPr>
            <a:spLocks noGrp="1"/>
          </p:cNvSpPr>
          <p:nvPr>
            <p:ph type="sldNum" sz="quarter" idx="12"/>
          </p:nvPr>
        </p:nvSpPr>
        <p:spPr/>
        <p:txBody>
          <a:bodyPr/>
          <a:lstStyle/>
          <a:p>
            <a:fld id="{E87A9300-B560-42F0-8E9D-E1BC2F3D9B70}" type="slidenum">
              <a:rPr lang="vi-VN" altLang="en-US" smtClean="0"/>
              <a:pPr/>
              <a:t>‹#›</a:t>
            </a:fld>
            <a:endParaRPr lang="vi-VN"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01736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a:defRPr/>
            </a:pPr>
            <a:endParaRPr lang="vi-VN" altLang="en-US"/>
          </a:p>
        </p:txBody>
      </p:sp>
      <p:sp>
        <p:nvSpPr>
          <p:cNvPr id="4" name="Footer Placeholder 3"/>
          <p:cNvSpPr>
            <a:spLocks noGrp="1"/>
          </p:cNvSpPr>
          <p:nvPr>
            <p:ph type="ftr" sz="quarter" idx="11"/>
          </p:nvPr>
        </p:nvSpPr>
        <p:spPr/>
        <p:txBody>
          <a:bodyPr/>
          <a:lstStyle/>
          <a:p>
            <a:pPr>
              <a:defRPr/>
            </a:pPr>
            <a:endParaRPr lang="vi-VN" altLang="en-US"/>
          </a:p>
        </p:txBody>
      </p:sp>
      <p:sp>
        <p:nvSpPr>
          <p:cNvPr id="5" name="Slide Number Placeholder 4"/>
          <p:cNvSpPr>
            <a:spLocks noGrp="1"/>
          </p:cNvSpPr>
          <p:nvPr>
            <p:ph type="sldNum" sz="quarter" idx="12"/>
          </p:nvPr>
        </p:nvSpPr>
        <p:spPr/>
        <p:txBody>
          <a:bodyPr/>
          <a:lstStyle/>
          <a:p>
            <a:fld id="{E87A9300-B560-42F0-8E9D-E1BC2F3D9B70}" type="slidenum">
              <a:rPr lang="vi-VN" altLang="en-US" smtClean="0"/>
              <a:pPr/>
              <a:t>‹#›</a:t>
            </a:fld>
            <a:endParaRPr lang="vi-VN"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21068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vi-VN" altLang="en-US"/>
          </a:p>
        </p:txBody>
      </p:sp>
      <p:sp>
        <p:nvSpPr>
          <p:cNvPr id="3" name="Footer Placeholder 2"/>
          <p:cNvSpPr>
            <a:spLocks noGrp="1"/>
          </p:cNvSpPr>
          <p:nvPr>
            <p:ph type="ftr" sz="quarter" idx="11"/>
          </p:nvPr>
        </p:nvSpPr>
        <p:spPr/>
        <p:txBody>
          <a:bodyPr/>
          <a:lstStyle/>
          <a:p>
            <a:pPr>
              <a:defRPr/>
            </a:pPr>
            <a:endParaRPr lang="vi-VN" altLang="en-US"/>
          </a:p>
        </p:txBody>
      </p:sp>
      <p:sp>
        <p:nvSpPr>
          <p:cNvPr id="4" name="Slide Number Placeholder 3"/>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34782793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vi-VN"/>
              <a:t>Bấm để sửa kiểu tiêu đề Bản cái</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7" name="Slide Number Placeholder 6"/>
          <p:cNvSpPr>
            <a:spLocks noGrp="1"/>
          </p:cNvSpPr>
          <p:nvPr>
            <p:ph type="sldNum" sz="quarter" idx="12"/>
          </p:nvPr>
        </p:nvSpPr>
        <p:spPr/>
        <p:txBody>
          <a:bodyPr/>
          <a:lstStyle/>
          <a:p>
            <a:fld id="{E87A9300-B560-42F0-8E9D-E1BC2F3D9B70}" type="slidenum">
              <a:rPr lang="vi-VN" altLang="en-US" smtClean="0"/>
              <a:pPr/>
              <a:t>‹#›</a:t>
            </a:fld>
            <a:endParaRPr lang="vi-VN"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1904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vi-VN"/>
              <a:t>Bấm để sửa kiểu tiêu đề Bản cái</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7" name="Slide Number Placeholder 6"/>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4047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DA3DAF56-C0DC-47D5-94F1-0D5273AA4CE3}"/>
              </a:ext>
            </a:extLst>
          </p:cNvPr>
          <p:cNvSpPr>
            <a:spLocks noGrp="1"/>
          </p:cNvSpPr>
          <p:nvPr>
            <p:ph type="dt" sz="half" idx="10"/>
          </p:nvPr>
        </p:nvSpPr>
        <p:spPr/>
        <p:txBody>
          <a:bodyPr/>
          <a:lstStyle>
            <a:lvl1pPr>
              <a:defRPr/>
            </a:lvl1pPr>
          </a:lstStyle>
          <a:p>
            <a:pPr>
              <a:defRPr/>
            </a:pPr>
            <a:endParaRPr lang="vi-VN" altLang="en-US"/>
          </a:p>
        </p:txBody>
      </p:sp>
      <p:sp>
        <p:nvSpPr>
          <p:cNvPr id="6" name="Footer Placeholder 4">
            <a:extLst>
              <a:ext uri="{FF2B5EF4-FFF2-40B4-BE49-F238E27FC236}">
                <a16:creationId xmlns:a16="http://schemas.microsoft.com/office/drawing/2014/main" xmlns="" id="{0F4E6D22-9448-4D74-B2F6-241DF9EA6BA8}"/>
              </a:ext>
            </a:extLst>
          </p:cNvPr>
          <p:cNvSpPr>
            <a:spLocks noGrp="1"/>
          </p:cNvSpPr>
          <p:nvPr>
            <p:ph type="ftr" sz="quarter" idx="11"/>
          </p:nvPr>
        </p:nvSpPr>
        <p:spPr/>
        <p:txBody>
          <a:bodyPr/>
          <a:lstStyle>
            <a:lvl1pPr>
              <a:defRPr/>
            </a:lvl1pPr>
          </a:lstStyle>
          <a:p>
            <a:pPr>
              <a:defRPr/>
            </a:pPr>
            <a:endParaRPr lang="vi-VN" altLang="en-US"/>
          </a:p>
        </p:txBody>
      </p:sp>
      <p:sp>
        <p:nvSpPr>
          <p:cNvPr id="7" name="Slide Number Placeholder 5">
            <a:extLst>
              <a:ext uri="{FF2B5EF4-FFF2-40B4-BE49-F238E27FC236}">
                <a16:creationId xmlns:a16="http://schemas.microsoft.com/office/drawing/2014/main" xmlns="" id="{6AFB60B7-33BA-4652-8851-A2F02A8FF2CE}"/>
              </a:ext>
            </a:extLst>
          </p:cNvPr>
          <p:cNvSpPr>
            <a:spLocks noGrp="1"/>
          </p:cNvSpPr>
          <p:nvPr>
            <p:ph type="sldNum" sz="quarter" idx="12"/>
          </p:nvPr>
        </p:nvSpPr>
        <p:spPr/>
        <p:txBody>
          <a:bodyPr/>
          <a:lstStyle>
            <a:lvl1pPr>
              <a:defRPr/>
            </a:lvl1pPr>
          </a:lstStyle>
          <a:p>
            <a:fld id="{2E779FC4-6D52-43A4-8AC6-309890CB58A5}" type="slidenum">
              <a:rPr lang="vi-VN" altLang="en-US"/>
              <a:pPr/>
              <a:t>‹#›</a:t>
            </a:fld>
            <a:endParaRPr lang="vi-VN" altLang="en-US"/>
          </a:p>
        </p:txBody>
      </p:sp>
    </p:spTree>
    <p:extLst>
      <p:ext uri="{BB962C8B-B14F-4D97-AF65-F5344CB8AC3E}">
        <p14:creationId xmlns:p14="http://schemas.microsoft.com/office/powerpoint/2010/main" val="23980762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7" name="Slide Number Placeholder 6"/>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40129576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vi-VN"/>
              <a:t>Bấm để sửa kiểu tiêu đề Bản cái</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E87A9300-B560-42F0-8E9D-E1BC2F3D9B70}" type="slidenum">
              <a:rPr lang="vi-VN" altLang="en-US" smtClean="0"/>
              <a:pPr/>
              <a:t>‹#›</a:t>
            </a:fld>
            <a:endParaRPr lang="vi-VN"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50538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vi-VN"/>
              <a:t>Bấm để sửa kiểu tiêu đề Bản cái</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E87A9300-B560-42F0-8E9D-E1BC2F3D9B70}" type="slidenum">
              <a:rPr lang="vi-VN" altLang="en-US" smtClean="0"/>
              <a:pPr/>
              <a:t>‹#›</a:t>
            </a:fld>
            <a:endParaRPr lang="vi-VN"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6349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vi-VN"/>
              <a:t>Bấm để sửa kiểu tiêu đề Bản cái</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24808598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vi-VN"/>
              <a:t>Bấm để sửa kiểu tiêu đề Bản cái</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E87A9300-B560-42F0-8E9D-E1BC2F3D9B70}" type="slidenum">
              <a:rPr lang="vi-VN" altLang="en-US" smtClean="0"/>
              <a:pPr/>
              <a:t>‹#›</a:t>
            </a:fld>
            <a:endParaRPr lang="vi-VN"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49205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Đúng hoặc Sai">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vi-VN"/>
              <a:t>Bấm để sửa kiểu tiêu đề Bản cái</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E87A9300-B560-42F0-8E9D-E1BC2F3D9B70}" type="slidenum">
              <a:rPr lang="vi-VN" altLang="en-US" smtClean="0"/>
              <a:pPr/>
              <a:t>‹#›</a:t>
            </a:fld>
            <a:endParaRPr lang="vi-VN"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6849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E87A9300-B560-42F0-8E9D-E1BC2F3D9B70}" type="slidenum">
              <a:rPr lang="vi-VN" altLang="en-US" smtClean="0"/>
              <a:pPr/>
              <a:t>‹#›</a:t>
            </a:fld>
            <a:endParaRPr lang="vi-VN"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12809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E87A9300-B560-42F0-8E9D-E1BC2F3D9B70}" type="slidenum">
              <a:rPr lang="vi-VN" altLang="en-US" smtClean="0"/>
              <a:pPr/>
              <a:t>‹#›</a:t>
            </a:fld>
            <a:endParaRPr lang="vi-VN"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10181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108009"/>
      </p:ext>
    </p:extLst>
  </p:cSld>
  <p:clrMapOvr>
    <a:masterClrMapping/>
  </p:clrMapOvr>
  <p:transition spd="slow" advClick="0" advTm="0">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vi-VN"/>
              <a:t>Bấm để sửa kiểu tiêu đề Bản cái</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pPr>
              <a:defRPr/>
            </a:pPr>
            <a:endParaRPr lang="vi-VN" alt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pPr>
              <a:defRPr/>
            </a:pPr>
            <a:endParaRPr lang="vi-VN" alt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87A9300-B560-42F0-8E9D-E1BC2F3D9B70}" type="slidenum">
              <a:rPr lang="vi-VN" altLang="en-US" smtClean="0"/>
              <a:pPr/>
              <a:t>‹#›</a:t>
            </a:fld>
            <a:endParaRPr lang="vi-VN" alt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0611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AC3928E1-5D5E-45E3-A6DA-615712EFECEA}"/>
              </a:ext>
            </a:extLst>
          </p:cNvPr>
          <p:cNvSpPr>
            <a:spLocks noGrp="1"/>
          </p:cNvSpPr>
          <p:nvPr>
            <p:ph type="dt" sz="half" idx="10"/>
          </p:nvPr>
        </p:nvSpPr>
        <p:spPr/>
        <p:txBody>
          <a:bodyPr/>
          <a:lstStyle>
            <a:lvl1pPr>
              <a:defRPr/>
            </a:lvl1pPr>
          </a:lstStyle>
          <a:p>
            <a:pPr>
              <a:defRPr/>
            </a:pPr>
            <a:endParaRPr lang="vi-VN" altLang="en-US"/>
          </a:p>
        </p:txBody>
      </p:sp>
      <p:sp>
        <p:nvSpPr>
          <p:cNvPr id="6" name="Footer Placeholder 4">
            <a:extLst>
              <a:ext uri="{FF2B5EF4-FFF2-40B4-BE49-F238E27FC236}">
                <a16:creationId xmlns:a16="http://schemas.microsoft.com/office/drawing/2014/main" xmlns="" id="{1A11FC2A-5DAF-4894-9663-A582ACAB33B3}"/>
              </a:ext>
            </a:extLst>
          </p:cNvPr>
          <p:cNvSpPr>
            <a:spLocks noGrp="1"/>
          </p:cNvSpPr>
          <p:nvPr>
            <p:ph type="ftr" sz="quarter" idx="11"/>
          </p:nvPr>
        </p:nvSpPr>
        <p:spPr/>
        <p:txBody>
          <a:bodyPr/>
          <a:lstStyle>
            <a:lvl1pPr>
              <a:defRPr/>
            </a:lvl1pPr>
          </a:lstStyle>
          <a:p>
            <a:pPr>
              <a:defRPr/>
            </a:pPr>
            <a:endParaRPr lang="vi-VN" altLang="en-US"/>
          </a:p>
        </p:txBody>
      </p:sp>
      <p:sp>
        <p:nvSpPr>
          <p:cNvPr id="7" name="Slide Number Placeholder 5">
            <a:extLst>
              <a:ext uri="{FF2B5EF4-FFF2-40B4-BE49-F238E27FC236}">
                <a16:creationId xmlns:a16="http://schemas.microsoft.com/office/drawing/2014/main" xmlns="" id="{7F3CE4C5-B65C-4C9C-96F5-C461340D1AA7}"/>
              </a:ext>
            </a:extLst>
          </p:cNvPr>
          <p:cNvSpPr>
            <a:spLocks noGrp="1"/>
          </p:cNvSpPr>
          <p:nvPr>
            <p:ph type="sldNum" sz="quarter" idx="12"/>
          </p:nvPr>
        </p:nvSpPr>
        <p:spPr/>
        <p:txBody>
          <a:bodyPr/>
          <a:lstStyle>
            <a:lvl1pPr>
              <a:defRPr/>
            </a:lvl1pPr>
          </a:lstStyle>
          <a:p>
            <a:fld id="{C75D1987-90D4-433A-8383-289B0D869AAA}" type="slidenum">
              <a:rPr lang="vi-VN" altLang="en-US"/>
              <a:pPr/>
              <a:t>‹#›</a:t>
            </a:fld>
            <a:endParaRPr lang="vi-VN" altLang="en-US"/>
          </a:p>
        </p:txBody>
      </p:sp>
    </p:spTree>
    <p:extLst>
      <p:ext uri="{BB962C8B-B14F-4D97-AF65-F5344CB8AC3E}">
        <p14:creationId xmlns:p14="http://schemas.microsoft.com/office/powerpoint/2010/main" val="33818525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14311104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vi-VN"/>
              <a:t>Bấm để sửa kiểu tiêu đề Bản cái</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vi-VN" altLang="en-US"/>
          </a:p>
        </p:txBody>
      </p:sp>
      <p:sp>
        <p:nvSpPr>
          <p:cNvPr id="5" name="Footer Placeholder 4"/>
          <p:cNvSpPr>
            <a:spLocks noGrp="1"/>
          </p:cNvSpPr>
          <p:nvPr>
            <p:ph type="ftr" sz="quarter" idx="11"/>
          </p:nvPr>
        </p:nvSpPr>
        <p:spPr/>
        <p:txBody>
          <a:bodyPr/>
          <a:lstStyle/>
          <a:p>
            <a:pPr>
              <a:defRPr/>
            </a:pPr>
            <a:endParaRPr lang="vi-VN" altLang="en-US"/>
          </a:p>
        </p:txBody>
      </p:sp>
      <p:sp>
        <p:nvSpPr>
          <p:cNvPr id="6" name="Slide Number Placeholder 5"/>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21453561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vi-VN"/>
              <a:t>Bấm để sửa kiểu tiêu đề Bản cái</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7" name="Slide Number Placeholder 6"/>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39601000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12" name="Content Placeholder 3"/>
          <p:cNvSpPr>
            <a:spLocks noGrp="1"/>
          </p:cNvSpPr>
          <p:nvPr>
            <p:ph sz="quarter" idx="13"/>
          </p:nvPr>
        </p:nvSpPr>
        <p:spPr>
          <a:xfrm>
            <a:off x="685802" y="2861733"/>
            <a:ext cx="5088712" cy="2512852"/>
          </a:xfrm>
        </p:spPr>
        <p:txBody>
          <a:bodyPr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13" name="Content Placeholder 5"/>
          <p:cNvSpPr>
            <a:spLocks noGrp="1"/>
          </p:cNvSpPr>
          <p:nvPr>
            <p:ph sz="quarter" idx="14"/>
          </p:nvPr>
        </p:nvSpPr>
        <p:spPr>
          <a:xfrm>
            <a:off x="5993969" y="2861733"/>
            <a:ext cx="5088713" cy="2512852"/>
          </a:xfrm>
        </p:spPr>
        <p:txBody>
          <a:bodyPr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a:defRPr/>
            </a:pPr>
            <a:endParaRPr lang="vi-VN" altLang="en-US"/>
          </a:p>
        </p:txBody>
      </p:sp>
      <p:sp>
        <p:nvSpPr>
          <p:cNvPr id="8" name="Footer Placeholder 7"/>
          <p:cNvSpPr>
            <a:spLocks noGrp="1"/>
          </p:cNvSpPr>
          <p:nvPr>
            <p:ph type="ftr" sz="quarter" idx="11"/>
          </p:nvPr>
        </p:nvSpPr>
        <p:spPr/>
        <p:txBody>
          <a:bodyPr/>
          <a:lstStyle/>
          <a:p>
            <a:pPr>
              <a:defRPr/>
            </a:pPr>
            <a:endParaRPr lang="vi-VN" altLang="en-US"/>
          </a:p>
        </p:txBody>
      </p:sp>
      <p:sp>
        <p:nvSpPr>
          <p:cNvPr id="9" name="Slide Number Placeholder 8"/>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32220811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a:defRPr/>
            </a:pPr>
            <a:endParaRPr lang="vi-VN" altLang="en-US"/>
          </a:p>
        </p:txBody>
      </p:sp>
      <p:sp>
        <p:nvSpPr>
          <p:cNvPr id="4" name="Footer Placeholder 3"/>
          <p:cNvSpPr>
            <a:spLocks noGrp="1"/>
          </p:cNvSpPr>
          <p:nvPr>
            <p:ph type="ftr" sz="quarter" idx="11"/>
          </p:nvPr>
        </p:nvSpPr>
        <p:spPr/>
        <p:txBody>
          <a:bodyPr/>
          <a:lstStyle/>
          <a:p>
            <a:pPr>
              <a:defRPr/>
            </a:pPr>
            <a:endParaRPr lang="vi-VN" altLang="en-US"/>
          </a:p>
        </p:txBody>
      </p:sp>
      <p:sp>
        <p:nvSpPr>
          <p:cNvPr id="5" name="Slide Number Placeholder 4"/>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21437202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vi-VN" altLang="en-US"/>
          </a:p>
        </p:txBody>
      </p:sp>
      <p:sp>
        <p:nvSpPr>
          <p:cNvPr id="3" name="Footer Placeholder 2"/>
          <p:cNvSpPr>
            <a:spLocks noGrp="1"/>
          </p:cNvSpPr>
          <p:nvPr>
            <p:ph type="ftr" sz="quarter" idx="11"/>
          </p:nvPr>
        </p:nvSpPr>
        <p:spPr/>
        <p:txBody>
          <a:bodyPr/>
          <a:lstStyle/>
          <a:p>
            <a:pPr>
              <a:defRPr/>
            </a:pPr>
            <a:endParaRPr lang="vi-VN" altLang="en-US"/>
          </a:p>
        </p:txBody>
      </p:sp>
      <p:sp>
        <p:nvSpPr>
          <p:cNvPr id="4" name="Slide Number Placeholder 3"/>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10410738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vi-VN"/>
              <a:t>Bấm để sửa kiểu tiêu đề Bản cái</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7" name="Slide Number Placeholder 6"/>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31608303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7" name="Slide Number Placeholder 6"/>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41062968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7" name="Slide Number Placeholder 6"/>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28150850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vi-VN"/>
              <a:t>Bấm để sửa kiểu tiêu đề Bản cái</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ltLang="en-US"/>
          </a:p>
        </p:txBody>
      </p:sp>
      <p:sp>
        <p:nvSpPr>
          <p:cNvPr id="6" name="Footer Placeholder 5"/>
          <p:cNvSpPr>
            <a:spLocks noGrp="1"/>
          </p:cNvSpPr>
          <p:nvPr>
            <p:ph type="ftr" sz="quarter" idx="11"/>
          </p:nvPr>
        </p:nvSpPr>
        <p:spPr/>
        <p:txBody>
          <a:bodyPr/>
          <a:lstStyle/>
          <a:p>
            <a:pPr>
              <a:defRPr/>
            </a:pPr>
            <a:endParaRPr lang="vi-VN" altLang="en-US"/>
          </a:p>
        </p:txBody>
      </p:sp>
      <p:sp>
        <p:nvSpPr>
          <p:cNvPr id="7" name="Slide Number Placeholder 6"/>
          <p:cNvSpPr>
            <a:spLocks noGrp="1"/>
          </p:cNvSpPr>
          <p:nvPr>
            <p:ph type="sldNum" sz="quarter" idx="12"/>
          </p:nvPr>
        </p:nvSpPr>
        <p:spPr/>
        <p:txBody>
          <a:bodyPr/>
          <a:lstStyle/>
          <a:p>
            <a:fld id="{E87A9300-B560-42F0-8E9D-E1BC2F3D9B70}" type="slidenum">
              <a:rPr lang="vi-VN" altLang="en-US" smtClean="0"/>
              <a:pPr/>
              <a:t>‹#›</a:t>
            </a:fld>
            <a:endParaRPr lang="vi-VN" altLang="en-US"/>
          </a:p>
        </p:txBody>
      </p:sp>
    </p:spTree>
    <p:extLst>
      <p:ext uri="{BB962C8B-B14F-4D97-AF65-F5344CB8AC3E}">
        <p14:creationId xmlns:p14="http://schemas.microsoft.com/office/powerpoint/2010/main" val="24437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image" Target="../media/image8.jpg"/><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theme" Target="../theme/theme5.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21" Type="http://schemas.openxmlformats.org/officeDocument/2006/relationships/image" Target="../media/image12.png"/><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image" Target="../media/image11.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theme" Target="../theme/theme6.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image" Target="../media/image8.jp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19" Type="http://schemas.openxmlformats.org/officeDocument/2006/relationships/theme" Target="../theme/theme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theme" Target="../theme/theme8.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6A503CA5-18EA-4941-9306-085A0D526E6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C444B48B-9AF2-4F2E-8D4A-E869F22285D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2E28FE1C-E64D-47A6-A832-0614F5FB3709}"/>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a:defRPr/>
            </a:pPr>
            <a:endParaRPr lang="vi-VN" altLang="en-US"/>
          </a:p>
        </p:txBody>
      </p:sp>
      <p:sp>
        <p:nvSpPr>
          <p:cNvPr id="5" name="Footer Placeholder 4">
            <a:extLst>
              <a:ext uri="{FF2B5EF4-FFF2-40B4-BE49-F238E27FC236}">
                <a16:creationId xmlns:a16="http://schemas.microsoft.com/office/drawing/2014/main" xmlns="" id="{D0FDF3F3-A5F2-444D-8AA5-FFFC8412919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a:defRPr/>
            </a:pPr>
            <a:endParaRPr lang="vi-VN" altLang="en-US"/>
          </a:p>
        </p:txBody>
      </p:sp>
      <p:sp>
        <p:nvSpPr>
          <p:cNvPr id="6" name="Slide Number Placeholder 5">
            <a:extLst>
              <a:ext uri="{FF2B5EF4-FFF2-40B4-BE49-F238E27FC236}">
                <a16:creationId xmlns:a16="http://schemas.microsoft.com/office/drawing/2014/main" xmlns="" id="{ECC55138-230C-4A15-97FE-A27628544DBA}"/>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F3206FA-3DBA-40FD-B9D4-3B6D6E23D47A}" type="slidenum">
              <a:rPr lang="vi-VN" altLang="en-US"/>
              <a:pPr/>
              <a:t>‹#›</a:t>
            </a:fld>
            <a:endParaRPr lang="vi-VN" altLang="en-US"/>
          </a:p>
        </p:txBody>
      </p:sp>
    </p:spTree>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 id="214748522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2050" name="Group 15">
            <a:extLst>
              <a:ext uri="{FF2B5EF4-FFF2-40B4-BE49-F238E27FC236}">
                <a16:creationId xmlns:a16="http://schemas.microsoft.com/office/drawing/2014/main" xmlns="" id="{482BB607-E815-48EC-8D5F-293FFD53090D}"/>
              </a:ext>
            </a:extLst>
          </p:cNvPr>
          <p:cNvGrpSpPr>
            <a:grpSpLocks/>
          </p:cNvGrpSpPr>
          <p:nvPr/>
        </p:nvGrpSpPr>
        <p:grpSpPr bwMode="auto">
          <a:xfrm>
            <a:off x="0" y="0"/>
            <a:ext cx="12192000" cy="6858000"/>
            <a:chOff x="0" y="0"/>
            <a:chExt cx="9144000" cy="6858000"/>
          </a:xfrm>
        </p:grpSpPr>
        <p:sp>
          <p:nvSpPr>
            <p:cNvPr id="8" name="Rectangle 7">
              <a:extLst>
                <a:ext uri="{FF2B5EF4-FFF2-40B4-BE49-F238E27FC236}">
                  <a16:creationId xmlns:a16="http://schemas.microsoft.com/office/drawing/2014/main" xmlns="" id="{DC86C9CD-B4B3-45BE-AEC0-F1F380D8FCC1}"/>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a:extLst>
                <a:ext uri="{FF2B5EF4-FFF2-40B4-BE49-F238E27FC236}">
                  <a16:creationId xmlns:a16="http://schemas.microsoft.com/office/drawing/2014/main" xmlns="" id="{4EB09673-6300-4DC2-AC15-2BF5DF2851FD}"/>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0" name="Freeform 9">
            <a:extLst>
              <a:ext uri="{FF2B5EF4-FFF2-40B4-BE49-F238E27FC236}">
                <a16:creationId xmlns:a16="http://schemas.microsoft.com/office/drawing/2014/main" xmlns="" id="{9905A96A-3DA5-4B54-9243-E251AFFFF29A}"/>
              </a:ext>
            </a:extLst>
          </p:cNvPr>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xmlns="" id="{CB0F9EFB-AD09-4BA0-9B62-7B8D6C0482E8}"/>
              </a:ext>
            </a:extLst>
          </p:cNvPr>
          <p:cNvSpPr/>
          <p:nvPr/>
        </p:nvSpPr>
        <p:spPr>
          <a:xfrm>
            <a:off x="975784" y="574675"/>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xmlns="" id="{F91D158A-F9EE-4BD0-B7A0-C6C861B163AF}"/>
              </a:ext>
            </a:extLst>
          </p:cNvPr>
          <p:cNvSpPr/>
          <p:nvPr/>
        </p:nvSpPr>
        <p:spPr>
          <a:xfrm>
            <a:off x="975784" y="576263"/>
            <a:ext cx="102616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056" name="Picture 2" descr="C:\Users\Administrator\Desktop\Pushpin Dev\Assets\pushpinLeft.png">
            <a:extLst>
              <a:ext uri="{FF2B5EF4-FFF2-40B4-BE49-F238E27FC236}">
                <a16:creationId xmlns:a16="http://schemas.microsoft.com/office/drawing/2014/main" xmlns="" id="{0B2B8B67-2C73-45E0-9EFD-FC0C4FCF44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435684">
            <a:off x="726018" y="273051"/>
            <a:ext cx="755649"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 descr="C:\Users\Administrator\Desktop\Pushpin Dev\Assets\pushpinLeft.png">
            <a:extLst>
              <a:ext uri="{FF2B5EF4-FFF2-40B4-BE49-F238E27FC236}">
                <a16:creationId xmlns:a16="http://schemas.microsoft.com/office/drawing/2014/main" xmlns="" id="{F1FD4208-1F5B-4539-A032-B8C192D183D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4096196">
            <a:off x="10914856" y="203994"/>
            <a:ext cx="566738" cy="7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itle Placeholder 1">
            <a:extLst>
              <a:ext uri="{FF2B5EF4-FFF2-40B4-BE49-F238E27FC236}">
                <a16:creationId xmlns:a16="http://schemas.microsoft.com/office/drawing/2014/main" xmlns="" id="{21DA2888-94BF-4BBE-B041-E62FF656D30C}"/>
              </a:ext>
            </a:extLst>
          </p:cNvPr>
          <p:cNvSpPr>
            <a:spLocks noGrp="1"/>
          </p:cNvSpPr>
          <p:nvPr>
            <p:ph type="title"/>
          </p:nvPr>
        </p:nvSpPr>
        <p:spPr bwMode="auto">
          <a:xfrm>
            <a:off x="1460501" y="817564"/>
            <a:ext cx="928581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9" name="Text Placeholder 2">
            <a:extLst>
              <a:ext uri="{FF2B5EF4-FFF2-40B4-BE49-F238E27FC236}">
                <a16:creationId xmlns:a16="http://schemas.microsoft.com/office/drawing/2014/main" xmlns="" id="{49DB9DCD-2108-4DD5-980C-E071E03EB55F}"/>
              </a:ext>
            </a:extLst>
          </p:cNvPr>
          <p:cNvSpPr>
            <a:spLocks noGrp="1"/>
          </p:cNvSpPr>
          <p:nvPr>
            <p:ph type="body" idx="1"/>
          </p:nvPr>
        </p:nvSpPr>
        <p:spPr bwMode="auto">
          <a:xfrm>
            <a:off x="1951567" y="2119314"/>
            <a:ext cx="8261351"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2AF8DAAA-0A2E-45A4-A054-7413052C9303}"/>
              </a:ext>
            </a:extLst>
          </p:cNvPr>
          <p:cNvSpPr>
            <a:spLocks noGrp="1"/>
          </p:cNvSpPr>
          <p:nvPr>
            <p:ph type="dt" sz="half" idx="2"/>
          </p:nvPr>
        </p:nvSpPr>
        <p:spPr>
          <a:xfrm>
            <a:off x="8606367" y="5808664"/>
            <a:ext cx="1617133" cy="365125"/>
          </a:xfrm>
          <a:prstGeom prst="rect">
            <a:avLst/>
          </a:prstGeom>
        </p:spPr>
        <p:txBody>
          <a:bodyPr vert="horz" lIns="91440" tIns="45720" rIns="91440" bIns="45720" rtlCol="0" anchor="ctr"/>
          <a:lstStyle>
            <a:lvl1pPr algn="r" eaLnBrk="1" hangingPunct="1">
              <a:defRPr sz="1200">
                <a:solidFill>
                  <a:schemeClr val="tx2"/>
                </a:solidFill>
                <a:latin typeface="Rage Italic" pitchFamily="66" charset="0"/>
              </a:defRPr>
            </a:lvl1pPr>
          </a:lstStyle>
          <a:p>
            <a:pPr>
              <a:defRPr/>
            </a:pPr>
            <a:endParaRPr lang="vi-VN" altLang="en-US"/>
          </a:p>
        </p:txBody>
      </p:sp>
      <p:sp>
        <p:nvSpPr>
          <p:cNvPr id="5" name="Footer Placeholder 4">
            <a:extLst>
              <a:ext uri="{FF2B5EF4-FFF2-40B4-BE49-F238E27FC236}">
                <a16:creationId xmlns:a16="http://schemas.microsoft.com/office/drawing/2014/main" xmlns="" id="{7A07EACE-A58A-4113-8268-B9B6E099C89B}"/>
              </a:ext>
            </a:extLst>
          </p:cNvPr>
          <p:cNvSpPr>
            <a:spLocks noGrp="1"/>
          </p:cNvSpPr>
          <p:nvPr>
            <p:ph type="ftr" sz="quarter" idx="3"/>
          </p:nvPr>
        </p:nvSpPr>
        <p:spPr>
          <a:xfrm>
            <a:off x="1219201" y="5808664"/>
            <a:ext cx="7387167" cy="365125"/>
          </a:xfrm>
          <a:prstGeom prst="rect">
            <a:avLst/>
          </a:prstGeom>
        </p:spPr>
        <p:txBody>
          <a:bodyPr vert="horz" lIns="91440" tIns="45720" rIns="91440" bIns="45720" rtlCol="0" anchor="ctr"/>
          <a:lstStyle>
            <a:lvl1pPr algn="l" eaLnBrk="1" hangingPunct="1">
              <a:defRPr sz="1400">
                <a:solidFill>
                  <a:schemeClr val="tx2"/>
                </a:solidFill>
                <a:latin typeface="Rage Italic" pitchFamily="66" charset="0"/>
              </a:defRPr>
            </a:lvl1pPr>
          </a:lstStyle>
          <a:p>
            <a:pPr>
              <a:defRPr/>
            </a:pPr>
            <a:endParaRPr lang="vi-VN" altLang="en-US"/>
          </a:p>
        </p:txBody>
      </p:sp>
      <p:sp>
        <p:nvSpPr>
          <p:cNvPr id="6" name="Slide Number Placeholder 5">
            <a:extLst>
              <a:ext uri="{FF2B5EF4-FFF2-40B4-BE49-F238E27FC236}">
                <a16:creationId xmlns:a16="http://schemas.microsoft.com/office/drawing/2014/main" xmlns="" id="{98C94B4F-7C85-479C-9734-D23EF2BC62B9}"/>
              </a:ext>
            </a:extLst>
          </p:cNvPr>
          <p:cNvSpPr>
            <a:spLocks noGrp="1"/>
          </p:cNvSpPr>
          <p:nvPr>
            <p:ph type="sldNum" sz="quarter" idx="4"/>
          </p:nvPr>
        </p:nvSpPr>
        <p:spPr>
          <a:xfrm>
            <a:off x="10227734" y="5808664"/>
            <a:ext cx="73871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latin typeface="Rage Italic" panose="03070502040507070304" pitchFamily="66" charset="0"/>
              </a:defRPr>
            </a:lvl1pPr>
          </a:lstStyle>
          <a:p>
            <a:fld id="{9A1740A0-84AF-49B6-95BF-A4E82B2B55D0}" type="slidenum">
              <a:rPr lang="vi-VN" altLang="en-US"/>
              <a:pPr/>
              <a:t>‹#›</a:t>
            </a:fld>
            <a:endParaRPr lang="vi-VN" altLang="en-US"/>
          </a:p>
        </p:txBody>
      </p:sp>
    </p:spTree>
  </p:cSld>
  <p:clrMap bg1="lt1" tx1="dk1" bg2="lt2" tx2="dk2" accent1="accent1" accent2="accent2" accent3="accent3" accent4="accent4" accent5="accent5" accent6="accent6" hlink="hlink" folHlink="folHlink"/>
  <p:sldLayoutIdLst>
    <p:sldLayoutId id="2147485223" r:id="rId1"/>
    <p:sldLayoutId id="2147485199" r:id="rId2"/>
    <p:sldLayoutId id="2147485200" r:id="rId3"/>
    <p:sldLayoutId id="2147485201" r:id="rId4"/>
    <p:sldLayoutId id="2147485202" r:id="rId5"/>
    <p:sldLayoutId id="2147485203" r:id="rId6"/>
    <p:sldLayoutId id="2147485204" r:id="rId7"/>
    <p:sldLayoutId id="2147485224" r:id="rId8"/>
    <p:sldLayoutId id="2147485225" r:id="rId9"/>
    <p:sldLayoutId id="2147485205" r:id="rId10"/>
    <p:sldLayoutId id="214748520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anose="03060802040406070304"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anose="03060802040406070304"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anose="03060802040406070304"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anose="03060802040406070304" pitchFamily="66" charset="0"/>
        <a:buChar char="O"/>
        <a:defRPr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anose="03060802040406070304"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vi-VN"/>
              <a:t>Bấm để sửa kiểu tiêu đề Bản cái</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a:defRPr/>
            </a:pPr>
            <a:endParaRPr lang="vi-VN" alt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a:defRPr/>
            </a:pPr>
            <a:endParaRPr lang="vi-VN" alt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F3206FA-3DBA-40FD-B9D4-3B6D6E23D47A}" type="slidenum">
              <a:rPr lang="vi-VN" altLang="en-US" smtClean="0"/>
              <a:pPr/>
              <a:t>‹#›</a:t>
            </a:fld>
            <a:endParaRPr lang="vi-VN" alt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3420996"/>
      </p:ext>
    </p:extLst>
  </p:cSld>
  <p:clrMap bg1="lt1" tx1="dk1" bg2="lt2" tx2="dk2" accent1="accent1" accent2="accent2" accent3="accent3" accent4="accent4" accent5="accent5" accent6="accent6" hlink="hlink" folHlink="folHlink"/>
  <p:sldLayoutIdLst>
    <p:sldLayoutId id="2147485247" r:id="rId1"/>
    <p:sldLayoutId id="2147485248" r:id="rId2"/>
    <p:sldLayoutId id="2147485249" r:id="rId3"/>
    <p:sldLayoutId id="2147485250" r:id="rId4"/>
    <p:sldLayoutId id="2147485251" r:id="rId5"/>
    <p:sldLayoutId id="2147485252" r:id="rId6"/>
    <p:sldLayoutId id="2147485253" r:id="rId7"/>
    <p:sldLayoutId id="2147485254" r:id="rId8"/>
    <p:sldLayoutId id="2147485255" r:id="rId9"/>
    <p:sldLayoutId id="2147485256" r:id="rId10"/>
    <p:sldLayoutId id="214748525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vi-VN"/>
              <a:t>Bấm để sửa kiểu tiêu đề Bản cái</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vi-VN"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vi-VN" alt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84695945"/>
      </p:ext>
    </p:extLst>
  </p:cSld>
  <p:clrMap bg1="lt1" tx1="dk1" bg2="lt2" tx2="dk2" accent1="accent1" accent2="accent2" accent3="accent3" accent4="accent4" accent5="accent5" accent6="accent6" hlink="hlink" folHlink="folHlink"/>
  <p:sldLayoutIdLst>
    <p:sldLayoutId id="2147485277" r:id="rId1"/>
    <p:sldLayoutId id="2147485278" r:id="rId2"/>
    <p:sldLayoutId id="2147485279" r:id="rId3"/>
    <p:sldLayoutId id="2147485280" r:id="rId4"/>
    <p:sldLayoutId id="2147485281" r:id="rId5"/>
    <p:sldLayoutId id="2147485282" r:id="rId6"/>
    <p:sldLayoutId id="2147485283" r:id="rId7"/>
    <p:sldLayoutId id="2147485284" r:id="rId8"/>
    <p:sldLayoutId id="2147485285" r:id="rId9"/>
    <p:sldLayoutId id="2147485286" r:id="rId10"/>
    <p:sldLayoutId id="2147485287" r:id="rId11"/>
    <p:sldLayoutId id="2147485288" r:id="rId12"/>
    <p:sldLayoutId id="2147485289" r:id="rId13"/>
    <p:sldLayoutId id="2147485290" r:id="rId14"/>
    <p:sldLayoutId id="2147485291" r:id="rId15"/>
    <p:sldLayoutId id="2147485292" r:id="rId16"/>
    <p:sldLayoutId id="2147485293"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pPr>
              <a:defRPr/>
            </a:pPr>
            <a:endParaRPr lang="vi-VN" alt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pPr>
              <a:defRPr/>
            </a:pPr>
            <a:endParaRPr lang="vi-VN" alt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691091775"/>
      </p:ext>
    </p:extLst>
  </p:cSld>
  <p:clrMap bg1="lt1" tx1="dk1" bg2="lt2" tx2="dk2" accent1="accent1" accent2="accent2" accent3="accent3" accent4="accent4" accent5="accent5" accent6="accent6" hlink="hlink" folHlink="folHlink"/>
  <p:sldLayoutIdLst>
    <p:sldLayoutId id="2147485295" r:id="rId1"/>
    <p:sldLayoutId id="2147485296" r:id="rId2"/>
    <p:sldLayoutId id="2147485297" r:id="rId3"/>
    <p:sldLayoutId id="2147485298" r:id="rId4"/>
    <p:sldLayoutId id="2147485299" r:id="rId5"/>
    <p:sldLayoutId id="2147485300" r:id="rId6"/>
    <p:sldLayoutId id="2147485301" r:id="rId7"/>
    <p:sldLayoutId id="2147485302" r:id="rId8"/>
    <p:sldLayoutId id="2147485303" r:id="rId9"/>
    <p:sldLayoutId id="2147485304" r:id="rId10"/>
    <p:sldLayoutId id="2147485305" r:id="rId11"/>
    <p:sldLayoutId id="2147485306" r:id="rId12"/>
    <p:sldLayoutId id="2147485307" r:id="rId13"/>
    <p:sldLayoutId id="2147485308" r:id="rId14"/>
    <p:sldLayoutId id="2147485309" r:id="rId15"/>
    <p:sldLayoutId id="2147485310" r:id="rId16"/>
    <p:sldLayoutId id="2147485311" r:id="rId17"/>
    <p:sldLayoutId id="2147485312" r:id="rId18"/>
    <p:sldLayoutId id="2147485368" r:id="rId19"/>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vi-VN"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vi-VN"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3606777965"/>
      </p:ext>
    </p:extLst>
  </p:cSld>
  <p:clrMap bg1="lt1" tx1="dk1" bg2="lt2" tx2="dk2" accent1="accent1" accent2="accent2" accent3="accent3" accent4="accent4" accent5="accent5" accent6="accent6" hlink="hlink" folHlink="folHlink"/>
  <p:sldLayoutIdLst>
    <p:sldLayoutId id="2147485314" r:id="rId1"/>
    <p:sldLayoutId id="2147485315" r:id="rId2"/>
    <p:sldLayoutId id="2147485316" r:id="rId3"/>
    <p:sldLayoutId id="2147485317" r:id="rId4"/>
    <p:sldLayoutId id="2147485318" r:id="rId5"/>
    <p:sldLayoutId id="2147485319" r:id="rId6"/>
    <p:sldLayoutId id="2147485320" r:id="rId7"/>
    <p:sldLayoutId id="2147485321" r:id="rId8"/>
    <p:sldLayoutId id="2147485322" r:id="rId9"/>
    <p:sldLayoutId id="2147485323" r:id="rId10"/>
    <p:sldLayoutId id="2147485324" r:id="rId11"/>
    <p:sldLayoutId id="2147485325" r:id="rId12"/>
    <p:sldLayoutId id="2147485326" r:id="rId13"/>
    <p:sldLayoutId id="2147485327" r:id="rId14"/>
    <p:sldLayoutId id="2147485328" r:id="rId15"/>
    <p:sldLayoutId id="2147485329" r:id="rId16"/>
    <p:sldLayoutId id="2147485330" r:id="rId17"/>
    <p:sldLayoutId id="2147485331"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pPr>
              <a:defRPr/>
            </a:pPr>
            <a:endParaRPr lang="vi-VN" alt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pPr>
              <a:defRPr/>
            </a:pPr>
            <a:endParaRPr lang="vi-VN" alt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2883167007"/>
      </p:ext>
    </p:extLst>
  </p:cSld>
  <p:clrMap bg1="lt1" tx1="dk1" bg2="lt2" tx2="dk2" accent1="accent1" accent2="accent2" accent3="accent3" accent4="accent4" accent5="accent5" accent6="accent6" hlink="hlink" folHlink="folHlink"/>
  <p:sldLayoutIdLst>
    <p:sldLayoutId id="2147485333" r:id="rId1"/>
    <p:sldLayoutId id="2147485334" r:id="rId2"/>
    <p:sldLayoutId id="2147485335" r:id="rId3"/>
    <p:sldLayoutId id="2147485336" r:id="rId4"/>
    <p:sldLayoutId id="2147485337" r:id="rId5"/>
    <p:sldLayoutId id="2147485338" r:id="rId6"/>
    <p:sldLayoutId id="2147485339" r:id="rId7"/>
    <p:sldLayoutId id="2147485340" r:id="rId8"/>
    <p:sldLayoutId id="2147485341" r:id="rId9"/>
    <p:sldLayoutId id="2147485342" r:id="rId10"/>
    <p:sldLayoutId id="2147485343" r:id="rId11"/>
    <p:sldLayoutId id="2147485344" r:id="rId12"/>
    <p:sldLayoutId id="2147485345" r:id="rId13"/>
    <p:sldLayoutId id="2147485346" r:id="rId14"/>
    <p:sldLayoutId id="2147485347" r:id="rId15"/>
    <p:sldLayoutId id="2147485348" r:id="rId16"/>
    <p:sldLayoutId id="2147485349" r:id="rId17"/>
    <p:sldLayoutId id="2147485350"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vi-VN"/>
              <a:t>Bấm để sửa kiểu tiêu đề Bản cái</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vi-VN"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vi-VN"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3206FA-3DBA-40FD-B9D4-3B6D6E23D47A}" type="slidenum">
              <a:rPr lang="vi-VN" altLang="en-US" smtClean="0"/>
              <a:pPr/>
              <a:t>‹#›</a:t>
            </a:fld>
            <a:endParaRPr lang="vi-VN" altLang="en-US"/>
          </a:p>
        </p:txBody>
      </p:sp>
    </p:spTree>
    <p:extLst>
      <p:ext uri="{BB962C8B-B14F-4D97-AF65-F5344CB8AC3E}">
        <p14:creationId xmlns:p14="http://schemas.microsoft.com/office/powerpoint/2010/main" val="2086502511"/>
      </p:ext>
    </p:extLst>
  </p:cSld>
  <p:clrMap bg1="lt1" tx1="dk1" bg2="lt2" tx2="dk2" accent1="accent1" accent2="accent2" accent3="accent3" accent4="accent4" accent5="accent5" accent6="accent6" hlink="hlink" folHlink="folHlink"/>
  <p:sldLayoutIdLst>
    <p:sldLayoutId id="2147485352" r:id="rId1"/>
    <p:sldLayoutId id="2147485353" r:id="rId2"/>
    <p:sldLayoutId id="2147485354" r:id="rId3"/>
    <p:sldLayoutId id="2147485355" r:id="rId4"/>
    <p:sldLayoutId id="2147485356" r:id="rId5"/>
    <p:sldLayoutId id="2147485357" r:id="rId6"/>
    <p:sldLayoutId id="2147485358" r:id="rId7"/>
    <p:sldLayoutId id="2147485359" r:id="rId8"/>
    <p:sldLayoutId id="2147485360" r:id="rId9"/>
    <p:sldLayoutId id="2147485361" r:id="rId10"/>
    <p:sldLayoutId id="2147485362" r:id="rId11"/>
    <p:sldLayoutId id="2147485363" r:id="rId12"/>
    <p:sldLayoutId id="2147485364" r:id="rId13"/>
    <p:sldLayoutId id="2147485365" r:id="rId14"/>
    <p:sldLayoutId id="2147485366" r:id="rId15"/>
    <p:sldLayoutId id="214748536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1.xml"/><Relationship Id="rId5" Type="http://schemas.openxmlformats.org/officeDocument/2006/relationships/image" Target="../media/image17.sv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39.png"/><Relationship Id="rId1" Type="http://schemas.openxmlformats.org/officeDocument/2006/relationships/slideLayout" Target="../slideLayouts/slideLayout25.xml"/><Relationship Id="rId6" Type="http://schemas.openxmlformats.org/officeDocument/2006/relationships/image" Target="../media/image41.png"/><Relationship Id="rId5" Type="http://schemas.openxmlformats.org/officeDocument/2006/relationships/image" Target="../media/image58.sv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69.svg"/><Relationship Id="rId7" Type="http://schemas.openxmlformats.org/officeDocument/2006/relationships/image" Target="../media/image58.sv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6.svg"/><Relationship Id="rId4" Type="http://schemas.openxmlformats.org/officeDocument/2006/relationships/image" Target="../media/image39.png"/><Relationship Id="rId9" Type="http://schemas.openxmlformats.org/officeDocument/2006/relationships/image" Target="../media/image71.sv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73.svg"/><Relationship Id="rId7" Type="http://schemas.openxmlformats.org/officeDocument/2006/relationships/image" Target="../media/image77.svg"/><Relationship Id="rId2" Type="http://schemas.openxmlformats.org/officeDocument/2006/relationships/image" Target="../media/image51.png"/><Relationship Id="rId1" Type="http://schemas.openxmlformats.org/officeDocument/2006/relationships/slideLayout" Target="../slideLayouts/slideLayout25.xml"/><Relationship Id="rId6" Type="http://schemas.openxmlformats.org/officeDocument/2006/relationships/image" Target="../media/image53.png"/><Relationship Id="rId11" Type="http://schemas.openxmlformats.org/officeDocument/2006/relationships/image" Target="../media/image71.svg"/><Relationship Id="rId5" Type="http://schemas.openxmlformats.org/officeDocument/2006/relationships/image" Target="../media/image75.svg"/><Relationship Id="rId10" Type="http://schemas.openxmlformats.org/officeDocument/2006/relationships/image" Target="../media/image55.png"/><Relationship Id="rId4" Type="http://schemas.openxmlformats.org/officeDocument/2006/relationships/image" Target="../media/image52.png"/><Relationship Id="rId9" Type="http://schemas.openxmlformats.org/officeDocument/2006/relationships/image" Target="../media/image79.sv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108.xml"/><Relationship Id="rId4" Type="http://schemas.openxmlformats.org/officeDocument/2006/relationships/image" Target="../media/image49.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34.gif"/><Relationship Id="rId1" Type="http://schemas.openxmlformats.org/officeDocument/2006/relationships/slideLayout" Target="../slideLayouts/slideLayout106.xml"/><Relationship Id="rId6" Type="http://schemas.openxmlformats.org/officeDocument/2006/relationships/image" Target="../media/image82.svg"/><Relationship Id="rId5" Type="http://schemas.openxmlformats.org/officeDocument/2006/relationships/image" Target="../media/image56.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7.png"/><Relationship Id="rId1" Type="http://schemas.openxmlformats.org/officeDocument/2006/relationships/slideLayout" Target="../slideLayouts/slideLayout30.xml"/><Relationship Id="rId5" Type="http://schemas.openxmlformats.org/officeDocument/2006/relationships/image" Target="../media/image21.sv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29.png"/><Relationship Id="rId1" Type="http://schemas.openxmlformats.org/officeDocument/2006/relationships/slideLayout" Target="../slideLayouts/slideLayout69.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image" Target="../media/image59.jpeg"/><Relationship Id="rId1" Type="http://schemas.openxmlformats.org/officeDocument/2006/relationships/slideLayout" Target="../slideLayouts/slideLayout58.xml"/><Relationship Id="rId6" Type="http://schemas.openxmlformats.org/officeDocument/2006/relationships/image" Target="../media/image89.svg"/><Relationship Id="rId5" Type="http://schemas.openxmlformats.org/officeDocument/2006/relationships/image" Target="../media/image61.png"/><Relationship Id="rId4" Type="http://schemas.openxmlformats.org/officeDocument/2006/relationships/image" Target="../media/image87.svg"/></Relationships>
</file>

<file path=ppt/slides/_rels/slide2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63.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9.xml"/><Relationship Id="rId6" Type="http://schemas.openxmlformats.org/officeDocument/2006/relationships/image" Target="../media/image22.png"/><Relationship Id="rId5" Type="http://schemas.openxmlformats.org/officeDocument/2006/relationships/image" Target="../media/image25.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8.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30.xml"/><Relationship Id="rId6" Type="http://schemas.openxmlformats.org/officeDocument/2006/relationships/image" Target="../media/image25.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34.svg"/></Relationships>
</file>

<file path=ppt/slides/_rels/slide5.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2.svg"/><Relationship Id="rId2" Type="http://schemas.openxmlformats.org/officeDocument/2006/relationships/image" Target="../media/image29.png"/><Relationship Id="rId1" Type="http://schemas.openxmlformats.org/officeDocument/2006/relationships/slideLayout" Target="../slideLayouts/slideLayout69.xml"/><Relationship Id="rId6" Type="http://schemas.openxmlformats.org/officeDocument/2006/relationships/image" Target="../media/image30.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88.xml"/><Relationship Id="rId6" Type="http://schemas.openxmlformats.org/officeDocument/2006/relationships/image" Target="../media/image51.svg"/><Relationship Id="rId5" Type="http://schemas.openxmlformats.org/officeDocument/2006/relationships/image" Target="../media/image36.png"/><Relationship Id="rId4" Type="http://schemas.openxmlformats.org/officeDocument/2006/relationships/image" Target="../media/image49.svg"/></Relationships>
</file>

<file path=ppt/slides/_rels/slide9.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37.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1" descr="图片包含 鲜花, 植物, 室内&#10;&#10;已生成高可信度的说明">
            <a:extLst>
              <a:ext uri="{FF2B5EF4-FFF2-40B4-BE49-F238E27FC236}">
                <a16:creationId xmlns:a16="http://schemas.microsoft.com/office/drawing/2014/main" xmlns="" id="{7B33C2EE-3713-483E-9C20-C61BE0ED8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06766">
            <a:off x="-820863" y="-374751"/>
            <a:ext cx="39878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A38D8E76-BEC0-41BB-BD55-64EA9FC0A617}"/>
              </a:ext>
            </a:extLst>
          </p:cNvPr>
          <p:cNvSpPr/>
          <p:nvPr/>
        </p:nvSpPr>
        <p:spPr>
          <a:xfrm>
            <a:off x="1866926" y="609600"/>
            <a:ext cx="8458149" cy="2308324"/>
          </a:xfrm>
          <a:prstGeom prst="rect">
            <a:avLst/>
          </a:prstGeom>
        </p:spPr>
        <p:txBody>
          <a:bodyPr wrap="none">
            <a:spAutoFit/>
            <a:scene3d>
              <a:camera prst="orthographicFront"/>
              <a:lightRig rig="threePt" dir="t"/>
            </a:scene3d>
          </a:bodyPr>
          <a:lstStyle/>
          <a:p>
            <a:pPr algn="ctr" eaLnBrk="1" fontAlgn="auto" hangingPunct="1">
              <a:defRPr/>
            </a:pPr>
            <a:endParaRPr lang="en-US" altLang="zh-CN" sz="2400" b="1" noProof="1">
              <a:gradFill>
                <a:gsLst>
                  <a:gs pos="0">
                    <a:srgbClr val="007BD3"/>
                  </a:gs>
                  <a:gs pos="100000">
                    <a:srgbClr val="034373"/>
                  </a:gs>
                </a:gsLst>
                <a:lin scaled="0"/>
              </a:gradFill>
              <a:effectLst>
                <a:outerShdw blurRad="38100" dist="19050" dir="2700000" algn="tl" rotWithShape="0">
                  <a:schemeClr val="dk1">
                    <a:alpha val="40000"/>
                  </a:schemeClr>
                </a:outerShdw>
              </a:effectLst>
              <a:latin typeface="Times New Roman" panose="02020603050405020304" charset="0"/>
              <a:ea typeface="Microsoft YaHei" panose="020B0503020204020204" charset="-122"/>
              <a:cs typeface="Times New Roman" panose="02020603050405020304" charset="0"/>
              <a:sym typeface="+mn-ea"/>
            </a:endParaRPr>
          </a:p>
          <a:p>
            <a:pPr algn="ctr" eaLnBrk="1" fontAlgn="auto" hangingPunct="1">
              <a:defRPr/>
            </a:pPr>
            <a:endParaRPr lang="en-US" altLang="zh-CN" sz="2400" b="1" noProof="1">
              <a:gradFill>
                <a:gsLst>
                  <a:gs pos="0">
                    <a:srgbClr val="007BD3"/>
                  </a:gs>
                  <a:gs pos="100000">
                    <a:srgbClr val="034373"/>
                  </a:gs>
                </a:gsLst>
                <a:lin scaled="0"/>
              </a:gradFill>
              <a:effectLst>
                <a:outerShdw blurRad="38100" dist="19050" dir="2700000" algn="tl" rotWithShape="0">
                  <a:schemeClr val="dk1">
                    <a:alpha val="40000"/>
                  </a:schemeClr>
                </a:outerShdw>
              </a:effectLst>
              <a:latin typeface="Times New Roman" panose="02020603050405020304" charset="0"/>
              <a:ea typeface="Microsoft YaHei" panose="020B0503020204020204" charset="-122"/>
              <a:cs typeface="Times New Roman" panose="02020603050405020304" charset="0"/>
              <a:sym typeface="+mn-ea"/>
            </a:endParaRPr>
          </a:p>
          <a:p>
            <a:pPr algn="ctr" eaLnBrk="1" fontAlgn="auto" hangingPunct="1">
              <a:defRPr/>
            </a:pPr>
            <a:endParaRPr lang="en-US" altLang="zh-CN" sz="2400" b="1" noProof="1">
              <a:gradFill>
                <a:gsLst>
                  <a:gs pos="0">
                    <a:srgbClr val="007BD3"/>
                  </a:gs>
                  <a:gs pos="100000">
                    <a:srgbClr val="034373"/>
                  </a:gs>
                </a:gsLst>
                <a:lin scaled="0"/>
              </a:gradFill>
              <a:effectLst>
                <a:outerShdw blurRad="38100" dist="19050" dir="2700000" algn="tl" rotWithShape="0">
                  <a:schemeClr val="dk1">
                    <a:alpha val="40000"/>
                  </a:schemeClr>
                </a:outerShdw>
              </a:effectLst>
              <a:latin typeface="Times New Roman" panose="02020603050405020304" charset="0"/>
              <a:ea typeface="Microsoft YaHei" panose="020B0503020204020204" charset="-122"/>
              <a:cs typeface="Times New Roman" panose="02020603050405020304" charset="0"/>
              <a:sym typeface="+mn-ea"/>
            </a:endParaRPr>
          </a:p>
          <a:p>
            <a:pPr algn="ctr" eaLnBrk="1" fontAlgn="auto" hangingPunct="1">
              <a:defRPr/>
            </a:pPr>
            <a:r>
              <a:rPr lang="en-US" altLang="zh-CN" sz="2400" b="1" noProof="1">
                <a:gradFill>
                  <a:gsLst>
                    <a:gs pos="0">
                      <a:srgbClr val="007BD3"/>
                    </a:gs>
                    <a:gs pos="100000">
                      <a:srgbClr val="034373"/>
                    </a:gs>
                  </a:gsLst>
                  <a:lin scaled="0"/>
                </a:gradFill>
                <a:effectLst>
                  <a:outerShdw blurRad="38100" dist="19050" dir="2700000" algn="tl" rotWithShape="0">
                    <a:schemeClr val="dk1">
                      <a:alpha val="40000"/>
                    </a:schemeClr>
                  </a:outerShdw>
                </a:effectLst>
                <a:latin typeface="Times New Roman" panose="02020603050405020304" charset="0"/>
                <a:ea typeface="Microsoft YaHei" panose="020B0503020204020204" charset="-122"/>
                <a:cs typeface="Times New Roman" panose="02020603050405020304" charset="0"/>
                <a:sym typeface="+mn-ea"/>
              </a:rPr>
              <a:t>TẬP LÀM VĂN</a:t>
            </a:r>
            <a:endParaRPr lang="en-US" altLang="zh-CN" sz="4800" b="1" noProof="1">
              <a:solidFill>
                <a:srgbClr val="FF0000"/>
              </a:solidFill>
              <a:effectLst>
                <a:outerShdw blurRad="38100" dist="19050" dir="2700000" algn="tl" rotWithShape="0">
                  <a:schemeClr val="dk1">
                    <a:alpha val="40000"/>
                  </a:schemeClr>
                </a:outerShdw>
              </a:effectLst>
              <a:latin typeface="Times New Roman" panose="02020603050405020304" charset="0"/>
              <a:ea typeface="Microsoft YaHei" panose="020B0503020204020204" charset="-122"/>
              <a:cs typeface="Times New Roman" panose="02020603050405020304" charset="0"/>
              <a:sym typeface="+mn-ea"/>
            </a:endParaRPr>
          </a:p>
          <a:p>
            <a:pPr algn="ctr" eaLnBrk="1" fontAlgn="auto" hangingPunct="1">
              <a:defRPr/>
            </a:pPr>
            <a:r>
              <a:rPr lang="en-US" altLang="zh-CN" sz="4800" b="1" noProof="1">
                <a:solidFill>
                  <a:srgbClr val="FF0000"/>
                </a:solidFill>
                <a:effectLst>
                  <a:outerShdw blurRad="38100" dist="19050" dir="2700000" algn="tl" rotWithShape="0">
                    <a:schemeClr val="dk1">
                      <a:alpha val="40000"/>
                    </a:schemeClr>
                  </a:outerShdw>
                </a:effectLst>
                <a:latin typeface="Times New Roman" panose="02020603050405020304" charset="0"/>
                <a:ea typeface="Microsoft YaHei" panose="020B0503020204020204" charset="-122"/>
                <a:cs typeface="Times New Roman" panose="02020603050405020304" charset="0"/>
                <a:sym typeface="+mn-ea"/>
              </a:rPr>
              <a:t>LIÊN KẾT TRONG VĂN BẢN</a:t>
            </a:r>
          </a:p>
        </p:txBody>
      </p:sp>
      <p:pic>
        <p:nvPicPr>
          <p:cNvPr id="8" name="Đồ họa 7" descr="Open book with table lamp, books, pen and pencil">
            <a:extLst>
              <a:ext uri="{FF2B5EF4-FFF2-40B4-BE49-F238E27FC236}">
                <a16:creationId xmlns:a16="http://schemas.microsoft.com/office/drawing/2014/main" xmlns="" id="{1D1F9C7B-6D6D-483B-A85E-BC05733D2ED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667000" y="1556443"/>
            <a:ext cx="6858000" cy="6858000"/>
          </a:xfrm>
          <a:prstGeom prst="rect">
            <a:avLst/>
          </a:prstGeom>
        </p:spPr>
      </p:pic>
    </p:spTree>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Hình ảnh 4" descr="Ảnh có chứa vẽ nét&#10;&#10;Mô tả được tạo tự động">
            <a:extLst>
              <a:ext uri="{FF2B5EF4-FFF2-40B4-BE49-F238E27FC236}">
                <a16:creationId xmlns:a16="http://schemas.microsoft.com/office/drawing/2014/main" xmlns="" id="{BFEFA59D-E8CE-451C-9301-CB4C7EE7FAD8}"/>
              </a:ext>
            </a:extLst>
          </p:cNvPr>
          <p:cNvPicPr>
            <a:picLocks noChangeAspect="1"/>
          </p:cNvPicPr>
          <p:nvPr/>
        </p:nvPicPr>
        <p:blipFill rotWithShape="1">
          <a:blip r:embed="rId2">
            <a:extLst>
              <a:ext uri="{28A0092B-C50C-407E-A947-70E740481C1C}">
                <a14:useLocalDpi xmlns:a14="http://schemas.microsoft.com/office/drawing/2010/main" val="0"/>
              </a:ext>
            </a:extLst>
          </a:blip>
          <a:srcRect l="29392" r="28246"/>
          <a:stretch/>
        </p:blipFill>
        <p:spPr>
          <a:xfrm>
            <a:off x="8989888" y="1285874"/>
            <a:ext cx="2819400" cy="4276725"/>
          </a:xfrm>
          <a:prstGeom prst="rect">
            <a:avLst/>
          </a:prstGeom>
        </p:spPr>
      </p:pic>
      <p:sp>
        <p:nvSpPr>
          <p:cNvPr id="2" name="Title 1">
            <a:extLst>
              <a:ext uri="{FF2B5EF4-FFF2-40B4-BE49-F238E27FC236}">
                <a16:creationId xmlns:a16="http://schemas.microsoft.com/office/drawing/2014/main" xmlns="" id="{3CAA7859-3832-4885-83E5-58FFE4BCC752}"/>
              </a:ext>
            </a:extLst>
          </p:cNvPr>
          <p:cNvSpPr>
            <a:spLocks noGrp="1"/>
          </p:cNvSpPr>
          <p:nvPr>
            <p:ph type="title"/>
          </p:nvPr>
        </p:nvSpPr>
        <p:spPr>
          <a:xfrm>
            <a:off x="1371600" y="304800"/>
            <a:ext cx="8534400" cy="1143000"/>
          </a:xfrm>
        </p:spPr>
        <p:txBody>
          <a:bodyPr rtlCol="0">
            <a:normAutofit fontScale="90000"/>
          </a:bodyPr>
          <a:lstStyle/>
          <a:p>
            <a:pPr algn="l" eaLnBrk="1" fontAlgn="auto" hangingPunct="1">
              <a:lnSpc>
                <a:spcPct val="150000"/>
              </a:lnSpc>
              <a:spcAft>
                <a:spcPts val="0"/>
              </a:spcAft>
              <a:defRPr/>
            </a:pPr>
            <a:r>
              <a:rPr lang="en-US" altLang="en-US" sz="2800" dirty="0">
                <a:solidFill>
                  <a:srgbClr val="FF0000"/>
                </a:solidFill>
                <a:latin typeface="Times New Roman" pitchFamily="18" charset="0"/>
                <a:cs typeface="Times New Roman" pitchFamily="18" charset="0"/>
              </a:rPr>
              <a:t>2. </a:t>
            </a:r>
            <a:r>
              <a:rPr lang="en-US" altLang="en-US" sz="2800" u="sng" dirty="0" err="1">
                <a:solidFill>
                  <a:srgbClr val="FF0000"/>
                </a:solidFill>
                <a:latin typeface="Times New Roman" pitchFamily="18" charset="0"/>
                <a:cs typeface="Times New Roman" pitchFamily="18" charset="0"/>
              </a:rPr>
              <a:t>Ph</a:t>
            </a:r>
            <a:r>
              <a:rPr lang="vi-VN" altLang="en-US" sz="2800" u="sng" dirty="0">
                <a:solidFill>
                  <a:srgbClr val="FF0000"/>
                </a:solidFill>
                <a:latin typeface="Times New Roman" panose="02020603050405020304" pitchFamily="18" charset="0"/>
                <a:cs typeface="Times New Roman" panose="02020603050405020304" pitchFamily="18" charset="0"/>
              </a:rPr>
              <a:t>ương tiện liên kết trong văn bản</a:t>
            </a:r>
            <a:r>
              <a:rPr lang="en-US" altLang="en-US" sz="2800" b="1" u="sng" dirty="0">
                <a:solidFill>
                  <a:srgbClr val="FF0000"/>
                </a:solidFill>
                <a:latin typeface="Times New Roman" panose="02020603050405020304" pitchFamily="18" charset="0"/>
                <a:cs typeface="Times New Roman" panose="02020603050405020304" pitchFamily="18" charset="0"/>
              </a:rPr>
              <a:t/>
            </a:r>
            <a:br>
              <a:rPr lang="en-US" altLang="en-US" sz="2800" b="1" u="sng" dirty="0">
                <a:solidFill>
                  <a:srgbClr val="FF0000"/>
                </a:solidFill>
                <a:latin typeface="Times New Roman" panose="02020603050405020304" pitchFamily="18" charset="0"/>
                <a:cs typeface="Times New Roman" panose="02020603050405020304" pitchFamily="18" charset="0"/>
              </a:rPr>
            </a:br>
            <a:r>
              <a:rPr lang="vi-VN" altLang="en-US" sz="2800" b="1" u="sng" dirty="0">
                <a:solidFill>
                  <a:srgbClr val="FF0000"/>
                </a:solidFill>
                <a:latin typeface="Times New Roman" panose="02020603050405020304" pitchFamily="18" charset="0"/>
                <a:cs typeface="Times New Roman" panose="02020603050405020304" pitchFamily="18" charset="0"/>
              </a:rPr>
              <a:t>Bài tập </a:t>
            </a:r>
            <a:r>
              <a:rPr lang="en-US" altLang="en-US" sz="2800" b="1" u="sng" dirty="0">
                <a:solidFill>
                  <a:srgbClr val="FF0000"/>
                </a:solidFill>
                <a:latin typeface="Times New Roman" pitchFamily="18" charset="0"/>
                <a:cs typeface="Times New Roman" pitchFamily="18" charset="0"/>
              </a:rPr>
              <a:t>a:</a:t>
            </a:r>
            <a:r>
              <a:rPr lang="en-US" altLang="en-US" sz="2800" u="sng" dirty="0">
                <a:solidFill>
                  <a:srgbClr val="FF0000"/>
                </a:solidFill>
                <a:latin typeface="Times New Roman" pitchFamily="18" charset="0"/>
                <a:cs typeface="Times New Roman" pitchFamily="18" charset="0"/>
              </a:rPr>
              <a:t/>
            </a:r>
            <a:br>
              <a:rPr lang="en-US" altLang="en-US" sz="2800" u="sng" dirty="0">
                <a:solidFill>
                  <a:srgbClr val="FF0000"/>
                </a:solidFill>
                <a:latin typeface="Times New Roman" pitchFamily="18" charset="0"/>
                <a:cs typeface="Times New Roman" pitchFamily="18" charset="0"/>
              </a:rPr>
            </a:br>
            <a:r>
              <a:rPr lang="en-US" altLang="en-US" sz="2800" u="sng" dirty="0" err="1">
                <a:solidFill>
                  <a:srgbClr val="FF0000"/>
                </a:solidFill>
                <a:latin typeface="Times New Roman" pitchFamily="18" charset="0"/>
                <a:cs typeface="Times New Roman" pitchFamily="18" charset="0"/>
              </a:rPr>
              <a:t>Sửa</a:t>
            </a:r>
            <a:r>
              <a:rPr lang="en-US" altLang="en-US" sz="2800" u="sng" dirty="0">
                <a:solidFill>
                  <a:srgbClr val="FF0000"/>
                </a:solidFill>
                <a:latin typeface="Times New Roman" pitchFamily="18" charset="0"/>
                <a:cs typeface="Times New Roman" pitchFamily="18" charset="0"/>
              </a:rPr>
              <a:t> </a:t>
            </a:r>
            <a:r>
              <a:rPr lang="en-US" altLang="en-US" sz="2800" u="sng" dirty="0" err="1">
                <a:solidFill>
                  <a:srgbClr val="FF0000"/>
                </a:solidFill>
                <a:latin typeface="Times New Roman" pitchFamily="18" charset="0"/>
                <a:cs typeface="Times New Roman" pitchFamily="18" charset="0"/>
              </a:rPr>
              <a:t>lại</a:t>
            </a:r>
            <a:r>
              <a:rPr lang="en-US" altLang="en-US" sz="2800" u="sng" dirty="0">
                <a:solidFill>
                  <a:srgbClr val="FF0000"/>
                </a:solidFill>
                <a:latin typeface="Times New Roman" pitchFamily="18" charset="0"/>
                <a:cs typeface="Times New Roman" pitchFamily="18" charset="0"/>
              </a:rPr>
              <a:t>:</a:t>
            </a:r>
            <a:r>
              <a:rPr lang="en-US" altLang="en-US" sz="2800" dirty="0">
                <a:latin typeface="Times New Roman" pitchFamily="18" charset="0"/>
                <a:cs typeface="Times New Roman" pitchFamily="18" charset="0"/>
              </a:rPr>
              <a:t/>
            </a:r>
            <a:br>
              <a:rPr lang="en-US" altLang="en-US" sz="2800" dirty="0">
                <a:latin typeface="Times New Roman" pitchFamily="18" charset="0"/>
                <a:cs typeface="Times New Roman" pitchFamily="18" charset="0"/>
              </a:rPr>
            </a:br>
            <a:endParaRPr lang="en-US" altLang="en-US" sz="2800" b="1" u="sng"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3AA3D869-5252-47AA-A144-DB2B5DE5D7C6}"/>
              </a:ext>
            </a:extLst>
          </p:cNvPr>
          <p:cNvSpPr>
            <a:spLocks noGrp="1"/>
          </p:cNvSpPr>
          <p:nvPr>
            <p:ph idx="1"/>
          </p:nvPr>
        </p:nvSpPr>
        <p:spPr>
          <a:xfrm>
            <a:off x="1143000" y="1446944"/>
            <a:ext cx="7696200" cy="5257799"/>
          </a:xfrm>
        </p:spPr>
        <p:txBody>
          <a:bodyPr rtlCol="0">
            <a:normAutofit lnSpcReduction="10000"/>
          </a:bodyPr>
          <a:lstStyle/>
          <a:p>
            <a:pPr marL="0" indent="0" eaLnBrk="1" fontAlgn="auto" hangingPunct="1">
              <a:spcAft>
                <a:spcPts val="0"/>
              </a:spcAft>
              <a:buNone/>
              <a:defRPr/>
            </a:pPr>
            <a:endParaRPr lang="en-US" altLang="en-US" sz="2800" u="sng" dirty="0">
              <a:solidFill>
                <a:srgbClr val="FF0000"/>
              </a:solidFill>
              <a:latin typeface="Times New Roman" pitchFamily="18" charset="0"/>
              <a:cs typeface="Times New Roman" pitchFamily="18" charset="0"/>
            </a:endParaRPr>
          </a:p>
          <a:p>
            <a:pPr marL="0" indent="0" algn="just" eaLnBrk="1" fontAlgn="auto" hangingPunct="1">
              <a:lnSpc>
                <a:spcPct val="160000"/>
              </a:lnSpc>
              <a:spcAft>
                <a:spcPts val="0"/>
              </a:spcAft>
              <a:buNone/>
              <a:defRPr/>
            </a:pPr>
            <a:r>
              <a:rPr lang="en-US" altLang="en-US" sz="2800"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Trước</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mặt</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cô</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giáo</a:t>
            </a:r>
            <a:r>
              <a:rPr lang="en-US" altLang="en-US" i="1" dirty="0">
                <a:solidFill>
                  <a:schemeClr val="tx1"/>
                </a:solidFill>
                <a:latin typeface="Times New Roman" pitchFamily="18" charset="0"/>
                <a:cs typeface="Times New Roman" pitchFamily="18" charset="0"/>
              </a:rPr>
              <a:t>, con </a:t>
            </a:r>
            <a:r>
              <a:rPr lang="en-US" altLang="en-US" i="1" dirty="0" err="1">
                <a:solidFill>
                  <a:schemeClr val="tx1"/>
                </a:solidFill>
                <a:latin typeface="Times New Roman" pitchFamily="18" charset="0"/>
                <a:cs typeface="Times New Roman" pitchFamily="18" charset="0"/>
              </a:rPr>
              <a:t>đã</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thiếu</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lễ</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độ</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với</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mẹ</a:t>
            </a:r>
            <a:r>
              <a:rPr lang="en-US" altLang="en-US" i="1" dirty="0">
                <a:solidFill>
                  <a:schemeClr val="tx1"/>
                </a:solidFill>
                <a:latin typeface=".VnTime" pitchFamily="34" charset="0"/>
              </a:rPr>
              <a:t>. </a:t>
            </a:r>
            <a:r>
              <a:rPr lang="en-US" altLang="en-US" sz="2400" i="1" dirty="0">
                <a:solidFill>
                  <a:srgbClr val="FF0000"/>
                </a:solidFill>
                <a:latin typeface="Times New Roman" pitchFamily="18" charset="0"/>
                <a:cs typeface="Times New Roman" pitchFamily="18" charset="0"/>
              </a:rPr>
              <a:t>Con </a:t>
            </a:r>
            <a:r>
              <a:rPr lang="en-US" altLang="en-US" sz="2400" i="1" dirty="0" err="1">
                <a:solidFill>
                  <a:srgbClr val="FF0000"/>
                </a:solidFill>
                <a:latin typeface="Times New Roman" pitchFamily="18" charset="0"/>
                <a:cs typeface="Times New Roman" pitchFamily="18" charset="0"/>
              </a:rPr>
              <a:t>có</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biết</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chăng</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mẹ</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là</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người</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hết</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lòng</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vì</a:t>
            </a:r>
            <a:r>
              <a:rPr lang="en-US" altLang="en-US" sz="2400" i="1" dirty="0">
                <a:solidFill>
                  <a:srgbClr val="FF0000"/>
                </a:solidFill>
                <a:latin typeface="Times New Roman" pitchFamily="18" charset="0"/>
                <a:cs typeface="Times New Roman" pitchFamily="18" charset="0"/>
              </a:rPr>
              <a:t> con, </a:t>
            </a:r>
            <a:r>
              <a:rPr lang="en-US" altLang="en-US" sz="2400" i="1" dirty="0" err="1">
                <a:solidFill>
                  <a:srgbClr val="FF0000"/>
                </a:solidFill>
                <a:latin typeface="Times New Roman" pitchFamily="18" charset="0"/>
                <a:cs typeface="Times New Roman" pitchFamily="18" charset="0"/>
              </a:rPr>
              <a:t>hy</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sinh</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cho</a:t>
            </a:r>
            <a:r>
              <a:rPr lang="en-US" altLang="en-US" sz="2400" i="1" dirty="0">
                <a:solidFill>
                  <a:srgbClr val="FF0000"/>
                </a:solidFill>
                <a:latin typeface="Times New Roman" pitchFamily="18" charset="0"/>
                <a:cs typeface="Times New Roman" pitchFamily="18" charset="0"/>
              </a:rPr>
              <a:t> con</a:t>
            </a:r>
            <a:r>
              <a:rPr lang="en-US" altLang="en-US" sz="2400" i="1" dirty="0">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Bố</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nhớ</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cách</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đây</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mấy</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năm</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mẹ</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đã</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phải</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thức</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suốt</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đêm</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cúi</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mình</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trên</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chiếc</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nôi</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trông</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chừng</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hơi</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thở</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hổn</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hển</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của</a:t>
            </a:r>
            <a:r>
              <a:rPr lang="en-US" altLang="en-US" i="1" dirty="0">
                <a:solidFill>
                  <a:schemeClr val="tx1"/>
                </a:solidFill>
                <a:latin typeface="Times New Roman" pitchFamily="18" charset="0"/>
                <a:cs typeface="Times New Roman" pitchFamily="18" charset="0"/>
              </a:rPr>
              <a:t> con, </a:t>
            </a:r>
            <a:r>
              <a:rPr lang="en-US" altLang="en-US" i="1" dirty="0" err="1">
                <a:solidFill>
                  <a:schemeClr val="tx1"/>
                </a:solidFill>
                <a:latin typeface="Times New Roman" pitchFamily="18" charset="0"/>
                <a:cs typeface="Times New Roman" pitchFamily="18" charset="0"/>
              </a:rPr>
              <a:t>quằn</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quại</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vì</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nỗi</a:t>
            </a:r>
            <a:r>
              <a:rPr lang="en-US" altLang="en-US" i="1" dirty="0">
                <a:solidFill>
                  <a:schemeClr val="tx1"/>
                </a:solidFill>
                <a:latin typeface="Times New Roman" pitchFamily="18" charset="0"/>
                <a:cs typeface="Times New Roman" pitchFamily="18" charset="0"/>
              </a:rPr>
              <a:t> lo </a:t>
            </a:r>
            <a:r>
              <a:rPr lang="en-US" altLang="en-US" i="1" dirty="0" err="1">
                <a:solidFill>
                  <a:schemeClr val="tx1"/>
                </a:solidFill>
                <a:latin typeface="Times New Roman" pitchFamily="18" charset="0"/>
                <a:cs typeface="Times New Roman" pitchFamily="18" charset="0"/>
              </a:rPr>
              <a:t>sợ</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khóc</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nức</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nở</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khi</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nghĩ</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rằng</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có</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thể</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mất</a:t>
            </a:r>
            <a:r>
              <a:rPr lang="en-US" altLang="en-US" i="1" dirty="0">
                <a:solidFill>
                  <a:schemeClr val="tx1"/>
                </a:solidFill>
                <a:latin typeface="Times New Roman" pitchFamily="18" charset="0"/>
                <a:cs typeface="Times New Roman" pitchFamily="18" charset="0"/>
              </a:rPr>
              <a:t> con! </a:t>
            </a:r>
            <a:r>
              <a:rPr lang="en-US" altLang="en-US" i="1" dirty="0" err="1">
                <a:solidFill>
                  <a:schemeClr val="tx1"/>
                </a:solidFill>
                <a:latin typeface="Times New Roman" pitchFamily="18" charset="0"/>
                <a:cs typeface="Times New Roman" pitchFamily="18" charset="0"/>
              </a:rPr>
              <a:t>Hãy</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nghĩ</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xem</a:t>
            </a:r>
            <a:r>
              <a:rPr lang="en-US" altLang="en-US" i="1" dirty="0">
                <a:solidFill>
                  <a:schemeClr val="tx1"/>
                </a:solidFill>
                <a:latin typeface="Times New Roman" pitchFamily="18" charset="0"/>
                <a:cs typeface="Times New Roman" pitchFamily="18" charset="0"/>
              </a:rPr>
              <a:t>, En-</a:t>
            </a:r>
            <a:r>
              <a:rPr lang="en-US" altLang="en-US" i="1" dirty="0" err="1">
                <a:solidFill>
                  <a:schemeClr val="tx1"/>
                </a:solidFill>
                <a:latin typeface="Times New Roman" pitchFamily="18" charset="0"/>
                <a:cs typeface="Times New Roman" pitchFamily="18" charset="0"/>
              </a:rPr>
              <a:t>ri</a:t>
            </a:r>
            <a:r>
              <a:rPr lang="en-US" altLang="en-US" i="1" dirty="0">
                <a:solidFill>
                  <a:schemeClr val="tx1"/>
                </a:solidFill>
                <a:latin typeface="Times New Roman" pitchFamily="18" charset="0"/>
                <a:cs typeface="Times New Roman" pitchFamily="18" charset="0"/>
              </a:rPr>
              <a:t>-</a:t>
            </a:r>
            <a:r>
              <a:rPr lang="en-US" altLang="en-US" i="1" dirty="0" err="1">
                <a:solidFill>
                  <a:schemeClr val="tx1"/>
                </a:solidFill>
                <a:latin typeface="Times New Roman" pitchFamily="18" charset="0"/>
                <a:cs typeface="Times New Roman" pitchFamily="18" charset="0"/>
              </a:rPr>
              <a:t>cô</a:t>
            </a:r>
            <a:r>
              <a:rPr lang="en-US" altLang="en-US" i="1" dirty="0">
                <a:solidFill>
                  <a:schemeClr val="tx1"/>
                </a:solidFill>
                <a:latin typeface="Times New Roman" pitchFamily="18" charset="0"/>
                <a:cs typeface="Times New Roman" pitchFamily="18" charset="0"/>
              </a:rPr>
              <a:t> à! </a:t>
            </a:r>
            <a:r>
              <a:rPr lang="en-US" altLang="en-US" i="1" dirty="0" err="1">
                <a:solidFill>
                  <a:schemeClr val="tx1"/>
                </a:solidFill>
                <a:latin typeface="Times New Roman" pitchFamily="18" charset="0"/>
                <a:cs typeface="Times New Roman" pitchFamily="18" charset="0"/>
              </a:rPr>
              <a:t>Người</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mẹ</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sẵn</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sàng</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bỏ</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hết</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một</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năm</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hạnh</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phúc</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để</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tránh</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cho</a:t>
            </a:r>
            <a:r>
              <a:rPr lang="en-US" altLang="en-US" i="1" dirty="0">
                <a:solidFill>
                  <a:schemeClr val="tx1"/>
                </a:solidFill>
                <a:latin typeface="Times New Roman" pitchFamily="18" charset="0"/>
                <a:cs typeface="Times New Roman" pitchFamily="18" charset="0"/>
              </a:rPr>
              <a:t> con </a:t>
            </a:r>
            <a:r>
              <a:rPr lang="en-US" altLang="en-US" i="1" dirty="0" err="1">
                <a:solidFill>
                  <a:schemeClr val="tx1"/>
                </a:solidFill>
                <a:latin typeface="Times New Roman" pitchFamily="18" charset="0"/>
                <a:cs typeface="Times New Roman" pitchFamily="18" charset="0"/>
              </a:rPr>
              <a:t>một</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giờ</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đau</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đớn</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người</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mẹ</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có</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thể</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đi</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ăn</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xin</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để</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nuôi</a:t>
            </a:r>
            <a:r>
              <a:rPr lang="en-US" altLang="en-US" i="1" dirty="0">
                <a:solidFill>
                  <a:schemeClr val="tx1"/>
                </a:solidFill>
                <a:latin typeface="Times New Roman" pitchFamily="18" charset="0"/>
                <a:cs typeface="Times New Roman" pitchFamily="18" charset="0"/>
              </a:rPr>
              <a:t> con, </a:t>
            </a:r>
            <a:r>
              <a:rPr lang="en-US" altLang="en-US" i="1" dirty="0" err="1">
                <a:solidFill>
                  <a:schemeClr val="tx1"/>
                </a:solidFill>
                <a:latin typeface="Times New Roman" pitchFamily="18" charset="0"/>
                <a:cs typeface="Times New Roman" pitchFamily="18" charset="0"/>
              </a:rPr>
              <a:t>có</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thể</a:t>
            </a:r>
            <a:r>
              <a:rPr lang="en-US" altLang="en-US" i="1" dirty="0">
                <a:solidFill>
                  <a:schemeClr val="tx1"/>
                </a:solidFill>
                <a:latin typeface="Times New Roman" pitchFamily="18" charset="0"/>
                <a:cs typeface="Times New Roman" pitchFamily="18" charset="0"/>
              </a:rPr>
              <a:t> hi </a:t>
            </a:r>
            <a:r>
              <a:rPr lang="en-US" altLang="en-US" i="1" dirty="0" err="1">
                <a:solidFill>
                  <a:schemeClr val="tx1"/>
                </a:solidFill>
                <a:latin typeface="Times New Roman" pitchFamily="18" charset="0"/>
                <a:cs typeface="Times New Roman" pitchFamily="18" charset="0"/>
              </a:rPr>
              <a:t>sinh</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tính</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mạng</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để</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cứu</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sống</a:t>
            </a:r>
            <a:r>
              <a:rPr lang="en-US" altLang="en-US" i="1" dirty="0">
                <a:solidFill>
                  <a:schemeClr val="tx1"/>
                </a:solidFill>
                <a:latin typeface="Times New Roman" pitchFamily="18" charset="0"/>
                <a:cs typeface="Times New Roman" pitchFamily="18" charset="0"/>
              </a:rPr>
              <a:t> con! </a:t>
            </a:r>
            <a:r>
              <a:rPr lang="en-US" altLang="en-US" sz="2400" i="1" dirty="0" err="1">
                <a:solidFill>
                  <a:srgbClr val="FF0000"/>
                </a:solidFill>
                <a:latin typeface="Times New Roman" pitchFamily="18" charset="0"/>
                <a:cs typeface="Times New Roman" pitchFamily="18" charset="0"/>
              </a:rPr>
              <a:t>Bố</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thật</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đau</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lòng</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khi</a:t>
            </a:r>
            <a:r>
              <a:rPr lang="en-US" altLang="en-US" sz="2400" i="1" dirty="0">
                <a:solidFill>
                  <a:srgbClr val="FF0000"/>
                </a:solidFill>
                <a:latin typeface="Times New Roman" pitchFamily="18" charset="0"/>
                <a:cs typeface="Times New Roman" pitchFamily="18" charset="0"/>
              </a:rPr>
              <a:t> con </a:t>
            </a:r>
            <a:r>
              <a:rPr lang="en-US" altLang="en-US" sz="2400" i="1" dirty="0" err="1">
                <a:solidFill>
                  <a:srgbClr val="FF0000"/>
                </a:solidFill>
                <a:latin typeface="Times New Roman" pitchFamily="18" charset="0"/>
                <a:cs typeface="Times New Roman" pitchFamily="18" charset="0"/>
              </a:rPr>
              <a:t>có</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những</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hành</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động</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vô</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lễ</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đó</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đối</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với</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mẹ</a:t>
            </a:r>
            <a:r>
              <a:rPr lang="en-US" altLang="en-US" sz="2400"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Thôi</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trong</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một</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thời</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gian</a:t>
            </a:r>
            <a:r>
              <a:rPr lang="en-US" altLang="en-US" i="1" dirty="0">
                <a:solidFill>
                  <a:schemeClr val="tx1"/>
                </a:solidFill>
                <a:latin typeface="Times New Roman" pitchFamily="18" charset="0"/>
                <a:cs typeface="Times New Roman" pitchFamily="18" charset="0"/>
              </a:rPr>
              <a:t> con </a:t>
            </a:r>
            <a:r>
              <a:rPr lang="en-US" altLang="en-US" i="1" dirty="0" err="1">
                <a:solidFill>
                  <a:schemeClr val="tx1"/>
                </a:solidFill>
                <a:latin typeface="Times New Roman" pitchFamily="18" charset="0"/>
                <a:cs typeface="Times New Roman" pitchFamily="18" charset="0"/>
              </a:rPr>
              <a:t>đừng</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hôn</a:t>
            </a:r>
            <a:r>
              <a:rPr lang="en-US" altLang="en-US" i="1" dirty="0">
                <a:solidFill>
                  <a:schemeClr val="tx1"/>
                </a:solidFill>
                <a:latin typeface="Times New Roman" pitchFamily="18" charset="0"/>
                <a:cs typeface="Times New Roman" pitchFamily="18" charset="0"/>
              </a:rPr>
              <a:t> </a:t>
            </a:r>
            <a:r>
              <a:rPr lang="en-US" altLang="en-US" i="1" dirty="0" err="1">
                <a:solidFill>
                  <a:schemeClr val="tx1"/>
                </a:solidFill>
                <a:latin typeface="Times New Roman" pitchFamily="18" charset="0"/>
                <a:cs typeface="Times New Roman" pitchFamily="18" charset="0"/>
              </a:rPr>
              <a:t>bố</a:t>
            </a:r>
            <a:r>
              <a:rPr lang="en-US" altLang="en-US" i="1" dirty="0">
                <a:solidFill>
                  <a:schemeClr val="tx1"/>
                </a:solidFill>
                <a:latin typeface="Times New Roman" pitchFamily="18" charset="0"/>
                <a:cs typeface="Times New Roman" pitchFamily="18" charset="0"/>
              </a:rPr>
              <a:t>….</a:t>
            </a:r>
            <a:endParaRPr lang="en-US" altLang="en-US"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xmlns="" id="{E42B4E63-58A7-461D-BB84-B33ACF309DDE}"/>
              </a:ext>
            </a:extLst>
          </p:cNvPr>
          <p:cNvSpPr>
            <a:spLocks noGrp="1"/>
          </p:cNvSpPr>
          <p:nvPr>
            <p:ph idx="1"/>
          </p:nvPr>
        </p:nvSpPr>
        <p:spPr>
          <a:xfrm>
            <a:off x="990600" y="1371601"/>
            <a:ext cx="6413500" cy="5486399"/>
          </a:xfrm>
        </p:spPr>
        <p:txBody>
          <a:bodyPr>
            <a:normAutofit lnSpcReduction="10000"/>
          </a:bodyPr>
          <a:lstStyle/>
          <a:p>
            <a:pPr marL="0" indent="0" algn="just" eaLnBrk="1" hangingPunct="1">
              <a:buNone/>
              <a:defRPr/>
            </a:pPr>
            <a:r>
              <a:rPr lang="en-US" altLang="en-US" sz="28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Một</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ngày</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kia</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còn</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xa</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lắm</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ngày</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đó</a:t>
            </a:r>
            <a:r>
              <a:rPr lang="en-US" altLang="en-US" sz="2400" i="1" dirty="0">
                <a:solidFill>
                  <a:schemeClr val="tx1"/>
                </a:solidFill>
                <a:latin typeface="Times New Roman" pitchFamily="18" charset="0"/>
                <a:cs typeface="Times New Roman" pitchFamily="18" charset="0"/>
              </a:rPr>
              <a:t> con </a:t>
            </a:r>
            <a:r>
              <a:rPr lang="en-US" altLang="en-US" sz="2400" i="1" dirty="0" err="1">
                <a:solidFill>
                  <a:schemeClr val="tx1"/>
                </a:solidFill>
                <a:latin typeface="Times New Roman" pitchFamily="18" charset="0"/>
                <a:cs typeface="Times New Roman" pitchFamily="18" charset="0"/>
              </a:rPr>
              <a:t>sẽ</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biết</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thế</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nào</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là</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không</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ngủ</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được</a:t>
            </a:r>
            <a:r>
              <a:rPr lang="en-US" altLang="en-US" sz="2400" i="1" dirty="0">
                <a:solidFill>
                  <a:schemeClr val="tx1"/>
                </a:solidFill>
                <a:latin typeface=".VnTime" pitchFamily="34" charset="0"/>
              </a:rPr>
              <a:t>. </a:t>
            </a:r>
            <a:r>
              <a:rPr lang="en-US" altLang="en-US" sz="2400" i="1" dirty="0" err="1">
                <a:solidFill>
                  <a:schemeClr val="tx1"/>
                </a:solidFill>
                <a:latin typeface="Times New Roman" pitchFamily="18" charset="0"/>
                <a:cs typeface="Times New Roman" pitchFamily="18" charset="0"/>
              </a:rPr>
              <a:t>Giấc</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ngủ</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đến</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với</a:t>
            </a:r>
            <a:r>
              <a:rPr lang="en-US" altLang="en-US" sz="2400" i="1" dirty="0">
                <a:solidFill>
                  <a:schemeClr val="tx1"/>
                </a:solidFill>
                <a:latin typeface="Times New Roman" pitchFamily="18" charset="0"/>
                <a:cs typeface="Times New Roman" pitchFamily="18" charset="0"/>
              </a:rPr>
              <a:t> con </a:t>
            </a:r>
            <a:r>
              <a:rPr lang="en-US" altLang="en-US" sz="2400" i="1" dirty="0" err="1">
                <a:solidFill>
                  <a:schemeClr val="tx1"/>
                </a:solidFill>
                <a:latin typeface="Times New Roman" pitchFamily="18" charset="0"/>
                <a:cs typeface="Times New Roman" pitchFamily="18" charset="0"/>
              </a:rPr>
              <a:t>dễ</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dàng</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như</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uống</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một</a:t>
            </a:r>
            <a:r>
              <a:rPr lang="en-US" altLang="en-US" sz="2400" i="1" dirty="0">
                <a:solidFill>
                  <a:schemeClr val="tx1"/>
                </a:solidFill>
                <a:latin typeface="Times New Roman" pitchFamily="18" charset="0"/>
                <a:cs typeface="Times New Roman" pitchFamily="18" charset="0"/>
              </a:rPr>
              <a:t> li </a:t>
            </a:r>
            <a:r>
              <a:rPr lang="en-US" altLang="en-US" sz="2400" i="1" dirty="0" err="1">
                <a:solidFill>
                  <a:schemeClr val="tx1"/>
                </a:solidFill>
                <a:latin typeface="Times New Roman" pitchFamily="18" charset="0"/>
                <a:cs typeface="Times New Roman" pitchFamily="18" charset="0"/>
              </a:rPr>
              <a:t>sữa</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ăn</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một</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cái</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kẹo</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Gương</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mặt</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thanh</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thoát</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của</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đứa</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trẻ</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tựa</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nghiêng</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trên</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gối</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mềm</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đôi</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môi</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hé</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mở</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và</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thỉnh</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thoảng</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chúm</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lại</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như</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đang</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mút</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kẹo</a:t>
            </a:r>
            <a:r>
              <a:rPr lang="en-US" altLang="en-US" sz="2400" i="1" dirty="0">
                <a:solidFill>
                  <a:schemeClr val="tx1"/>
                </a:solidFill>
                <a:latin typeface="Times New Roman" pitchFamily="18" charset="0"/>
                <a:cs typeface="Times New Roman" pitchFamily="18" charset="0"/>
              </a:rPr>
              <a:t>.</a:t>
            </a:r>
          </a:p>
          <a:p>
            <a:pPr marL="0" indent="0" algn="just" eaLnBrk="1" hangingPunct="1">
              <a:buNone/>
              <a:defRPr/>
            </a:pPr>
            <a:r>
              <a:rPr lang="en-US" altLang="en-US" sz="2400" dirty="0" err="1">
                <a:solidFill>
                  <a:srgbClr val="FF0000"/>
                </a:solidFill>
                <a:latin typeface="Times New Roman" pitchFamily="18" charset="0"/>
                <a:cs typeface="Times New Roman" pitchFamily="18" charset="0"/>
              </a:rPr>
              <a:t>Gợi</a:t>
            </a:r>
            <a:r>
              <a:rPr lang="en-US" altLang="en-US" sz="2400" dirty="0">
                <a:solidFill>
                  <a:srgbClr val="FF0000"/>
                </a:solidFill>
                <a:latin typeface="Times New Roman" pitchFamily="18" charset="0"/>
                <a:cs typeface="Times New Roman" pitchFamily="18" charset="0"/>
              </a:rPr>
              <a:t> ý: </a:t>
            </a:r>
            <a:r>
              <a:rPr lang="en-US" altLang="en-US" sz="2400" dirty="0" err="1">
                <a:solidFill>
                  <a:schemeClr val="tx1"/>
                </a:solidFill>
                <a:latin typeface="Times New Roman" pitchFamily="18" charset="0"/>
                <a:cs typeface="Times New Roman" pitchFamily="18" charset="0"/>
              </a:rPr>
              <a:t>Đọc</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lại</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văn</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bản</a:t>
            </a:r>
            <a:r>
              <a:rPr lang="en-US" altLang="en-US" sz="2400"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Cổng</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trường</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mở</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ra</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tìm</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đoạn</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có</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những</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câu</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văn</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trong</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ví</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dụ</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trên</a:t>
            </a:r>
            <a:r>
              <a:rPr lang="en-US" altLang="en-US" sz="2400" dirty="0">
                <a:solidFill>
                  <a:schemeClr val="tx1"/>
                </a:solidFill>
                <a:latin typeface="Times New Roman" pitchFamily="18" charset="0"/>
                <a:cs typeface="Times New Roman" pitchFamily="18" charset="0"/>
              </a:rPr>
              <a:t>.</a:t>
            </a:r>
          </a:p>
          <a:p>
            <a:pPr marL="0" indent="0" algn="just" eaLnBrk="1" hangingPunct="1">
              <a:buNone/>
              <a:defRPr/>
            </a:pPr>
            <a:r>
              <a:rPr lang="en-US" altLang="en-US" sz="2400" b="1" dirty="0">
                <a:solidFill>
                  <a:srgbClr val="FF0000"/>
                </a:solidFill>
                <a:latin typeface="Times New Roman" pitchFamily="18" charset="0"/>
                <a:cs typeface="Times New Roman" pitchFamily="18" charset="0"/>
              </a:rPr>
              <a:t> </a:t>
            </a:r>
            <a:r>
              <a:rPr lang="en-US" altLang="en-US" sz="2400" b="1" u="sng" dirty="0">
                <a:solidFill>
                  <a:srgbClr val="FF0000"/>
                </a:solidFill>
                <a:latin typeface="Times New Roman" pitchFamily="18" charset="0"/>
                <a:cs typeface="Times New Roman" pitchFamily="18" charset="0"/>
              </a:rPr>
              <a:t>THẢO LUẬN</a:t>
            </a:r>
          </a:p>
          <a:p>
            <a:pPr algn="just">
              <a:buFont typeface="Arial" panose="020B0604020202020204" pitchFamily="34" charset="0"/>
              <a:buNone/>
              <a:defRPr/>
            </a:pPr>
            <a:r>
              <a:rPr lang="en-US" altLang="en-US" sz="2400" b="1" dirty="0">
                <a:solidFill>
                  <a:schemeClr val="tx1"/>
                </a:solidFill>
                <a:latin typeface="Times New Roman" pitchFamily="18" charset="0"/>
                <a:cs typeface="Times New Roman" pitchFamily="18" charset="0"/>
              </a:rPr>
              <a:t>a. </a:t>
            </a:r>
            <a:r>
              <a:rPr lang="en-US" altLang="en-US" sz="2400" b="1" dirty="0" err="1">
                <a:solidFill>
                  <a:schemeClr val="tx1"/>
                </a:solidFill>
                <a:latin typeface="Times New Roman" pitchFamily="18" charset="0"/>
                <a:cs typeface="Times New Roman" pitchFamily="18" charset="0"/>
              </a:rPr>
              <a:t>Bên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nào</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có</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sự</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liên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kết</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Vì</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sao</a:t>
            </a:r>
            <a:r>
              <a:rPr lang="en-US" altLang="en-US" sz="2400" b="1" dirty="0">
                <a:solidFill>
                  <a:schemeClr val="tx1"/>
                </a:solidFill>
                <a:latin typeface="Times New Roman" pitchFamily="18" charset="0"/>
                <a:cs typeface="Times New Roman" pitchFamily="18" charset="0"/>
              </a:rPr>
              <a:t>?</a:t>
            </a:r>
          </a:p>
          <a:p>
            <a:pPr marL="0" indent="0" algn="just">
              <a:buNone/>
              <a:defRPr/>
            </a:pPr>
            <a:r>
              <a:rPr lang="en-US" altLang="en-US" sz="2400" b="1" dirty="0">
                <a:solidFill>
                  <a:schemeClr val="tx1"/>
                </a:solidFill>
                <a:latin typeface="Times New Roman" pitchFamily="18" charset="0"/>
                <a:cs typeface="Times New Roman" pitchFamily="18" charset="0"/>
              </a:rPr>
              <a:t>b. </a:t>
            </a:r>
            <a:r>
              <a:rPr lang="en-US" altLang="en-US" sz="2400" b="1" dirty="0" err="1">
                <a:solidFill>
                  <a:schemeClr val="tx1"/>
                </a:solidFill>
                <a:latin typeface="Times New Roman" pitchFamily="18" charset="0"/>
                <a:cs typeface="Times New Roman" pitchFamily="18" charset="0"/>
              </a:rPr>
              <a:t>Tại</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sao</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chỉ</a:t>
            </a:r>
            <a:r>
              <a:rPr lang="en-US" altLang="en-US" sz="2400" b="1" dirty="0">
                <a:solidFill>
                  <a:schemeClr val="tx1"/>
                </a:solidFill>
                <a:latin typeface="Times New Roman" pitchFamily="18" charset="0"/>
                <a:cs typeface="Times New Roman" pitchFamily="18" charset="0"/>
              </a:rPr>
              <a:t> do </a:t>
            </a:r>
            <a:r>
              <a:rPr lang="en-US" altLang="en-US" sz="2400" b="1" dirty="0" err="1">
                <a:solidFill>
                  <a:schemeClr val="tx1"/>
                </a:solidFill>
                <a:latin typeface="Times New Roman" pitchFamily="18" charset="0"/>
                <a:cs typeface="Times New Roman" pitchFamily="18" charset="0"/>
              </a:rPr>
              <a:t>để</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sót</a:t>
            </a:r>
            <a:r>
              <a:rPr lang="en-US" altLang="en-US" sz="2400" b="1" dirty="0">
                <a:solidFill>
                  <a:schemeClr val="tx1"/>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còn</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bây</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giờ</a:t>
            </a:r>
            <a:r>
              <a:rPr lang="en-US" altLang="en-US" sz="2400" b="1" i="1" dirty="0">
                <a:solidFill>
                  <a:srgbClr val="FF0000"/>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và</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chép</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nhầm</a:t>
            </a:r>
            <a:r>
              <a:rPr lang="en-US" altLang="en-US" sz="2400" b="1" dirty="0">
                <a:solidFill>
                  <a:schemeClr val="tx1"/>
                </a:solidFill>
                <a:latin typeface="Times New Roman" pitchFamily="18" charset="0"/>
                <a:cs typeface="Times New Roman" pitchFamily="18" charset="0"/>
              </a:rPr>
              <a:t> </a:t>
            </a:r>
            <a:r>
              <a:rPr lang="en-US" altLang="en-US" sz="2400" b="1" i="1" dirty="0">
                <a:solidFill>
                  <a:srgbClr val="FF0000"/>
                </a:solidFill>
                <a:latin typeface="Times New Roman" pitchFamily="18" charset="0"/>
                <a:cs typeface="Times New Roman" pitchFamily="18" charset="0"/>
              </a:rPr>
              <a:t>con</a:t>
            </a:r>
            <a:r>
              <a:rPr lang="en-US" altLang="en-US" sz="2400" b="1" i="1" dirty="0">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thành</a:t>
            </a:r>
            <a:r>
              <a:rPr lang="en-US" altLang="en-US" sz="2400" b="1" i="1" dirty="0">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đứa</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trẻ</a:t>
            </a:r>
            <a:r>
              <a:rPr lang="en-US" altLang="en-US" sz="2400" b="1" i="1" dirty="0">
                <a:solidFill>
                  <a:srgbClr val="FF0000"/>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mà</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những</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câu</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văn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đang</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liên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kết</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trở</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nên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rời</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rạc</a:t>
            </a:r>
            <a:r>
              <a:rPr lang="en-US" altLang="en-US" sz="2400" b="1" dirty="0">
                <a:solidFill>
                  <a:schemeClr val="tx1"/>
                </a:solidFill>
                <a:latin typeface="Times New Roman" pitchFamily="18" charset="0"/>
                <a:cs typeface="Times New Roman" pitchFamily="18" charset="0"/>
              </a:rPr>
              <a:t>?</a:t>
            </a:r>
          </a:p>
          <a:p>
            <a:pPr marL="0" indent="0" algn="just" eaLnBrk="1" hangingPunct="1">
              <a:buNone/>
              <a:defRPr/>
            </a:pPr>
            <a:endParaRPr lang="en-US" altLang="en-US" sz="2400" b="1" u="sng" dirty="0">
              <a:solidFill>
                <a:srgbClr val="FF0000"/>
              </a:solidFill>
              <a:latin typeface="Times New Roman" pitchFamily="18" charset="0"/>
              <a:cs typeface="Times New Roman" pitchFamily="18" charset="0"/>
            </a:endParaRPr>
          </a:p>
        </p:txBody>
      </p:sp>
      <p:sp>
        <p:nvSpPr>
          <p:cNvPr id="4" name="Title 1">
            <a:extLst>
              <a:ext uri="{FF2B5EF4-FFF2-40B4-BE49-F238E27FC236}">
                <a16:creationId xmlns:a16="http://schemas.microsoft.com/office/drawing/2014/main" xmlns="" id="{92010834-4ADE-4260-A966-0AA9194E0B18}"/>
              </a:ext>
            </a:extLst>
          </p:cNvPr>
          <p:cNvSpPr txBox="1">
            <a:spLocks/>
          </p:cNvSpPr>
          <p:nvPr/>
        </p:nvSpPr>
        <p:spPr bwMode="auto">
          <a:xfrm>
            <a:off x="1079500" y="5334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FF0000"/>
                </a:solidFill>
                <a:latin typeface="Times New Roman" panose="02020603050405020304" pitchFamily="18" charset="0"/>
                <a:cs typeface="Times New Roman" panose="02020603050405020304" pitchFamily="18" charset="0"/>
              </a:rPr>
              <a:t>2. </a:t>
            </a:r>
            <a:r>
              <a:rPr lang="en-US" altLang="en-US" sz="2800" u="sng">
                <a:solidFill>
                  <a:srgbClr val="FF0000"/>
                </a:solidFill>
                <a:latin typeface="Times New Roman" panose="02020603050405020304" pitchFamily="18" charset="0"/>
                <a:cs typeface="Times New Roman" panose="02020603050405020304" pitchFamily="18" charset="0"/>
              </a:rPr>
              <a:t>Ph</a:t>
            </a:r>
            <a:r>
              <a:rPr lang="vi-VN" altLang="en-US" sz="2800" u="sng">
                <a:solidFill>
                  <a:srgbClr val="FF0000"/>
                </a:solidFill>
                <a:latin typeface="Times New Roman" panose="02020603050405020304" pitchFamily="18" charset="0"/>
                <a:cs typeface="Times New Roman" panose="02020603050405020304" pitchFamily="18" charset="0"/>
              </a:rPr>
              <a:t>ương tiện liên kết trong văn bản</a:t>
            </a:r>
            <a:r>
              <a:rPr lang="en-US" altLang="en-US" sz="2800" b="1" u="sng">
                <a:solidFill>
                  <a:srgbClr val="FF0000"/>
                </a:solidFill>
                <a:latin typeface="Calibri" panose="020F0502020204030204" pitchFamily="34" charset="0"/>
                <a:cs typeface="Times New Roman" panose="02020603050405020304" pitchFamily="18" charset="0"/>
              </a:rPr>
              <a:t/>
            </a:r>
            <a:br>
              <a:rPr lang="en-US" altLang="en-US" sz="2800" b="1" u="sng">
                <a:solidFill>
                  <a:srgbClr val="FF0000"/>
                </a:solidFill>
                <a:latin typeface="Calibri" panose="020F0502020204030204" pitchFamily="34" charset="0"/>
                <a:cs typeface="Times New Roman" panose="02020603050405020304" pitchFamily="18" charset="0"/>
              </a:rPr>
            </a:br>
            <a:r>
              <a:rPr lang="vi-VN" altLang="en-US" sz="2800" b="1" u="sng">
                <a:solidFill>
                  <a:srgbClr val="FF0000"/>
                </a:solidFill>
                <a:latin typeface="Times New Roman" panose="02020603050405020304" pitchFamily="18" charset="0"/>
                <a:cs typeface="Times New Roman" panose="02020603050405020304" pitchFamily="18" charset="0"/>
              </a:rPr>
              <a:t>Bài tập </a:t>
            </a:r>
            <a:r>
              <a:rPr lang="en-US" altLang="en-US" sz="2800" b="1" u="sng">
                <a:solidFill>
                  <a:srgbClr val="FF0000"/>
                </a:solidFill>
                <a:latin typeface="Times New Roman" panose="02020603050405020304" pitchFamily="18" charset="0"/>
                <a:cs typeface="Times New Roman" panose="02020603050405020304" pitchFamily="18" charset="0"/>
              </a:rPr>
              <a:t>b</a:t>
            </a:r>
            <a:r>
              <a:rPr lang="en-US" altLang="en-US" sz="2800" u="sng">
                <a:solidFill>
                  <a:srgbClr val="FF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Đọc các câu văn sau</a:t>
            </a:r>
            <a:r>
              <a:rPr lang="en-US" altLang="en-US" sz="2800">
                <a:latin typeface="Times New Roman" panose="02020603050405020304" pitchFamily="18" charset="0"/>
                <a:cs typeface="Times New Roman" panose="02020603050405020304" pitchFamily="18" charset="0"/>
              </a:rPr>
              <a:t/>
            </a:r>
            <a:br>
              <a:rPr lang="en-US" altLang="en-US" sz="2800">
                <a:latin typeface="Times New Roman" panose="02020603050405020304" pitchFamily="18" charset="0"/>
                <a:cs typeface="Times New Roman" panose="02020603050405020304" pitchFamily="18" charset="0"/>
              </a:rPr>
            </a:br>
            <a:endParaRPr lang="en-US" altLang="en-US" sz="2800" b="1" u="sng">
              <a:solidFill>
                <a:srgbClr val="FF0000"/>
              </a:solidFill>
              <a:latin typeface="Times New Roman" panose="02020603050405020304" pitchFamily="18" charset="0"/>
              <a:cs typeface="Times New Roman" panose="02020603050405020304" pitchFamily="18" charset="0"/>
            </a:endParaRPr>
          </a:p>
        </p:txBody>
      </p:sp>
      <p:pic>
        <p:nvPicPr>
          <p:cNvPr id="6" name="Đồ họa 5" descr="Jupiter">
            <a:extLst>
              <a:ext uri="{FF2B5EF4-FFF2-40B4-BE49-F238E27FC236}">
                <a16:creationId xmlns:a16="http://schemas.microsoft.com/office/drawing/2014/main" xmlns="" id="{BFBD9040-B21D-4875-AEC9-1F618B081DF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904205" y="-762000"/>
            <a:ext cx="5597190" cy="5597190"/>
          </a:xfrm>
          <a:prstGeom prst="rect">
            <a:avLst/>
          </a:prstGeom>
        </p:spPr>
      </p:pic>
      <p:pic>
        <p:nvPicPr>
          <p:cNvPr id="12" name="Đồ họa 11" descr="Planet earth and moon">
            <a:extLst>
              <a:ext uri="{FF2B5EF4-FFF2-40B4-BE49-F238E27FC236}">
                <a16:creationId xmlns:a16="http://schemas.microsoft.com/office/drawing/2014/main" xmlns="" id="{87E6D2FE-B039-4346-AB98-C91B2F8651B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406347" y="3276052"/>
            <a:ext cx="2761736" cy="2761736"/>
          </a:xfrm>
          <a:prstGeom prst="rect">
            <a:avLst/>
          </a:prstGeom>
        </p:spPr>
      </p:pic>
      <p:pic>
        <p:nvPicPr>
          <p:cNvPr id="14" name="Đồ họa 13" descr="Planet Saturn">
            <a:extLst>
              <a:ext uri="{FF2B5EF4-FFF2-40B4-BE49-F238E27FC236}">
                <a16:creationId xmlns:a16="http://schemas.microsoft.com/office/drawing/2014/main" xmlns="" id="{F9BE9D2E-9656-4249-8981-90AC38BCE84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112714" y="3691604"/>
            <a:ext cx="3589589" cy="35895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9218">
                                            <p:txEl>
                                              <p:pRg st="0" end="0"/>
                                            </p:txEl>
                                          </p:spTgt>
                                        </p:tgtEl>
                                        <p:attrNameLst>
                                          <p:attrName>style.visibility</p:attrName>
                                        </p:attrNameLst>
                                      </p:cBhvr>
                                      <p:to>
                                        <p:strVal val="visible"/>
                                      </p:to>
                                    </p:set>
                                    <p:animEffect transition="in" filter="fade">
                                      <p:cBhvr>
                                        <p:cTn id="14" dur="500"/>
                                        <p:tgtEl>
                                          <p:spTgt spid="921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9218">
                                            <p:txEl>
                                              <p:pRg st="1" end="1"/>
                                            </p:txEl>
                                          </p:spTgt>
                                        </p:tgtEl>
                                        <p:attrNameLst>
                                          <p:attrName>style.visibility</p:attrName>
                                        </p:attrNameLst>
                                      </p:cBhvr>
                                      <p:to>
                                        <p:strVal val="visible"/>
                                      </p:to>
                                    </p:set>
                                    <p:animEffect transition="in" filter="fade">
                                      <p:cBhvr>
                                        <p:cTn id="19" dur="500"/>
                                        <p:tgtEl>
                                          <p:spTgt spid="9218">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9218">
                                            <p:txEl>
                                              <p:pRg st="2" end="2"/>
                                            </p:txEl>
                                          </p:spTgt>
                                        </p:tgtEl>
                                        <p:attrNameLst>
                                          <p:attrName>style.visibility</p:attrName>
                                        </p:attrNameLst>
                                      </p:cBhvr>
                                      <p:to>
                                        <p:strVal val="visible"/>
                                      </p:to>
                                    </p:set>
                                    <p:animEffect transition="in" filter="fade">
                                      <p:cBhvr>
                                        <p:cTn id="24" dur="500"/>
                                        <p:tgtEl>
                                          <p:spTgt spid="9218">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218">
                                            <p:txEl>
                                              <p:pRg st="3" end="3"/>
                                            </p:txEl>
                                          </p:spTgt>
                                        </p:tgtEl>
                                        <p:attrNameLst>
                                          <p:attrName>style.visibility</p:attrName>
                                        </p:attrNameLst>
                                      </p:cBhvr>
                                      <p:to>
                                        <p:strVal val="visible"/>
                                      </p:to>
                                    </p:set>
                                    <p:animEffect transition="in" filter="fade">
                                      <p:cBhvr>
                                        <p:cTn id="27" dur="500"/>
                                        <p:tgtEl>
                                          <p:spTgt spid="9218">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218">
                                            <p:txEl>
                                              <p:pRg st="4" end="4"/>
                                            </p:txEl>
                                          </p:spTgt>
                                        </p:tgtEl>
                                        <p:attrNameLst>
                                          <p:attrName>style.visibility</p:attrName>
                                        </p:attrNameLst>
                                      </p:cBhvr>
                                      <p:to>
                                        <p:strVal val="visible"/>
                                      </p:to>
                                    </p:set>
                                    <p:animEffect transition="in" filter="fade">
                                      <p:cBhvr>
                                        <p:cTn id="30" dur="500"/>
                                        <p:tgtEl>
                                          <p:spTgt spid="92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1986" name="组合 13">
            <a:extLst>
              <a:ext uri="{FF2B5EF4-FFF2-40B4-BE49-F238E27FC236}">
                <a16:creationId xmlns:a16="http://schemas.microsoft.com/office/drawing/2014/main" xmlns="" id="{4A7AD511-3CD6-47B8-882F-E5E7936A010C}"/>
              </a:ext>
            </a:extLst>
          </p:cNvPr>
          <p:cNvGrpSpPr>
            <a:grpSpLocks/>
          </p:cNvGrpSpPr>
          <p:nvPr/>
        </p:nvGrpSpPr>
        <p:grpSpPr bwMode="auto">
          <a:xfrm>
            <a:off x="1779589" y="244475"/>
            <a:ext cx="8670925" cy="6311900"/>
            <a:chOff x="339271" y="244929"/>
            <a:chExt cx="11562443" cy="6312014"/>
          </a:xfrm>
        </p:grpSpPr>
        <p:sp>
          <p:nvSpPr>
            <p:cNvPr id="6" name="图文框 5">
              <a:extLst>
                <a:ext uri="{FF2B5EF4-FFF2-40B4-BE49-F238E27FC236}">
                  <a16:creationId xmlns:a16="http://schemas.microsoft.com/office/drawing/2014/main" xmlns="" id="{623D1B00-72A2-4955-94AC-FA7A799F398E}"/>
                </a:ext>
              </a:extLst>
            </p:cNvPr>
            <p:cNvSpPr/>
            <p:nvPr/>
          </p:nvSpPr>
          <p:spPr>
            <a:xfrm>
              <a:off x="339271" y="244929"/>
              <a:ext cx="11562443" cy="6312014"/>
            </a:xfrm>
            <a:prstGeom prst="frame">
              <a:avLst>
                <a:gd name="adj1" fmla="val 369"/>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7" name="图文框 6">
              <a:extLst>
                <a:ext uri="{FF2B5EF4-FFF2-40B4-BE49-F238E27FC236}">
                  <a16:creationId xmlns:a16="http://schemas.microsoft.com/office/drawing/2014/main" xmlns="" id="{22BEF2C7-9805-464A-839D-B0C313CDC52A}"/>
                </a:ext>
              </a:extLst>
            </p:cNvPr>
            <p:cNvSpPr/>
            <p:nvPr/>
          </p:nvSpPr>
          <p:spPr>
            <a:xfrm>
              <a:off x="487453" y="387807"/>
              <a:ext cx="11253377" cy="5969108"/>
            </a:xfrm>
            <a:prstGeom prst="frame">
              <a:avLst>
                <a:gd name="adj1" fmla="val 2148"/>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pic>
        <p:nvPicPr>
          <p:cNvPr id="41987" name="图形 7">
            <a:extLst>
              <a:ext uri="{FF2B5EF4-FFF2-40B4-BE49-F238E27FC236}">
                <a16:creationId xmlns:a16="http://schemas.microsoft.com/office/drawing/2014/main" xmlns="" id="{8CCDFBB9-D2C6-4A71-BD80-9EBB85F25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2739" y="5634038"/>
            <a:ext cx="16732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图形 8">
            <a:extLst>
              <a:ext uri="{FF2B5EF4-FFF2-40B4-BE49-F238E27FC236}">
                <a16:creationId xmlns:a16="http://schemas.microsoft.com/office/drawing/2014/main" xmlns="" id="{9EBD0A4E-4C0E-4E1E-94DC-8BA7EAC12A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0739" y="5473700"/>
            <a:ext cx="10128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图形 9">
            <a:extLst>
              <a:ext uri="{FF2B5EF4-FFF2-40B4-BE49-F238E27FC236}">
                <a16:creationId xmlns:a16="http://schemas.microsoft.com/office/drawing/2014/main" xmlns="" id="{93629918-9B6F-4233-B776-939895B51F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487587" flipH="1">
            <a:off x="5392738" y="-160338"/>
            <a:ext cx="90646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图形 10">
            <a:extLst>
              <a:ext uri="{FF2B5EF4-FFF2-40B4-BE49-F238E27FC236}">
                <a16:creationId xmlns:a16="http://schemas.microsoft.com/office/drawing/2014/main" xmlns="" id="{FBD9B595-2F45-46BE-B90D-72946E9D70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93276" y="1"/>
            <a:ext cx="9747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图形 11">
            <a:extLst>
              <a:ext uri="{FF2B5EF4-FFF2-40B4-BE49-F238E27FC236}">
                <a16:creationId xmlns:a16="http://schemas.microsoft.com/office/drawing/2014/main" xmlns="" id="{220AA20F-7C2C-4AB6-8785-7006B5DE7F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76201"/>
            <a:ext cx="116046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图形 12">
            <a:extLst>
              <a:ext uri="{FF2B5EF4-FFF2-40B4-BE49-F238E27FC236}">
                <a16:creationId xmlns:a16="http://schemas.microsoft.com/office/drawing/2014/main" xmlns="" id="{A56C9C4B-2236-4664-92B9-CAA56827C7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3671206">
            <a:off x="6575426" y="5905501"/>
            <a:ext cx="190658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3" name="组合 22">
            <a:extLst>
              <a:ext uri="{FF2B5EF4-FFF2-40B4-BE49-F238E27FC236}">
                <a16:creationId xmlns:a16="http://schemas.microsoft.com/office/drawing/2014/main" xmlns="" id="{8E29E9E6-FE4F-495C-9BAE-1001EC840DFB}"/>
              </a:ext>
            </a:extLst>
          </p:cNvPr>
          <p:cNvGrpSpPr>
            <a:grpSpLocks/>
          </p:cNvGrpSpPr>
          <p:nvPr/>
        </p:nvGrpSpPr>
        <p:grpSpPr bwMode="auto">
          <a:xfrm>
            <a:off x="5934076" y="1657351"/>
            <a:ext cx="741363" cy="987425"/>
            <a:chOff x="3059832" y="3339719"/>
            <a:chExt cx="3607562" cy="3607562"/>
          </a:xfrm>
        </p:grpSpPr>
        <p:sp>
          <p:nvSpPr>
            <p:cNvPr id="41995" name="椭圆 28">
              <a:extLst>
                <a:ext uri="{FF2B5EF4-FFF2-40B4-BE49-F238E27FC236}">
                  <a16:creationId xmlns:a16="http://schemas.microsoft.com/office/drawing/2014/main" xmlns="" id="{A27321E7-8773-4898-A524-0A834563B140}"/>
                </a:ext>
              </a:extLst>
            </p:cNvPr>
            <p:cNvSpPr>
              <a:spLocks noChangeArrowheads="1"/>
            </p:cNvSpPr>
            <p:nvPr/>
          </p:nvSpPr>
          <p:spPr bwMode="auto">
            <a:xfrm>
              <a:off x="3059832" y="3339719"/>
              <a:ext cx="3607562" cy="36075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zh-CN" altLang="en-US" sz="4000">
                <a:solidFill>
                  <a:srgbClr val="144A2F"/>
                </a:solidFill>
                <a:latin typeface="小考拉体" pitchFamily="2" charset="-122"/>
                <a:ea typeface="小考拉体" pitchFamily="2" charset="-122"/>
                <a:sym typeface="Calibri" panose="020F0502020204030204" pitchFamily="34" charset="0"/>
              </a:endParaRPr>
            </a:p>
          </p:txBody>
        </p:sp>
        <p:sp>
          <p:nvSpPr>
            <p:cNvPr id="30" name="同心圆 69">
              <a:extLst>
                <a:ext uri="{FF2B5EF4-FFF2-40B4-BE49-F238E27FC236}">
                  <a16:creationId xmlns:a16="http://schemas.microsoft.com/office/drawing/2014/main" xmlns="" id="{80C1D32D-7692-4443-8973-249785574A2A}"/>
                </a:ext>
              </a:extLst>
            </p:cNvPr>
            <p:cNvSpPr/>
            <p:nvPr/>
          </p:nvSpPr>
          <p:spPr>
            <a:xfrm>
              <a:off x="3167982" y="3449920"/>
              <a:ext cx="3391263" cy="3387164"/>
            </a:xfrm>
            <a:prstGeom prst="donut">
              <a:avLst>
                <a:gd name="adj" fmla="val 4879"/>
              </a:avLst>
            </a:prstGeom>
            <a:noFill/>
            <a:ln w="12700" cap="flat" cmpd="sng" algn="ctr">
              <a:noFill/>
              <a:prstDash val="solid"/>
              <a:miter lim="800000"/>
            </a:ln>
            <a:effectLst/>
          </p:spPr>
          <p:txBody>
            <a:bodyPr anchor="ctr"/>
            <a:lstStyle/>
            <a:p>
              <a:pPr algn="ctr" eaLnBrk="1" hangingPunct="1">
                <a:defRPr/>
              </a:pPr>
              <a:endParaRPr lang="zh-CN" altLang="en-US" sz="4000">
                <a:solidFill>
                  <a:srgbClr val="144A2F"/>
                </a:solidFill>
                <a:latin typeface="小考拉体" pitchFamily="2" charset="-122"/>
                <a:ea typeface="小考拉体" pitchFamily="2" charset="-122"/>
                <a:cs typeface="Arial" charset="0"/>
                <a:sym typeface="Calibri" pitchFamily="34" charset="0"/>
              </a:endParaRPr>
            </a:p>
          </p:txBody>
        </p:sp>
      </p:grpSp>
      <p:sp>
        <p:nvSpPr>
          <p:cNvPr id="17" name="Rectangle 1">
            <a:extLst>
              <a:ext uri="{FF2B5EF4-FFF2-40B4-BE49-F238E27FC236}">
                <a16:creationId xmlns:a16="http://schemas.microsoft.com/office/drawing/2014/main" xmlns="" id="{8F3906A0-CC4B-4849-A936-34BEBA105C65}"/>
              </a:ext>
            </a:extLst>
          </p:cNvPr>
          <p:cNvSpPr>
            <a:spLocks noChangeArrowheads="1"/>
          </p:cNvSpPr>
          <p:nvPr/>
        </p:nvSpPr>
        <p:spPr bwMode="auto">
          <a:xfrm>
            <a:off x="2152650" y="1336675"/>
            <a:ext cx="7924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buFont typeface="Arial" pitchFamily="34" charset="0"/>
              <a:buNone/>
              <a:defRPr/>
            </a:pPr>
            <a:r>
              <a:rPr lang="en-US" altLang="en-US" sz="2800" b="1" u="sng" dirty="0">
                <a:solidFill>
                  <a:srgbClr val="FF0000"/>
                </a:solidFill>
                <a:latin typeface="Times New Roman" pitchFamily="18" charset="0"/>
                <a:cs typeface="Times New Roman" pitchFamily="18" charset="0"/>
              </a:rPr>
              <a:t>THẢO LUẬN</a:t>
            </a:r>
          </a:p>
          <a:p>
            <a:pPr algn="just" eaLnBrk="1" hangingPunct="1">
              <a:buFont typeface="Arial" pitchFamily="34" charset="0"/>
              <a:buNone/>
              <a:defRPr/>
            </a:pPr>
            <a:r>
              <a:rPr lang="en-US" altLang="en-US" sz="2800" b="1" dirty="0">
                <a:latin typeface="Times New Roman" pitchFamily="18" charset="0"/>
                <a:cs typeface="Times New Roman" pitchFamily="18" charset="0"/>
              </a:rPr>
              <a:t>   So </a:t>
            </a:r>
            <a:r>
              <a:rPr lang="en-US" altLang="en-US" sz="2800" b="1" dirty="0" err="1">
                <a:latin typeface="Times New Roman" pitchFamily="18" charset="0"/>
                <a:cs typeface="Times New Roman" pitchFamily="18" charset="0"/>
              </a:rPr>
              <a:t>sánh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đoạn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văn</a:t>
            </a:r>
            <a:r>
              <a:rPr lang="en-US" altLang="en-US" sz="2800" b="1" dirty="0">
                <a:latin typeface="Times New Roman" pitchFamily="18" charset="0"/>
                <a:cs typeface="Times New Roman" pitchFamily="18" charset="0"/>
              </a:rPr>
              <a:t> ở </a:t>
            </a:r>
            <a:r>
              <a:rPr lang="en-US" altLang="en-US" sz="2800" b="1" dirty="0" err="1">
                <a:latin typeface="Times New Roman" pitchFamily="18" charset="0"/>
                <a:cs typeface="Times New Roman" pitchFamily="18" charset="0"/>
              </a:rPr>
              <a:t>bài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tập</a:t>
            </a:r>
            <a:r>
              <a:rPr lang="en-US" altLang="en-US" sz="2800" b="1" dirty="0">
                <a:latin typeface="Times New Roman" pitchFamily="18" charset="0"/>
                <a:cs typeface="Times New Roman" pitchFamily="18" charset="0"/>
              </a:rPr>
              <a:t> b/ SGK 18 </a:t>
            </a:r>
            <a:r>
              <a:rPr lang="en-US" altLang="en-US" sz="2800" b="1" dirty="0" err="1">
                <a:latin typeface="Times New Roman" pitchFamily="18" charset="0"/>
                <a:cs typeface="Times New Roman" pitchFamily="18" charset="0"/>
              </a:rPr>
              <a:t>và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đoạn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văn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gốc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trong</a:t>
            </a:r>
            <a:r>
              <a:rPr lang="en-US" altLang="en-US" sz="2800" b="1" dirty="0">
                <a:latin typeface="Times New Roman" pitchFamily="18" charset="0"/>
                <a:cs typeface="Times New Roman" pitchFamily="18" charset="0"/>
              </a:rPr>
              <a:t> </a:t>
            </a:r>
            <a:r>
              <a:rPr lang="en-US" altLang="en-US" sz="2800" b="1" i="1" dirty="0" err="1">
                <a:latin typeface="Times New Roman" pitchFamily="18" charset="0"/>
                <a:cs typeface="Times New Roman" pitchFamily="18" charset="0"/>
              </a:rPr>
              <a:t>Cổng</a:t>
            </a:r>
            <a:r>
              <a:rPr lang="en-US" altLang="en-US" sz="2800" b="1" i="1" dirty="0">
                <a:latin typeface="Times New Roman" pitchFamily="18" charset="0"/>
                <a:cs typeface="Times New Roman" pitchFamily="18" charset="0"/>
              </a:rPr>
              <a:t> </a:t>
            </a:r>
            <a:r>
              <a:rPr lang="en-US" altLang="en-US" sz="2800" b="1" i="1" dirty="0" err="1">
                <a:latin typeface="Times New Roman" pitchFamily="18" charset="0"/>
                <a:cs typeface="Times New Roman" pitchFamily="18" charset="0"/>
              </a:rPr>
              <a:t>trường</a:t>
            </a:r>
            <a:r>
              <a:rPr lang="en-US" altLang="en-US" sz="2800" b="1" i="1" dirty="0">
                <a:latin typeface="Times New Roman" pitchFamily="18" charset="0"/>
                <a:cs typeface="Times New Roman" pitchFamily="18" charset="0"/>
              </a:rPr>
              <a:t> </a:t>
            </a:r>
            <a:r>
              <a:rPr lang="en-US" altLang="en-US" sz="2800" b="1" i="1" dirty="0" err="1">
                <a:latin typeface="Times New Roman" pitchFamily="18" charset="0"/>
                <a:cs typeface="Times New Roman" pitchFamily="18" charset="0"/>
              </a:rPr>
              <a:t>mở</a:t>
            </a:r>
            <a:r>
              <a:rPr lang="en-US" altLang="en-US" sz="2800" b="1" i="1" dirty="0">
                <a:latin typeface="Times New Roman" pitchFamily="18" charset="0"/>
                <a:cs typeface="Times New Roman" pitchFamily="18" charset="0"/>
              </a:rPr>
              <a:t> </a:t>
            </a:r>
            <a:r>
              <a:rPr lang="en-US" altLang="en-US" sz="2800" b="1" i="1" dirty="0" err="1">
                <a:latin typeface="Times New Roman" pitchFamily="18" charset="0"/>
                <a:cs typeface="Times New Roman" pitchFamily="18" charset="0"/>
              </a:rPr>
              <a:t>ra</a:t>
            </a:r>
            <a:r>
              <a:rPr lang="en-US" altLang="en-US" sz="2800" b="1" i="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Lý</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Lan</a:t>
            </a:r>
            <a:endParaRPr lang="en-US" altLang="en-US" sz="2800" b="1" dirty="0">
              <a:latin typeface="Times New Roman" pitchFamily="18" charset="0"/>
              <a:cs typeface="Times New Roman" pitchFamily="18" charset="0"/>
            </a:endParaRPr>
          </a:p>
          <a:p>
            <a:pPr algn="just" eaLnBrk="1" hangingPunct="1">
              <a:buFont typeface="Arial" pitchFamily="34" charset="0"/>
              <a:buNone/>
              <a:defRPr/>
            </a:pPr>
            <a:r>
              <a:rPr lang="en-US" altLang="en-US" sz="2800" b="1" dirty="0">
                <a:latin typeface="Times New Roman" pitchFamily="18" charset="0"/>
                <a:cs typeface="Times New Roman" pitchFamily="18" charset="0"/>
              </a:rPr>
              <a:t>a. </a:t>
            </a:r>
            <a:r>
              <a:rPr lang="en-US" altLang="en-US" sz="2800" b="1" dirty="0" err="1">
                <a:latin typeface="Times New Roman" pitchFamily="18" charset="0"/>
                <a:cs typeface="Times New Roman" pitchFamily="18" charset="0"/>
              </a:rPr>
              <a:t>Bên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nào</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có</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sự</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liên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kết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Vì</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sao</a:t>
            </a:r>
            <a:r>
              <a:rPr lang="en-US" altLang="en-US" sz="2800" b="1" dirty="0">
                <a:latin typeface="Times New Roman" pitchFamily="18" charset="0"/>
                <a:cs typeface="Times New Roman" pitchFamily="18" charset="0"/>
              </a:rPr>
              <a:t>?</a:t>
            </a:r>
          </a:p>
          <a:p>
            <a:pPr algn="just" eaLnBrk="1" hangingPunct="1">
              <a:defRPr/>
            </a:pPr>
            <a:r>
              <a:rPr lang="en-US" altLang="en-US" sz="2800" b="1" dirty="0">
                <a:latin typeface="Times New Roman" pitchFamily="18" charset="0"/>
                <a:cs typeface="Times New Roman" pitchFamily="18" charset="0"/>
              </a:rPr>
              <a:t>b. </a:t>
            </a:r>
            <a:r>
              <a:rPr lang="en-US" altLang="en-US" sz="2800" b="1" dirty="0" err="1">
                <a:latin typeface="Times New Roman" pitchFamily="18" charset="0"/>
                <a:cs typeface="Times New Roman" pitchFamily="18" charset="0"/>
              </a:rPr>
              <a:t>Tại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sao</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chỉ</a:t>
            </a:r>
            <a:r>
              <a:rPr lang="en-US" altLang="en-US" sz="2800" b="1" dirty="0">
                <a:latin typeface="Times New Roman" pitchFamily="18" charset="0"/>
                <a:cs typeface="Times New Roman" pitchFamily="18" charset="0"/>
              </a:rPr>
              <a:t> do </a:t>
            </a:r>
            <a:r>
              <a:rPr lang="en-US" altLang="en-US" sz="2800" b="1" dirty="0" err="1">
                <a:latin typeface="Times New Roman" pitchFamily="18" charset="0"/>
                <a:cs typeface="Times New Roman" pitchFamily="18" charset="0"/>
              </a:rPr>
              <a:t>để</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sót</a:t>
            </a:r>
            <a:r>
              <a:rPr lang="en-US" altLang="en-US" sz="2800" b="1" dirty="0">
                <a:latin typeface="Times New Roman" pitchFamily="18" charset="0"/>
                <a:cs typeface="Times New Roman" pitchFamily="18" charset="0"/>
              </a:rPr>
              <a:t> </a:t>
            </a:r>
            <a:r>
              <a:rPr lang="en-US" altLang="en-US" sz="2800" b="1" i="1" dirty="0" err="1">
                <a:solidFill>
                  <a:srgbClr val="FF0000"/>
                </a:solidFill>
                <a:latin typeface="Times New Roman" pitchFamily="18" charset="0"/>
                <a:cs typeface="Times New Roman" pitchFamily="18" charset="0"/>
              </a:rPr>
              <a:t>còn</a:t>
            </a:r>
            <a:r>
              <a:rPr lang="en-US" altLang="en-US" sz="2800" b="1" i="1" dirty="0">
                <a:solidFill>
                  <a:srgbClr val="FF0000"/>
                </a:solidFill>
                <a:latin typeface="Times New Roman" pitchFamily="18" charset="0"/>
                <a:cs typeface="Times New Roman" pitchFamily="18" charset="0"/>
              </a:rPr>
              <a:t> </a:t>
            </a:r>
            <a:r>
              <a:rPr lang="en-US" altLang="en-US" sz="2800" b="1" i="1" dirty="0" err="1">
                <a:solidFill>
                  <a:srgbClr val="FF0000"/>
                </a:solidFill>
                <a:latin typeface="Times New Roman" pitchFamily="18" charset="0"/>
                <a:cs typeface="Times New Roman" pitchFamily="18" charset="0"/>
              </a:rPr>
              <a:t>bây</a:t>
            </a:r>
            <a:r>
              <a:rPr lang="en-US" altLang="en-US" sz="2800" b="1" i="1" dirty="0">
                <a:solidFill>
                  <a:srgbClr val="FF0000"/>
                </a:solidFill>
                <a:latin typeface="Times New Roman" pitchFamily="18" charset="0"/>
                <a:cs typeface="Times New Roman" pitchFamily="18" charset="0"/>
              </a:rPr>
              <a:t> </a:t>
            </a:r>
            <a:r>
              <a:rPr lang="en-US" altLang="en-US" sz="2800" b="1" i="1" dirty="0" err="1">
                <a:solidFill>
                  <a:srgbClr val="FF0000"/>
                </a:solidFill>
                <a:latin typeface="Times New Roman" pitchFamily="18" charset="0"/>
                <a:cs typeface="Times New Roman" pitchFamily="18" charset="0"/>
              </a:rPr>
              <a:t>giờ</a:t>
            </a:r>
            <a:r>
              <a:rPr lang="en-US" altLang="en-US" sz="2800" b="1" i="1" dirty="0">
                <a:solidFill>
                  <a:srgbClr val="FF0000"/>
                </a:solidFill>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chép</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nhầm</a:t>
            </a:r>
            <a:r>
              <a:rPr lang="en-US" altLang="en-US" sz="2800" b="1" dirty="0">
                <a:latin typeface="Times New Roman" pitchFamily="18" charset="0"/>
                <a:cs typeface="Times New Roman" pitchFamily="18" charset="0"/>
              </a:rPr>
              <a:t> </a:t>
            </a:r>
            <a:r>
              <a:rPr lang="en-US" altLang="en-US" sz="2800" b="1" i="1" dirty="0">
                <a:solidFill>
                  <a:srgbClr val="FF0000"/>
                </a:solidFill>
                <a:latin typeface="Times New Roman" pitchFamily="18" charset="0"/>
                <a:cs typeface="Times New Roman" pitchFamily="18" charset="0"/>
              </a:rPr>
              <a:t>con</a:t>
            </a:r>
            <a:r>
              <a:rPr lang="en-US" altLang="en-US" sz="2800" b="1" i="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thành</a:t>
            </a:r>
            <a:r>
              <a:rPr lang="en-US" altLang="en-US" sz="2800" b="1" i="1" dirty="0">
                <a:latin typeface="Times New Roman" pitchFamily="18" charset="0"/>
                <a:cs typeface="Times New Roman" pitchFamily="18" charset="0"/>
              </a:rPr>
              <a:t> </a:t>
            </a:r>
            <a:r>
              <a:rPr lang="en-US" altLang="en-US" sz="2800" b="1" i="1" dirty="0" err="1">
                <a:solidFill>
                  <a:srgbClr val="FF0000"/>
                </a:solidFill>
                <a:latin typeface="Times New Roman" pitchFamily="18" charset="0"/>
                <a:cs typeface="Times New Roman" pitchFamily="18" charset="0"/>
              </a:rPr>
              <a:t>đứa</a:t>
            </a:r>
            <a:r>
              <a:rPr lang="en-US" altLang="en-US" sz="2800" b="1" i="1" dirty="0">
                <a:solidFill>
                  <a:srgbClr val="FF0000"/>
                </a:solidFill>
                <a:latin typeface="Times New Roman" pitchFamily="18" charset="0"/>
                <a:cs typeface="Times New Roman" pitchFamily="18" charset="0"/>
              </a:rPr>
              <a:t> </a:t>
            </a:r>
            <a:r>
              <a:rPr lang="en-US" altLang="en-US" sz="2800" b="1" i="1" dirty="0" err="1">
                <a:solidFill>
                  <a:srgbClr val="FF0000"/>
                </a:solidFill>
                <a:latin typeface="Times New Roman" pitchFamily="18" charset="0"/>
                <a:cs typeface="Times New Roman" pitchFamily="18" charset="0"/>
              </a:rPr>
              <a:t>trẻ</a:t>
            </a:r>
            <a:r>
              <a:rPr lang="en-US" altLang="en-US" sz="2800" b="1" i="1" dirty="0">
                <a:solidFill>
                  <a:srgbClr val="FF0000"/>
                </a:solidFill>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những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câu</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văn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đang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liên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kết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trở</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nên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rời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rạc</a:t>
            </a:r>
            <a:r>
              <a:rPr lang="en-US" altLang="en-US" sz="2800" b="1" dirty="0">
                <a:latin typeface="Times New Roman" pitchFamily="18" charset="0"/>
                <a:cs typeface="Times New Roman" pitchFamily="18" charset="0"/>
              </a:rPr>
              <a:t>?</a:t>
            </a:r>
          </a:p>
          <a:p>
            <a:pPr algn="just" eaLnBrk="1" hangingPunct="1">
              <a:defRPr/>
            </a:pPr>
            <a:endParaRPr lang="en-US" altLang="en-US" sz="2800" b="1" dirty="0">
              <a:latin typeface="Times New Roman" pitchFamily="18" charset="0"/>
              <a:cs typeface="Times New Roman" pitchFamily="18" charset="0"/>
            </a:endParaRPr>
          </a:p>
          <a:p>
            <a:pPr marL="457200" indent="-457200" algn="just" eaLnBrk="1" hangingPunct="1">
              <a:buFontTx/>
              <a:buChar char="-"/>
              <a:defRPr/>
            </a:pPr>
            <a:r>
              <a:rPr lang="en-US" altLang="en-US" sz="2800" b="1" dirty="0" err="1">
                <a:latin typeface="Times New Roman" pitchFamily="18" charset="0"/>
                <a:cs typeface="Times New Roman" pitchFamily="18" charset="0"/>
              </a:rPr>
              <a:t>Nhóm</a:t>
            </a:r>
            <a:r>
              <a:rPr lang="en-US" altLang="en-US" sz="2800" b="1" dirty="0">
                <a:latin typeface="Times New Roman" pitchFamily="18" charset="0"/>
                <a:cs typeface="Times New Roman" pitchFamily="18" charset="0"/>
              </a:rPr>
              <a:t> 1,3: </a:t>
            </a:r>
            <a:r>
              <a:rPr lang="en-US" altLang="en-US" sz="2800" b="1" dirty="0" err="1">
                <a:latin typeface="Times New Roman" pitchFamily="18" charset="0"/>
                <a:cs typeface="Times New Roman" pitchFamily="18" charset="0"/>
              </a:rPr>
              <a:t>câu</a:t>
            </a:r>
            <a:r>
              <a:rPr lang="en-US" altLang="en-US" sz="2800" b="1" dirty="0">
                <a:latin typeface="Times New Roman" pitchFamily="18" charset="0"/>
                <a:cs typeface="Times New Roman" pitchFamily="18" charset="0"/>
              </a:rPr>
              <a:t> a</a:t>
            </a:r>
          </a:p>
          <a:p>
            <a:pPr marL="457200" indent="-457200" algn="just" eaLnBrk="1" hangingPunct="1">
              <a:buFontTx/>
              <a:buChar char="-"/>
              <a:defRPr/>
            </a:pPr>
            <a:r>
              <a:rPr lang="en-US" altLang="en-US" sz="2800" b="1" dirty="0" err="1">
                <a:latin typeface="Times New Roman" pitchFamily="18" charset="0"/>
                <a:cs typeface="Times New Roman" pitchFamily="18" charset="0"/>
              </a:rPr>
              <a:t>Nhóm</a:t>
            </a:r>
            <a:r>
              <a:rPr lang="en-US" altLang="en-US" sz="2800" b="1" dirty="0">
                <a:latin typeface="Times New Roman" pitchFamily="18" charset="0"/>
                <a:cs typeface="Times New Roman" pitchFamily="18" charset="0"/>
              </a:rPr>
              <a:t> 3,4: </a:t>
            </a:r>
            <a:r>
              <a:rPr lang="en-US" altLang="en-US" sz="2800" b="1" dirty="0" err="1">
                <a:latin typeface="Times New Roman" pitchFamily="18" charset="0"/>
                <a:cs typeface="Times New Roman" pitchFamily="18" charset="0"/>
              </a:rPr>
              <a:t>câu</a:t>
            </a:r>
            <a:r>
              <a:rPr lang="en-US" altLang="en-US" sz="2800" b="1" dirty="0">
                <a:latin typeface="Times New Roman" pitchFamily="18" charset="0"/>
                <a:cs typeface="Times New Roman" pitchFamily="18" charset="0"/>
              </a:rPr>
              <a:t> b</a:t>
            </a:r>
            <a:endParaRPr lang="en-US" altLang="en-US" sz="2800" b="1" dirty="0">
              <a:latin typeface=".VnTime" pitchFamily="34" charset="0"/>
              <a:cs typeface="Arial" charset="0"/>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Đồ họa 10" descr="A telescope with planets in the background">
            <a:extLst>
              <a:ext uri="{FF2B5EF4-FFF2-40B4-BE49-F238E27FC236}">
                <a16:creationId xmlns:a16="http://schemas.microsoft.com/office/drawing/2014/main" xmlns="" id="{F2490E8D-D46F-45EF-AC41-B55CFE0BC8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graphicFrame>
        <p:nvGraphicFramePr>
          <p:cNvPr id="5" name="Content Placeholder 4">
            <a:extLst>
              <a:ext uri="{FF2B5EF4-FFF2-40B4-BE49-F238E27FC236}">
                <a16:creationId xmlns:a16="http://schemas.microsoft.com/office/drawing/2014/main" xmlns="" id="{412E27FA-E014-4CEF-B25A-97CE400A1E1C}"/>
              </a:ext>
            </a:extLst>
          </p:cNvPr>
          <p:cNvGraphicFramePr>
            <a:graphicFrameLocks noGrp="1"/>
          </p:cNvGraphicFramePr>
          <p:nvPr>
            <p:ph idx="1"/>
            <p:extLst>
              <p:ext uri="{D42A27DB-BD31-4B8C-83A1-F6EECF244321}">
                <p14:modId xmlns:p14="http://schemas.microsoft.com/office/powerpoint/2010/main" val="2318919141"/>
              </p:ext>
            </p:extLst>
          </p:nvPr>
        </p:nvGraphicFramePr>
        <p:xfrm>
          <a:off x="381000" y="2667000"/>
          <a:ext cx="8229600" cy="35661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56616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nTime" pitchFamily="34" charset="0"/>
                          <a:ea typeface="+mn-ea"/>
                          <a:cs typeface="+mn-cs"/>
                        </a:rPr>
                        <a:t>    </a:t>
                      </a:r>
                      <a:r>
                        <a:rPr lang="en-US" altLang="en-US" sz="2000" b="0" i="1" dirty="0" err="1">
                          <a:solidFill>
                            <a:schemeClr val="tx1"/>
                          </a:solidFill>
                          <a:latin typeface="Times New Roman" pitchFamily="18" charset="0"/>
                          <a:cs typeface="Times New Roman" pitchFamily="18" charset="0"/>
                        </a:rPr>
                        <a:t>Một</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ngày</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kia</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còn</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xa</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lắm</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ngày</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đó</a:t>
                      </a:r>
                      <a:r>
                        <a:rPr lang="en-US" altLang="en-US" sz="2000" b="0" i="1" dirty="0">
                          <a:solidFill>
                            <a:schemeClr val="tx1"/>
                          </a:solidFill>
                          <a:latin typeface="Times New Roman" pitchFamily="18" charset="0"/>
                          <a:cs typeface="Times New Roman" pitchFamily="18" charset="0"/>
                        </a:rPr>
                        <a:t> con </a:t>
                      </a:r>
                      <a:r>
                        <a:rPr lang="en-US" altLang="en-US" sz="2000" b="0" i="1" dirty="0" err="1">
                          <a:solidFill>
                            <a:schemeClr val="tx1"/>
                          </a:solidFill>
                          <a:latin typeface="Times New Roman" pitchFamily="18" charset="0"/>
                          <a:cs typeface="Times New Roman" pitchFamily="18" charset="0"/>
                        </a:rPr>
                        <a:t>sẽ</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biết</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thế</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nào</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là</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không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ngủ</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được</a:t>
                      </a:r>
                      <a:r>
                        <a:rPr lang="en-US" altLang="en-US" sz="2000" b="0" i="1" dirty="0">
                          <a:solidFill>
                            <a:schemeClr val="tx1"/>
                          </a:solidFill>
                          <a:latin typeface=".VnTime" pitchFamily="34" charset="0"/>
                        </a:rPr>
                        <a:t>. </a:t>
                      </a:r>
                      <a:r>
                        <a:rPr lang="en-US" altLang="en-US" sz="2000" b="0" i="1" dirty="0" err="1">
                          <a:solidFill>
                            <a:schemeClr val="tx1"/>
                          </a:solidFill>
                          <a:latin typeface="Times New Roman" pitchFamily="18" charset="0"/>
                          <a:cs typeface="Times New Roman" pitchFamily="18" charset="0"/>
                        </a:rPr>
                        <a:t>Giấc</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ngủ</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đến</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với</a:t>
                      </a:r>
                      <a:r>
                        <a:rPr lang="en-US" altLang="en-US" sz="2000" b="0" i="1" dirty="0">
                          <a:solidFill>
                            <a:schemeClr val="tx1"/>
                          </a:solidFill>
                          <a:latin typeface="Times New Roman" pitchFamily="18" charset="0"/>
                          <a:cs typeface="Times New Roman" pitchFamily="18" charset="0"/>
                        </a:rPr>
                        <a:t> con </a:t>
                      </a:r>
                      <a:r>
                        <a:rPr lang="en-US" altLang="en-US" sz="2000" b="0" i="1" dirty="0" err="1">
                          <a:solidFill>
                            <a:schemeClr val="tx1"/>
                          </a:solidFill>
                          <a:latin typeface="Times New Roman" pitchFamily="18" charset="0"/>
                          <a:cs typeface="Times New Roman" pitchFamily="18" charset="0"/>
                        </a:rPr>
                        <a:t>dễ</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dàng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như</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uống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một</a:t>
                      </a:r>
                      <a:r>
                        <a:rPr lang="en-US" altLang="en-US" sz="2000" b="0" i="1" dirty="0">
                          <a:solidFill>
                            <a:schemeClr val="tx1"/>
                          </a:solidFill>
                          <a:latin typeface="Times New Roman" pitchFamily="18" charset="0"/>
                          <a:cs typeface="Times New Roman" pitchFamily="18" charset="0"/>
                        </a:rPr>
                        <a:t> li </a:t>
                      </a:r>
                      <a:r>
                        <a:rPr lang="en-US" altLang="en-US" sz="2000" b="0" i="1" dirty="0" err="1">
                          <a:solidFill>
                            <a:schemeClr val="tx1"/>
                          </a:solidFill>
                          <a:latin typeface="Times New Roman" pitchFamily="18" charset="0"/>
                          <a:cs typeface="Times New Roman" pitchFamily="18" charset="0"/>
                        </a:rPr>
                        <a:t>sữa</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ăn</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một</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cái</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kẹo</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Gương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mặt</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thanh</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thoát</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của</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đứa</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trẻ</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tựa</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nghiêng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trên</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gối</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mềm</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đôi</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môi</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hé</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mở</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và</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thỉnh</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thoảng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chúm</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lại</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như</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đang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mút</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kẹo</a:t>
                      </a:r>
                      <a:r>
                        <a:rPr lang="en-US" altLang="en-US" sz="2000" b="0" i="1" dirty="0">
                          <a:solidFill>
                            <a:schemeClr val="tx1"/>
                          </a:solidFill>
                          <a:latin typeface="Times New Roman" pitchFamily="18" charset="0"/>
                          <a:cs typeface="Times New Roman" pitchFamily="18" charset="0"/>
                        </a:rPr>
                        <a:t>.</a:t>
                      </a:r>
                      <a:endParaRPr lang="en-US" sz="2000" b="0" dirty="0">
                        <a:solidFill>
                          <a:schemeClr val="tx1"/>
                        </a:solidFill>
                      </a:endParaRP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457200" marR="0" lvl="0" indent="-457200" algn="just" defTabSz="914400" rtl="0" eaLnBrk="1" fontAlgn="base" latinLnBrk="0" hangingPunct="1">
                        <a:lnSpc>
                          <a:spcPct val="100000"/>
                        </a:lnSpc>
                        <a:spcBef>
                          <a:spcPct val="20000"/>
                        </a:spcBef>
                        <a:spcAft>
                          <a:spcPct val="0"/>
                        </a:spcAft>
                        <a:buClrTx/>
                        <a:buSzTx/>
                        <a:buFontTx/>
                        <a:buNone/>
                        <a:tabLst/>
                        <a:defRPr/>
                      </a:pPr>
                      <a:r>
                        <a:rPr lang="en-US" altLang="en-US" sz="2000" i="1" u="none" dirty="0">
                          <a:solidFill>
                            <a:srgbClr val="FF0000"/>
                          </a:solidFill>
                          <a:latin typeface="Times New Roman" pitchFamily="18" charset="0"/>
                          <a:cs typeface="Times New Roman" pitchFamily="18" charset="0"/>
                        </a:rPr>
                        <a:t>       </a:t>
                      </a:r>
                      <a:r>
                        <a:rPr lang="en-US" altLang="en-US" sz="2000" i="1" u="none" baseline="0" dirty="0">
                          <a:solidFill>
                            <a:srgbClr val="FF0000"/>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Một</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ngày</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kia</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còn</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xa</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lắm</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ngày</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đó</a:t>
                      </a:r>
                      <a:r>
                        <a:rPr lang="en-US" altLang="en-US" sz="2000" b="0" i="1" dirty="0">
                          <a:solidFill>
                            <a:schemeClr val="tx1"/>
                          </a:solidFill>
                          <a:latin typeface="Times New Roman" pitchFamily="18" charset="0"/>
                          <a:cs typeface="Times New Roman" pitchFamily="18" charset="0"/>
                        </a:rPr>
                        <a:t> con </a:t>
                      </a:r>
                      <a:r>
                        <a:rPr lang="en-US" altLang="en-US" sz="2000" b="0" i="1" dirty="0" err="1">
                          <a:solidFill>
                            <a:schemeClr val="tx1"/>
                          </a:solidFill>
                          <a:latin typeface="Times New Roman" pitchFamily="18" charset="0"/>
                          <a:cs typeface="Times New Roman" pitchFamily="18" charset="0"/>
                        </a:rPr>
                        <a:t>sẽ</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biết</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thế</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nào</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là</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không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ngủ</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được</a:t>
                      </a:r>
                      <a:r>
                        <a:rPr lang="en-US" altLang="en-US" sz="2000" b="0" i="1" dirty="0">
                          <a:solidFill>
                            <a:schemeClr val="tx1"/>
                          </a:solidFill>
                          <a:latin typeface=".VnTime" pitchFamily="34" charset="0"/>
                        </a:rPr>
                        <a:t>. </a:t>
                      </a:r>
                      <a:r>
                        <a:rPr lang="en-US" altLang="en-US" sz="2000" b="0" i="1" dirty="0" err="1">
                          <a:solidFill>
                            <a:srgbClr val="FF0000"/>
                          </a:solidFill>
                          <a:latin typeface="Times New Roman" pitchFamily="18" charset="0"/>
                          <a:cs typeface="Times New Roman" pitchFamily="18" charset="0"/>
                        </a:rPr>
                        <a:t>Còn</a:t>
                      </a:r>
                      <a:r>
                        <a:rPr lang="en-US" altLang="en-US" sz="2000" b="0" i="1" baseline="0" dirty="0">
                          <a:solidFill>
                            <a:srgbClr val="FF0000"/>
                          </a:solidFill>
                          <a:latin typeface="Times New Roman" pitchFamily="18" charset="0"/>
                          <a:cs typeface="Times New Roman" pitchFamily="18" charset="0"/>
                        </a:rPr>
                        <a:t> </a:t>
                      </a:r>
                      <a:r>
                        <a:rPr lang="en-US" altLang="en-US" sz="2000" b="0" i="1" baseline="0" dirty="0" err="1">
                          <a:solidFill>
                            <a:srgbClr val="FF0000"/>
                          </a:solidFill>
                          <a:latin typeface="Times New Roman" pitchFamily="18" charset="0"/>
                          <a:cs typeface="Times New Roman" pitchFamily="18" charset="0"/>
                        </a:rPr>
                        <a:t>bây</a:t>
                      </a:r>
                      <a:r>
                        <a:rPr lang="en-US" altLang="en-US" sz="2000" b="0" i="1" baseline="0" dirty="0">
                          <a:solidFill>
                            <a:srgbClr val="FF0000"/>
                          </a:solidFill>
                          <a:latin typeface="Times New Roman" pitchFamily="18" charset="0"/>
                          <a:cs typeface="Times New Roman" pitchFamily="18" charset="0"/>
                        </a:rPr>
                        <a:t> </a:t>
                      </a:r>
                      <a:r>
                        <a:rPr lang="en-US" altLang="en-US" sz="2000" b="0" i="1" baseline="0" dirty="0" err="1">
                          <a:solidFill>
                            <a:srgbClr val="FF0000"/>
                          </a:solidFill>
                          <a:latin typeface="Times New Roman" pitchFamily="18" charset="0"/>
                          <a:cs typeface="Times New Roman" pitchFamily="18" charset="0"/>
                        </a:rPr>
                        <a:t>giở</a:t>
                      </a:r>
                      <a:r>
                        <a:rPr lang="en-US" altLang="en-US" sz="2000" b="0" i="1" baseline="0" dirty="0">
                          <a:solidFill>
                            <a:schemeClr val="tx1"/>
                          </a:solidFill>
                          <a:latin typeface="Times New Roman" pitchFamily="18" charset="0"/>
                          <a:cs typeface="Times New Roman" pitchFamily="18" charset="0"/>
                        </a:rPr>
                        <a:t>, </a:t>
                      </a:r>
                      <a:r>
                        <a:rPr lang="en-US" altLang="en-US" sz="2000" b="0" i="1" baseline="0" dirty="0" err="1">
                          <a:solidFill>
                            <a:schemeClr val="tx1"/>
                          </a:solidFill>
                          <a:latin typeface="Times New Roman" pitchFamily="18" charset="0"/>
                          <a:cs typeface="Times New Roman" pitchFamily="18" charset="0"/>
                        </a:rPr>
                        <a:t>g</a:t>
                      </a:r>
                      <a:r>
                        <a:rPr lang="en-US" altLang="en-US" sz="2000" b="0" i="1" dirty="0" err="1">
                          <a:solidFill>
                            <a:schemeClr val="tx1"/>
                          </a:solidFill>
                          <a:latin typeface="Times New Roman" pitchFamily="18" charset="0"/>
                          <a:cs typeface="Times New Roman" pitchFamily="18" charset="0"/>
                        </a:rPr>
                        <a:t>iấc</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ngủ</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đến</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với</a:t>
                      </a:r>
                      <a:r>
                        <a:rPr lang="en-US" altLang="en-US" sz="2000" b="0" i="1" dirty="0">
                          <a:solidFill>
                            <a:schemeClr val="tx1"/>
                          </a:solidFill>
                          <a:latin typeface="Times New Roman" pitchFamily="18" charset="0"/>
                          <a:cs typeface="Times New Roman" pitchFamily="18" charset="0"/>
                        </a:rPr>
                        <a:t> con </a:t>
                      </a:r>
                      <a:r>
                        <a:rPr lang="en-US" altLang="en-US" sz="2000" b="0" i="1" dirty="0" err="1">
                          <a:solidFill>
                            <a:schemeClr val="tx1"/>
                          </a:solidFill>
                          <a:latin typeface="Times New Roman" pitchFamily="18" charset="0"/>
                          <a:cs typeface="Times New Roman" pitchFamily="18" charset="0"/>
                        </a:rPr>
                        <a:t>dễ</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dàng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như</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uống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một</a:t>
                      </a:r>
                      <a:r>
                        <a:rPr lang="en-US" altLang="en-US" sz="2000" b="0" i="1" dirty="0">
                          <a:solidFill>
                            <a:schemeClr val="tx1"/>
                          </a:solidFill>
                          <a:latin typeface="Times New Roman" pitchFamily="18" charset="0"/>
                          <a:cs typeface="Times New Roman" pitchFamily="18" charset="0"/>
                        </a:rPr>
                        <a:t> li </a:t>
                      </a:r>
                      <a:r>
                        <a:rPr lang="en-US" altLang="en-US" sz="2000" b="0" i="1" dirty="0" err="1">
                          <a:solidFill>
                            <a:schemeClr val="tx1"/>
                          </a:solidFill>
                          <a:latin typeface="Times New Roman" pitchFamily="18" charset="0"/>
                          <a:cs typeface="Times New Roman" pitchFamily="18" charset="0"/>
                        </a:rPr>
                        <a:t>sữa</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ăn</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một</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cái</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kẹo</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Gương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mặt</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thanh</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thoát</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của</a:t>
                      </a:r>
                      <a:r>
                        <a:rPr lang="en-US" altLang="en-US" sz="2000" b="0" i="1" dirty="0">
                          <a:solidFill>
                            <a:schemeClr val="tx1"/>
                          </a:solidFill>
                          <a:latin typeface="Times New Roman" pitchFamily="18" charset="0"/>
                          <a:cs typeface="Times New Roman" pitchFamily="18" charset="0"/>
                        </a:rPr>
                        <a:t> </a:t>
                      </a:r>
                      <a:r>
                        <a:rPr lang="en-US" altLang="en-US" sz="2000" b="0" i="1" dirty="0">
                          <a:solidFill>
                            <a:srgbClr val="FF0000"/>
                          </a:solidFill>
                          <a:latin typeface="Times New Roman" pitchFamily="18" charset="0"/>
                          <a:cs typeface="Times New Roman" pitchFamily="18" charset="0"/>
                        </a:rPr>
                        <a:t>con</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tựa</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nghiêng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trên</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gối</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mềm</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đôi</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môi</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hé</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mở</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và</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thỉnh</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thoảng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chúm</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lại</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như</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đang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mút</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kẹo</a:t>
                      </a:r>
                      <a:r>
                        <a:rPr lang="en-US" altLang="en-US" sz="2000" b="0" i="1" baseline="0" dirty="0">
                          <a:solidFill>
                            <a:schemeClr val="tx1"/>
                          </a:solidFill>
                          <a:latin typeface="Times New Roman" pitchFamily="18" charset="0"/>
                          <a:cs typeface="Times New Roman" pitchFamily="18" charset="0"/>
                        </a:rPr>
                        <a:t>.</a:t>
                      </a:r>
                      <a:r>
                        <a:rPr kumimoji="0" lang="en-US" altLang="en-US" sz="2000" b="0" i="1" u="none" strike="noStrike" kern="0" cap="none" spc="0" normalizeH="0" baseline="0" noProof="0" dirty="0">
                          <a:ln>
                            <a:noFill/>
                          </a:ln>
                          <a:solidFill>
                            <a:schemeClr val="tx1"/>
                          </a:solidFill>
                          <a:effectLst/>
                          <a:uLnTx/>
                          <a:uFillTx/>
                          <a:latin typeface=".VnTime" pitchFamily="34" charset="0"/>
                          <a:ea typeface="+mn-ea"/>
                          <a:cs typeface="+mn-cs"/>
                        </a:rPr>
                        <a:t>       </a:t>
                      </a:r>
                    </a:p>
                    <a:p>
                      <a:pPr marL="457200" marR="0" lvl="0" indent="-457200" algn="just" defTabSz="914400" rtl="0" eaLnBrk="1" fontAlgn="base" latinLnBrk="0" hangingPunct="1">
                        <a:lnSpc>
                          <a:spcPct val="100000"/>
                        </a:lnSpc>
                        <a:spcBef>
                          <a:spcPct val="20000"/>
                        </a:spcBef>
                        <a:spcAft>
                          <a:spcPct val="0"/>
                        </a:spcAft>
                        <a:buClrTx/>
                        <a:buSzTx/>
                        <a:buFontTx/>
                        <a:buNone/>
                        <a:tabLst/>
                        <a:defRPr/>
                      </a:pPr>
                      <a:r>
                        <a:rPr kumimoji="0" lang="en-US" altLang="en-US" sz="1800" b="0" i="1" u="none" strike="noStrike" kern="0" cap="none" spc="0" normalizeH="0" baseline="0" noProof="0" dirty="0">
                          <a:ln>
                            <a:noFill/>
                          </a:ln>
                          <a:solidFill>
                            <a:schemeClr val="tx1"/>
                          </a:solidFill>
                          <a:effectLst/>
                          <a:uLnTx/>
                          <a:uFillTx/>
                          <a:latin typeface=".VnTime" pitchFamily="34" charset="0"/>
                          <a:ea typeface="+mn-ea"/>
                          <a:cs typeface="+mn-cs"/>
                        </a:rPr>
                        <a:t>                           (</a:t>
                      </a:r>
                      <a:r>
                        <a:rPr lang="en-US" altLang="en-US" sz="1800" b="0" i="1" baseline="0" dirty="0" err="1">
                          <a:solidFill>
                            <a:schemeClr val="tx1"/>
                          </a:solidFill>
                          <a:latin typeface="Times New Roman" pitchFamily="18" charset="0"/>
                          <a:cs typeface="Times New Roman" pitchFamily="18" charset="0"/>
                        </a:rPr>
                        <a:t>Cổng</a:t>
                      </a:r>
                      <a:r>
                        <a:rPr lang="en-US" altLang="en-US" sz="1800" b="0" i="1" baseline="0" dirty="0">
                          <a:solidFill>
                            <a:schemeClr val="tx1"/>
                          </a:solidFill>
                          <a:latin typeface="Times New Roman" pitchFamily="18" charset="0"/>
                          <a:cs typeface="Times New Roman" pitchFamily="18" charset="0"/>
                        </a:rPr>
                        <a:t> </a:t>
                      </a:r>
                      <a:r>
                        <a:rPr lang="en-US" altLang="en-US" sz="1800" b="0" i="1" baseline="0" dirty="0" err="1">
                          <a:solidFill>
                            <a:schemeClr val="tx1"/>
                          </a:solidFill>
                          <a:latin typeface="Times New Roman" pitchFamily="18" charset="0"/>
                          <a:cs typeface="Times New Roman" pitchFamily="18" charset="0"/>
                        </a:rPr>
                        <a:t>trường</a:t>
                      </a:r>
                      <a:r>
                        <a:rPr lang="en-US" altLang="en-US" sz="1800" b="0" i="1" baseline="0" dirty="0">
                          <a:solidFill>
                            <a:schemeClr val="tx1"/>
                          </a:solidFill>
                          <a:latin typeface="Times New Roman" pitchFamily="18" charset="0"/>
                          <a:cs typeface="Times New Roman" pitchFamily="18" charset="0"/>
                        </a:rPr>
                        <a:t> </a:t>
                      </a:r>
                      <a:r>
                        <a:rPr lang="en-US" altLang="en-US" sz="1800" b="0" i="1" baseline="0" dirty="0" err="1">
                          <a:solidFill>
                            <a:schemeClr val="tx1"/>
                          </a:solidFill>
                          <a:latin typeface="Times New Roman" pitchFamily="18" charset="0"/>
                          <a:cs typeface="Times New Roman" pitchFamily="18" charset="0"/>
                        </a:rPr>
                        <a:t>mở</a:t>
                      </a:r>
                      <a:r>
                        <a:rPr lang="en-US" altLang="en-US" sz="1800" b="0" i="1" baseline="0" dirty="0">
                          <a:solidFill>
                            <a:schemeClr val="tx1"/>
                          </a:solidFill>
                          <a:latin typeface="Times New Roman" pitchFamily="18" charset="0"/>
                          <a:cs typeface="Times New Roman" pitchFamily="18" charset="0"/>
                        </a:rPr>
                        <a:t> </a:t>
                      </a:r>
                      <a:r>
                        <a:rPr lang="en-US" altLang="en-US" sz="1800" b="0" i="1" baseline="0" dirty="0" err="1">
                          <a:solidFill>
                            <a:schemeClr val="tx1"/>
                          </a:solidFill>
                          <a:latin typeface="Times New Roman" pitchFamily="18" charset="0"/>
                          <a:cs typeface="Times New Roman" pitchFamily="18" charset="0"/>
                        </a:rPr>
                        <a:t>ra</a:t>
                      </a:r>
                      <a:r>
                        <a:rPr lang="en-US" altLang="en-US" sz="1800" b="0" i="1" baseline="0" dirty="0">
                          <a:solidFill>
                            <a:schemeClr val="tx1"/>
                          </a:solidFill>
                          <a:latin typeface="Times New Roman" pitchFamily="18" charset="0"/>
                          <a:cs typeface="Times New Roman" pitchFamily="18" charset="0"/>
                        </a:rPr>
                        <a:t>)</a:t>
                      </a:r>
                      <a:endParaRPr kumimoji="0" lang="en-US" altLang="en-US" sz="1800" b="0" i="1" u="none" strike="noStrike" kern="0" cap="none" spc="0" normalizeH="0" baseline="0" noProof="0" dirty="0">
                        <a:ln>
                          <a:noFill/>
                        </a:ln>
                        <a:solidFill>
                          <a:srgbClr val="002060"/>
                        </a:solidFill>
                        <a:effectLst/>
                        <a:uLnTx/>
                        <a:uFillTx/>
                        <a:latin typeface=".VnTime" pitchFamily="34" charset="0"/>
                        <a:ea typeface="+mn-ea"/>
                        <a:cs typeface="+mn-cs"/>
                      </a:endParaRP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3" name="Title 1">
            <a:extLst>
              <a:ext uri="{FF2B5EF4-FFF2-40B4-BE49-F238E27FC236}">
                <a16:creationId xmlns:a16="http://schemas.microsoft.com/office/drawing/2014/main" xmlns="" id="{12EE1CDC-1C1D-4CE8-9D47-E449F8BC3788}"/>
              </a:ext>
            </a:extLst>
          </p:cNvPr>
          <p:cNvSpPr>
            <a:spLocks noGrp="1"/>
          </p:cNvSpPr>
          <p:nvPr>
            <p:ph type="title"/>
          </p:nvPr>
        </p:nvSpPr>
        <p:spPr>
          <a:xfrm>
            <a:off x="381000" y="304800"/>
            <a:ext cx="8534400" cy="1828800"/>
          </a:xfrm>
        </p:spPr>
        <p:txBody>
          <a:bodyPr rtlCol="0">
            <a:normAutofit fontScale="90000"/>
          </a:bodyPr>
          <a:lstStyle/>
          <a:p>
            <a:pPr algn="l" eaLnBrk="1" hangingPunct="1">
              <a:buFont typeface="Arial" charset="0"/>
              <a:buNone/>
              <a:defRPr/>
            </a:pPr>
            <a:r>
              <a:rPr lang="en-US" altLang="en-US" sz="2800" b="1" u="sng" dirty="0">
                <a:solidFill>
                  <a:srgbClr val="FF0000"/>
                </a:solidFill>
                <a:latin typeface="Times New Roman" pitchFamily="18" charset="0"/>
                <a:cs typeface="Times New Roman" pitchFamily="18" charset="0"/>
              </a:rPr>
              <a:t>THẢO LUẬN</a:t>
            </a:r>
            <a:br>
              <a:rPr lang="en-US" altLang="en-US" sz="2800" b="1" u="sng" dirty="0">
                <a:solidFill>
                  <a:srgbClr val="FF0000"/>
                </a:solidFill>
                <a:latin typeface="Times New Roman" pitchFamily="18" charset="0"/>
                <a:cs typeface="Times New Roman" pitchFamily="18" charset="0"/>
              </a:rPr>
            </a:b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sự</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kết</a:t>
            </a:r>
            <a:r>
              <a:rPr lang="en-US" altLang="en-US" sz="2800" dirty="0">
                <a:latin typeface="Times New Roman" pitchFamily="18" charset="0"/>
                <a:cs typeface="Times New Roman" pitchFamily="18" charset="0"/>
              </a:rPr>
              <a:t>?</a:t>
            </a:r>
            <a:br>
              <a:rPr lang="en-US" altLang="en-US" sz="2800" dirty="0">
                <a:latin typeface="Times New Roman" pitchFamily="18" charset="0"/>
                <a:cs typeface="Times New Roman" pitchFamily="18" charset="0"/>
              </a:rPr>
            </a:b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sao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chỉ</a:t>
            </a:r>
            <a:r>
              <a:rPr lang="en-US" altLang="en-US" sz="2800" dirty="0">
                <a:latin typeface="Times New Roman" pitchFamily="18" charset="0"/>
                <a:cs typeface="Times New Roman" pitchFamily="18" charset="0"/>
              </a:rPr>
              <a:t> do </a:t>
            </a:r>
            <a:r>
              <a:rPr lang="en-US" altLang="en-US" sz="2800" dirty="0" err="1">
                <a:latin typeface="Times New Roman" pitchFamily="18" charset="0"/>
                <a:cs typeface="Times New Roman" pitchFamily="18" charset="0"/>
              </a:rPr>
              <a:t>để</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sót</a:t>
            </a:r>
            <a:r>
              <a:rPr lang="en-US" altLang="en-US" sz="2800" dirty="0">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còn</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bây</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giờ</a:t>
            </a:r>
            <a:r>
              <a:rPr lang="en-US" altLang="en-US" sz="2800" i="1" dirty="0">
                <a:solidFill>
                  <a:srgbClr val="FF0000"/>
                </a:solidFill>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chép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nhầm</a:t>
            </a:r>
            <a:r>
              <a:rPr lang="en-US" altLang="en-US" sz="2800" dirty="0">
                <a:latin typeface="Times New Roman" pitchFamily="18" charset="0"/>
                <a:cs typeface="Times New Roman" pitchFamily="18" charset="0"/>
              </a:rPr>
              <a:t> </a:t>
            </a:r>
            <a:r>
              <a:rPr lang="en-US" altLang="en-US" sz="2800" i="1" dirty="0">
                <a:solidFill>
                  <a:srgbClr val="FF0000"/>
                </a:solidFill>
                <a:latin typeface="Times New Roman" pitchFamily="18" charset="0"/>
                <a:cs typeface="Times New Roman" pitchFamily="18" charset="0"/>
              </a:rPr>
              <a:t>con</a:t>
            </a:r>
            <a:r>
              <a:rPr lang="en-US" altLang="en-US" sz="2800" i="1"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thành</a:t>
            </a:r>
            <a:r>
              <a:rPr lang="en-US" altLang="en-US" sz="2800" i="1" dirty="0">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đứa</a:t>
            </a:r>
            <a:r>
              <a:rPr lang="en-US" altLang="en-US" sz="2800" i="1" dirty="0">
                <a:solidFill>
                  <a:srgbClr val="FF0000"/>
                </a:solidFill>
                <a:latin typeface="Times New Roman" pitchFamily="18" charset="0"/>
                <a:cs typeface="Times New Roman" pitchFamily="18" charset="0"/>
              </a:rPr>
              <a:t> </a:t>
            </a:r>
            <a:r>
              <a:rPr lang="en-US" altLang="en-US" sz="2800" i="1" dirty="0" err="1">
                <a:solidFill>
                  <a:srgbClr val="FF0000"/>
                </a:solidFill>
                <a:latin typeface="Times New Roman" pitchFamily="18" charset="0"/>
                <a:cs typeface="Times New Roman" pitchFamily="18" charset="0"/>
              </a:rPr>
              <a:t>trẻ</a:t>
            </a:r>
            <a:r>
              <a:rPr lang="en-US" altLang="en-US" sz="2800" i="1" dirty="0">
                <a:solidFill>
                  <a:srgbClr val="FF0000"/>
                </a:solidFill>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những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văn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kết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trở</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rời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rạc</a:t>
            </a:r>
            <a:r>
              <a:rPr lang="en-US" altLang="en-US" sz="2800" dirty="0">
                <a:latin typeface="Times New Roman" pitchFamily="18" charset="0"/>
                <a:cs typeface="Times New Roman" pitchFamily="18" charset="0"/>
              </a:rPr>
              <a:t>?</a:t>
            </a:r>
            <a:endParaRPr lang="en-US" altLang="en-US" sz="2800" dirty="0">
              <a:latin typeface=".VnTime" pitchFamily="34" charset="0"/>
            </a:endParaRPr>
          </a:p>
        </p:txBody>
      </p:sp>
      <p:pic>
        <p:nvPicPr>
          <p:cNvPr id="12" name="Đồ họa 11" descr="Jupiter">
            <a:extLst>
              <a:ext uri="{FF2B5EF4-FFF2-40B4-BE49-F238E27FC236}">
                <a16:creationId xmlns:a16="http://schemas.microsoft.com/office/drawing/2014/main" xmlns="" id="{3F88B6B6-347B-471A-AB73-8D931815904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450305" y="-131595"/>
            <a:ext cx="5597190" cy="5597190"/>
          </a:xfrm>
          <a:prstGeom prst="rect">
            <a:avLst/>
          </a:prstGeom>
        </p:spPr>
      </p:pic>
      <p:pic>
        <p:nvPicPr>
          <p:cNvPr id="13" name="Đồ họa 12" descr="Planet earth and moon">
            <a:extLst>
              <a:ext uri="{FF2B5EF4-FFF2-40B4-BE49-F238E27FC236}">
                <a16:creationId xmlns:a16="http://schemas.microsoft.com/office/drawing/2014/main" xmlns="" id="{FFBED398-75A1-402B-880D-4DEEB08DE87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610600" y="4383084"/>
            <a:ext cx="2761736" cy="2761736"/>
          </a:xfrm>
          <a:prstGeom prst="rect">
            <a:avLst/>
          </a:prstGeom>
        </p:spPr>
      </p:pic>
      <p:pic>
        <p:nvPicPr>
          <p:cNvPr id="7" name="Đồ họa 6" descr="A sleeping cat">
            <a:extLst>
              <a:ext uri="{FF2B5EF4-FFF2-40B4-BE49-F238E27FC236}">
                <a16:creationId xmlns:a16="http://schemas.microsoft.com/office/drawing/2014/main" xmlns="" id="{E7034E9A-A699-452B-9417-1A58A29C142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219200" y="3962400"/>
            <a:ext cx="3666868" cy="36668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4034" name="组合 13">
            <a:extLst>
              <a:ext uri="{FF2B5EF4-FFF2-40B4-BE49-F238E27FC236}">
                <a16:creationId xmlns:a16="http://schemas.microsoft.com/office/drawing/2014/main" xmlns="" id="{E3A65442-1164-4F68-9254-83F8094FCFA5}"/>
              </a:ext>
            </a:extLst>
          </p:cNvPr>
          <p:cNvGrpSpPr>
            <a:grpSpLocks/>
          </p:cNvGrpSpPr>
          <p:nvPr/>
        </p:nvGrpSpPr>
        <p:grpSpPr bwMode="auto">
          <a:xfrm>
            <a:off x="1779589" y="244475"/>
            <a:ext cx="8670925" cy="6311900"/>
            <a:chOff x="339271" y="244929"/>
            <a:chExt cx="11562443" cy="6312014"/>
          </a:xfrm>
        </p:grpSpPr>
        <p:sp>
          <p:nvSpPr>
            <p:cNvPr id="6" name="图文框 5">
              <a:extLst>
                <a:ext uri="{FF2B5EF4-FFF2-40B4-BE49-F238E27FC236}">
                  <a16:creationId xmlns:a16="http://schemas.microsoft.com/office/drawing/2014/main" xmlns="" id="{796D1B8E-7B66-4B83-AACC-55927565FF44}"/>
                </a:ext>
              </a:extLst>
            </p:cNvPr>
            <p:cNvSpPr/>
            <p:nvPr/>
          </p:nvSpPr>
          <p:spPr>
            <a:xfrm>
              <a:off x="339271" y="244929"/>
              <a:ext cx="11562443" cy="6312014"/>
            </a:xfrm>
            <a:prstGeom prst="frame">
              <a:avLst>
                <a:gd name="adj1" fmla="val 369"/>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7" name="图文框 6">
              <a:extLst>
                <a:ext uri="{FF2B5EF4-FFF2-40B4-BE49-F238E27FC236}">
                  <a16:creationId xmlns:a16="http://schemas.microsoft.com/office/drawing/2014/main" xmlns="" id="{8CFD4436-3BEA-4818-84D0-E37865E68BB8}"/>
                </a:ext>
              </a:extLst>
            </p:cNvPr>
            <p:cNvSpPr/>
            <p:nvPr/>
          </p:nvSpPr>
          <p:spPr>
            <a:xfrm>
              <a:off x="487453" y="387807"/>
              <a:ext cx="11253377" cy="5969108"/>
            </a:xfrm>
            <a:prstGeom prst="frame">
              <a:avLst>
                <a:gd name="adj1" fmla="val 2148"/>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pic>
        <p:nvPicPr>
          <p:cNvPr id="44035" name="图形 7">
            <a:extLst>
              <a:ext uri="{FF2B5EF4-FFF2-40B4-BE49-F238E27FC236}">
                <a16:creationId xmlns:a16="http://schemas.microsoft.com/office/drawing/2014/main" xmlns="" id="{91E1C738-2B02-41C1-8E42-C6FE8809C2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2739" y="5634038"/>
            <a:ext cx="16732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图形 8">
            <a:extLst>
              <a:ext uri="{FF2B5EF4-FFF2-40B4-BE49-F238E27FC236}">
                <a16:creationId xmlns:a16="http://schemas.microsoft.com/office/drawing/2014/main" xmlns="" id="{A8B9A49B-0698-4800-A244-636E80E4D8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0739" y="5473700"/>
            <a:ext cx="10128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图形 9">
            <a:extLst>
              <a:ext uri="{FF2B5EF4-FFF2-40B4-BE49-F238E27FC236}">
                <a16:creationId xmlns:a16="http://schemas.microsoft.com/office/drawing/2014/main" xmlns="" id="{36C8A8A2-C283-4241-AA15-E1EDF06FE8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487587" flipH="1">
            <a:off x="5392738" y="-160338"/>
            <a:ext cx="90646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图形 10">
            <a:extLst>
              <a:ext uri="{FF2B5EF4-FFF2-40B4-BE49-F238E27FC236}">
                <a16:creationId xmlns:a16="http://schemas.microsoft.com/office/drawing/2014/main" xmlns="" id="{BE3E8416-6342-4964-9D9C-DDF899E4BA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93276" y="1"/>
            <a:ext cx="9747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图形 11">
            <a:extLst>
              <a:ext uri="{FF2B5EF4-FFF2-40B4-BE49-F238E27FC236}">
                <a16:creationId xmlns:a16="http://schemas.microsoft.com/office/drawing/2014/main" xmlns="" id="{AA0CD1E4-8F2F-4089-8208-9AD15ED58B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0026" y="1"/>
            <a:ext cx="116046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图形 12">
            <a:extLst>
              <a:ext uri="{FF2B5EF4-FFF2-40B4-BE49-F238E27FC236}">
                <a16:creationId xmlns:a16="http://schemas.microsoft.com/office/drawing/2014/main" xmlns="" id="{7C574DEE-647E-42FE-813B-8B3B0DADFA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3671206">
            <a:off x="6575426" y="5905501"/>
            <a:ext cx="190658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41" name="组合 22">
            <a:extLst>
              <a:ext uri="{FF2B5EF4-FFF2-40B4-BE49-F238E27FC236}">
                <a16:creationId xmlns:a16="http://schemas.microsoft.com/office/drawing/2014/main" xmlns="" id="{646E35E6-D382-46E6-883C-CB0E1FD0499C}"/>
              </a:ext>
            </a:extLst>
          </p:cNvPr>
          <p:cNvGrpSpPr>
            <a:grpSpLocks/>
          </p:cNvGrpSpPr>
          <p:nvPr/>
        </p:nvGrpSpPr>
        <p:grpSpPr bwMode="auto">
          <a:xfrm>
            <a:off x="5934076" y="1657351"/>
            <a:ext cx="741363" cy="987425"/>
            <a:chOff x="3059832" y="3339719"/>
            <a:chExt cx="3607562" cy="3607562"/>
          </a:xfrm>
        </p:grpSpPr>
        <p:sp>
          <p:nvSpPr>
            <p:cNvPr id="44044" name="椭圆 28">
              <a:extLst>
                <a:ext uri="{FF2B5EF4-FFF2-40B4-BE49-F238E27FC236}">
                  <a16:creationId xmlns:a16="http://schemas.microsoft.com/office/drawing/2014/main" xmlns="" id="{28B9CD5F-3E0B-41D8-8DA6-076AE526060A}"/>
                </a:ext>
              </a:extLst>
            </p:cNvPr>
            <p:cNvSpPr>
              <a:spLocks noChangeArrowheads="1"/>
            </p:cNvSpPr>
            <p:nvPr/>
          </p:nvSpPr>
          <p:spPr bwMode="auto">
            <a:xfrm>
              <a:off x="3059832" y="3339719"/>
              <a:ext cx="3607562" cy="36075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zh-CN" altLang="en-US" sz="4000">
                <a:solidFill>
                  <a:srgbClr val="144A2F"/>
                </a:solidFill>
                <a:latin typeface="小考拉体" pitchFamily="2" charset="-122"/>
                <a:ea typeface="小考拉体" pitchFamily="2" charset="-122"/>
                <a:sym typeface="Calibri" panose="020F0502020204030204" pitchFamily="34" charset="0"/>
              </a:endParaRPr>
            </a:p>
          </p:txBody>
        </p:sp>
        <p:sp>
          <p:nvSpPr>
            <p:cNvPr id="30" name="同心圆 69">
              <a:extLst>
                <a:ext uri="{FF2B5EF4-FFF2-40B4-BE49-F238E27FC236}">
                  <a16:creationId xmlns:a16="http://schemas.microsoft.com/office/drawing/2014/main" xmlns="" id="{906EA86E-851B-465E-B55A-136842EA5F54}"/>
                </a:ext>
              </a:extLst>
            </p:cNvPr>
            <p:cNvSpPr/>
            <p:nvPr/>
          </p:nvSpPr>
          <p:spPr>
            <a:xfrm>
              <a:off x="3167982" y="3449920"/>
              <a:ext cx="3391263" cy="3387164"/>
            </a:xfrm>
            <a:prstGeom prst="donut">
              <a:avLst>
                <a:gd name="adj" fmla="val 4879"/>
              </a:avLst>
            </a:prstGeom>
            <a:noFill/>
            <a:ln w="12700" cap="flat" cmpd="sng" algn="ctr">
              <a:noFill/>
              <a:prstDash val="solid"/>
              <a:miter lim="800000"/>
            </a:ln>
            <a:effectLst/>
          </p:spPr>
          <p:txBody>
            <a:bodyPr anchor="ctr"/>
            <a:lstStyle/>
            <a:p>
              <a:pPr algn="ctr" eaLnBrk="1" hangingPunct="1">
                <a:defRPr/>
              </a:pPr>
              <a:endParaRPr lang="zh-CN" altLang="en-US" sz="4000">
                <a:solidFill>
                  <a:srgbClr val="144A2F"/>
                </a:solidFill>
                <a:latin typeface="小考拉体" pitchFamily="2" charset="-122"/>
                <a:ea typeface="小考拉体" pitchFamily="2" charset="-122"/>
                <a:cs typeface="Arial" charset="0"/>
                <a:sym typeface="Calibri" pitchFamily="34" charset="0"/>
              </a:endParaRPr>
            </a:p>
          </p:txBody>
        </p:sp>
      </p:grpSp>
      <p:sp>
        <p:nvSpPr>
          <p:cNvPr id="44042" name="Text Box 99">
            <a:extLst>
              <a:ext uri="{FF2B5EF4-FFF2-40B4-BE49-F238E27FC236}">
                <a16:creationId xmlns:a16="http://schemas.microsoft.com/office/drawing/2014/main" xmlns="" id="{D7C0E23A-27D0-442B-975B-F5F0F11F3184}"/>
              </a:ext>
            </a:extLst>
          </p:cNvPr>
          <p:cNvSpPr txBox="1">
            <a:spLocks noChangeArrowheads="1"/>
          </p:cNvSpPr>
          <p:nvPr/>
        </p:nvSpPr>
        <p:spPr bwMode="auto">
          <a:xfrm>
            <a:off x="1989139" y="481013"/>
            <a:ext cx="8269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400">
                <a:latin typeface="Times New Roman" panose="02020603050405020304" pitchFamily="18" charset="0"/>
                <a:cs typeface="DengXian" panose="02010600030101010101" pitchFamily="2" charset="-122"/>
              </a:rPr>
              <a:t>.</a:t>
            </a:r>
            <a:endParaRPr lang="en-US" altLang="zh-CN" sz="2400">
              <a:latin typeface=".VnAristote" pitchFamily="34" charset="0"/>
              <a:cs typeface="DengXian" panose="02010600030101010101" pitchFamily="2" charset="-122"/>
            </a:endParaRPr>
          </a:p>
        </p:txBody>
      </p:sp>
      <p:sp>
        <p:nvSpPr>
          <p:cNvPr id="44043" name="Rectangle 1">
            <a:extLst>
              <a:ext uri="{FF2B5EF4-FFF2-40B4-BE49-F238E27FC236}">
                <a16:creationId xmlns:a16="http://schemas.microsoft.com/office/drawing/2014/main" xmlns="" id="{564F9018-452B-449E-9BE3-7229B99E4BA2}"/>
              </a:ext>
            </a:extLst>
          </p:cNvPr>
          <p:cNvSpPr>
            <a:spLocks noChangeArrowheads="1"/>
          </p:cNvSpPr>
          <p:nvPr/>
        </p:nvSpPr>
        <p:spPr bwMode="auto">
          <a:xfrm>
            <a:off x="2147888" y="1238250"/>
            <a:ext cx="7924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None/>
            </a:pPr>
            <a:r>
              <a:rPr lang="en-US" altLang="en-US" sz="3600" b="1" u="sng">
                <a:solidFill>
                  <a:srgbClr val="FF0000"/>
                </a:solidFill>
                <a:latin typeface="Times New Roman" panose="02020603050405020304" pitchFamily="18" charset="0"/>
                <a:cs typeface="Times New Roman" panose="02020603050405020304" pitchFamily="18" charset="0"/>
              </a:rPr>
              <a:t>THỰC HIỆN NHIỆM VỤ</a:t>
            </a:r>
          </a:p>
          <a:p>
            <a:pPr algn="just" eaLnBrk="1" hangingPunct="1">
              <a:buFont typeface="Arial" panose="020B0604020202020204" pitchFamily="34" charset="0"/>
              <a:buNone/>
            </a:pPr>
            <a:r>
              <a:rPr lang="en-US" altLang="en-US" sz="3600" b="1">
                <a:latin typeface="Times New Roman" panose="02020603050405020304" pitchFamily="18" charset="0"/>
                <a:cs typeface="Times New Roman" panose="02020603050405020304" pitchFamily="18" charset="0"/>
              </a:rPr>
              <a:t>- Học sinh thực hiện nhiệm vụ được giao.</a:t>
            </a:r>
          </a:p>
          <a:p>
            <a:pPr algn="just" eaLnBrk="1" hangingPunct="1">
              <a:buFont typeface="Arial" panose="020B0604020202020204" pitchFamily="34" charset="0"/>
              <a:buNone/>
            </a:pPr>
            <a:r>
              <a:rPr lang="en-US" altLang="en-US" sz="3600" b="1">
                <a:latin typeface="Times New Roman" panose="02020603050405020304" pitchFamily="18" charset="0"/>
                <a:cs typeface="Times New Roman" panose="02020603050405020304" pitchFamily="18" charset="0"/>
              </a:rPr>
              <a:t>-  Thời gian 5 phút.</a:t>
            </a:r>
          </a:p>
          <a:p>
            <a:pPr algn="just" eaLnBrk="1" hangingPunct="1"/>
            <a:r>
              <a:rPr lang="en-US" altLang="en-US" sz="3600" b="1">
                <a:latin typeface="Times New Roman" panose="02020603050405020304" pitchFamily="18" charset="0"/>
                <a:cs typeface="Times New Roman" panose="02020603050405020304" pitchFamily="18" charset="0"/>
              </a:rPr>
              <a:t>- Giáo viên theo dõi hỗ trợ học sinh trong quá trình thực hiện nhiệm vụ.</a:t>
            </a:r>
            <a:endParaRPr lang="en-US" altLang="en-US" sz="3600" b="1">
              <a:latin typeface=".VnTime" panose="020B7200000000000000" pitchFamily="34" charset="0"/>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8323E020-151B-456E-90F0-FE9883332BAE}"/>
              </a:ext>
            </a:extLst>
          </p:cNvPr>
          <p:cNvGraphicFramePr>
            <a:graphicFrameLocks noGrp="1"/>
          </p:cNvGraphicFramePr>
          <p:nvPr>
            <p:ph idx="1"/>
            <p:extLst>
              <p:ext uri="{D42A27DB-BD31-4B8C-83A1-F6EECF244321}">
                <p14:modId xmlns:p14="http://schemas.microsoft.com/office/powerpoint/2010/main" val="3575010506"/>
              </p:ext>
            </p:extLst>
          </p:nvPr>
        </p:nvGraphicFramePr>
        <p:xfrm>
          <a:off x="990600" y="457200"/>
          <a:ext cx="8229600" cy="565702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56634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nTime" pitchFamily="34" charset="0"/>
                          <a:ea typeface="+mn-ea"/>
                          <a:cs typeface="+mn-cs"/>
                        </a:rPr>
                        <a:t>    </a:t>
                      </a:r>
                      <a:r>
                        <a:rPr lang="en-US" altLang="en-US" sz="2000" b="0" i="1" dirty="0" err="1">
                          <a:solidFill>
                            <a:schemeClr val="tx1"/>
                          </a:solidFill>
                          <a:latin typeface="Times New Roman" pitchFamily="18" charset="0"/>
                          <a:cs typeface="Times New Roman" pitchFamily="18" charset="0"/>
                        </a:rPr>
                        <a:t>Một</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ngày</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kia</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còn</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xa</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lắm</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ngày</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đó</a:t>
                      </a:r>
                      <a:r>
                        <a:rPr lang="en-US" altLang="en-US" sz="2000" b="0" i="1" dirty="0">
                          <a:solidFill>
                            <a:schemeClr val="tx1"/>
                          </a:solidFill>
                          <a:latin typeface="Times New Roman" pitchFamily="18" charset="0"/>
                          <a:cs typeface="Times New Roman" pitchFamily="18" charset="0"/>
                        </a:rPr>
                        <a:t> con </a:t>
                      </a:r>
                      <a:r>
                        <a:rPr lang="en-US" altLang="en-US" sz="2000" b="0" i="1" dirty="0" err="1">
                          <a:solidFill>
                            <a:schemeClr val="tx1"/>
                          </a:solidFill>
                          <a:latin typeface="Times New Roman" pitchFamily="18" charset="0"/>
                          <a:cs typeface="Times New Roman" pitchFamily="18" charset="0"/>
                        </a:rPr>
                        <a:t>sẽ</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biết</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thế</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nào</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là</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không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ngủ</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được</a:t>
                      </a:r>
                      <a:r>
                        <a:rPr lang="en-US" altLang="en-US" sz="2000" b="0" i="1" dirty="0">
                          <a:solidFill>
                            <a:schemeClr val="tx1"/>
                          </a:solidFill>
                          <a:latin typeface=".VnTime" pitchFamily="34" charset="0"/>
                        </a:rPr>
                        <a:t>. </a:t>
                      </a:r>
                      <a:r>
                        <a:rPr lang="en-US" altLang="en-US" sz="2000" b="0" i="1" dirty="0" err="1">
                          <a:solidFill>
                            <a:schemeClr val="tx1"/>
                          </a:solidFill>
                          <a:latin typeface="Times New Roman" pitchFamily="18" charset="0"/>
                          <a:cs typeface="Times New Roman" pitchFamily="18" charset="0"/>
                        </a:rPr>
                        <a:t>Giấc</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ngủ</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đến</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với</a:t>
                      </a:r>
                      <a:r>
                        <a:rPr lang="en-US" altLang="en-US" sz="2000" b="0" i="1" dirty="0">
                          <a:solidFill>
                            <a:schemeClr val="tx1"/>
                          </a:solidFill>
                          <a:latin typeface="Times New Roman" pitchFamily="18" charset="0"/>
                          <a:cs typeface="Times New Roman" pitchFamily="18" charset="0"/>
                        </a:rPr>
                        <a:t> con </a:t>
                      </a:r>
                      <a:r>
                        <a:rPr lang="en-US" altLang="en-US" sz="2000" b="0" i="1" dirty="0" err="1">
                          <a:solidFill>
                            <a:schemeClr val="tx1"/>
                          </a:solidFill>
                          <a:latin typeface="Times New Roman" pitchFamily="18" charset="0"/>
                          <a:cs typeface="Times New Roman" pitchFamily="18" charset="0"/>
                        </a:rPr>
                        <a:t>dễ</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dàng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như</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uống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một</a:t>
                      </a:r>
                      <a:r>
                        <a:rPr lang="en-US" altLang="en-US" sz="2000" b="0" i="1" dirty="0">
                          <a:solidFill>
                            <a:schemeClr val="tx1"/>
                          </a:solidFill>
                          <a:latin typeface="Times New Roman" pitchFamily="18" charset="0"/>
                          <a:cs typeface="Times New Roman" pitchFamily="18" charset="0"/>
                        </a:rPr>
                        <a:t> li </a:t>
                      </a:r>
                      <a:r>
                        <a:rPr lang="en-US" altLang="en-US" sz="2000" b="0" i="1" dirty="0" err="1">
                          <a:solidFill>
                            <a:schemeClr val="tx1"/>
                          </a:solidFill>
                          <a:latin typeface="Times New Roman" pitchFamily="18" charset="0"/>
                          <a:cs typeface="Times New Roman" pitchFamily="18" charset="0"/>
                        </a:rPr>
                        <a:t>sữa</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ăn</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một</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cái</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kẹo</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Gương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mặt</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thanh</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thoát</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của</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đứa</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trẻ</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tựa</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nghiêng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trên</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gối</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mềm</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đôi</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môi</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hé</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mở</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và</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thỉnh</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thoảng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chúm</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lại</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như</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đang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mút</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kẹo</a:t>
                      </a:r>
                      <a:r>
                        <a:rPr lang="en-US" altLang="en-US" sz="2000" b="0" i="1" dirty="0">
                          <a:solidFill>
                            <a:schemeClr val="tx1"/>
                          </a:solidFill>
                          <a:latin typeface="Times New Roman" pitchFamily="18" charset="0"/>
                          <a:cs typeface="Times New Roman" pitchFamily="18" charset="0"/>
                        </a:rPr>
                        <a:t>.</a:t>
                      </a:r>
                      <a:endParaRPr lang="en-US" sz="2000" b="0" dirty="0">
                        <a:solidFill>
                          <a:schemeClr val="tx1"/>
                        </a:solidFill>
                      </a:endParaRPr>
                    </a:p>
                  </a:txBody>
                  <a:tcPr marT="45717" marB="45717">
                    <a:noFill/>
                  </a:tcPr>
                </a:tc>
                <a:tc>
                  <a:txBody>
                    <a:bodyPr/>
                    <a:lstStyle/>
                    <a:p>
                      <a:pPr marL="457200" marR="0" lvl="0" indent="-457200" algn="just" defTabSz="914400" rtl="0" eaLnBrk="1" fontAlgn="base" latinLnBrk="0" hangingPunct="1">
                        <a:lnSpc>
                          <a:spcPct val="100000"/>
                        </a:lnSpc>
                        <a:spcBef>
                          <a:spcPct val="20000"/>
                        </a:spcBef>
                        <a:spcAft>
                          <a:spcPct val="0"/>
                        </a:spcAft>
                        <a:buClrTx/>
                        <a:buSzTx/>
                        <a:buFontTx/>
                        <a:buNone/>
                        <a:tabLst/>
                        <a:defRPr/>
                      </a:pPr>
                      <a:r>
                        <a:rPr lang="en-US" altLang="en-US" sz="2000" i="1" u="none" dirty="0">
                          <a:solidFill>
                            <a:srgbClr val="FF0000"/>
                          </a:solidFill>
                          <a:latin typeface="Times New Roman" pitchFamily="18" charset="0"/>
                          <a:cs typeface="Times New Roman" pitchFamily="18" charset="0"/>
                        </a:rPr>
                        <a:t>       </a:t>
                      </a:r>
                      <a:r>
                        <a:rPr lang="en-US" altLang="en-US" sz="2000" i="1" u="none" baseline="0" dirty="0">
                          <a:solidFill>
                            <a:srgbClr val="FF0000"/>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Một</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ngày</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kia</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còn</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xa</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lắm</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ngày</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đó</a:t>
                      </a:r>
                      <a:r>
                        <a:rPr lang="en-US" altLang="en-US" sz="2000" b="0" i="1" dirty="0">
                          <a:solidFill>
                            <a:schemeClr val="tx1"/>
                          </a:solidFill>
                          <a:latin typeface="Times New Roman" pitchFamily="18" charset="0"/>
                          <a:cs typeface="Times New Roman" pitchFamily="18" charset="0"/>
                        </a:rPr>
                        <a:t> con </a:t>
                      </a:r>
                      <a:r>
                        <a:rPr lang="en-US" altLang="en-US" sz="2000" b="0" i="1" dirty="0" err="1">
                          <a:solidFill>
                            <a:schemeClr val="tx1"/>
                          </a:solidFill>
                          <a:latin typeface="Times New Roman" pitchFamily="18" charset="0"/>
                          <a:cs typeface="Times New Roman" pitchFamily="18" charset="0"/>
                        </a:rPr>
                        <a:t>sẽ</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biết</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thế</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nào</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là</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không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ngủ</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được</a:t>
                      </a:r>
                      <a:r>
                        <a:rPr lang="en-US" altLang="en-US" sz="2000" b="0" i="1" dirty="0">
                          <a:solidFill>
                            <a:schemeClr val="tx1"/>
                          </a:solidFill>
                          <a:latin typeface=".VnTime" pitchFamily="34" charset="0"/>
                        </a:rPr>
                        <a:t>. </a:t>
                      </a:r>
                      <a:r>
                        <a:rPr lang="en-US" altLang="en-US" sz="2000" b="0" i="1" dirty="0" err="1">
                          <a:solidFill>
                            <a:srgbClr val="FF0000"/>
                          </a:solidFill>
                          <a:latin typeface="Times New Roman" pitchFamily="18" charset="0"/>
                          <a:cs typeface="Times New Roman" pitchFamily="18" charset="0"/>
                        </a:rPr>
                        <a:t>Còn</a:t>
                      </a:r>
                      <a:r>
                        <a:rPr lang="en-US" altLang="en-US" sz="2000" b="0" i="1" baseline="0" dirty="0">
                          <a:solidFill>
                            <a:srgbClr val="FF0000"/>
                          </a:solidFill>
                          <a:latin typeface="Times New Roman" pitchFamily="18" charset="0"/>
                          <a:cs typeface="Times New Roman" pitchFamily="18" charset="0"/>
                        </a:rPr>
                        <a:t> </a:t>
                      </a:r>
                      <a:r>
                        <a:rPr lang="en-US" altLang="en-US" sz="2000" b="0" i="1" baseline="0" dirty="0" err="1">
                          <a:solidFill>
                            <a:srgbClr val="FF0000"/>
                          </a:solidFill>
                          <a:latin typeface="Times New Roman" pitchFamily="18" charset="0"/>
                          <a:cs typeface="Times New Roman" pitchFamily="18" charset="0"/>
                        </a:rPr>
                        <a:t>bây</a:t>
                      </a:r>
                      <a:r>
                        <a:rPr lang="en-US" altLang="en-US" sz="2000" b="0" i="1" baseline="0" dirty="0">
                          <a:solidFill>
                            <a:srgbClr val="FF0000"/>
                          </a:solidFill>
                          <a:latin typeface="Times New Roman" pitchFamily="18" charset="0"/>
                          <a:cs typeface="Times New Roman" pitchFamily="18" charset="0"/>
                        </a:rPr>
                        <a:t> </a:t>
                      </a:r>
                      <a:r>
                        <a:rPr lang="en-US" altLang="en-US" sz="2000" b="0" i="1" baseline="0" dirty="0" err="1">
                          <a:solidFill>
                            <a:srgbClr val="FF0000"/>
                          </a:solidFill>
                          <a:latin typeface="Times New Roman" pitchFamily="18" charset="0"/>
                          <a:cs typeface="Times New Roman" pitchFamily="18" charset="0"/>
                        </a:rPr>
                        <a:t>giở</a:t>
                      </a:r>
                      <a:r>
                        <a:rPr lang="en-US" altLang="en-US" sz="2000" b="0" i="1" baseline="0" dirty="0">
                          <a:solidFill>
                            <a:schemeClr val="tx1"/>
                          </a:solidFill>
                          <a:latin typeface="Times New Roman" pitchFamily="18" charset="0"/>
                          <a:cs typeface="Times New Roman" pitchFamily="18" charset="0"/>
                        </a:rPr>
                        <a:t>, </a:t>
                      </a:r>
                      <a:r>
                        <a:rPr lang="en-US" altLang="en-US" sz="2000" b="0" i="1" baseline="0" dirty="0" err="1">
                          <a:solidFill>
                            <a:schemeClr val="tx1"/>
                          </a:solidFill>
                          <a:latin typeface="Times New Roman" pitchFamily="18" charset="0"/>
                          <a:cs typeface="Times New Roman" pitchFamily="18" charset="0"/>
                        </a:rPr>
                        <a:t>g</a:t>
                      </a:r>
                      <a:r>
                        <a:rPr lang="en-US" altLang="en-US" sz="2000" b="0" i="1" dirty="0" err="1">
                          <a:solidFill>
                            <a:schemeClr val="tx1"/>
                          </a:solidFill>
                          <a:latin typeface="Times New Roman" pitchFamily="18" charset="0"/>
                          <a:cs typeface="Times New Roman" pitchFamily="18" charset="0"/>
                        </a:rPr>
                        <a:t>iấc</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ngủ</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đến</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với</a:t>
                      </a:r>
                      <a:r>
                        <a:rPr lang="en-US" altLang="en-US" sz="2000" b="0" i="1" dirty="0">
                          <a:solidFill>
                            <a:schemeClr val="tx1"/>
                          </a:solidFill>
                          <a:latin typeface="Times New Roman" pitchFamily="18" charset="0"/>
                          <a:cs typeface="Times New Roman" pitchFamily="18" charset="0"/>
                        </a:rPr>
                        <a:t> con </a:t>
                      </a:r>
                      <a:r>
                        <a:rPr lang="en-US" altLang="en-US" sz="2000" b="0" i="1" dirty="0" err="1">
                          <a:solidFill>
                            <a:schemeClr val="tx1"/>
                          </a:solidFill>
                          <a:latin typeface="Times New Roman" pitchFamily="18" charset="0"/>
                          <a:cs typeface="Times New Roman" pitchFamily="18" charset="0"/>
                        </a:rPr>
                        <a:t>dễ</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dàng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như</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uống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một</a:t>
                      </a:r>
                      <a:r>
                        <a:rPr lang="en-US" altLang="en-US" sz="2000" b="0" i="1" dirty="0">
                          <a:solidFill>
                            <a:schemeClr val="tx1"/>
                          </a:solidFill>
                          <a:latin typeface="Times New Roman" pitchFamily="18" charset="0"/>
                          <a:cs typeface="Times New Roman" pitchFamily="18" charset="0"/>
                        </a:rPr>
                        <a:t> li </a:t>
                      </a:r>
                      <a:r>
                        <a:rPr lang="en-US" altLang="en-US" sz="2000" b="0" i="1" dirty="0" err="1">
                          <a:solidFill>
                            <a:schemeClr val="tx1"/>
                          </a:solidFill>
                          <a:latin typeface="Times New Roman" pitchFamily="18" charset="0"/>
                          <a:cs typeface="Times New Roman" pitchFamily="18" charset="0"/>
                        </a:rPr>
                        <a:t>sữa</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ăn</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một</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cái</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kẹo</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Gương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mặt</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thanh</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thoát</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của</a:t>
                      </a:r>
                      <a:r>
                        <a:rPr lang="en-US" altLang="en-US" sz="2000" b="0" i="1" dirty="0">
                          <a:solidFill>
                            <a:schemeClr val="tx1"/>
                          </a:solidFill>
                          <a:latin typeface="Times New Roman" pitchFamily="18" charset="0"/>
                          <a:cs typeface="Times New Roman" pitchFamily="18" charset="0"/>
                        </a:rPr>
                        <a:t> </a:t>
                      </a:r>
                      <a:r>
                        <a:rPr lang="en-US" altLang="en-US" sz="2000" b="0" i="1" dirty="0">
                          <a:solidFill>
                            <a:srgbClr val="FF0000"/>
                          </a:solidFill>
                          <a:latin typeface="Times New Roman" pitchFamily="18" charset="0"/>
                          <a:cs typeface="Times New Roman" pitchFamily="18" charset="0"/>
                        </a:rPr>
                        <a:t>con</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tựa</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nghiêng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trên</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gối</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mềm</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đôi</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môi</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hé</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mở</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và</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thỉnh</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thoảng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chúm</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lại</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như</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đang</a:t>
                      </a:r>
                      <a:r>
                        <a:rPr lang="en-US" altLang="en-US" sz="2000" b="0" i="1" dirty="0">
                          <a:solidFill>
                            <a:schemeClr val="tx1"/>
                          </a:solidFill>
                          <a:latin typeface="Times New Roman" pitchFamily="18" charset="0"/>
                          <a:cs typeface="Times New Roman" pitchFamily="18" charset="0"/>
                        </a:rPr>
                        <a:t> </a:t>
                      </a:r>
                      <a:r>
                        <a:rPr lang="en-US" altLang="en-US" sz="2000" b="0" i="1" dirty="0" err="1">
                          <a:solidFill>
                            <a:schemeClr val="tx1"/>
                          </a:solidFill>
                          <a:latin typeface="Times New Roman" pitchFamily="18" charset="0"/>
                          <a:cs typeface="Times New Roman" pitchFamily="18" charset="0"/>
                        </a:rPr>
                        <a:t>mút</a:t>
                      </a:r>
                      <a:r>
                        <a:rPr lang="en-US" altLang="en-US" sz="2000" b="0" i="1" dirty="0">
                          <a:solidFill>
                            <a:schemeClr val="tx1"/>
                          </a:solidFill>
                          <a:latin typeface="Times New Roman" pitchFamily="18" charset="0"/>
                          <a:cs typeface="Times New Roman" pitchFamily="18" charset="0"/>
                        </a:rPr>
                        <a:t> </a:t>
                      </a:r>
                      <a:r>
                        <a:rPr lang="vi-VN" altLang="en-US" sz="2000" b="0" i="1" dirty="0" err="1">
                          <a:solidFill>
                            <a:schemeClr val="tx1"/>
                          </a:solidFill>
                          <a:latin typeface="Times New Roman" pitchFamily="18" charset="0"/>
                          <a:cs typeface="Times New Roman" pitchFamily="18" charset="0"/>
                        </a:rPr>
                        <a:t>kẹo</a:t>
                      </a:r>
                      <a:r>
                        <a:rPr lang="vi-VN" altLang="en-US" sz="2000" b="0" i="1" dirty="0">
                          <a:solidFill>
                            <a:schemeClr val="tx1"/>
                          </a:solidFill>
                          <a:latin typeface="Times New Roman" pitchFamily="18" charset="0"/>
                          <a:cs typeface="Times New Roman" pitchFamily="18" charset="0"/>
                        </a:rPr>
                        <a:t>.</a:t>
                      </a:r>
                    </a:p>
                    <a:p>
                      <a:pPr marL="457200" marR="0" lvl="0" indent="-457200" algn="just" defTabSz="914400" rtl="0" eaLnBrk="1" fontAlgn="base" latinLnBrk="0" hangingPunct="1">
                        <a:lnSpc>
                          <a:spcPct val="100000"/>
                        </a:lnSpc>
                        <a:spcBef>
                          <a:spcPct val="20000"/>
                        </a:spcBef>
                        <a:spcAft>
                          <a:spcPct val="0"/>
                        </a:spcAft>
                        <a:buClrTx/>
                        <a:buSzTx/>
                        <a:buFontTx/>
                        <a:buNone/>
                        <a:tabLst/>
                        <a:defRPr/>
                      </a:pPr>
                      <a:endParaRPr kumimoji="0" lang="vi-VN" altLang="en-US" sz="2000" b="0" i="1"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457200" marR="0" lvl="0" indent="-457200" algn="r" defTabSz="914400" rtl="0" eaLnBrk="1" fontAlgn="base" latinLnBrk="0" hangingPunct="1">
                        <a:lnSpc>
                          <a:spcPct val="100000"/>
                        </a:lnSpc>
                        <a:spcBef>
                          <a:spcPct val="20000"/>
                        </a:spcBef>
                        <a:spcAft>
                          <a:spcPct val="0"/>
                        </a:spcAft>
                        <a:buClrTx/>
                        <a:buSzTx/>
                        <a:buFontTx/>
                        <a:buNone/>
                        <a:tabLst/>
                        <a:defRPr/>
                      </a:pPr>
                      <a:r>
                        <a:rPr kumimoji="0" lang="vi-VN" altLang="en-US" sz="2000" b="0" i="1"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a:t>
                      </a:r>
                      <a:r>
                        <a:rPr kumimoji="0" lang="vi-VN" altLang="en-US" sz="2000" b="0" i="1"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rPr>
                        <a:t>Cổng</a:t>
                      </a:r>
                      <a:r>
                        <a:rPr kumimoji="0" lang="vi-VN" altLang="en-US" sz="2000" b="0" i="1"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vi-VN" altLang="en-US" sz="2000" b="0" i="1"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rPr>
                        <a:t>trường</a:t>
                      </a:r>
                      <a:r>
                        <a:rPr kumimoji="0" lang="vi-VN" altLang="en-US" sz="2000" b="0" i="1"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vi-VN" altLang="en-US" sz="2000" b="0" i="1"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rPr>
                        <a:t>mở</a:t>
                      </a:r>
                      <a:r>
                        <a:rPr kumimoji="0" lang="vi-VN" altLang="en-US" sz="2000" b="0" i="1"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 ra)</a:t>
                      </a:r>
                      <a:endParaRPr kumimoji="0" lang="en-US" altLang="en-US" sz="2000" b="0" i="1" u="none" strike="noStrike" kern="0" cap="none" spc="0" normalizeH="0" baseline="0" noProof="0" dirty="0">
                        <a:ln>
                          <a:noFill/>
                        </a:ln>
                        <a:solidFill>
                          <a:schemeClr val="tx1"/>
                        </a:solidFill>
                        <a:effectLst/>
                        <a:uLnTx/>
                        <a:uFillTx/>
                        <a:latin typeface=".VnTime" pitchFamily="34" charset="0"/>
                        <a:ea typeface="+mn-ea"/>
                        <a:cs typeface="+mn-cs"/>
                      </a:endParaRPr>
                    </a:p>
                  </a:txBody>
                  <a:tcPr marT="45717" marB="45717">
                    <a:noFill/>
                  </a:tcPr>
                </a:tc>
                <a:extLst>
                  <a:ext uri="{0D108BD9-81ED-4DB2-BD59-A6C34878D82A}">
                    <a16:rowId xmlns:a16="http://schemas.microsoft.com/office/drawing/2014/main" xmlns="" val="10000"/>
                  </a:ext>
                </a:extLst>
              </a:tr>
              <a:tr h="1045340">
                <a:tc>
                  <a:txBody>
                    <a:bodyPr/>
                    <a:lstStyle/>
                    <a:p>
                      <a:pPr marL="0" marR="0" indent="0" algn="just" defTabSz="914400" rtl="0" eaLnBrk="1" fontAlgn="auto" latinLnBrk="0" hangingPunct="1">
                        <a:lnSpc>
                          <a:spcPct val="100000"/>
                        </a:lnSpc>
                        <a:spcBef>
                          <a:spcPts val="0"/>
                        </a:spcBef>
                        <a:spcAft>
                          <a:spcPts val="0"/>
                        </a:spcAft>
                        <a:buClrTx/>
                        <a:buSzTx/>
                        <a:buFont typeface="Symbol" pitchFamily="18" charset="2"/>
                        <a:buNone/>
                        <a:tabLst/>
                        <a:defRPr/>
                      </a:pPr>
                      <a:r>
                        <a:rPr lang="vi-VN" sz="2000" b="1" dirty="0">
                          <a:solidFill>
                            <a:srgbClr val="FF0000"/>
                          </a:solidFill>
                          <a:latin typeface="Times New Roman" pitchFamily="18" charset="0"/>
                          <a:cs typeface="Times New Roman" pitchFamily="18" charset="0"/>
                        </a:rPr>
                        <a:t>   </a:t>
                      </a:r>
                      <a:endParaRPr lang="en-US" sz="2000" b="1" dirty="0">
                        <a:solidFill>
                          <a:srgbClr val="FF0000"/>
                        </a:solidFill>
                        <a:latin typeface="Times New Roman" pitchFamily="18" charset="0"/>
                        <a:cs typeface="Times New Roman" pitchFamily="18" charset="0"/>
                      </a:endParaRPr>
                    </a:p>
                  </a:txBody>
                  <a:tcPr marT="45717" marB="45717">
                    <a:noFill/>
                  </a:tcPr>
                </a:tc>
                <a:tc>
                  <a:txBody>
                    <a:bodyPr/>
                    <a:lstStyle/>
                    <a:p>
                      <a:endParaRPr lang="en-US" sz="1800" dirty="0"/>
                    </a:p>
                  </a:txBody>
                  <a:tcPr marT="45717" marB="45717">
                    <a:noFill/>
                  </a:tcPr>
                </a:tc>
                <a:extLst>
                  <a:ext uri="{0D108BD9-81ED-4DB2-BD59-A6C34878D82A}">
                    <a16:rowId xmlns:a16="http://schemas.microsoft.com/office/drawing/2014/main" xmlns="" val="10001"/>
                  </a:ext>
                </a:extLst>
              </a:tr>
              <a:tr h="1045340">
                <a:tc>
                  <a:txBody>
                    <a:bodyPr/>
                    <a:lstStyle/>
                    <a:p>
                      <a:pPr marL="0" marR="0" indent="0" algn="just" defTabSz="914400" rtl="0" eaLnBrk="1" fontAlgn="auto" latinLnBrk="0" hangingPunct="1">
                        <a:lnSpc>
                          <a:spcPct val="100000"/>
                        </a:lnSpc>
                        <a:spcBef>
                          <a:spcPts val="0"/>
                        </a:spcBef>
                        <a:spcAft>
                          <a:spcPts val="0"/>
                        </a:spcAft>
                        <a:buClrTx/>
                        <a:buSzTx/>
                        <a:buFont typeface="Symbol" pitchFamily="18" charset="2"/>
                        <a:buNone/>
                        <a:tabLst/>
                        <a:defRPr/>
                      </a:pPr>
                      <a:endParaRPr lang="en-US" sz="2000" b="1" dirty="0">
                        <a:solidFill>
                          <a:srgbClr val="FF0000"/>
                        </a:solidFill>
                        <a:latin typeface="Times New Roman" pitchFamily="18" charset="0"/>
                        <a:cs typeface="Times New Roman" pitchFamily="18" charset="0"/>
                      </a:endParaRPr>
                    </a:p>
                  </a:txBody>
                  <a:tcPr marT="45717" marB="45717">
                    <a:noFill/>
                  </a:tcPr>
                </a:tc>
                <a:tc>
                  <a:txBody>
                    <a:bodyPr/>
                    <a:lstStyle/>
                    <a:p>
                      <a:endParaRPr lang="en-US" sz="1800" dirty="0"/>
                    </a:p>
                  </a:txBody>
                  <a:tcPr marT="45717" marB="45717">
                    <a:noFill/>
                  </a:tcPr>
                </a:tc>
                <a:extLst>
                  <a:ext uri="{0D108BD9-81ED-4DB2-BD59-A6C34878D82A}">
                    <a16:rowId xmlns:a16="http://schemas.microsoft.com/office/drawing/2014/main" xmlns="" val="1997121108"/>
                  </a:ext>
                </a:extLst>
              </a:tr>
            </a:tbl>
          </a:graphicData>
        </a:graphic>
      </p:graphicFrame>
      <p:sp>
        <p:nvSpPr>
          <p:cNvPr id="2" name="Rectangle 1">
            <a:extLst>
              <a:ext uri="{FF2B5EF4-FFF2-40B4-BE49-F238E27FC236}">
                <a16:creationId xmlns:a16="http://schemas.microsoft.com/office/drawing/2014/main" xmlns="" id="{3B2472F6-DA40-4939-A2B9-EEF94DCA205A}"/>
              </a:ext>
            </a:extLst>
          </p:cNvPr>
          <p:cNvSpPr>
            <a:spLocks noChangeArrowheads="1"/>
          </p:cNvSpPr>
          <p:nvPr/>
        </p:nvSpPr>
        <p:spPr bwMode="auto">
          <a:xfrm>
            <a:off x="1143001" y="4013816"/>
            <a:ext cx="6477000" cy="22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buFont typeface="Symbol" panose="05050102010706020507" pitchFamily="18" charset="2"/>
              <a:buChar char="Þ"/>
            </a:pPr>
            <a:r>
              <a:rPr lang="en-US" altLang="en-US" sz="2400" dirty="0" err="1">
                <a:solidFill>
                  <a:srgbClr val="000000"/>
                </a:solidFill>
                <a:latin typeface="Times New Roman" panose="02020603050405020304" pitchFamily="18" charset="0"/>
                <a:cs typeface="Times New Roman" panose="02020603050405020304" pitchFamily="18" charset="0"/>
              </a:rPr>
              <a:t>Các</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câu</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các</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đoạn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trong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văn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bản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cần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thống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nhất</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và</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được</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gắn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bó</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với</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nhau</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nhờ</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những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phương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tiện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ngôn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ngữ</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từ</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câu</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có</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tính</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liên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kết</a:t>
            </a:r>
            <a:r>
              <a:rPr lang="en-US" altLang="en-US" sz="2400" dirty="0">
                <a:solidFill>
                  <a:srgbClr val="000000"/>
                </a:solidFill>
                <a:latin typeface="Times New Roman" panose="02020603050405020304" pitchFamily="18" charset="0"/>
                <a:cs typeface="Times New Roman" panose="02020603050405020304" pitchFamily="18" charset="0"/>
              </a:rPr>
              <a:t>.</a:t>
            </a:r>
          </a:p>
          <a:p>
            <a:pPr algn="just" eaLnBrk="1" hangingPunct="1">
              <a:lnSpc>
                <a:spcPct val="150000"/>
              </a:lnSpc>
              <a:buFont typeface="Symbol" panose="05050102010706020507" pitchFamily="18" charset="2"/>
              <a:buChar char="Þ"/>
            </a:pPr>
            <a:r>
              <a:rPr lang="en-US" altLang="en-US" sz="2400" b="1" dirty="0" err="1">
                <a:solidFill>
                  <a:srgbClr val="FF0000"/>
                </a:solidFill>
                <a:latin typeface="Times New Roman" panose="02020603050405020304" pitchFamily="18" charset="0"/>
                <a:cs typeface="Times New Roman" panose="02020603050405020304" pitchFamily="18" charset="0"/>
              </a:rPr>
              <a:t>Liên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kết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về</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hình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thức</a:t>
            </a:r>
            <a:r>
              <a:rPr lang="en-US" altLang="en-US" sz="2400" b="1" dirty="0">
                <a:solidFill>
                  <a:srgbClr val="FF0000"/>
                </a:solidFill>
                <a:latin typeface="Times New Roman" panose="02020603050405020304" pitchFamily="18" charset="0"/>
                <a:cs typeface="Times New Roman" panose="02020603050405020304" pitchFamily="18" charset="0"/>
              </a:rPr>
              <a:t>.</a:t>
            </a:r>
          </a:p>
        </p:txBody>
      </p:sp>
      <p:pic>
        <p:nvPicPr>
          <p:cNvPr id="4" name="Đồ họa 3" descr="Sleep Mask with solid fill">
            <a:extLst>
              <a:ext uri="{FF2B5EF4-FFF2-40B4-BE49-F238E27FC236}">
                <a16:creationId xmlns:a16="http://schemas.microsoft.com/office/drawing/2014/main" xmlns="" id="{872F7C1F-AFA9-4576-B051-3528E1F4BBB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591800" y="2770598"/>
            <a:ext cx="914400" cy="914400"/>
          </a:xfrm>
          <a:prstGeom prst="rect">
            <a:avLst/>
          </a:prstGeom>
        </p:spPr>
      </p:pic>
      <p:pic>
        <p:nvPicPr>
          <p:cNvPr id="7" name="Đồ họa 6" descr="Crib with solid fill">
            <a:extLst>
              <a:ext uri="{FF2B5EF4-FFF2-40B4-BE49-F238E27FC236}">
                <a16:creationId xmlns:a16="http://schemas.microsoft.com/office/drawing/2014/main" xmlns="" id="{21A9AB29-AD73-4FBB-9A40-D597BB814EA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591800" y="110047"/>
            <a:ext cx="914400" cy="914400"/>
          </a:xfrm>
          <a:prstGeom prst="rect">
            <a:avLst/>
          </a:prstGeom>
        </p:spPr>
      </p:pic>
      <p:pic>
        <p:nvPicPr>
          <p:cNvPr id="9" name="Đồ họa 8" descr="Sleep with solid fill">
            <a:extLst>
              <a:ext uri="{FF2B5EF4-FFF2-40B4-BE49-F238E27FC236}">
                <a16:creationId xmlns:a16="http://schemas.microsoft.com/office/drawing/2014/main" xmlns="" id="{23BF1624-939B-44CB-B56F-DD846C8EED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591800" y="948247"/>
            <a:ext cx="914400" cy="914400"/>
          </a:xfrm>
          <a:prstGeom prst="rect">
            <a:avLst/>
          </a:prstGeom>
        </p:spPr>
      </p:pic>
      <p:pic>
        <p:nvPicPr>
          <p:cNvPr id="11" name="Đồ họa 10" descr="Bed with solid fill">
            <a:extLst>
              <a:ext uri="{FF2B5EF4-FFF2-40B4-BE49-F238E27FC236}">
                <a16:creationId xmlns:a16="http://schemas.microsoft.com/office/drawing/2014/main" xmlns="" id="{A0CF5287-D4B1-4EDB-B0C5-50F05EFAE77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591800" y="1932398"/>
            <a:ext cx="914400" cy="914400"/>
          </a:xfrm>
          <a:prstGeom prst="rect">
            <a:avLst/>
          </a:prstGeom>
        </p:spPr>
      </p:pic>
      <p:pic>
        <p:nvPicPr>
          <p:cNvPr id="13" name="Đồ họa 12" descr="A sleeping cat">
            <a:extLst>
              <a:ext uri="{FF2B5EF4-FFF2-40B4-BE49-F238E27FC236}">
                <a16:creationId xmlns:a16="http://schemas.microsoft.com/office/drawing/2014/main" xmlns="" id="{4B531F16-EDE6-4557-A3C9-C6374278234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7239000" y="3201988"/>
            <a:ext cx="4572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xmlns="" id="{4DCEA4A2-8DFD-4B0F-B586-0AFC5EDDEF5B}"/>
              </a:ext>
            </a:extLst>
          </p:cNvPr>
          <p:cNvSpPr>
            <a:spLocks noGrp="1" noChangeArrowheads="1"/>
          </p:cNvSpPr>
          <p:nvPr>
            <p:ph idx="1"/>
          </p:nvPr>
        </p:nvSpPr>
        <p:spPr>
          <a:xfrm>
            <a:off x="1104900" y="726469"/>
            <a:ext cx="8305800" cy="4876800"/>
          </a:xfrm>
        </p:spPr>
        <p:txBody>
          <a:bodyPr>
            <a:normAutofit fontScale="92500"/>
          </a:bodyPr>
          <a:lstStyle/>
          <a:p>
            <a:pPr algn="just" eaLnBrk="1" hangingPunct="1">
              <a:lnSpc>
                <a:spcPct val="150000"/>
              </a:lnSpc>
              <a:buFont typeface="Wingdings" panose="05000000000000000000" pitchFamily="2" charset="2"/>
              <a:buNone/>
            </a:pP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sz="2800" b="0" dirty="0">
                <a:solidFill>
                  <a:srgbClr val="FF0000"/>
                </a:solidFill>
                <a:latin typeface="Times New Roman" panose="02020603050405020304" pitchFamily="18" charset="0"/>
                <a:cs typeface="Times New Roman" panose="02020603050405020304" pitchFamily="18" charset="0"/>
              </a:rPr>
              <a:t>2. </a:t>
            </a:r>
            <a:r>
              <a:rPr lang="en-US" altLang="en-US" sz="2800" b="0" u="sng" dirty="0" err="1">
                <a:solidFill>
                  <a:srgbClr val="FF0000"/>
                </a:solidFill>
                <a:latin typeface="Times New Roman" panose="02020603050405020304" pitchFamily="18" charset="0"/>
                <a:cs typeface="Times New Roman" panose="02020603050405020304" pitchFamily="18" charset="0"/>
              </a:rPr>
              <a:t>Phương</a:t>
            </a:r>
            <a:r>
              <a:rPr lang="en-US" altLang="en-US" sz="2800" b="0" u="sng" dirty="0">
                <a:solidFill>
                  <a:srgbClr val="FF0000"/>
                </a:solidFill>
                <a:latin typeface="Times New Roman" panose="02020603050405020304" pitchFamily="18" charset="0"/>
                <a:cs typeface="Times New Roman" panose="02020603050405020304" pitchFamily="18" charset="0"/>
              </a:rPr>
              <a:t> </a:t>
            </a:r>
            <a:r>
              <a:rPr lang="en-US" altLang="en-US" sz="2800" b="0" u="sng" dirty="0" err="1">
                <a:solidFill>
                  <a:srgbClr val="FF0000"/>
                </a:solidFill>
                <a:latin typeface="Times New Roman" panose="02020603050405020304" pitchFamily="18" charset="0"/>
                <a:cs typeface="Times New Roman" panose="02020603050405020304" pitchFamily="18" charset="0"/>
              </a:rPr>
              <a:t>tiện</a:t>
            </a:r>
            <a:r>
              <a:rPr lang="en-US" altLang="en-US" sz="2800" b="0" u="sng" dirty="0">
                <a:solidFill>
                  <a:srgbClr val="FF0000"/>
                </a:solidFill>
                <a:latin typeface="Times New Roman" panose="02020603050405020304" pitchFamily="18" charset="0"/>
                <a:cs typeface="Times New Roman" panose="02020603050405020304" pitchFamily="18" charset="0"/>
              </a:rPr>
              <a:t> </a:t>
            </a:r>
            <a:r>
              <a:rPr lang="en-US" altLang="en-US" sz="2800" b="0" u="sng" dirty="0" err="1">
                <a:solidFill>
                  <a:srgbClr val="FF0000"/>
                </a:solidFill>
                <a:latin typeface="Times New Roman" panose="02020603050405020304" pitchFamily="18" charset="0"/>
                <a:cs typeface="Times New Roman" panose="02020603050405020304" pitchFamily="18" charset="0"/>
              </a:rPr>
              <a:t>liên</a:t>
            </a:r>
            <a:r>
              <a:rPr lang="en-US" altLang="en-US" sz="2800" b="0" u="sng" dirty="0">
                <a:solidFill>
                  <a:srgbClr val="FF0000"/>
                </a:solidFill>
                <a:latin typeface="Times New Roman" panose="02020603050405020304" pitchFamily="18" charset="0"/>
                <a:cs typeface="Times New Roman" panose="02020603050405020304" pitchFamily="18" charset="0"/>
              </a:rPr>
              <a:t> </a:t>
            </a:r>
            <a:r>
              <a:rPr lang="en-US" altLang="en-US" sz="2800" b="0" u="sng" dirty="0" err="1">
                <a:solidFill>
                  <a:srgbClr val="FF0000"/>
                </a:solidFill>
                <a:latin typeface="Times New Roman" panose="02020603050405020304" pitchFamily="18" charset="0"/>
                <a:cs typeface="Times New Roman" panose="02020603050405020304" pitchFamily="18" charset="0"/>
              </a:rPr>
              <a:t>kết</a:t>
            </a:r>
            <a:r>
              <a:rPr lang="en-US" altLang="en-US" sz="2800" b="0" u="sng" dirty="0">
                <a:solidFill>
                  <a:srgbClr val="FF0000"/>
                </a:solidFill>
                <a:latin typeface="Times New Roman" panose="02020603050405020304" pitchFamily="18" charset="0"/>
                <a:cs typeface="Times New Roman" panose="02020603050405020304" pitchFamily="18" charset="0"/>
              </a:rPr>
              <a:t> </a:t>
            </a:r>
            <a:r>
              <a:rPr lang="en-US" altLang="en-US" sz="2800" b="0" u="sng" dirty="0" err="1">
                <a:solidFill>
                  <a:srgbClr val="FF0000"/>
                </a:solidFill>
                <a:latin typeface="Times New Roman" panose="02020603050405020304" pitchFamily="18" charset="0"/>
                <a:cs typeface="Times New Roman" panose="02020603050405020304" pitchFamily="18" charset="0"/>
              </a:rPr>
              <a:t>trong</a:t>
            </a:r>
            <a:r>
              <a:rPr lang="en-US" altLang="en-US" sz="2800" b="0" u="sng" dirty="0">
                <a:solidFill>
                  <a:srgbClr val="FF0000"/>
                </a:solidFill>
                <a:latin typeface="Times New Roman" panose="02020603050405020304" pitchFamily="18" charset="0"/>
                <a:cs typeface="Times New Roman" panose="02020603050405020304" pitchFamily="18" charset="0"/>
              </a:rPr>
              <a:t> </a:t>
            </a:r>
            <a:r>
              <a:rPr lang="en-US" altLang="en-US" sz="2800" b="0" u="sng" dirty="0" err="1">
                <a:solidFill>
                  <a:srgbClr val="FF0000"/>
                </a:solidFill>
                <a:latin typeface="Times New Roman" panose="02020603050405020304" pitchFamily="18" charset="0"/>
                <a:cs typeface="Times New Roman" panose="02020603050405020304" pitchFamily="18" charset="0"/>
              </a:rPr>
              <a:t>văn</a:t>
            </a:r>
            <a:r>
              <a:rPr lang="en-US" altLang="en-US" sz="2800" b="0" u="sng" dirty="0">
                <a:solidFill>
                  <a:srgbClr val="FF0000"/>
                </a:solidFill>
                <a:latin typeface="Times New Roman" panose="02020603050405020304" pitchFamily="18" charset="0"/>
                <a:cs typeface="Times New Roman" panose="02020603050405020304" pitchFamily="18" charset="0"/>
              </a:rPr>
              <a:t> </a:t>
            </a:r>
            <a:r>
              <a:rPr lang="en-US" altLang="en-US" sz="2800" b="0" u="sng" dirty="0" err="1">
                <a:solidFill>
                  <a:srgbClr val="FF0000"/>
                </a:solidFill>
                <a:latin typeface="Times New Roman" panose="02020603050405020304" pitchFamily="18" charset="0"/>
                <a:cs typeface="Times New Roman" panose="02020603050405020304" pitchFamily="18" charset="0"/>
              </a:rPr>
              <a:t>bản</a:t>
            </a:r>
            <a:endParaRPr lang="en-US" altLang="en-US" sz="2800" b="0" u="sng" dirty="0">
              <a:solidFill>
                <a:srgbClr val="FF0000"/>
              </a:solidFill>
              <a:latin typeface="Times New Roman" panose="02020603050405020304" pitchFamily="18" charset="0"/>
              <a:cs typeface="Times New Roman" panose="02020603050405020304" pitchFamily="18" charset="0"/>
            </a:endParaRPr>
          </a:p>
          <a:p>
            <a:pPr algn="just" eaLnBrk="1" hangingPunct="1">
              <a:lnSpc>
                <a:spcPct val="150000"/>
              </a:lnSpc>
              <a:buFont typeface="Wingdings" panose="05000000000000000000" pitchFamily="2" charset="2"/>
              <a:buNone/>
            </a:pP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sz="2800" b="0" u="sng" dirty="0" err="1">
                <a:solidFill>
                  <a:srgbClr val="FF0000"/>
                </a:solidFill>
                <a:latin typeface="Times New Roman" panose="02020603050405020304" pitchFamily="18" charset="0"/>
                <a:cs typeface="Times New Roman" panose="02020603050405020304" pitchFamily="18" charset="0"/>
              </a:rPr>
              <a:t>Ghi</a:t>
            </a:r>
            <a:r>
              <a:rPr lang="en-US" altLang="en-US" sz="2800" b="0" u="sng" dirty="0">
                <a:solidFill>
                  <a:srgbClr val="FF0000"/>
                </a:solidFill>
                <a:latin typeface="Times New Roman" panose="02020603050405020304" pitchFamily="18" charset="0"/>
                <a:cs typeface="Times New Roman" panose="02020603050405020304" pitchFamily="18" charset="0"/>
              </a:rPr>
              <a:t> </a:t>
            </a:r>
            <a:r>
              <a:rPr lang="en-US" altLang="en-US" sz="2800" b="0" u="sng" dirty="0" err="1">
                <a:solidFill>
                  <a:srgbClr val="FF0000"/>
                </a:solidFill>
                <a:latin typeface="Times New Roman" panose="02020603050405020304" pitchFamily="18" charset="0"/>
                <a:cs typeface="Times New Roman" panose="02020603050405020304" pitchFamily="18" charset="0"/>
              </a:rPr>
              <a:t>nhớ</a:t>
            </a:r>
            <a:r>
              <a:rPr lang="en-US" altLang="en-US" sz="2800" b="0" u="sng" dirty="0">
                <a:solidFill>
                  <a:srgbClr val="FF0000"/>
                </a:solidFill>
                <a:latin typeface="Times New Roman" panose="02020603050405020304" pitchFamily="18" charset="0"/>
                <a:cs typeface="Times New Roman" panose="02020603050405020304" pitchFamily="18" charset="0"/>
              </a:rPr>
              <a:t> 2</a:t>
            </a:r>
            <a:r>
              <a:rPr lang="en-US" altLang="en-US" sz="2800" b="0" dirty="0">
                <a:solidFill>
                  <a:srgbClr val="FF0000"/>
                </a:solidFill>
                <a:latin typeface="Times New Roman" panose="02020603050405020304" pitchFamily="18" charset="0"/>
                <a:cs typeface="Times New Roman" panose="02020603050405020304" pitchFamily="18" charset="0"/>
              </a:rPr>
              <a:t>: </a:t>
            </a:r>
            <a:endParaRPr lang="vi-VN" altLang="en-US" sz="2800" b="0" dirty="0">
              <a:solidFill>
                <a:srgbClr val="FF0000"/>
              </a:solidFill>
              <a:latin typeface="Times New Roman" panose="02020603050405020304" pitchFamily="18" charset="0"/>
              <a:cs typeface="Times New Roman" panose="02020603050405020304" pitchFamily="18" charset="0"/>
            </a:endParaRPr>
          </a:p>
          <a:p>
            <a:pPr algn="just" eaLnBrk="1" hangingPunct="1">
              <a:lnSpc>
                <a:spcPct val="150000"/>
              </a:lnSpc>
              <a:buFont typeface="Wingdings" panose="05000000000000000000" pitchFamily="2" charset="2"/>
              <a:buNone/>
            </a:pPr>
            <a:r>
              <a:rPr lang="vi-VN"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Để</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văn</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bản</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có</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tính</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liên</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kết</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người</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viết</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người</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nói</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phải</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làm</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cho</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nội</a:t>
            </a:r>
            <a:r>
              <a:rPr lang="en-US" altLang="en-US" sz="2800" b="0" i="1" dirty="0">
                <a:solidFill>
                  <a:schemeClr val="tx1"/>
                </a:solidFill>
                <a:latin typeface="Times New Roman" panose="02020603050405020304" pitchFamily="18" charset="0"/>
                <a:cs typeface="Times New Roman" panose="02020603050405020304" pitchFamily="18" charset="0"/>
              </a:rPr>
              <a:t> dung </a:t>
            </a:r>
            <a:r>
              <a:rPr lang="en-US" altLang="en-US" sz="2800" b="0" i="1" dirty="0" err="1">
                <a:solidFill>
                  <a:schemeClr val="tx1"/>
                </a:solidFill>
                <a:latin typeface="Times New Roman" panose="02020603050405020304" pitchFamily="18" charset="0"/>
                <a:cs typeface="Times New Roman" panose="02020603050405020304" pitchFamily="18" charset="0"/>
              </a:rPr>
              <a:t>của</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các</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câu</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các</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đoạn</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thống</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nhất</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và</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gắn</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bó</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chặt</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chẽ</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với</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nhau</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liên</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kết</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về</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nội</a:t>
            </a:r>
            <a:r>
              <a:rPr lang="en-US" altLang="en-US" sz="2800" b="0" i="1" dirty="0">
                <a:solidFill>
                  <a:schemeClr val="tx1"/>
                </a:solidFill>
                <a:latin typeface="Times New Roman" panose="02020603050405020304" pitchFamily="18" charset="0"/>
                <a:cs typeface="Times New Roman" panose="02020603050405020304" pitchFamily="18" charset="0"/>
              </a:rPr>
              <a:t> dung); </a:t>
            </a:r>
            <a:r>
              <a:rPr lang="en-US" altLang="en-US" sz="2800" b="0" i="1" dirty="0" err="1">
                <a:solidFill>
                  <a:schemeClr val="tx1"/>
                </a:solidFill>
                <a:latin typeface="Times New Roman" panose="02020603050405020304" pitchFamily="18" charset="0"/>
                <a:cs typeface="Times New Roman" panose="02020603050405020304" pitchFamily="18" charset="0"/>
              </a:rPr>
              <a:t>đồng</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thời</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phải</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biết</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kết</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nối</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các</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câu</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các</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đoạn</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đó</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bằng</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những</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phương</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tiện</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ngôn</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từ</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từ</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câu</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thích</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hợp</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liên</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kết</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về</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hình</a:t>
            </a:r>
            <a:r>
              <a:rPr lang="en-US" altLang="en-US" sz="2800" b="0" i="1" dirty="0">
                <a:solidFill>
                  <a:schemeClr val="tx1"/>
                </a:solidFill>
                <a:latin typeface="Times New Roman" panose="02020603050405020304" pitchFamily="18" charset="0"/>
                <a:cs typeface="Times New Roman" panose="02020603050405020304" pitchFamily="18" charset="0"/>
              </a:rPr>
              <a:t> </a:t>
            </a:r>
            <a:r>
              <a:rPr lang="en-US" altLang="en-US" sz="2800" b="0" i="1" dirty="0" err="1">
                <a:solidFill>
                  <a:schemeClr val="tx1"/>
                </a:solidFill>
                <a:latin typeface="Times New Roman" panose="02020603050405020304" pitchFamily="18" charset="0"/>
                <a:cs typeface="Times New Roman" panose="02020603050405020304" pitchFamily="18" charset="0"/>
              </a:rPr>
              <a:t>thức</a:t>
            </a:r>
            <a:r>
              <a:rPr lang="en-US" altLang="en-US" sz="2800" b="0" i="1" dirty="0">
                <a:solidFill>
                  <a:schemeClr val="tx1"/>
                </a:solidFill>
                <a:latin typeface="Times New Roman" panose="02020603050405020304" pitchFamily="18" charset="0"/>
                <a:cs typeface="Times New Roman" panose="02020603050405020304" pitchFamily="18" charset="0"/>
              </a:rPr>
              <a:t>)</a:t>
            </a:r>
            <a:endParaRPr lang="vi-VN" altLang="en-US" sz="2800" b="0" i="1" dirty="0">
              <a:solidFill>
                <a:schemeClr val="tx1"/>
              </a:solidFill>
              <a:latin typeface="Times New Roman" panose="02020603050405020304" pitchFamily="18" charset="0"/>
              <a:cs typeface="Times New Roman" panose="02020603050405020304" pitchFamily="18" charset="0"/>
            </a:endParaRPr>
          </a:p>
        </p:txBody>
      </p:sp>
      <p:pic>
        <p:nvPicPr>
          <p:cNvPr id="3" name="Picture 3">
            <a:extLst>
              <a:ext uri="{FF2B5EF4-FFF2-40B4-BE49-F238E27FC236}">
                <a16:creationId xmlns:a16="http://schemas.microsoft.com/office/drawing/2014/main" xmlns="" id="{B751E510-2C76-4B47-ABE1-4A8AA8D8AB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6407"/>
            <a:ext cx="8001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Đồ họa 3" descr="Two speech bubbles">
            <a:extLst>
              <a:ext uri="{FF2B5EF4-FFF2-40B4-BE49-F238E27FC236}">
                <a16:creationId xmlns:a16="http://schemas.microsoft.com/office/drawing/2014/main" xmlns="" id="{A4F62249-D08D-4AC2-A846-AB6C8E5CBDF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400800" y="-183168"/>
            <a:ext cx="2819400" cy="2819400"/>
          </a:xfrm>
          <a:prstGeom prst="rect">
            <a:avLst/>
          </a:prstGeom>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18CDCFC-7D5F-4ABE-8E87-C18013303407}"/>
              </a:ext>
            </a:extLst>
          </p:cNvPr>
          <p:cNvSpPr txBox="1"/>
          <p:nvPr/>
        </p:nvSpPr>
        <p:spPr>
          <a:xfrm>
            <a:off x="4589126" y="2315888"/>
            <a:ext cx="6557963" cy="708025"/>
          </a:xfrm>
          <a:prstGeom prst="rect">
            <a:avLst/>
          </a:prstGeom>
          <a:noFill/>
        </p:spPr>
        <p:txBody>
          <a:bodyPr>
            <a:spAutoFit/>
          </a:bodyPr>
          <a:lstStyle/>
          <a:p>
            <a:pPr>
              <a:defRPr/>
            </a:pP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 ĐỘNG LUYỆN TẬP</a:t>
            </a:r>
          </a:p>
        </p:txBody>
      </p:sp>
      <p:sp>
        <p:nvSpPr>
          <p:cNvPr id="47107" name="Rectangle 2">
            <a:extLst>
              <a:ext uri="{FF2B5EF4-FFF2-40B4-BE49-F238E27FC236}">
                <a16:creationId xmlns:a16="http://schemas.microsoft.com/office/drawing/2014/main" xmlns="" id="{B540B9A9-4999-4097-8561-5B300194E86D}"/>
              </a:ext>
            </a:extLst>
          </p:cNvPr>
          <p:cNvSpPr>
            <a:spLocks noChangeArrowheads="1"/>
          </p:cNvSpPr>
          <p:nvPr/>
        </p:nvSpPr>
        <p:spPr bwMode="auto">
          <a:xfrm>
            <a:off x="2416176" y="1633539"/>
            <a:ext cx="75231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15000"/>
              </a:lnSpc>
            </a:pPr>
            <a:r>
              <a:rPr lang="en-US" altLang="en-US" sz="3600">
                <a:latin typeface="Times New Roman" panose="02020603050405020304" pitchFamily="18" charset="0"/>
                <a:cs typeface="Times New Roman" panose="02020603050405020304" pitchFamily="18" charset="0"/>
              </a:rPr>
              <a:t>	.</a:t>
            </a:r>
            <a:endParaRPr lang="en-US" altLang="en-US" sz="3600">
              <a:latin typeface="VNI-Times" panose="020B0604020202020204"/>
              <a:cs typeface="Times New Roman" panose="02020603050405020304" pitchFamily="18" charset="0"/>
            </a:endParaRPr>
          </a:p>
        </p:txBody>
      </p:sp>
      <p:pic>
        <p:nvPicPr>
          <p:cNvPr id="47108" name="Picture 3">
            <a:extLst>
              <a:ext uri="{FF2B5EF4-FFF2-40B4-BE49-F238E27FC236}">
                <a16:creationId xmlns:a16="http://schemas.microsoft.com/office/drawing/2014/main" xmlns="" id="{8713A633-257A-4EF0-882E-02B8471FE6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98607" y="952684"/>
            <a:ext cx="8001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1">
            <a:extLst>
              <a:ext uri="{FF2B5EF4-FFF2-40B4-BE49-F238E27FC236}">
                <a16:creationId xmlns:a16="http://schemas.microsoft.com/office/drawing/2014/main" xmlns="" id="{0834284F-1A36-426A-AC82-7A28E6E50548}"/>
              </a:ext>
            </a:extLst>
          </p:cNvPr>
          <p:cNvGrpSpPr>
            <a:grpSpLocks/>
          </p:cNvGrpSpPr>
          <p:nvPr/>
        </p:nvGrpSpPr>
        <p:grpSpPr bwMode="auto">
          <a:xfrm>
            <a:off x="304801" y="422276"/>
            <a:ext cx="4270376" cy="3992563"/>
            <a:chOff x="3525" y="3177"/>
            <a:chExt cx="4884" cy="4610"/>
          </a:xfrm>
        </p:grpSpPr>
        <p:grpSp>
          <p:nvGrpSpPr>
            <p:cNvPr id="6" name="组合 10">
              <a:extLst>
                <a:ext uri="{FF2B5EF4-FFF2-40B4-BE49-F238E27FC236}">
                  <a16:creationId xmlns:a16="http://schemas.microsoft.com/office/drawing/2014/main" xmlns="" id="{11E4EB6D-3EB1-4AAF-953F-50196E05CEFC}"/>
                </a:ext>
              </a:extLst>
            </p:cNvPr>
            <p:cNvGrpSpPr>
              <a:grpSpLocks/>
            </p:cNvGrpSpPr>
            <p:nvPr/>
          </p:nvGrpSpPr>
          <p:grpSpPr bwMode="auto">
            <a:xfrm>
              <a:off x="4142" y="3177"/>
              <a:ext cx="4267" cy="4610"/>
              <a:chOff x="4014" y="3327"/>
              <a:chExt cx="4267" cy="4610"/>
            </a:xfrm>
          </p:grpSpPr>
          <p:grpSp>
            <p:nvGrpSpPr>
              <p:cNvPr id="8" name="组合 5">
                <a:extLst>
                  <a:ext uri="{FF2B5EF4-FFF2-40B4-BE49-F238E27FC236}">
                    <a16:creationId xmlns:a16="http://schemas.microsoft.com/office/drawing/2014/main" xmlns="" id="{2718AF0E-9E82-4994-9F4C-C2496858C159}"/>
                  </a:ext>
                </a:extLst>
              </p:cNvPr>
              <p:cNvGrpSpPr>
                <a:grpSpLocks/>
              </p:cNvGrpSpPr>
              <p:nvPr/>
            </p:nvGrpSpPr>
            <p:grpSpPr bwMode="auto">
              <a:xfrm>
                <a:off x="4014" y="3940"/>
                <a:ext cx="3941" cy="3997"/>
                <a:chOff x="4615" y="2808"/>
                <a:chExt cx="5123" cy="5194"/>
              </a:xfrm>
            </p:grpSpPr>
            <p:grpSp>
              <p:nvGrpSpPr>
                <p:cNvPr id="10" name="组合 12">
                  <a:extLst>
                    <a:ext uri="{FF2B5EF4-FFF2-40B4-BE49-F238E27FC236}">
                      <a16:creationId xmlns:a16="http://schemas.microsoft.com/office/drawing/2014/main" xmlns="" id="{4E7681A7-DA35-4C5F-B46C-0402CAF260A2}"/>
                    </a:ext>
                  </a:extLst>
                </p:cNvPr>
                <p:cNvGrpSpPr>
                  <a:grpSpLocks/>
                </p:cNvGrpSpPr>
                <p:nvPr/>
              </p:nvGrpSpPr>
              <p:grpSpPr bwMode="auto">
                <a:xfrm>
                  <a:off x="4615" y="2808"/>
                  <a:ext cx="4898" cy="4897"/>
                  <a:chOff x="7590" y="2002"/>
                  <a:chExt cx="4021" cy="6658"/>
                </a:xfrm>
              </p:grpSpPr>
              <p:sp>
                <p:nvSpPr>
                  <p:cNvPr id="12" name="矩形 7">
                    <a:extLst>
                      <a:ext uri="{FF2B5EF4-FFF2-40B4-BE49-F238E27FC236}">
                        <a16:creationId xmlns:a16="http://schemas.microsoft.com/office/drawing/2014/main" xmlns="" id="{F08EFA21-106D-488D-8616-A2FE0E6DFA36}"/>
                      </a:ext>
                    </a:extLst>
                  </p:cNvPr>
                  <p:cNvSpPr/>
                  <p:nvPr/>
                </p:nvSpPr>
                <p:spPr>
                  <a:xfrm>
                    <a:off x="7804" y="2347"/>
                    <a:ext cx="3596" cy="5965"/>
                  </a:xfrm>
                  <a:prstGeom prst="rect">
                    <a:avLst/>
                  </a:prstGeom>
                  <a:noFill/>
                  <a:ln w="66675">
                    <a:solidFill>
                      <a:srgbClr val="1D7F50"/>
                    </a:solidFill>
                  </a:ln>
                  <a:extLst>
                    <a:ext uri="{909E8E84-426E-40DD-AFC4-6F175D3DCCD1}">
                      <a14:hiddenFill xmlns:a14="http://schemas.microsoft.com/office/drawing/2010/main">
                        <a:solidFill>
                          <a:srgbClr val="1D7F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矩形 11">
                    <a:extLst>
                      <a:ext uri="{FF2B5EF4-FFF2-40B4-BE49-F238E27FC236}">
                        <a16:creationId xmlns:a16="http://schemas.microsoft.com/office/drawing/2014/main" xmlns="" id="{64301479-E317-4452-88CE-627D2A6D43FF}"/>
                      </a:ext>
                    </a:extLst>
                  </p:cNvPr>
                  <p:cNvSpPr/>
                  <p:nvPr/>
                </p:nvSpPr>
                <p:spPr>
                  <a:xfrm>
                    <a:off x="7590" y="2001"/>
                    <a:ext cx="4021" cy="6658"/>
                  </a:xfrm>
                  <a:prstGeom prst="rect">
                    <a:avLst/>
                  </a:prstGeom>
                  <a:noFill/>
                  <a:ln w="25400">
                    <a:solidFill>
                      <a:srgbClr val="5EA00E"/>
                    </a:solidFill>
                  </a:ln>
                  <a:extLst>
                    <a:ext uri="{909E8E84-426E-40DD-AFC4-6F175D3DCCD1}">
                      <a14:hiddenFill xmlns:a14="http://schemas.microsoft.com/office/drawing/2010/main">
                        <a:solidFill>
                          <a:srgbClr val="1D7F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11" name="图片 4" descr="5bd8318ae2d0c">
                  <a:extLst>
                    <a:ext uri="{FF2B5EF4-FFF2-40B4-BE49-F238E27FC236}">
                      <a16:creationId xmlns:a16="http://schemas.microsoft.com/office/drawing/2014/main" xmlns="" id="{51A7C2A8-5AD7-4B1F-8AA9-55F89549DC23}"/>
                    </a:ext>
                  </a:extLst>
                </p:cNvPr>
                <p:cNvPicPr>
                  <a:picLocks noChangeAspect="1"/>
                </p:cNvPicPr>
                <p:nvPr/>
              </p:nvPicPr>
              <p:blipFill>
                <a:blip r:embed="rId3">
                  <a:extLst>
                    <a:ext uri="{28A0092B-C50C-407E-A947-70E740481C1C}">
                      <a14:useLocalDpi xmlns:a14="http://schemas.microsoft.com/office/drawing/2010/main" val="0"/>
                    </a:ext>
                  </a:extLst>
                </a:blip>
                <a:srcRect l="8485" t="6953" r="3099" b="3081"/>
                <a:stretch>
                  <a:fillRect/>
                </a:stretch>
              </p:blipFill>
              <p:spPr bwMode="auto">
                <a:xfrm>
                  <a:off x="4702" y="2878"/>
                  <a:ext cx="5036" cy="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矩形 9">
                <a:extLst>
                  <a:ext uri="{FF2B5EF4-FFF2-40B4-BE49-F238E27FC236}">
                    <a16:creationId xmlns:a16="http://schemas.microsoft.com/office/drawing/2014/main" xmlns="" id="{D62B58BA-6E1B-410B-A3E3-4D14C671F69F}"/>
                  </a:ext>
                </a:extLst>
              </p:cNvPr>
              <p:cNvSpPr/>
              <p:nvPr/>
            </p:nvSpPr>
            <p:spPr>
              <a:xfrm>
                <a:off x="6692" y="3327"/>
                <a:ext cx="1589" cy="1587"/>
              </a:xfrm>
              <a:prstGeom prst="rect">
                <a:avLst/>
              </a:prstGeom>
              <a:solidFill>
                <a:srgbClr val="1D7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7" name="图片 14" descr="嗯嗯嗯">
              <a:extLst>
                <a:ext uri="{FF2B5EF4-FFF2-40B4-BE49-F238E27FC236}">
                  <a16:creationId xmlns:a16="http://schemas.microsoft.com/office/drawing/2014/main" xmlns="" id="{3D10809A-6780-4CAC-A0E8-AD906DD0A1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5" y="6555"/>
              <a:ext cx="1894" cy="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Đồ họa 13" descr="Rating 3 Star with solid fill">
            <a:extLst>
              <a:ext uri="{FF2B5EF4-FFF2-40B4-BE49-F238E27FC236}">
                <a16:creationId xmlns:a16="http://schemas.microsoft.com/office/drawing/2014/main" xmlns="" id="{880726D8-B46E-411E-A550-12825B97816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321978" y="557497"/>
            <a:ext cx="1118903" cy="1118903"/>
          </a:xfrm>
          <a:prstGeom prst="rect">
            <a:avLst/>
          </a:prstGeom>
        </p:spPr>
      </p:pic>
      <p:pic>
        <p:nvPicPr>
          <p:cNvPr id="16" name="图片 5">
            <a:extLst>
              <a:ext uri="{FF2B5EF4-FFF2-40B4-BE49-F238E27FC236}">
                <a16:creationId xmlns:a16="http://schemas.microsoft.com/office/drawing/2014/main" xmlns="" id="{79A4A91F-4215-44BE-AD94-9D5F2F902B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0920" y="3695190"/>
            <a:ext cx="6083607" cy="2208614"/>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xmlns="" id="{ABCAF7E7-D48B-4DA0-A9C3-D06DA59254A7}"/>
              </a:ext>
            </a:extLst>
          </p:cNvPr>
          <p:cNvSpPr>
            <a:spLocks noGrp="1" noChangeArrowheads="1"/>
          </p:cNvSpPr>
          <p:nvPr>
            <p:ph type="title"/>
          </p:nvPr>
        </p:nvSpPr>
        <p:spPr>
          <a:xfrm>
            <a:off x="685800" y="198438"/>
            <a:ext cx="8686800" cy="1143000"/>
          </a:xfrm>
        </p:spPr>
        <p:txBody>
          <a:bodyPr rtlCol="0">
            <a:normAutofit fontScale="90000"/>
          </a:bodyPr>
          <a:lstStyle/>
          <a:p>
            <a:pPr algn="l" eaLnBrk="1" fontAlgn="auto" hangingPunct="1">
              <a:spcAft>
                <a:spcPts val="0"/>
              </a:spcAft>
              <a:defRPr/>
            </a:pPr>
            <a:r>
              <a:rPr lang="en-US" altLang="en-US" sz="2800" b="1" dirty="0">
                <a:solidFill>
                  <a:srgbClr val="FF0000"/>
                </a:solidFill>
              </a:rPr>
              <a:t>II.</a:t>
            </a:r>
            <a:r>
              <a:rPr lang="en-US" altLang="en-US" sz="2800" b="1" dirty="0">
                <a:solidFill>
                  <a:srgbClr val="FF0000"/>
                </a:solidFill>
                <a:latin typeface="Times New Roman" pitchFamily="18" charset="0"/>
                <a:cs typeface="Times New Roman" pitchFamily="18" charset="0"/>
              </a:rPr>
              <a:t> </a:t>
            </a:r>
            <a:r>
              <a:rPr lang="en-US" altLang="en-US" sz="2800" b="1" u="sng" dirty="0">
                <a:solidFill>
                  <a:srgbClr val="FF0000"/>
                </a:solidFill>
                <a:latin typeface="Times New Roman" pitchFamily="18" charset="0"/>
                <a:cs typeface="Times New Roman" pitchFamily="18" charset="0"/>
              </a:rPr>
              <a:t>LUYỆN TẬP</a:t>
            </a:r>
            <a:r>
              <a:rPr lang="en-US" sz="3200" b="1" dirty="0">
                <a:latin typeface=".VnTime" pitchFamily="34" charset="0"/>
              </a:rPr>
              <a:t/>
            </a:r>
            <a:br>
              <a:rPr lang="en-US" sz="3200" b="1" dirty="0">
                <a:latin typeface=".VnTime" pitchFamily="34" charset="0"/>
              </a:rPr>
            </a:br>
            <a:r>
              <a:rPr lang="en-US" sz="3200" b="1" dirty="0">
                <a:solidFill>
                  <a:srgbClr val="FF0000"/>
                </a:solidFill>
                <a:latin typeface=".VnTime" pitchFamily="34" charset="0"/>
              </a:rPr>
              <a:t>   </a:t>
            </a:r>
            <a:r>
              <a:rPr lang="en-US" sz="2700" b="1" u="sng" dirty="0" err="1">
                <a:solidFill>
                  <a:srgbClr val="FF0000"/>
                </a:solidFill>
                <a:latin typeface="Times New Roman" pitchFamily="18" charset="0"/>
                <a:cs typeface="Times New Roman" pitchFamily="18" charset="0"/>
              </a:rPr>
              <a:t>Bài</a:t>
            </a:r>
            <a:r>
              <a:rPr lang="en-US" sz="2700" b="1" u="sng" dirty="0">
                <a:solidFill>
                  <a:srgbClr val="FF0000"/>
                </a:solidFill>
                <a:latin typeface="Times New Roman" pitchFamily="18" charset="0"/>
                <a:cs typeface="Times New Roman" pitchFamily="18" charset="0"/>
              </a:rPr>
              <a:t> </a:t>
            </a:r>
            <a:r>
              <a:rPr lang="en-US" sz="2700" b="1" u="sng" dirty="0" err="1">
                <a:solidFill>
                  <a:srgbClr val="FF0000"/>
                </a:solidFill>
                <a:latin typeface="Times New Roman" pitchFamily="18" charset="0"/>
                <a:cs typeface="Times New Roman" pitchFamily="18" charset="0"/>
              </a:rPr>
              <a:t>tập</a:t>
            </a:r>
            <a:r>
              <a:rPr lang="en-US" sz="2700" b="1" u="sng" dirty="0">
                <a:solidFill>
                  <a:srgbClr val="FF0000"/>
                </a:solidFill>
                <a:latin typeface="Times New Roman" pitchFamily="18" charset="0"/>
                <a:cs typeface="Times New Roman" pitchFamily="18" charset="0"/>
              </a:rPr>
              <a:t> 1/18 </a:t>
            </a:r>
            <a:r>
              <a:rPr lang="en-US" sz="2700" dirty="0">
                <a:solidFill>
                  <a:srgbClr val="FF0000"/>
                </a:solidFill>
                <a:latin typeface=".VnTime" pitchFamily="34" charset="0"/>
              </a:rPr>
              <a:t>: </a:t>
            </a:r>
            <a:r>
              <a:rPr lang="en-US" sz="2700" dirty="0" err="1">
                <a:solidFill>
                  <a:srgbClr val="FF0000"/>
                </a:solidFill>
                <a:latin typeface="Times New Roman" pitchFamily="18" charset="0"/>
                <a:cs typeface="Times New Roman" pitchFamily="18" charset="0"/>
              </a:rPr>
              <a:t>Sắp</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xếp</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những</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câu</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văn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dưới</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đây</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theo</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một</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thứ</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tự</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hợp</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lí</a:t>
            </a:r>
            <a:r>
              <a:rPr lang="en-US" sz="2700" dirty="0">
                <a:solidFill>
                  <a:srgbClr val="FF0000"/>
                </a:solidFill>
                <a:latin typeface=".VnTime" pitchFamily="34" charset="0"/>
              </a:rPr>
              <a:t> </a:t>
            </a:r>
            <a:r>
              <a:rPr lang="en-US" sz="2700" dirty="0" err="1">
                <a:solidFill>
                  <a:srgbClr val="FF0000"/>
                </a:solidFill>
                <a:latin typeface="Times New Roman" pitchFamily="18" charset="0"/>
                <a:cs typeface="Times New Roman" pitchFamily="18" charset="0"/>
              </a:rPr>
              <a:t>để</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tạo</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thành</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một</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đoạn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văn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có</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tính</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liên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kết</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chặt</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chẽ</a:t>
            </a:r>
            <a:r>
              <a:rPr lang="en-US" sz="2700" dirty="0">
                <a:solidFill>
                  <a:srgbClr val="FF0000"/>
                </a:solidFill>
                <a:latin typeface=".VnTime" pitchFamily="34" charset="0"/>
              </a:rPr>
              <a:t> .</a:t>
            </a:r>
          </a:p>
        </p:txBody>
      </p:sp>
      <p:sp>
        <p:nvSpPr>
          <p:cNvPr id="11267" name="Rectangle 3">
            <a:extLst>
              <a:ext uri="{FF2B5EF4-FFF2-40B4-BE49-F238E27FC236}">
                <a16:creationId xmlns:a16="http://schemas.microsoft.com/office/drawing/2014/main" xmlns="" id="{738285F1-CA61-4FFC-B833-2FE4790A7D91}"/>
              </a:ext>
            </a:extLst>
          </p:cNvPr>
          <p:cNvSpPr>
            <a:spLocks noGrp="1" noChangeArrowheads="1"/>
          </p:cNvSpPr>
          <p:nvPr>
            <p:ph idx="1"/>
          </p:nvPr>
        </p:nvSpPr>
        <p:spPr>
          <a:xfrm>
            <a:off x="533400" y="1417638"/>
            <a:ext cx="8686800" cy="5440362"/>
          </a:xfrm>
        </p:spPr>
        <p:txBody>
          <a:bodyPr>
            <a:normAutofit/>
          </a:bodyPr>
          <a:lstStyle/>
          <a:p>
            <a:pPr marL="0" indent="0" algn="just" eaLnBrk="1" hangingPunct="1">
              <a:lnSpc>
                <a:spcPct val="90000"/>
              </a:lnSpc>
              <a:buNone/>
              <a:defRPr/>
            </a:pPr>
            <a:r>
              <a:rPr lang="en-US" sz="2300" i="1" dirty="0">
                <a:latin typeface="Times New Roman" pitchFamily="18" charset="0"/>
                <a:cs typeface="Times New Roman" pitchFamily="18" charset="0"/>
              </a:rPr>
              <a:t>   </a:t>
            </a:r>
            <a:r>
              <a:rPr lang="en-US" sz="2300" dirty="0">
                <a:latin typeface="Times New Roman" pitchFamily="18" charset="0"/>
                <a:cs typeface="Times New Roman" pitchFamily="18" charset="0"/>
              </a:rPr>
              <a:t>(1) </a:t>
            </a:r>
            <a:r>
              <a:rPr lang="en-US" sz="2300" i="1" dirty="0" err="1">
                <a:latin typeface="Times New Roman" pitchFamily="18" charset="0"/>
                <a:cs typeface="Times New Roman" pitchFamily="18" charset="0"/>
              </a:rPr>
              <a:t>Một</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quan</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chức</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của</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thành</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phố</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đã</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kết</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thúc</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buổi</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lễ</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phát</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thưởng</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như</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sau</a:t>
            </a:r>
            <a:r>
              <a:rPr lang="en-US" sz="2300" i="1" dirty="0">
                <a:latin typeface="Times New Roman" pitchFamily="18" charset="0"/>
                <a:cs typeface="Times New Roman" pitchFamily="18" charset="0"/>
              </a:rPr>
              <a:t>: </a:t>
            </a:r>
            <a:r>
              <a:rPr lang="en-US" sz="2300" dirty="0">
                <a:latin typeface="Times New Roman" pitchFamily="18" charset="0"/>
                <a:cs typeface="Times New Roman" pitchFamily="18" charset="0"/>
                <a:sym typeface="Wingdings" pitchFamily="2" charset="2"/>
              </a:rPr>
              <a:t>(2) </a:t>
            </a:r>
            <a:r>
              <a:rPr lang="en-US" sz="2300" i="1" dirty="0" err="1">
                <a:latin typeface="Times New Roman" pitchFamily="18" charset="0"/>
                <a:cs typeface="Times New Roman" pitchFamily="18" charset="0"/>
                <a:sym typeface="Wingdings" pitchFamily="2" charset="2"/>
              </a:rPr>
              <a:t>Và</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ông</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đưa</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tay</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chỉ</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về</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phía</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các</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thầy</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giáo</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cô</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giáo</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ngồi</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trên</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các</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hành</a:t>
            </a:r>
            <a:r>
              <a:rPr lang="en-US" sz="2300" i="1" dirty="0">
                <a:latin typeface="Times New Roman" pitchFamily="18" charset="0"/>
                <a:cs typeface="Times New Roman" pitchFamily="18" charset="0"/>
                <a:sym typeface="Wingdings" pitchFamily="2" charset="2"/>
              </a:rPr>
              <a:t> lang. </a:t>
            </a:r>
            <a:r>
              <a:rPr lang="en-US" sz="2300" dirty="0">
                <a:latin typeface="Times New Roman" pitchFamily="18" charset="0"/>
                <a:cs typeface="Times New Roman" pitchFamily="18" charset="0"/>
                <a:sym typeface="Wingdings" pitchFamily="2" charset="2"/>
              </a:rPr>
              <a:t>(3) </a:t>
            </a:r>
            <a:r>
              <a:rPr lang="en-US" sz="2300" i="1" dirty="0" err="1">
                <a:latin typeface="Times New Roman" pitchFamily="18" charset="0"/>
                <a:cs typeface="Times New Roman" pitchFamily="18" charset="0"/>
                <a:sym typeface="Wingdings" pitchFamily="2" charset="2"/>
              </a:rPr>
              <a:t>Các</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thầy</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các</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cô</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đều</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đứng</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dậy</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vẫy</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mũ</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vẫy</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khăn</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đáp</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lại</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tất</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cả</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đều</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xúc</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động</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về</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sự</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biểu</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lộ</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lòng</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yêu</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mến</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ấy</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của</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học</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sinh</a:t>
            </a:r>
            <a:r>
              <a:rPr lang="en-US" sz="2300" i="1" dirty="0">
                <a:latin typeface="Times New Roman" pitchFamily="18" charset="0"/>
                <a:cs typeface="Times New Roman" pitchFamily="18" charset="0"/>
                <a:sym typeface="Wingdings" pitchFamily="2" charset="2"/>
              </a:rPr>
              <a:t>. </a:t>
            </a:r>
            <a:r>
              <a:rPr lang="en-US" sz="2300" dirty="0">
                <a:latin typeface="Times New Roman" pitchFamily="18" charset="0"/>
                <a:cs typeface="Times New Roman" pitchFamily="18" charset="0"/>
                <a:sym typeface="Wingdings" pitchFamily="2" charset="2"/>
              </a:rPr>
              <a:t>(4)</a:t>
            </a:r>
            <a:r>
              <a:rPr lang="en-US" sz="2300" dirty="0">
                <a:latin typeface=".VnTime" pitchFamily="34" charset="0"/>
                <a:sym typeface="Wingdings" pitchFamily="2" charset="2"/>
              </a:rPr>
              <a:t> </a:t>
            </a:r>
            <a:r>
              <a:rPr lang="en-US" sz="2300" i="1" dirty="0">
                <a:latin typeface="Times New Roman" pitchFamily="18" charset="0"/>
                <a:cs typeface="Times New Roman" pitchFamily="18" charset="0"/>
                <a:sym typeface="Wingdings" pitchFamily="2" charset="2"/>
              </a:rPr>
              <a:t>Ra </a:t>
            </a:r>
            <a:r>
              <a:rPr lang="en-US" sz="2300" i="1" dirty="0" err="1">
                <a:latin typeface="Times New Roman" pitchFamily="18" charset="0"/>
                <a:cs typeface="Times New Roman" pitchFamily="18" charset="0"/>
                <a:sym typeface="Wingdings" pitchFamily="2" charset="2"/>
              </a:rPr>
              <a:t>khỏi</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đây</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các</a:t>
            </a:r>
            <a:r>
              <a:rPr lang="en-US" sz="2300" i="1" dirty="0">
                <a:latin typeface="Times New Roman" pitchFamily="18" charset="0"/>
                <a:cs typeface="Times New Roman" pitchFamily="18" charset="0"/>
                <a:sym typeface="Wingdings" pitchFamily="2" charset="2"/>
              </a:rPr>
              <a:t> con ạ, </a:t>
            </a:r>
            <a:r>
              <a:rPr lang="en-US" sz="2300" i="1" dirty="0" err="1">
                <a:latin typeface="Times New Roman" pitchFamily="18" charset="0"/>
                <a:cs typeface="Times New Roman" pitchFamily="18" charset="0"/>
                <a:sym typeface="Wingdings" pitchFamily="2" charset="2"/>
              </a:rPr>
              <a:t>các</a:t>
            </a:r>
            <a:r>
              <a:rPr lang="en-US" sz="2300" i="1" dirty="0">
                <a:latin typeface="Times New Roman" pitchFamily="18" charset="0"/>
                <a:cs typeface="Times New Roman" pitchFamily="18" charset="0"/>
                <a:sym typeface="Wingdings" pitchFamily="2" charset="2"/>
              </a:rPr>
              <a:t> con </a:t>
            </a:r>
            <a:r>
              <a:rPr lang="en-US" sz="2300" i="1" dirty="0" err="1">
                <a:latin typeface="Times New Roman" pitchFamily="18" charset="0"/>
                <a:cs typeface="Times New Roman" pitchFamily="18" charset="0"/>
                <a:sym typeface="Wingdings" pitchFamily="2" charset="2"/>
              </a:rPr>
              <a:t>không</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quên</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gửi</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lời</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chào</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và</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lòng</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biết</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ơn</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đến</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những</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người</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vì</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các</a:t>
            </a:r>
            <a:r>
              <a:rPr lang="en-US" sz="2300" i="1" dirty="0">
                <a:latin typeface="Times New Roman" pitchFamily="18" charset="0"/>
                <a:cs typeface="Times New Roman" pitchFamily="18" charset="0"/>
                <a:sym typeface="Wingdings" pitchFamily="2" charset="2"/>
              </a:rPr>
              <a:t> con </a:t>
            </a:r>
            <a:r>
              <a:rPr lang="en-US" sz="2300" i="1" dirty="0" err="1">
                <a:latin typeface="Times New Roman" pitchFamily="18" charset="0"/>
                <a:cs typeface="Times New Roman" pitchFamily="18" charset="0"/>
                <a:sym typeface="Wingdings" pitchFamily="2" charset="2"/>
              </a:rPr>
              <a:t>mà</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không</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quản</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bao</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mệt</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nhọc</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những</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người</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đã</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hiến</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cả</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trí</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thông</a:t>
            </a:r>
            <a:r>
              <a:rPr lang="en-US" sz="2300" i="1" dirty="0">
                <a:latin typeface="Times New Roman" pitchFamily="18" charset="0"/>
                <a:cs typeface="Times New Roman" pitchFamily="18" charset="0"/>
                <a:sym typeface="Wingdings" pitchFamily="2" charset="2"/>
              </a:rPr>
              <a:t> minh </a:t>
            </a:r>
            <a:r>
              <a:rPr lang="en-US" sz="2300" i="1" dirty="0" err="1">
                <a:latin typeface="Times New Roman" pitchFamily="18" charset="0"/>
                <a:cs typeface="Times New Roman" pitchFamily="18" charset="0"/>
                <a:sym typeface="Wingdings" pitchFamily="2" charset="2"/>
              </a:rPr>
              <a:t>và</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lòng</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dũng</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cảm</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cho</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các</a:t>
            </a:r>
            <a:r>
              <a:rPr lang="en-US" sz="2300" i="1" dirty="0">
                <a:latin typeface="Times New Roman" pitchFamily="18" charset="0"/>
                <a:cs typeface="Times New Roman" pitchFamily="18" charset="0"/>
                <a:sym typeface="Wingdings" pitchFamily="2" charset="2"/>
              </a:rPr>
              <a:t> con, </a:t>
            </a:r>
            <a:r>
              <a:rPr lang="en-US" sz="2300" i="1" dirty="0" err="1">
                <a:latin typeface="Times New Roman" pitchFamily="18" charset="0"/>
                <a:cs typeface="Times New Roman" pitchFamily="18" charset="0"/>
                <a:sym typeface="Wingdings" pitchFamily="2" charset="2"/>
              </a:rPr>
              <a:t>những</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người</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sống</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và</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chết</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vì</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các</a:t>
            </a:r>
            <a:r>
              <a:rPr lang="en-US" sz="2300" i="1" dirty="0">
                <a:latin typeface="Times New Roman" pitchFamily="18" charset="0"/>
                <a:cs typeface="Times New Roman" pitchFamily="18" charset="0"/>
                <a:sym typeface="Wingdings" pitchFamily="2" charset="2"/>
              </a:rPr>
              <a:t> con, </a:t>
            </a:r>
            <a:r>
              <a:rPr lang="en-US" sz="2300" i="1" dirty="0" err="1">
                <a:latin typeface="Times New Roman" pitchFamily="18" charset="0"/>
                <a:cs typeface="Times New Roman" pitchFamily="18" charset="0"/>
                <a:sym typeface="Wingdings" pitchFamily="2" charset="2"/>
              </a:rPr>
              <a:t>và</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họ</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đây</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này</a:t>
            </a:r>
            <a:r>
              <a:rPr lang="en-US" sz="2300" i="1" dirty="0">
                <a:latin typeface="Times New Roman" pitchFamily="18" charset="0"/>
                <a:cs typeface="Times New Roman" pitchFamily="18" charset="0"/>
                <a:sym typeface="Wingdings" pitchFamily="2" charset="2"/>
              </a:rPr>
              <a:t>! </a:t>
            </a:r>
            <a:r>
              <a:rPr lang="en-US" sz="2300" dirty="0">
                <a:latin typeface="Times New Roman" pitchFamily="18" charset="0"/>
                <a:cs typeface="Times New Roman" pitchFamily="18" charset="0"/>
                <a:sym typeface="Wingdings" pitchFamily="2" charset="2"/>
              </a:rPr>
              <a:t>(5) </a:t>
            </a:r>
            <a:r>
              <a:rPr lang="en-US" sz="2300" i="1" dirty="0" err="1">
                <a:latin typeface="Times New Roman" pitchFamily="18" charset="0"/>
                <a:cs typeface="Times New Roman" pitchFamily="18" charset="0"/>
                <a:sym typeface="Wingdings" pitchFamily="2" charset="2"/>
              </a:rPr>
              <a:t>Nghe</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lời</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kêu</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gọi</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cảm</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động</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đáp</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ứng</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đúng</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những</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tình</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cảm</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của</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mình</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tất</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cả</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học</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sinh</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đều</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đúng</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dậy</a:t>
            </a:r>
            <a:r>
              <a:rPr lang="en-US" sz="2300" i="1" dirty="0">
                <a:latin typeface="Times New Roman" pitchFamily="18" charset="0"/>
                <a:cs typeface="Times New Roman" pitchFamily="18" charset="0"/>
                <a:sym typeface="Wingdings" pitchFamily="2" charset="2"/>
              </a:rPr>
              <a:t>, dang </a:t>
            </a:r>
            <a:r>
              <a:rPr lang="en-US" sz="2300" i="1" dirty="0" err="1">
                <a:latin typeface="Times New Roman" pitchFamily="18" charset="0"/>
                <a:cs typeface="Times New Roman" pitchFamily="18" charset="0"/>
                <a:sym typeface="Wingdings" pitchFamily="2" charset="2"/>
              </a:rPr>
              <a:t>tay</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về</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phía</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các</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thầy</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các</a:t>
            </a:r>
            <a:r>
              <a:rPr lang="en-US" sz="2300" i="1" dirty="0">
                <a:latin typeface="Times New Roman" pitchFamily="18" charset="0"/>
                <a:cs typeface="Times New Roman" pitchFamily="18" charset="0"/>
                <a:sym typeface="Wingdings" pitchFamily="2" charset="2"/>
              </a:rPr>
              <a:t> </a:t>
            </a:r>
            <a:r>
              <a:rPr lang="en-US" sz="2300" i="1" dirty="0" err="1">
                <a:latin typeface="Times New Roman" pitchFamily="18" charset="0"/>
                <a:cs typeface="Times New Roman" pitchFamily="18" charset="0"/>
                <a:sym typeface="Wingdings" pitchFamily="2" charset="2"/>
              </a:rPr>
              <a:t>cô</a:t>
            </a:r>
            <a:r>
              <a:rPr lang="en-US" sz="2300" i="1" dirty="0">
                <a:latin typeface="Times New Roman" pitchFamily="18" charset="0"/>
                <a:cs typeface="Times New Roman" pitchFamily="18" charset="0"/>
                <a:sym typeface="Wingdings" pitchFamily="2" charset="2"/>
              </a:rPr>
              <a:t>.</a:t>
            </a:r>
            <a:r>
              <a:rPr lang="en-US" sz="2300" i="1" dirty="0">
                <a:latin typeface=".VnTime" pitchFamily="34" charset="0"/>
                <a:sym typeface="Wingdings" pitchFamily="2" charset="2"/>
              </a:rPr>
              <a:t> </a:t>
            </a:r>
          </a:p>
          <a:p>
            <a:pPr marL="0" indent="0" algn="just" eaLnBrk="1" hangingPunct="1">
              <a:lnSpc>
                <a:spcPct val="90000"/>
              </a:lnSpc>
              <a:buNone/>
              <a:defRPr/>
            </a:pPr>
            <a:r>
              <a:rPr lang="en-US" sz="2300" i="1" u="sng" dirty="0" err="1">
                <a:solidFill>
                  <a:srgbClr val="FF0000"/>
                </a:solidFill>
                <a:latin typeface="Times New Roman" pitchFamily="18" charset="0"/>
                <a:cs typeface="Times New Roman" pitchFamily="18" charset="0"/>
                <a:sym typeface="Wingdings" pitchFamily="2" charset="2"/>
              </a:rPr>
              <a:t>Gợi</a:t>
            </a:r>
            <a:r>
              <a:rPr lang="en-US" sz="2300" i="1" u="sng" dirty="0">
                <a:solidFill>
                  <a:srgbClr val="FF0000"/>
                </a:solidFill>
                <a:latin typeface="Times New Roman" pitchFamily="18" charset="0"/>
                <a:cs typeface="Times New Roman" pitchFamily="18" charset="0"/>
                <a:sym typeface="Wingdings" pitchFamily="2" charset="2"/>
              </a:rPr>
              <a:t> ý:</a:t>
            </a:r>
            <a:r>
              <a:rPr lang="en-US" sz="2300" dirty="0">
                <a:solidFill>
                  <a:srgbClr val="FF0000"/>
                </a:solidFill>
                <a:latin typeface="Times New Roman" pitchFamily="18" charset="0"/>
                <a:cs typeface="Times New Roman" pitchFamily="18" charset="0"/>
                <a:sym typeface="Wingdings" pitchFamily="2" charset="2"/>
              </a:rPr>
              <a:t> </a:t>
            </a:r>
            <a:r>
              <a:rPr lang="en-US" sz="2300" dirty="0" err="1">
                <a:latin typeface="Times New Roman" pitchFamily="18" charset="0"/>
                <a:cs typeface="Times New Roman" pitchFamily="18" charset="0"/>
                <a:sym typeface="Wingdings" pitchFamily="2" charset="2"/>
              </a:rPr>
              <a:t>Dựa</a:t>
            </a:r>
            <a:r>
              <a:rPr lang="en-US" sz="2300" dirty="0">
                <a:latin typeface="Times New Roman" pitchFamily="18" charset="0"/>
                <a:cs typeface="Times New Roman" pitchFamily="18" charset="0"/>
                <a:sym typeface="Wingdings" pitchFamily="2" charset="2"/>
              </a:rPr>
              <a:t> </a:t>
            </a:r>
            <a:r>
              <a:rPr lang="en-US" sz="2300" dirty="0" err="1">
                <a:latin typeface="Times New Roman" pitchFamily="18" charset="0"/>
                <a:cs typeface="Times New Roman" pitchFamily="18" charset="0"/>
                <a:sym typeface="Wingdings" pitchFamily="2" charset="2"/>
              </a:rPr>
              <a:t>trên</a:t>
            </a:r>
            <a:r>
              <a:rPr lang="en-US" sz="2300" dirty="0">
                <a:latin typeface="Times New Roman" pitchFamily="18" charset="0"/>
                <a:cs typeface="Times New Roman" pitchFamily="18" charset="0"/>
                <a:sym typeface="Wingdings" pitchFamily="2" charset="2"/>
              </a:rPr>
              <a:t> </a:t>
            </a:r>
            <a:r>
              <a:rPr lang="en-US" sz="2300" dirty="0" err="1">
                <a:latin typeface="Times New Roman" pitchFamily="18" charset="0"/>
                <a:cs typeface="Times New Roman" pitchFamily="18" charset="0"/>
                <a:sym typeface="Wingdings" pitchFamily="2" charset="2"/>
              </a:rPr>
              <a:t>những</a:t>
            </a:r>
            <a:r>
              <a:rPr lang="en-US" sz="2300" dirty="0">
                <a:latin typeface="Times New Roman" pitchFamily="18" charset="0"/>
                <a:cs typeface="Times New Roman" pitchFamily="18" charset="0"/>
                <a:sym typeface="Wingdings" pitchFamily="2" charset="2"/>
              </a:rPr>
              <a:t> </a:t>
            </a:r>
            <a:r>
              <a:rPr lang="en-US" sz="2300" dirty="0" err="1">
                <a:latin typeface="Times New Roman" pitchFamily="18" charset="0"/>
                <a:cs typeface="Times New Roman" pitchFamily="18" charset="0"/>
                <a:sym typeface="Wingdings" pitchFamily="2" charset="2"/>
              </a:rPr>
              <a:t>hiểu</a:t>
            </a:r>
            <a:r>
              <a:rPr lang="en-US" sz="2300" dirty="0">
                <a:latin typeface="Times New Roman" pitchFamily="18" charset="0"/>
                <a:cs typeface="Times New Roman" pitchFamily="18" charset="0"/>
                <a:sym typeface="Wingdings" pitchFamily="2" charset="2"/>
              </a:rPr>
              <a:t> </a:t>
            </a:r>
            <a:r>
              <a:rPr lang="en-US" sz="2300" dirty="0" err="1">
                <a:latin typeface="Times New Roman" pitchFamily="18" charset="0"/>
                <a:cs typeface="Times New Roman" pitchFamily="18" charset="0"/>
                <a:sym typeface="Wingdings" pitchFamily="2" charset="2"/>
              </a:rPr>
              <a:t>biết</a:t>
            </a:r>
            <a:r>
              <a:rPr lang="en-US" sz="2300" dirty="0">
                <a:latin typeface="Times New Roman" pitchFamily="18" charset="0"/>
                <a:cs typeface="Times New Roman" pitchFamily="18" charset="0"/>
                <a:sym typeface="Wingdings" pitchFamily="2" charset="2"/>
              </a:rPr>
              <a:t> </a:t>
            </a:r>
            <a:r>
              <a:rPr lang="en-US" sz="2300" dirty="0" err="1">
                <a:latin typeface="Times New Roman" pitchFamily="18" charset="0"/>
                <a:cs typeface="Times New Roman" pitchFamily="18" charset="0"/>
                <a:sym typeface="Wingdings" pitchFamily="2" charset="2"/>
              </a:rPr>
              <a:t>về</a:t>
            </a:r>
            <a:r>
              <a:rPr lang="en-US" sz="2300" dirty="0">
                <a:latin typeface="Times New Roman" pitchFamily="18" charset="0"/>
                <a:cs typeface="Times New Roman" pitchFamily="18" charset="0"/>
                <a:sym typeface="Wingdings" pitchFamily="2" charset="2"/>
              </a:rPr>
              <a:t> </a:t>
            </a:r>
            <a:r>
              <a:rPr lang="en-US" sz="2300" dirty="0" err="1">
                <a:latin typeface="Times New Roman" pitchFamily="18" charset="0"/>
                <a:cs typeface="Times New Roman" pitchFamily="18" charset="0"/>
                <a:sym typeface="Wingdings" pitchFamily="2" charset="2"/>
              </a:rPr>
              <a:t>hai</a:t>
            </a:r>
            <a:r>
              <a:rPr lang="en-US" sz="2300" dirty="0">
                <a:latin typeface="Times New Roman" pitchFamily="18" charset="0"/>
                <a:cs typeface="Times New Roman" pitchFamily="18" charset="0"/>
                <a:sym typeface="Wingdings" pitchFamily="2" charset="2"/>
              </a:rPr>
              <a:t> </a:t>
            </a:r>
            <a:r>
              <a:rPr lang="en-US" sz="2300" dirty="0" err="1">
                <a:latin typeface="Times New Roman" pitchFamily="18" charset="0"/>
                <a:cs typeface="Times New Roman" pitchFamily="18" charset="0"/>
                <a:sym typeface="Wingdings" pitchFamily="2" charset="2"/>
              </a:rPr>
              <a:t>mặt</a:t>
            </a:r>
            <a:r>
              <a:rPr lang="en-US" sz="2300" dirty="0">
                <a:latin typeface="Times New Roman" pitchFamily="18" charset="0"/>
                <a:cs typeface="Times New Roman" pitchFamily="18" charset="0"/>
                <a:sym typeface="Wingdings" pitchFamily="2" charset="2"/>
              </a:rPr>
              <a:t> </a:t>
            </a:r>
            <a:r>
              <a:rPr lang="en-US" sz="2300" dirty="0" err="1">
                <a:latin typeface="Times New Roman" pitchFamily="18" charset="0"/>
                <a:cs typeface="Times New Roman" pitchFamily="18" charset="0"/>
                <a:sym typeface="Wingdings" pitchFamily="2" charset="2"/>
              </a:rPr>
              <a:t>liên</a:t>
            </a:r>
            <a:r>
              <a:rPr lang="en-US" sz="2300" dirty="0">
                <a:latin typeface="Times New Roman" pitchFamily="18" charset="0"/>
                <a:cs typeface="Times New Roman" pitchFamily="18" charset="0"/>
                <a:sym typeface="Wingdings" pitchFamily="2" charset="2"/>
              </a:rPr>
              <a:t> </a:t>
            </a:r>
            <a:r>
              <a:rPr lang="en-US" sz="2300" dirty="0" err="1">
                <a:latin typeface="Times New Roman" pitchFamily="18" charset="0"/>
                <a:cs typeface="Times New Roman" pitchFamily="18" charset="0"/>
                <a:sym typeface="Wingdings" pitchFamily="2" charset="2"/>
              </a:rPr>
              <a:t>kết</a:t>
            </a:r>
            <a:r>
              <a:rPr lang="en-US" sz="2300" dirty="0">
                <a:latin typeface="Times New Roman" pitchFamily="18" charset="0"/>
                <a:cs typeface="Times New Roman" pitchFamily="18" charset="0"/>
                <a:sym typeface="Wingdings" pitchFamily="2" charset="2"/>
              </a:rPr>
              <a:t> (</a:t>
            </a:r>
            <a:r>
              <a:rPr lang="en-US" sz="2300" dirty="0" err="1">
                <a:latin typeface="Times New Roman" pitchFamily="18" charset="0"/>
                <a:cs typeface="Times New Roman" pitchFamily="18" charset="0"/>
                <a:sym typeface="Wingdings" pitchFamily="2" charset="2"/>
              </a:rPr>
              <a:t>nội</a:t>
            </a:r>
            <a:r>
              <a:rPr lang="en-US" sz="2300" dirty="0">
                <a:latin typeface="Times New Roman" pitchFamily="18" charset="0"/>
                <a:cs typeface="Times New Roman" pitchFamily="18" charset="0"/>
                <a:sym typeface="Wingdings" pitchFamily="2" charset="2"/>
              </a:rPr>
              <a:t> dung </a:t>
            </a:r>
            <a:r>
              <a:rPr lang="en-US" sz="2300" dirty="0" err="1">
                <a:latin typeface="Times New Roman" pitchFamily="18" charset="0"/>
                <a:cs typeface="Times New Roman" pitchFamily="18" charset="0"/>
                <a:sym typeface="Wingdings" pitchFamily="2" charset="2"/>
              </a:rPr>
              <a:t>và</a:t>
            </a:r>
            <a:r>
              <a:rPr lang="en-US" sz="2300" dirty="0">
                <a:latin typeface="Times New Roman" pitchFamily="18" charset="0"/>
                <a:cs typeface="Times New Roman" pitchFamily="18" charset="0"/>
                <a:sym typeface="Wingdings" pitchFamily="2" charset="2"/>
              </a:rPr>
              <a:t> </a:t>
            </a:r>
            <a:r>
              <a:rPr lang="en-US" sz="2300" dirty="0" err="1">
                <a:latin typeface="Times New Roman" pitchFamily="18" charset="0"/>
                <a:cs typeface="Times New Roman" pitchFamily="18" charset="0"/>
                <a:sym typeface="Wingdings" pitchFamily="2" charset="2"/>
              </a:rPr>
              <a:t>hình</a:t>
            </a:r>
            <a:r>
              <a:rPr lang="en-US" sz="2300" dirty="0">
                <a:latin typeface="Times New Roman" pitchFamily="18" charset="0"/>
                <a:cs typeface="Times New Roman" pitchFamily="18" charset="0"/>
                <a:sym typeface="Wingdings" pitchFamily="2" charset="2"/>
              </a:rPr>
              <a:t> </a:t>
            </a:r>
            <a:r>
              <a:rPr lang="en-US" sz="2300" dirty="0" err="1">
                <a:latin typeface="Times New Roman" pitchFamily="18" charset="0"/>
                <a:cs typeface="Times New Roman" pitchFamily="18" charset="0"/>
                <a:sym typeface="Wingdings" pitchFamily="2" charset="2"/>
              </a:rPr>
              <a:t>thức</a:t>
            </a:r>
            <a:r>
              <a:rPr lang="en-US" sz="2300" dirty="0">
                <a:latin typeface="Times New Roman" pitchFamily="18" charset="0"/>
                <a:cs typeface="Times New Roman" pitchFamily="18" charset="0"/>
                <a:sym typeface="Wingdings" pitchFamily="2" charset="2"/>
              </a:rPr>
              <a:t>) </a:t>
            </a:r>
            <a:r>
              <a:rPr lang="en-US" sz="2300" dirty="0" err="1">
                <a:latin typeface="Times New Roman" pitchFamily="18" charset="0"/>
                <a:cs typeface="Times New Roman" pitchFamily="18" charset="0"/>
                <a:sym typeface="Wingdings" pitchFamily="2" charset="2"/>
              </a:rPr>
              <a:t>để</a:t>
            </a:r>
            <a:r>
              <a:rPr lang="en-US" sz="2300" dirty="0">
                <a:latin typeface="Times New Roman" pitchFamily="18" charset="0"/>
                <a:cs typeface="Times New Roman" pitchFamily="18" charset="0"/>
                <a:sym typeface="Wingdings" pitchFamily="2" charset="2"/>
              </a:rPr>
              <a:t> </a:t>
            </a:r>
            <a:r>
              <a:rPr lang="en-US" sz="2300" dirty="0" err="1">
                <a:latin typeface="Times New Roman" pitchFamily="18" charset="0"/>
                <a:cs typeface="Times New Roman" pitchFamily="18" charset="0"/>
                <a:sym typeface="Wingdings" pitchFamily="2" charset="2"/>
              </a:rPr>
              <a:t>tìm</a:t>
            </a:r>
            <a:r>
              <a:rPr lang="en-US" sz="2300" dirty="0">
                <a:latin typeface="Times New Roman" pitchFamily="18" charset="0"/>
                <a:cs typeface="Times New Roman" pitchFamily="18" charset="0"/>
                <a:sym typeface="Wingdings" pitchFamily="2" charset="2"/>
              </a:rPr>
              <a:t> </a:t>
            </a:r>
            <a:r>
              <a:rPr lang="en-US" sz="2300" dirty="0" err="1">
                <a:latin typeface="Times New Roman" pitchFamily="18" charset="0"/>
                <a:cs typeface="Times New Roman" pitchFamily="18" charset="0"/>
                <a:sym typeface="Wingdings" pitchFamily="2" charset="2"/>
              </a:rPr>
              <a:t>ra</a:t>
            </a:r>
            <a:r>
              <a:rPr lang="en-US" sz="2300" dirty="0">
                <a:latin typeface="Times New Roman" pitchFamily="18" charset="0"/>
                <a:cs typeface="Times New Roman" pitchFamily="18" charset="0"/>
                <a:sym typeface="Wingdings" pitchFamily="2" charset="2"/>
              </a:rPr>
              <a:t> </a:t>
            </a:r>
            <a:r>
              <a:rPr lang="en-US" sz="2300" dirty="0" err="1">
                <a:latin typeface="Times New Roman" pitchFamily="18" charset="0"/>
                <a:cs typeface="Times New Roman" pitchFamily="18" charset="0"/>
                <a:sym typeface="Wingdings" pitchFamily="2" charset="2"/>
              </a:rPr>
              <a:t>lời</a:t>
            </a:r>
            <a:r>
              <a:rPr lang="en-US" sz="2300" dirty="0">
                <a:latin typeface="Times New Roman" pitchFamily="18" charset="0"/>
                <a:cs typeface="Times New Roman" pitchFamily="18" charset="0"/>
                <a:sym typeface="Wingdings" pitchFamily="2" charset="2"/>
              </a:rPr>
              <a:t> </a:t>
            </a:r>
            <a:r>
              <a:rPr lang="en-US" sz="2300" dirty="0" err="1">
                <a:latin typeface="Times New Roman" pitchFamily="18" charset="0"/>
                <a:cs typeface="Times New Roman" pitchFamily="18" charset="0"/>
                <a:sym typeface="Wingdings" pitchFamily="2" charset="2"/>
              </a:rPr>
              <a:t>giải</a:t>
            </a:r>
            <a:r>
              <a:rPr lang="en-US" sz="2300" dirty="0">
                <a:latin typeface="Times New Roman" pitchFamily="18" charset="0"/>
                <a:cs typeface="Times New Roman" pitchFamily="18" charset="0"/>
                <a:sym typeface="Wingdings" pitchFamily="2" charset="2"/>
              </a:rPr>
              <a:t> </a:t>
            </a:r>
            <a:r>
              <a:rPr lang="en-US" sz="2300" dirty="0" err="1">
                <a:latin typeface="Times New Roman" pitchFamily="18" charset="0"/>
                <a:cs typeface="Times New Roman" pitchFamily="18" charset="0"/>
                <a:sym typeface="Wingdings" pitchFamily="2" charset="2"/>
              </a:rPr>
              <a:t>đáp</a:t>
            </a:r>
            <a:endParaRPr lang="en-US" sz="2300" dirty="0">
              <a:latin typeface="Times New Roman" pitchFamily="18" charset="0"/>
              <a:cs typeface="Times New Roman" pitchFamily="18" charset="0"/>
              <a:sym typeface="Wingdings" pitchFamily="2" charset="2"/>
            </a:endParaRPr>
          </a:p>
          <a:p>
            <a:pPr algn="just" eaLnBrk="1" hangingPunct="1">
              <a:lnSpc>
                <a:spcPct val="90000"/>
              </a:lnSpc>
              <a:buFont typeface="Symbol"/>
              <a:buChar char="Þ"/>
              <a:defRPr/>
            </a:pPr>
            <a:r>
              <a:rPr lang="en-US" sz="2300" dirty="0">
                <a:latin typeface="Times New Roman" pitchFamily="18" charset="0"/>
                <a:cs typeface="Times New Roman" pitchFamily="18" charset="0"/>
                <a:sym typeface="Wingdings" pitchFamily="2" charset="2"/>
              </a:rPr>
              <a:t>(1)- (2)- (4)- (5)-(3)</a:t>
            </a:r>
            <a:endParaRPr lang="vi-VN" sz="2300" dirty="0">
              <a:latin typeface="Times New Roman" pitchFamily="18" charset="0"/>
              <a:cs typeface="Times New Roman" pitchFamily="18" charset="0"/>
              <a:sym typeface="Wingdings" pitchFamily="2" charset="2"/>
            </a:endParaRPr>
          </a:p>
          <a:p>
            <a:pPr algn="just" eaLnBrk="1" hangingPunct="1">
              <a:lnSpc>
                <a:spcPct val="90000"/>
              </a:lnSpc>
              <a:buFont typeface="Symbol"/>
              <a:buChar char="Þ"/>
              <a:defRPr/>
            </a:pPr>
            <a:r>
              <a:rPr lang="vi-VN"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Liên</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kết</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về</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nội</a:t>
            </a:r>
            <a:r>
              <a:rPr lang="en-US" sz="2400" b="1" dirty="0">
                <a:solidFill>
                  <a:srgbClr val="FF0000"/>
                </a:solidFill>
                <a:latin typeface="Times New Roman" pitchFamily="18" charset="0"/>
                <a:cs typeface="Times New Roman" pitchFamily="18" charset="0"/>
                <a:sym typeface="Wingdings" pitchFamily="2" charset="2"/>
              </a:rPr>
              <a:t> dung, </a:t>
            </a:r>
            <a:r>
              <a:rPr lang="en-US" sz="2400" b="1" dirty="0" err="1">
                <a:solidFill>
                  <a:srgbClr val="FF0000"/>
                </a:solidFill>
                <a:latin typeface="Times New Roman" pitchFamily="18" charset="0"/>
                <a:cs typeface="Times New Roman" pitchFamily="18" charset="0"/>
                <a:sym typeface="Wingdings" pitchFamily="2" charset="2"/>
              </a:rPr>
              <a:t>các</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câu</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trong</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đoạn</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văn</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phải</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được</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sắp</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xếp</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theo</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một</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trật</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tự</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hợp</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lí</a:t>
            </a:r>
            <a:endParaRPr lang="en-US" sz="2400" b="1" dirty="0">
              <a:solidFill>
                <a:srgbClr val="FF0000"/>
              </a:solidFill>
              <a:latin typeface="Times New Roman" pitchFamily="18" charset="0"/>
              <a:cs typeface="Times New Roman" pitchFamily="18" charset="0"/>
              <a:sym typeface="Wingdings" pitchFamily="2" charset="2"/>
            </a:endParaRPr>
          </a:p>
          <a:p>
            <a:pPr marL="0" indent="0" algn="just" eaLnBrk="1" hangingPunct="1">
              <a:lnSpc>
                <a:spcPct val="90000"/>
              </a:lnSpc>
              <a:buNone/>
              <a:defRPr/>
            </a:pPr>
            <a:endParaRPr lang="en-US" sz="2400" dirty="0">
              <a:latin typeface="Times New Roman" pitchFamily="18" charset="0"/>
              <a:cs typeface="Times New Roman" pitchFamily="18"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500"/>
                                        <p:tgtEl>
                                          <p:spTgt spid="48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fade">
                                      <p:cBhvr>
                                        <p:cTn id="12" dur="500"/>
                                        <p:tgtEl>
                                          <p:spTgt spid="112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fade">
                                      <p:cBhvr>
                                        <p:cTn id="17" dur="500"/>
                                        <p:tgtEl>
                                          <p:spTgt spid="112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Effect transition="in" filter="fade">
                                      <p:cBhvr>
                                        <p:cTn id="22" dur="500"/>
                                        <p:tgtEl>
                                          <p:spTgt spid="112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267">
                                            <p:txEl>
                                              <p:pRg st="3" end="3"/>
                                            </p:txEl>
                                          </p:spTgt>
                                        </p:tgtEl>
                                        <p:attrNameLst>
                                          <p:attrName>style.visibility</p:attrName>
                                        </p:attrNameLst>
                                      </p:cBhvr>
                                      <p:to>
                                        <p:strVal val="visible"/>
                                      </p:to>
                                    </p:set>
                                    <p:animEffect transition="in" filter="fade">
                                      <p:cBhvr>
                                        <p:cTn id="27"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Text Box 3">
            <a:extLst>
              <a:ext uri="{FF2B5EF4-FFF2-40B4-BE49-F238E27FC236}">
                <a16:creationId xmlns:a16="http://schemas.microsoft.com/office/drawing/2014/main" xmlns="" id="{34B70495-D957-4FF6-B38F-79BA3C39EBFA}"/>
              </a:ext>
            </a:extLst>
          </p:cNvPr>
          <p:cNvSpPr txBox="1">
            <a:spLocks noChangeArrowheads="1"/>
          </p:cNvSpPr>
          <p:nvPr/>
        </p:nvSpPr>
        <p:spPr bwMode="auto">
          <a:xfrm>
            <a:off x="2819400" y="1879600"/>
            <a:ext cx="662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3200" b="1">
              <a:solidFill>
                <a:srgbClr val="0000CC"/>
              </a:solidFill>
            </a:endParaRPr>
          </a:p>
        </p:txBody>
      </p:sp>
      <p:sp>
        <p:nvSpPr>
          <p:cNvPr id="29700" name="Text Box 4">
            <a:extLst>
              <a:ext uri="{FF2B5EF4-FFF2-40B4-BE49-F238E27FC236}">
                <a16:creationId xmlns:a16="http://schemas.microsoft.com/office/drawing/2014/main" xmlns="" id="{1762C4B8-2C30-4C29-B09E-9D819816F60F}"/>
              </a:ext>
            </a:extLst>
          </p:cNvPr>
          <p:cNvSpPr txBox="1">
            <a:spLocks noChangeArrowheads="1"/>
          </p:cNvSpPr>
          <p:nvPr/>
        </p:nvSpPr>
        <p:spPr bwMode="auto">
          <a:xfrm>
            <a:off x="1752600" y="-228600"/>
            <a:ext cx="86106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000" u="sng">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b="1" u="sng">
                <a:solidFill>
                  <a:srgbClr val="FF0000"/>
                </a:solidFill>
                <a:latin typeface="Times New Roman" panose="02020603050405020304" pitchFamily="18" charset="0"/>
                <a:cs typeface="Times New Roman" panose="02020603050405020304" pitchFamily="18" charset="0"/>
              </a:rPr>
              <a:t>Bài tập 2/19</a:t>
            </a:r>
            <a:r>
              <a:rPr lang="en-US" altLang="en-US" sz="2000">
                <a:solidFill>
                  <a:srgbClr val="FF0000"/>
                </a:solidFill>
                <a:latin typeface="Times New Roman" panose="02020603050405020304" pitchFamily="18" charset="0"/>
                <a:cs typeface="Times New Roman" panose="02020603050405020304" pitchFamily="18" charset="0"/>
              </a:rPr>
              <a:t>: Các câu văn dưới đây đã có tính liên kết chưa? Vì sao? </a:t>
            </a:r>
          </a:p>
          <a:p>
            <a:pPr algn="just" eaLnBrk="1" hangingPunct="1">
              <a:spcBef>
                <a:spcPct val="50000"/>
              </a:spcBef>
            </a:pPr>
            <a:r>
              <a:rPr lang="en-US" altLang="en-US" sz="2000">
                <a:solidFill>
                  <a:srgbClr val="FF0000"/>
                </a:solidFill>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(1) </a:t>
            </a:r>
            <a:r>
              <a:rPr lang="en-US" altLang="en-US" sz="2000" i="1">
                <a:latin typeface="Times New Roman" panose="02020603050405020304" pitchFamily="18" charset="0"/>
                <a:cs typeface="Times New Roman" panose="02020603050405020304" pitchFamily="18" charset="0"/>
              </a:rPr>
              <a:t>Tôi nhớ đến mẹ tôi “ lúc người còn sống tôi lên mười”. </a:t>
            </a:r>
            <a:r>
              <a:rPr lang="en-US" altLang="en-US" sz="2000">
                <a:latin typeface="Times New Roman" panose="02020603050405020304" pitchFamily="18" charset="0"/>
                <a:cs typeface="Times New Roman" panose="02020603050405020304" pitchFamily="18" charset="0"/>
              </a:rPr>
              <a:t>(2) </a:t>
            </a:r>
            <a:r>
              <a:rPr lang="en-US" altLang="en-US" sz="2000" i="1">
                <a:latin typeface="Times New Roman" panose="02020603050405020304" pitchFamily="18" charset="0"/>
                <a:cs typeface="Times New Roman" panose="02020603050405020304" pitchFamily="18" charset="0"/>
              </a:rPr>
              <a:t>Mẹ tôi âu yếm dắt tay tôi đi trên con đường dài và hẹp. </a:t>
            </a:r>
            <a:r>
              <a:rPr lang="en-US" altLang="en-US" sz="2000">
                <a:latin typeface="Times New Roman" panose="02020603050405020304" pitchFamily="18" charset="0"/>
                <a:cs typeface="Times New Roman" panose="02020603050405020304" pitchFamily="18" charset="0"/>
              </a:rPr>
              <a:t>(3) </a:t>
            </a:r>
            <a:r>
              <a:rPr lang="en-US" altLang="en-US" sz="2000" i="1">
                <a:latin typeface="Times New Roman" panose="02020603050405020304" pitchFamily="18" charset="0"/>
                <a:cs typeface="Times New Roman" panose="02020603050405020304" pitchFamily="18" charset="0"/>
              </a:rPr>
              <a:t>Sáng nay, lúc cô giáo đến thăm, tôi nói với mẹ có nhỡ thốt ra một lời thiếu lễ độ. </a:t>
            </a:r>
            <a:r>
              <a:rPr lang="en-US" altLang="en-US" sz="2000">
                <a:latin typeface="Times New Roman" panose="02020603050405020304" pitchFamily="18" charset="0"/>
                <a:cs typeface="Times New Roman" panose="02020603050405020304" pitchFamily="18" charset="0"/>
              </a:rPr>
              <a:t>(4) </a:t>
            </a:r>
            <a:r>
              <a:rPr lang="en-US" altLang="en-US" sz="2000" i="1">
                <a:latin typeface="Times New Roman" panose="02020603050405020304" pitchFamily="18" charset="0"/>
                <a:cs typeface="Times New Roman" panose="02020603050405020304" pitchFamily="18" charset="0"/>
              </a:rPr>
              <a:t>Còn chiều nay, mẹ hiền từ của tôi cho tôi đi dạo chơi với anh con trai lớn của bác gác cổng.</a:t>
            </a:r>
            <a:endParaRPr lang="en-US" altLang="en-US" sz="240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5364" name="Rectangle 1">
            <a:extLst>
              <a:ext uri="{FF2B5EF4-FFF2-40B4-BE49-F238E27FC236}">
                <a16:creationId xmlns:a16="http://schemas.microsoft.com/office/drawing/2014/main" xmlns="" id="{733C1D7E-F4DF-4C0B-A312-129ABC5E5450}"/>
              </a:ext>
            </a:extLst>
          </p:cNvPr>
          <p:cNvSpPr>
            <a:spLocks noChangeArrowheads="1"/>
          </p:cNvSpPr>
          <p:nvPr/>
        </p:nvSpPr>
        <p:spPr bwMode="auto">
          <a:xfrm>
            <a:off x="1676400" y="1882776"/>
            <a:ext cx="87630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100" i="1" u="sng">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Gợi ý:</a:t>
            </a:r>
            <a:r>
              <a:rPr lang="en-US" altLang="en-US" sz="2100" i="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p>
          <a:p>
            <a:pPr algn="just" eaLnBrk="1" hangingPunct="1">
              <a:spcBef>
                <a:spcPct val="50000"/>
              </a:spcBef>
            </a:pPr>
            <a:r>
              <a:rPr lang="en-US" altLang="en-US" sz="2100">
                <a:latin typeface="Times New Roman" panose="02020603050405020304" pitchFamily="18" charset="0"/>
                <a:cs typeface="Times New Roman" panose="02020603050405020304" pitchFamily="18" charset="0"/>
                <a:sym typeface="Wingdings" panose="05000000000000000000" pitchFamily="2" charset="2"/>
              </a:rPr>
              <a:t>- Về hình thức, các câu văn có vẻ “liên kết” với nhau, có trình tự thời gian </a:t>
            </a:r>
            <a:r>
              <a:rPr lang="en-US" altLang="en-US" sz="2100" i="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sáng- chiều</a:t>
            </a:r>
            <a:r>
              <a:rPr lang="en-US" altLang="en-US" sz="2100">
                <a:latin typeface="Times New Roman" panose="02020603050405020304" pitchFamily="18" charset="0"/>
                <a:cs typeface="Times New Roman" panose="02020603050405020304" pitchFamily="18" charset="0"/>
                <a:sym typeface="Wingdings" panose="05000000000000000000" pitchFamily="2" charset="2"/>
              </a:rPr>
              <a:t>.</a:t>
            </a:r>
          </a:p>
          <a:p>
            <a:pPr algn="just" eaLnBrk="1" hangingPunct="1">
              <a:spcBef>
                <a:spcPct val="50000"/>
              </a:spcBef>
            </a:pPr>
            <a:r>
              <a:rPr lang="en-US" altLang="en-US" sz="2100">
                <a:latin typeface="Times New Roman" panose="02020603050405020304" pitchFamily="18" charset="0"/>
                <a:cs typeface="Times New Roman" panose="02020603050405020304" pitchFamily="18" charset="0"/>
                <a:sym typeface="Wingdings" panose="05000000000000000000" pitchFamily="2" charset="2"/>
              </a:rPr>
              <a:t>-  Câu 1 và câu 2 liên kết với nhau vì có </a:t>
            </a:r>
            <a:r>
              <a:rPr lang="en-US" altLang="en-US" sz="2100" i="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mẹ tôi  </a:t>
            </a:r>
            <a:r>
              <a:rPr lang="en-US" altLang="en-US" sz="2100">
                <a:latin typeface="Times New Roman" panose="02020603050405020304" pitchFamily="18" charset="0"/>
                <a:cs typeface="Times New Roman" panose="02020603050405020304" pitchFamily="18" charset="0"/>
                <a:sym typeface="Wingdings" panose="05000000000000000000" pitchFamily="2" charset="2"/>
              </a:rPr>
              <a:t>được lặp lại, cả 4 câu đều lặp lại từ </a:t>
            </a:r>
            <a:r>
              <a:rPr lang="en-US" altLang="en-US" sz="2100" i="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tôi </a:t>
            </a:r>
            <a:r>
              <a:rPr lang="en-US" altLang="en-US" sz="2100">
                <a:latin typeface="Times New Roman" panose="02020603050405020304" pitchFamily="18" charset="0"/>
                <a:cs typeface="Times New Roman" panose="02020603050405020304" pitchFamily="18" charset="0"/>
                <a:sym typeface="Wingdings" panose="05000000000000000000" pitchFamily="2" charset="2"/>
              </a:rPr>
              <a:t>, có sử dụng quan hệ từ </a:t>
            </a:r>
            <a:r>
              <a:rPr lang="en-US" altLang="en-US" sz="2100" i="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Còn-  với – của             </a:t>
            </a:r>
          </a:p>
          <a:p>
            <a:pPr algn="just" eaLnBrk="1" hangingPunct="1">
              <a:spcBef>
                <a:spcPct val="50000"/>
              </a:spcBef>
            </a:pPr>
            <a:r>
              <a:rPr lang="en-US" altLang="en-US" sz="2100">
                <a:latin typeface="Times New Roman" panose="02020603050405020304" pitchFamily="18" charset="0"/>
                <a:cs typeface="Times New Roman" panose="02020603050405020304" pitchFamily="18" charset="0"/>
                <a:sym typeface="Wingdings" panose="05000000000000000000" pitchFamily="2" charset="2"/>
              </a:rPr>
              <a:t> - Tuy có các từ ngữ liên kết câu,  nhưng đoạn văn vẫn chưa rõ ý, không có mối liên kết, vì sao?</a:t>
            </a:r>
          </a:p>
          <a:p>
            <a:pPr algn="just" eaLnBrk="1" hangingPunct="1">
              <a:spcBef>
                <a:spcPct val="50000"/>
              </a:spcBef>
            </a:pPr>
            <a:r>
              <a:rPr lang="en-US" altLang="en-US" sz="2100">
                <a:latin typeface="Times New Roman" panose="02020603050405020304" pitchFamily="18" charset="0"/>
                <a:cs typeface="Times New Roman" panose="02020603050405020304" pitchFamily="18" charset="0"/>
                <a:sym typeface="Wingdings" panose="05000000000000000000" pitchFamily="2" charset="2"/>
              </a:rPr>
              <a:t>-&gt; Vì không có sự gắn kết về nội dung. Câu 1 nói về quá khứ, nhưng câu 2,3,4 trình tự sắp xếp chưa hợp lí</a:t>
            </a:r>
            <a:endParaRPr lang="en-US" altLang="en-US" sz="2100"/>
          </a:p>
        </p:txBody>
      </p:sp>
      <p:sp>
        <p:nvSpPr>
          <p:cNvPr id="15365" name="Rectangle 2">
            <a:extLst>
              <a:ext uri="{FF2B5EF4-FFF2-40B4-BE49-F238E27FC236}">
                <a16:creationId xmlns:a16="http://schemas.microsoft.com/office/drawing/2014/main" xmlns="" id="{922B5B94-8C70-44C8-8C31-A8CC79626B6A}"/>
              </a:ext>
            </a:extLst>
          </p:cNvPr>
          <p:cNvSpPr>
            <a:spLocks noChangeArrowheads="1"/>
          </p:cNvSpPr>
          <p:nvPr/>
        </p:nvSpPr>
        <p:spPr bwMode="auto">
          <a:xfrm>
            <a:off x="1905000" y="5692775"/>
            <a:ext cx="8305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200" b="1" u="sng">
                <a:solidFill>
                  <a:srgbClr val="FF0000"/>
                </a:solidFill>
                <a:latin typeface="Times New Roman" panose="02020603050405020304" pitchFamily="18" charset="0"/>
                <a:cs typeface="Times New Roman" panose="02020603050405020304" pitchFamily="18" charset="0"/>
              </a:rPr>
              <a:t>Kết luận: </a:t>
            </a:r>
            <a:r>
              <a:rPr lang="en-US" altLang="en-US" sz="2200" b="1">
                <a:solidFill>
                  <a:srgbClr val="FF0000"/>
                </a:solidFill>
                <a:latin typeface="Times New Roman" panose="02020603050405020304" pitchFamily="18" charset="0"/>
                <a:cs typeface="Times New Roman" panose="02020603050405020304" pitchFamily="18" charset="0"/>
              </a:rPr>
              <a:t>Đoạn văn chỉ có liên kết về hình thức mà chưa có sự liên kết về nội dung, ý nghĩa, mỗi câu diễn đạt một ý riêng lẻ.</a:t>
            </a:r>
          </a:p>
        </p:txBody>
      </p:sp>
      <p:pic>
        <p:nvPicPr>
          <p:cNvPr id="5" name="Hình ảnh 4" descr="Ảnh có chứa văn bản, cỏ, người, nhóm&#10;&#10;Mô tả được tạo tự động">
            <a:extLst>
              <a:ext uri="{FF2B5EF4-FFF2-40B4-BE49-F238E27FC236}">
                <a16:creationId xmlns:a16="http://schemas.microsoft.com/office/drawing/2014/main" xmlns="" id="{01F80CF7-CABA-4ACB-9D4C-B150F2746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650" y="2021138"/>
            <a:ext cx="5143500" cy="269666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1000" fill="hold"/>
                                        <p:tgtEl>
                                          <p:spTgt spid="29700"/>
                                        </p:tgtEl>
                                        <p:attrNameLst>
                                          <p:attrName>ppt_w</p:attrName>
                                        </p:attrNameLst>
                                      </p:cBhvr>
                                      <p:tavLst>
                                        <p:tav tm="0">
                                          <p:val>
                                            <p:strVal val="#ppt_w+.3"/>
                                          </p:val>
                                        </p:tav>
                                        <p:tav tm="100000">
                                          <p:val>
                                            <p:strVal val="#ppt_w"/>
                                          </p:val>
                                        </p:tav>
                                      </p:tavLst>
                                    </p:anim>
                                    <p:anim calcmode="lin" valueType="num">
                                      <p:cBhvr>
                                        <p:cTn id="8" dur="1000" fill="hold"/>
                                        <p:tgtEl>
                                          <p:spTgt spid="29700"/>
                                        </p:tgtEl>
                                        <p:attrNameLst>
                                          <p:attrName>ppt_h</p:attrName>
                                        </p:attrNameLst>
                                      </p:cBhvr>
                                      <p:tavLst>
                                        <p:tav tm="0">
                                          <p:val>
                                            <p:strVal val="#ppt_h"/>
                                          </p:val>
                                        </p:tav>
                                        <p:tav tm="100000">
                                          <p:val>
                                            <p:strVal val="#ppt_h"/>
                                          </p:val>
                                        </p:tav>
                                      </p:tavLst>
                                    </p:anim>
                                    <p:animEffect transition="in" filter="fade">
                                      <p:cBhvr>
                                        <p:cTn id="9" dur="1000"/>
                                        <p:tgtEl>
                                          <p:spTgt spid="2970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5364">
                                            <p:txEl>
                                              <p:pRg st="0" end="0"/>
                                            </p:txEl>
                                          </p:spTgt>
                                        </p:tgtEl>
                                        <p:attrNameLst>
                                          <p:attrName>style.visibility</p:attrName>
                                        </p:attrNameLst>
                                      </p:cBhvr>
                                      <p:to>
                                        <p:strVal val="visible"/>
                                      </p:to>
                                    </p:set>
                                    <p:animEffect transition="in" filter="fade">
                                      <p:cBhvr>
                                        <p:cTn id="14" dur="500"/>
                                        <p:tgtEl>
                                          <p:spTgt spid="15364">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5364">
                                            <p:txEl>
                                              <p:pRg st="1" end="1"/>
                                            </p:txEl>
                                          </p:spTgt>
                                        </p:tgtEl>
                                        <p:attrNameLst>
                                          <p:attrName>style.visibility</p:attrName>
                                        </p:attrNameLst>
                                      </p:cBhvr>
                                      <p:to>
                                        <p:strVal val="visible"/>
                                      </p:to>
                                    </p:set>
                                    <p:animEffect transition="in" filter="fade">
                                      <p:cBhvr>
                                        <p:cTn id="17" dur="500"/>
                                        <p:tgtEl>
                                          <p:spTgt spid="15364">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5364">
                                            <p:txEl>
                                              <p:pRg st="2" end="2"/>
                                            </p:txEl>
                                          </p:spTgt>
                                        </p:tgtEl>
                                        <p:attrNameLst>
                                          <p:attrName>style.visibility</p:attrName>
                                        </p:attrNameLst>
                                      </p:cBhvr>
                                      <p:to>
                                        <p:strVal val="visible"/>
                                      </p:to>
                                    </p:set>
                                    <p:animEffect transition="in" filter="fade">
                                      <p:cBhvr>
                                        <p:cTn id="20" dur="500"/>
                                        <p:tgtEl>
                                          <p:spTgt spid="1536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5364">
                                            <p:txEl>
                                              <p:pRg st="3" end="3"/>
                                            </p:txEl>
                                          </p:spTgt>
                                        </p:tgtEl>
                                        <p:attrNameLst>
                                          <p:attrName>style.visibility</p:attrName>
                                        </p:attrNameLst>
                                      </p:cBhvr>
                                      <p:to>
                                        <p:strVal val="visible"/>
                                      </p:to>
                                    </p:set>
                                    <p:animEffect transition="in" filter="fade">
                                      <p:cBhvr>
                                        <p:cTn id="23" dur="500"/>
                                        <p:tgtEl>
                                          <p:spTgt spid="15364">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nodeType="clickEffect">
                                  <p:stCondLst>
                                    <p:cond delay="0"/>
                                  </p:stCondLst>
                                  <p:childTnLst>
                                    <p:animEffect transition="out" filter="fade">
                                      <p:cBhvr>
                                        <p:cTn id="27" dur="500"/>
                                        <p:tgtEl>
                                          <p:spTgt spid="15364">
                                            <p:txEl>
                                              <p:pRg st="0" end="0"/>
                                            </p:txEl>
                                          </p:spTgt>
                                        </p:tgtEl>
                                      </p:cBhvr>
                                    </p:animEffect>
                                    <p:set>
                                      <p:cBhvr>
                                        <p:cTn id="28" dur="1" fill="hold">
                                          <p:stCondLst>
                                            <p:cond delay="499"/>
                                          </p:stCondLst>
                                        </p:cTn>
                                        <p:tgtEl>
                                          <p:spTgt spid="15364">
                                            <p:txEl>
                                              <p:pRg st="0" end="0"/>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5364">
                                            <p:txEl>
                                              <p:pRg st="1" end="1"/>
                                            </p:txEl>
                                          </p:spTgt>
                                        </p:tgtEl>
                                      </p:cBhvr>
                                    </p:animEffect>
                                    <p:set>
                                      <p:cBhvr>
                                        <p:cTn id="31" dur="1" fill="hold">
                                          <p:stCondLst>
                                            <p:cond delay="499"/>
                                          </p:stCondLst>
                                        </p:cTn>
                                        <p:tgtEl>
                                          <p:spTgt spid="15364">
                                            <p:txEl>
                                              <p:pRg st="1" end="1"/>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5364">
                                            <p:txEl>
                                              <p:pRg st="2" end="2"/>
                                            </p:txEl>
                                          </p:spTgt>
                                        </p:tgtEl>
                                      </p:cBhvr>
                                    </p:animEffect>
                                    <p:set>
                                      <p:cBhvr>
                                        <p:cTn id="34" dur="1" fill="hold">
                                          <p:stCondLst>
                                            <p:cond delay="499"/>
                                          </p:stCondLst>
                                        </p:cTn>
                                        <p:tgtEl>
                                          <p:spTgt spid="15364">
                                            <p:txEl>
                                              <p:pRg st="2" end="2"/>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364">
                                            <p:txEl>
                                              <p:pRg st="3" end="3"/>
                                            </p:txEl>
                                          </p:spTgt>
                                        </p:tgtEl>
                                      </p:cBhvr>
                                    </p:animEffect>
                                    <p:set>
                                      <p:cBhvr>
                                        <p:cTn id="37" dur="1" fill="hold">
                                          <p:stCondLst>
                                            <p:cond delay="499"/>
                                          </p:stCondLst>
                                        </p:cTn>
                                        <p:tgtEl>
                                          <p:spTgt spid="15364">
                                            <p:txEl>
                                              <p:pRg st="3" end="3"/>
                                            </p:txEl>
                                          </p:spTgt>
                                        </p:tgtEl>
                                        <p:attrNameLst>
                                          <p:attrName>style.visibility</p:attrName>
                                        </p:attrNameLst>
                                      </p:cBhvr>
                                      <p:to>
                                        <p:strVal val="hidden"/>
                                      </p:to>
                                    </p:set>
                                  </p:childTnLst>
                                </p:cTn>
                              </p:par>
                            </p:childTnLst>
                          </p:cTn>
                        </p:par>
                        <p:par>
                          <p:cTn id="38" fill="hold" nodeType="withGroup">
                            <p:stCondLst>
                              <p:cond delay="500"/>
                            </p:stCondLst>
                            <p:childTnLst>
                              <p:par>
                                <p:cTn id="39" presetID="1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364">
                                            <p:txEl>
                                              <p:pRg st="4" end="4"/>
                                            </p:txEl>
                                          </p:spTgt>
                                        </p:tgtEl>
                                        <p:attrNameLst>
                                          <p:attrName>style.visibility</p:attrName>
                                        </p:attrNameLst>
                                      </p:cBhvr>
                                      <p:to>
                                        <p:strVal val="visible"/>
                                      </p:to>
                                    </p:set>
                                    <p:animEffect transition="in" filter="fade">
                                      <p:cBhvr>
                                        <p:cTn id="46" dur="500"/>
                                        <p:tgtEl>
                                          <p:spTgt spid="15364">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365"/>
                                        </p:tgtEl>
                                        <p:attrNameLst>
                                          <p:attrName>style.visibility</p:attrName>
                                        </p:attrNameLst>
                                      </p:cBhvr>
                                      <p:to>
                                        <p:strVal val="visible"/>
                                      </p:to>
                                    </p:set>
                                    <p:anim calcmode="lin" valueType="num">
                                      <p:cBhvr additive="base">
                                        <p:cTn id="51" dur="500" fill="hold"/>
                                        <p:tgtEl>
                                          <p:spTgt spid="15365"/>
                                        </p:tgtEl>
                                        <p:attrNameLst>
                                          <p:attrName>ppt_x</p:attrName>
                                        </p:attrNameLst>
                                      </p:cBhvr>
                                      <p:tavLst>
                                        <p:tav tm="0">
                                          <p:val>
                                            <p:strVal val="#ppt_x"/>
                                          </p:val>
                                        </p:tav>
                                        <p:tav tm="100000">
                                          <p:val>
                                            <p:strVal val="#ppt_x"/>
                                          </p:val>
                                        </p:tav>
                                      </p:tavLst>
                                    </p:anim>
                                    <p:anim calcmode="lin" valueType="num">
                                      <p:cBhvr additive="base">
                                        <p:cTn id="52"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153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5802FEFA-1578-4F9E-B02E-98468290E63B}"/>
              </a:ext>
            </a:extLst>
          </p:cNvPr>
          <p:cNvSpPr txBox="1">
            <a:spLocks/>
          </p:cNvSpPr>
          <p:nvPr/>
        </p:nvSpPr>
        <p:spPr>
          <a:xfrm>
            <a:off x="1905001" y="274638"/>
            <a:ext cx="8539163" cy="6019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7">
              <a:lnSpc>
                <a:spcPct val="100000"/>
              </a:lnSpc>
              <a:buClr>
                <a:schemeClr val="bg2">
                  <a:lumMod val="40000"/>
                  <a:lumOff val="60000"/>
                </a:schemeClr>
              </a:buClr>
              <a:buNone/>
              <a:defRPr/>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YÊU CẦU CẦN ĐẠT</a:t>
            </a:r>
            <a:endParaRPr lang="en-US" sz="3200" dirty="0">
              <a:solidFill>
                <a:srgbClr val="FF0000"/>
              </a:solidFill>
              <a:latin typeface=".VnTime" panose="020B7200000000000000" pitchFamily="34" charset="0"/>
              <a:ea typeface="Calibri" panose="020F0502020204030204" pitchFamily="34" charset="0"/>
              <a:cs typeface="Times New Roman" panose="02020603050405020304" pitchFamily="18" charset="0"/>
            </a:endParaRPr>
          </a:p>
          <a:p>
            <a:pPr marL="0" indent="0" algn="just" defTabSz="457207">
              <a:lnSpc>
                <a:spcPct val="100000"/>
              </a:lnSpc>
              <a:buClr>
                <a:schemeClr val="bg2">
                  <a:lumMod val="40000"/>
                  <a:lumOff val="60000"/>
                </a:schemeClr>
              </a:buClr>
              <a:buNone/>
              <a:defRPr/>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514350" indent="-514350" algn="just" defTabSz="457207">
              <a:lnSpc>
                <a:spcPct val="100000"/>
              </a:lnSpc>
              <a:buClr>
                <a:schemeClr val="bg2">
                  <a:lumMod val="40000"/>
                  <a:lumOff val="60000"/>
                </a:schemeClr>
              </a:buClr>
              <a:buFont typeface="Arial" panose="020B0604020202020204" pitchFamily="34" charset="0"/>
              <a:buAutoNum type="arabicPeriod"/>
              <a:defRPr/>
            </a:pP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Giúp</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514350" indent="-514350" algn="just" defTabSz="457207">
              <a:lnSpc>
                <a:spcPct val="100000"/>
              </a:lnSpc>
              <a:buClr>
                <a:schemeClr val="bg2">
                  <a:lumMod val="40000"/>
                  <a:lumOff val="60000"/>
                </a:schemeClr>
              </a:buClr>
              <a:buFont typeface="Arial" panose="020B0604020202020204" pitchFamily="34" charset="0"/>
              <a:buAutoNum type="arabicPeriod"/>
              <a:defRPr/>
            </a:pP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Muốn</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đạt</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mục</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đích</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giao</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thì</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văn</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liên</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liên</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ấy</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cả</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mặt</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ngôn</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nội</a:t>
            </a:r>
            <a:r>
              <a:rPr lang="en-US" sz="32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dung ý </a:t>
            </a:r>
            <a:r>
              <a:rPr lang="en-US" sz="32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nghĩa</a:t>
            </a:r>
            <a:endParaRPr lang="en-US" sz="3200" dirty="0">
              <a:solidFill>
                <a:schemeClr val="tx2">
                  <a:lumMod val="75000"/>
                </a:schemeClr>
              </a:solidFill>
              <a:latin typeface=".VnTime" panose="020B7200000000000000" pitchFamily="34" charset="0"/>
              <a:ea typeface="Calibri" panose="020F0502020204030204" pitchFamily="34" charset="0"/>
              <a:cs typeface="Times New Roman" panose="02020603050405020304" pitchFamily="18" charset="0"/>
            </a:endParaRPr>
          </a:p>
          <a:p>
            <a:pPr marL="0" indent="0" algn="just" defTabSz="457207">
              <a:lnSpc>
                <a:spcPct val="100000"/>
              </a:lnSpc>
              <a:buClr>
                <a:schemeClr val="bg2">
                  <a:lumMod val="40000"/>
                  <a:lumOff val="60000"/>
                </a:schemeClr>
              </a:buClr>
              <a:buNone/>
              <a:defRPr/>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Kỹ</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defTabSz="457207">
              <a:lnSpc>
                <a:spcPct val="100000"/>
              </a:lnSpc>
              <a:buClr>
                <a:schemeClr val="bg2">
                  <a:lumMod val="40000"/>
                  <a:lumOff val="60000"/>
                </a:schemeClr>
              </a:buClr>
              <a:buNone/>
              <a:defRPr/>
            </a:pPr>
            <a:r>
              <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vi-VN"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p>
        </p:txBody>
      </p:sp>
      <p:pic>
        <p:nvPicPr>
          <p:cNvPr id="106" name="Đồ họa 105" descr="A lightbulb">
            <a:extLst>
              <a:ext uri="{FF2B5EF4-FFF2-40B4-BE49-F238E27FC236}">
                <a16:creationId xmlns:a16="http://schemas.microsoft.com/office/drawing/2014/main" xmlns="" id="{14D20934-0B07-4D52-AA8C-FE0BDBF6B0E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2433616">
            <a:off x="749640" y="1250856"/>
            <a:ext cx="1798375" cy="1798375"/>
          </a:xfrm>
          <a:prstGeom prst="rect">
            <a:avLst/>
          </a:prstGeom>
        </p:spPr>
      </p:pic>
      <p:pic>
        <p:nvPicPr>
          <p:cNvPr id="108" name="Đồ họa 107" descr="A puzzle piece">
            <a:extLst>
              <a:ext uri="{FF2B5EF4-FFF2-40B4-BE49-F238E27FC236}">
                <a16:creationId xmlns:a16="http://schemas.microsoft.com/office/drawing/2014/main" xmlns="" id="{F149D990-8727-4B5F-AA7B-71F31DB4BF1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37998" y="4495799"/>
            <a:ext cx="1821657" cy="1821657"/>
          </a:xfrm>
          <a:prstGeom prst="rect">
            <a:avLst/>
          </a:prstGeom>
        </p:spPr>
      </p:pic>
    </p:spTree>
  </p:cSld>
  <p:clrMapOvr>
    <a:masterClrMapping/>
  </p:clrMapOvr>
  <p:transition spd="slow"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Text Box 3">
            <a:extLst>
              <a:ext uri="{FF2B5EF4-FFF2-40B4-BE49-F238E27FC236}">
                <a16:creationId xmlns:a16="http://schemas.microsoft.com/office/drawing/2014/main" xmlns="" id="{31747507-6DFF-4411-981A-37E7345B1561}"/>
              </a:ext>
            </a:extLst>
          </p:cNvPr>
          <p:cNvSpPr txBox="1">
            <a:spLocks noChangeArrowheads="1"/>
          </p:cNvSpPr>
          <p:nvPr/>
        </p:nvSpPr>
        <p:spPr bwMode="auto">
          <a:xfrm>
            <a:off x="2819400" y="2133600"/>
            <a:ext cx="662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3200" b="1">
              <a:solidFill>
                <a:srgbClr val="0000CC"/>
              </a:solidFill>
            </a:endParaRPr>
          </a:p>
        </p:txBody>
      </p:sp>
      <p:sp>
        <p:nvSpPr>
          <p:cNvPr id="3" name="TextBox 2">
            <a:extLst>
              <a:ext uri="{FF2B5EF4-FFF2-40B4-BE49-F238E27FC236}">
                <a16:creationId xmlns:a16="http://schemas.microsoft.com/office/drawing/2014/main" xmlns="" id="{A8E9FF17-E801-4C59-90A7-14DF0939562B}"/>
              </a:ext>
            </a:extLst>
          </p:cNvPr>
          <p:cNvSpPr txBox="1">
            <a:spLocks noChangeArrowheads="1"/>
          </p:cNvSpPr>
          <p:nvPr/>
        </p:nvSpPr>
        <p:spPr bwMode="auto">
          <a:xfrm>
            <a:off x="1752600" y="990601"/>
            <a:ext cx="8567738"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dirty="0">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Bài</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tập</a:t>
            </a:r>
            <a:r>
              <a:rPr lang="en-US" altLang="en-US" sz="2800" b="1" u="sng" dirty="0">
                <a:solidFill>
                  <a:srgbClr val="FF0000"/>
                </a:solidFill>
                <a:latin typeface="Times New Roman" panose="02020603050405020304" pitchFamily="18" charset="0"/>
                <a:cs typeface="Times New Roman" panose="02020603050405020304" pitchFamily="18" charset="0"/>
              </a:rPr>
              <a:t> 3/19</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Điền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những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từ</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ngữ</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thích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hợp</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vào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chỗ</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trống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trong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đoạn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văn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dưới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đây</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để</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các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câu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liên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kết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chặt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chẽ</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nhau</a:t>
            </a:r>
            <a:endParaRPr lang="en-US" altLang="en-US" sz="2800" dirty="0">
              <a:latin typeface="Times New Roman" panose="02020603050405020304" pitchFamily="18" charset="0"/>
              <a:cs typeface="Times New Roman" panose="02020603050405020304" pitchFamily="18" charset="0"/>
            </a:endParaRPr>
          </a:p>
          <a:p>
            <a:pPr algn="just" eaLnBrk="1" hangingPunct="1"/>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Bà</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ơi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Cháu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thường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về</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đây</a:t>
            </a:r>
            <a:r>
              <a:rPr lang="en-US" altLang="en-US" sz="2800" i="1" dirty="0">
                <a:latin typeface="Times New Roman" panose="02020603050405020304" pitchFamily="18" charset="0"/>
                <a:cs typeface="Times New Roman" panose="02020603050405020304" pitchFamily="18" charset="0"/>
              </a:rPr>
              <a:t>, ra </a:t>
            </a:r>
            <a:r>
              <a:rPr lang="en-US" altLang="en-US" sz="2800" i="1" dirty="0" err="1">
                <a:latin typeface="Times New Roman" panose="02020603050405020304" pitchFamily="18" charset="0"/>
                <a:cs typeface="Times New Roman" panose="02020603050405020304" pitchFamily="18" charset="0"/>
              </a:rPr>
              <a:t>vườn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đứng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dưới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gốc</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na</a:t>
            </a:r>
            <a:r>
              <a:rPr lang="en-US" altLang="en-US" sz="2800" i="1" dirty="0">
                <a:latin typeface="Times New Roman" panose="02020603050405020304" pitchFamily="18" charset="0"/>
                <a:cs typeface="Times New Roman" panose="02020603050405020304" pitchFamily="18" charset="0"/>
              </a:rPr>
              <a:t>, </a:t>
            </a:r>
          </a:p>
          <a:p>
            <a:pPr algn="just" eaLnBrk="1" hangingPunct="1"/>
            <a:r>
              <a:rPr lang="en-US" altLang="en-US" sz="2800" i="1" dirty="0" err="1">
                <a:latin typeface="Times New Roman" panose="02020603050405020304" pitchFamily="18" charset="0"/>
                <a:cs typeface="Times New Roman" panose="02020603050405020304" pitchFamily="18" charset="0"/>
              </a:rPr>
              <a:t>gốc</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ổi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mong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tìm</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lại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hình</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bóng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của</a:t>
            </a:r>
            <a:r>
              <a:rPr lang="en-US" altLang="en-US" sz="2800" i="1" dirty="0">
                <a:latin typeface="Times New Roman" panose="02020603050405020304" pitchFamily="18" charset="0"/>
                <a:cs typeface="Times New Roman" panose="02020603050405020304" pitchFamily="18" charset="0"/>
              </a:rPr>
              <a:t> ….. </a:t>
            </a:r>
            <a:r>
              <a:rPr lang="en-US" altLang="en-US" sz="2800" i="1" dirty="0" err="1">
                <a:latin typeface="Times New Roman" panose="02020603050405020304" pitchFamily="18" charset="0"/>
                <a:cs typeface="Times New Roman" panose="02020603050405020304" pitchFamily="18" charset="0"/>
              </a:rPr>
              <a:t>và</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nhớ</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ngày</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nào</a:t>
            </a:r>
            <a:r>
              <a:rPr lang="en-US" altLang="en-US" sz="2800" i="1" dirty="0">
                <a:latin typeface="Times New Roman" panose="02020603050405020304" pitchFamily="18" charset="0"/>
                <a:cs typeface="Times New Roman" panose="02020603050405020304" pitchFamily="18" charset="0"/>
              </a:rPr>
              <a:t> …. </a:t>
            </a:r>
            <a:r>
              <a:rPr lang="en-US" altLang="en-US" sz="2800" i="1" dirty="0" err="1">
                <a:latin typeface="Times New Roman" panose="02020603050405020304" pitchFamily="18" charset="0"/>
                <a:cs typeface="Times New Roman" panose="02020603050405020304" pitchFamily="18" charset="0"/>
              </a:rPr>
              <a:t>trồng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cây</a:t>
            </a:r>
            <a:r>
              <a:rPr lang="en-US" altLang="en-US" sz="2800" i="1" dirty="0">
                <a:latin typeface="Times New Roman" panose="02020603050405020304" pitchFamily="18" charset="0"/>
                <a:cs typeface="Times New Roman" panose="02020603050405020304" pitchFamily="18" charset="0"/>
              </a:rPr>
              <a:t>, ……. </a:t>
            </a:r>
            <a:r>
              <a:rPr lang="en-US" altLang="en-US" sz="2800" i="1" dirty="0" err="1">
                <a:latin typeface="Times New Roman" panose="02020603050405020304" pitchFamily="18" charset="0"/>
                <a:cs typeface="Times New Roman" panose="02020603050405020304" pitchFamily="18" charset="0"/>
              </a:rPr>
              <a:t>chạy</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lon</a:t>
            </a:r>
            <a:r>
              <a:rPr lang="en-US" altLang="en-US" sz="2800" i="1" dirty="0">
                <a:latin typeface="Times New Roman" panose="02020603050405020304" pitchFamily="18" charset="0"/>
                <a:cs typeface="Times New Roman" panose="02020603050405020304" pitchFamily="18" charset="0"/>
              </a:rPr>
              <a:t> ton </a:t>
            </a:r>
            <a:r>
              <a:rPr lang="en-US" altLang="en-US" sz="2800" i="1" dirty="0" err="1">
                <a:latin typeface="Times New Roman" panose="02020603050405020304" pitchFamily="18" charset="0"/>
                <a:cs typeface="Times New Roman" panose="02020603050405020304" pitchFamily="18" charset="0"/>
              </a:rPr>
              <a:t>bên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bà</a:t>
            </a:r>
            <a:r>
              <a:rPr lang="en-US" altLang="en-US" sz="2800" i="1" dirty="0">
                <a:latin typeface="Times New Roman" panose="02020603050405020304" pitchFamily="18" charset="0"/>
                <a:cs typeface="Times New Roman" panose="02020603050405020304" pitchFamily="18" charset="0"/>
              </a:rPr>
              <a:t>. …. </a:t>
            </a:r>
            <a:r>
              <a:rPr lang="en-US" altLang="en-US" sz="2800" i="1" dirty="0" err="1">
                <a:latin typeface="Times New Roman" panose="02020603050405020304" pitchFamily="18" charset="0"/>
                <a:cs typeface="Times New Roman" panose="02020603050405020304" pitchFamily="18" charset="0"/>
              </a:rPr>
              <a:t>bảo</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khi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nào</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cây</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có</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quả</a:t>
            </a:r>
            <a:r>
              <a:rPr lang="en-US" altLang="en-US" sz="2800" i="1" dirty="0">
                <a:latin typeface="Times New Roman" panose="02020603050405020304" pitchFamily="18" charset="0"/>
                <a:cs typeface="Times New Roman" panose="02020603050405020304" pitchFamily="18" charset="0"/>
              </a:rPr>
              <a:t> …. </a:t>
            </a:r>
            <a:r>
              <a:rPr lang="en-US" altLang="en-US" sz="2800" i="1" dirty="0" err="1">
                <a:latin typeface="Times New Roman" panose="02020603050405020304" pitchFamily="18" charset="0"/>
                <a:cs typeface="Times New Roman" panose="02020603050405020304" pitchFamily="18" charset="0"/>
              </a:rPr>
              <a:t>sẽ</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dành</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quả</a:t>
            </a:r>
            <a:r>
              <a:rPr lang="en-US" altLang="en-US" sz="2800" i="1" dirty="0">
                <a:latin typeface="Times New Roman" panose="02020603050405020304" pitchFamily="18" charset="0"/>
                <a:cs typeface="Times New Roman" panose="02020603050405020304" pitchFamily="18" charset="0"/>
              </a:rPr>
              <a:t> to </a:t>
            </a:r>
            <a:r>
              <a:rPr lang="en-US" altLang="en-US" sz="2800" i="1" dirty="0" err="1">
                <a:latin typeface="Times New Roman" panose="02020603050405020304" pitchFamily="18" charset="0"/>
                <a:cs typeface="Times New Roman" panose="02020603050405020304" pitchFamily="18" charset="0"/>
              </a:rPr>
              <a:t>nhất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ngon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nhất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cho</a:t>
            </a:r>
            <a:r>
              <a:rPr lang="en-US" altLang="en-US" sz="2800" i="1" dirty="0">
                <a:latin typeface="Times New Roman" panose="02020603050405020304" pitchFamily="18" charset="0"/>
                <a:cs typeface="Times New Roman" panose="02020603050405020304" pitchFamily="18" charset="0"/>
              </a:rPr>
              <a:t> . …., </a:t>
            </a:r>
            <a:r>
              <a:rPr lang="en-US" altLang="en-US" sz="2800" i="1" dirty="0" err="1">
                <a:latin typeface="Times New Roman" panose="02020603050405020304" pitchFamily="18" charset="0"/>
                <a:cs typeface="Times New Roman" panose="02020603050405020304" pitchFamily="18" charset="0"/>
              </a:rPr>
              <a:t>nhưng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cháu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lại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bảo</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quả</a:t>
            </a:r>
            <a:r>
              <a:rPr lang="en-US" altLang="en-US" sz="2800" i="1" dirty="0">
                <a:latin typeface="Times New Roman" panose="02020603050405020304" pitchFamily="18" charset="0"/>
                <a:cs typeface="Times New Roman" panose="02020603050405020304" pitchFamily="18" charset="0"/>
              </a:rPr>
              <a:t> to </a:t>
            </a:r>
            <a:r>
              <a:rPr lang="en-US" altLang="en-US" sz="2800" i="1" dirty="0" err="1">
                <a:latin typeface="Times New Roman" panose="02020603050405020304" pitchFamily="18" charset="0"/>
                <a:cs typeface="Times New Roman" panose="02020603050405020304" pitchFamily="18" charset="0"/>
              </a:rPr>
              <a:t>nhất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ngon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nhất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phải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để</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phần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bà</a:t>
            </a:r>
            <a:r>
              <a:rPr lang="en-US" altLang="en-US" sz="2800" i="1" dirty="0">
                <a:latin typeface="Times New Roman" panose="02020603050405020304" pitchFamily="18" charset="0"/>
                <a:cs typeface="Times New Roman" panose="02020603050405020304" pitchFamily="18" charset="0"/>
              </a:rPr>
              <a:t>. …. </a:t>
            </a:r>
            <a:r>
              <a:rPr lang="en-US" altLang="en-US" sz="2800" i="1" dirty="0" err="1">
                <a:latin typeface="Times New Roman" panose="02020603050405020304" pitchFamily="18" charset="0"/>
                <a:cs typeface="Times New Roman" panose="02020603050405020304" pitchFamily="18" charset="0"/>
              </a:rPr>
              <a:t>bà</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ôm</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cháu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vào</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lòng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hôn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cháu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một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cái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thật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kêu</a:t>
            </a:r>
            <a:r>
              <a:rPr lang="en-US" altLang="en-US" sz="2800" i="1" dirty="0">
                <a:latin typeface="Times New Roman" panose="02020603050405020304" pitchFamily="18" charset="0"/>
                <a:cs typeface="Times New Roman" panose="02020603050405020304" pitchFamily="18" charset="0"/>
              </a:rPr>
              <a:t>.                                         </a:t>
            </a:r>
          </a:p>
          <a:p>
            <a:pPr algn="r" eaLnBrk="1" hangingPunct="1"/>
            <a:r>
              <a:rPr lang="en-US" altLang="en-US" sz="2000" dirty="0">
                <a:latin typeface="Times New Roman" panose="02020603050405020304" pitchFamily="18" charset="0"/>
                <a:cs typeface="Times New Roman" panose="02020603050405020304" pitchFamily="18" charset="0"/>
              </a:rPr>
              <a:t>                              </a:t>
            </a:r>
            <a:endParaRPr lang="vi-VN" altLang="en-US" sz="2000" dirty="0">
              <a:latin typeface="Times New Roman" panose="02020603050405020304" pitchFamily="18" charset="0"/>
              <a:cs typeface="Times New Roman" panose="02020603050405020304" pitchFamily="18" charset="0"/>
            </a:endParaRPr>
          </a:p>
          <a:p>
            <a:pPr algn="r" eaLnBrk="1" hangingPunct="1"/>
            <a:r>
              <a:rPr lang="en-US" altLang="en-US" sz="2000" dirty="0">
                <a:latin typeface="Times New Roman" panose="02020603050405020304" pitchFamily="18" charset="0"/>
                <a:cs typeface="Times New Roman" panose="02020603050405020304" pitchFamily="18" charset="0"/>
              </a:rPr>
              <a:t>    (Theo Nguyễn Thu </a:t>
            </a:r>
            <a:r>
              <a:rPr lang="en-US" altLang="en-US" sz="2000" dirty="0" err="1">
                <a:latin typeface="Times New Roman" panose="02020603050405020304" pitchFamily="18" charset="0"/>
                <a:cs typeface="Times New Roman" panose="02020603050405020304" pitchFamily="18" charset="0"/>
              </a:rPr>
              <a:t>Thủy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Tiên</a:t>
            </a:r>
            <a:r>
              <a:rPr lang="en-US" altLang="en-US" sz="2000" dirty="0">
                <a:latin typeface="Times New Roman" panose="02020603050405020304" pitchFamily="18" charset="0"/>
                <a:cs typeface="Times New Roman" panose="02020603050405020304" pitchFamily="18" charset="0"/>
              </a:rPr>
              <a:t>, </a:t>
            </a:r>
          </a:p>
          <a:p>
            <a:pPr algn="r" eaLnBrk="1" hangingPunct="1"/>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Những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bức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thư</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đoạt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giải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UPU</a:t>
            </a:r>
            <a:r>
              <a:rPr lang="en-US" altLang="en-US" sz="2000" dirty="0">
                <a:latin typeface="Times New Roman" panose="02020603050405020304" pitchFamily="18" charset="0"/>
                <a:cs typeface="Times New Roman" panose="02020603050405020304" pitchFamily="18" charset="0"/>
              </a:rPr>
              <a:t>)</a:t>
            </a:r>
          </a:p>
          <a:p>
            <a:pPr algn="r" eaLnBrk="1" hangingPunct="1"/>
            <a:endParaRPr lang="en-US" altLang="en-US" sz="20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284195FD-37E9-4F05-B378-882D93BA8D78}"/>
              </a:ext>
            </a:extLst>
          </p:cNvPr>
          <p:cNvSpPr>
            <a:spLocks noChangeArrowheads="1"/>
          </p:cNvSpPr>
          <p:nvPr/>
        </p:nvSpPr>
        <p:spPr bwMode="auto">
          <a:xfrm>
            <a:off x="7086601" y="2701926"/>
            <a:ext cx="544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i="1">
                <a:solidFill>
                  <a:srgbClr val="FF0000"/>
                </a:solidFill>
                <a:latin typeface="Times New Roman" panose="02020603050405020304" pitchFamily="18" charset="0"/>
                <a:cs typeface="Times New Roman" panose="02020603050405020304" pitchFamily="18" charset="0"/>
              </a:rPr>
              <a:t>bà</a:t>
            </a:r>
            <a:endParaRPr lang="en-US" altLang="en-US" sz="2800" b="1">
              <a:solidFill>
                <a:srgbClr val="FF0000"/>
              </a:solidFill>
            </a:endParaRPr>
          </a:p>
        </p:txBody>
      </p:sp>
      <p:sp>
        <p:nvSpPr>
          <p:cNvPr id="5" name="Rectangle 4">
            <a:extLst>
              <a:ext uri="{FF2B5EF4-FFF2-40B4-BE49-F238E27FC236}">
                <a16:creationId xmlns:a16="http://schemas.microsoft.com/office/drawing/2014/main" xmlns="" id="{1A830982-00E9-4A77-89A0-3A95C78C4BA1}"/>
              </a:ext>
            </a:extLst>
          </p:cNvPr>
          <p:cNvSpPr>
            <a:spLocks noChangeArrowheads="1"/>
          </p:cNvSpPr>
          <p:nvPr/>
        </p:nvSpPr>
        <p:spPr bwMode="auto">
          <a:xfrm>
            <a:off x="1752601" y="3116264"/>
            <a:ext cx="5445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i="1">
                <a:solidFill>
                  <a:srgbClr val="FF0000"/>
                </a:solidFill>
                <a:latin typeface="Times New Roman" panose="02020603050405020304" pitchFamily="18" charset="0"/>
                <a:cs typeface="Times New Roman" panose="02020603050405020304" pitchFamily="18" charset="0"/>
              </a:rPr>
              <a:t>bà</a:t>
            </a:r>
            <a:endParaRPr lang="en-US" altLang="en-US" sz="2800" b="1">
              <a:solidFill>
                <a:srgbClr val="FF0000"/>
              </a:solidFill>
            </a:endParaRPr>
          </a:p>
        </p:txBody>
      </p:sp>
      <p:sp>
        <p:nvSpPr>
          <p:cNvPr id="6" name="Rectangle 5">
            <a:extLst>
              <a:ext uri="{FF2B5EF4-FFF2-40B4-BE49-F238E27FC236}">
                <a16:creationId xmlns:a16="http://schemas.microsoft.com/office/drawing/2014/main" xmlns="" id="{5D5AB7B7-CEAD-46B4-972E-C88E5E3061F3}"/>
              </a:ext>
            </a:extLst>
          </p:cNvPr>
          <p:cNvSpPr>
            <a:spLocks noChangeArrowheads="1"/>
          </p:cNvSpPr>
          <p:nvPr/>
        </p:nvSpPr>
        <p:spPr bwMode="auto">
          <a:xfrm>
            <a:off x="7837488" y="3133726"/>
            <a:ext cx="603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i="1">
                <a:solidFill>
                  <a:srgbClr val="FF0000"/>
                </a:solidFill>
                <a:latin typeface="Times New Roman" panose="02020603050405020304" pitchFamily="18" charset="0"/>
                <a:cs typeface="Times New Roman" panose="02020603050405020304" pitchFamily="18" charset="0"/>
              </a:rPr>
              <a:t>Bà</a:t>
            </a:r>
            <a:endParaRPr lang="en-US" altLang="en-US" sz="2800" b="1">
              <a:solidFill>
                <a:srgbClr val="FF0000"/>
              </a:solidFill>
            </a:endParaRPr>
          </a:p>
        </p:txBody>
      </p:sp>
      <p:sp>
        <p:nvSpPr>
          <p:cNvPr id="7" name="Rectangle 6">
            <a:extLst>
              <a:ext uri="{FF2B5EF4-FFF2-40B4-BE49-F238E27FC236}">
                <a16:creationId xmlns:a16="http://schemas.microsoft.com/office/drawing/2014/main" xmlns="" id="{A1626140-9319-45F9-A997-F1DB5F49E3CC}"/>
              </a:ext>
            </a:extLst>
          </p:cNvPr>
          <p:cNvSpPr>
            <a:spLocks noChangeArrowheads="1"/>
          </p:cNvSpPr>
          <p:nvPr/>
        </p:nvSpPr>
        <p:spPr bwMode="auto">
          <a:xfrm>
            <a:off x="3559176" y="3541714"/>
            <a:ext cx="542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i="1">
                <a:solidFill>
                  <a:srgbClr val="FF0000"/>
                </a:solidFill>
                <a:latin typeface="Times New Roman" panose="02020603050405020304" pitchFamily="18" charset="0"/>
                <a:cs typeface="Times New Roman" panose="02020603050405020304" pitchFamily="18" charset="0"/>
              </a:rPr>
              <a:t>bà</a:t>
            </a:r>
            <a:endParaRPr lang="en-US" altLang="en-US" sz="2800" b="1">
              <a:solidFill>
                <a:srgbClr val="FF0000"/>
              </a:solidFill>
            </a:endParaRPr>
          </a:p>
        </p:txBody>
      </p:sp>
      <p:sp>
        <p:nvSpPr>
          <p:cNvPr id="8" name="Rectangle 7">
            <a:extLst>
              <a:ext uri="{FF2B5EF4-FFF2-40B4-BE49-F238E27FC236}">
                <a16:creationId xmlns:a16="http://schemas.microsoft.com/office/drawing/2014/main" xmlns="" id="{09EF1F05-1E54-4129-9BE9-025D26184166}"/>
              </a:ext>
            </a:extLst>
          </p:cNvPr>
          <p:cNvSpPr>
            <a:spLocks noChangeArrowheads="1"/>
          </p:cNvSpPr>
          <p:nvPr/>
        </p:nvSpPr>
        <p:spPr bwMode="auto">
          <a:xfrm>
            <a:off x="3856039" y="3111501"/>
            <a:ext cx="922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i="1">
                <a:solidFill>
                  <a:srgbClr val="FF0000"/>
                </a:solidFill>
                <a:latin typeface="Times New Roman" panose="02020603050405020304" pitchFamily="18" charset="0"/>
                <a:cs typeface="Times New Roman" panose="02020603050405020304" pitchFamily="18" charset="0"/>
              </a:rPr>
              <a:t>cháu</a:t>
            </a:r>
            <a:endParaRPr lang="en-US" altLang="en-US" sz="2800" b="1">
              <a:solidFill>
                <a:srgbClr val="FF0000"/>
              </a:solidFill>
            </a:endParaRPr>
          </a:p>
        </p:txBody>
      </p:sp>
      <p:sp>
        <p:nvSpPr>
          <p:cNvPr id="9" name="Rectangle 8">
            <a:extLst>
              <a:ext uri="{FF2B5EF4-FFF2-40B4-BE49-F238E27FC236}">
                <a16:creationId xmlns:a16="http://schemas.microsoft.com/office/drawing/2014/main" xmlns="" id="{EBFF01B1-A985-40F2-9CC1-2DA490F6C91E}"/>
              </a:ext>
            </a:extLst>
          </p:cNvPr>
          <p:cNvSpPr>
            <a:spLocks noChangeArrowheads="1"/>
          </p:cNvSpPr>
          <p:nvPr/>
        </p:nvSpPr>
        <p:spPr bwMode="auto">
          <a:xfrm>
            <a:off x="9434514" y="3541714"/>
            <a:ext cx="923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i="1">
                <a:solidFill>
                  <a:srgbClr val="FF0000"/>
                </a:solidFill>
                <a:latin typeface="Times New Roman" panose="02020603050405020304" pitchFamily="18" charset="0"/>
                <a:cs typeface="Times New Roman" panose="02020603050405020304" pitchFamily="18" charset="0"/>
              </a:rPr>
              <a:t>cháu</a:t>
            </a:r>
            <a:endParaRPr lang="en-US" altLang="en-US" sz="2800" b="1">
              <a:solidFill>
                <a:srgbClr val="FF0000"/>
              </a:solidFill>
            </a:endParaRPr>
          </a:p>
        </p:txBody>
      </p:sp>
      <p:sp>
        <p:nvSpPr>
          <p:cNvPr id="10" name="Rectangle 9">
            <a:extLst>
              <a:ext uri="{FF2B5EF4-FFF2-40B4-BE49-F238E27FC236}">
                <a16:creationId xmlns:a16="http://schemas.microsoft.com/office/drawing/2014/main" xmlns="" id="{D479EA43-6B6E-4D03-9FF3-DAC8A2DDB78A}"/>
              </a:ext>
            </a:extLst>
          </p:cNvPr>
          <p:cNvSpPr>
            <a:spLocks noChangeArrowheads="1"/>
          </p:cNvSpPr>
          <p:nvPr/>
        </p:nvSpPr>
        <p:spPr bwMode="auto">
          <a:xfrm>
            <a:off x="2209801" y="4405314"/>
            <a:ext cx="7016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i="1">
                <a:solidFill>
                  <a:srgbClr val="FF0000"/>
                </a:solidFill>
                <a:latin typeface="Times New Roman" panose="02020603050405020304" pitchFamily="18" charset="0"/>
                <a:cs typeface="Times New Roman" panose="02020603050405020304" pitchFamily="18" charset="0"/>
              </a:rPr>
              <a:t>Rồi</a:t>
            </a:r>
            <a:endParaRPr lang="en-US" altLang="en-US" sz="28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00"/>
                                        <p:tgtEl>
                                          <p:spTgt spid="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down)">
                                      <p:cBhvr>
                                        <p:cTn id="53" dur="500"/>
                                        <p:tgtEl>
                                          <p:spTgt spid="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arn(inVertical)">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Text Box 3">
            <a:extLst>
              <a:ext uri="{FF2B5EF4-FFF2-40B4-BE49-F238E27FC236}">
                <a16:creationId xmlns:a16="http://schemas.microsoft.com/office/drawing/2014/main" xmlns="" id="{704795D1-0B8E-47A3-867C-85FCCA53BAE7}"/>
              </a:ext>
            </a:extLst>
          </p:cNvPr>
          <p:cNvSpPr txBox="1">
            <a:spLocks noChangeArrowheads="1"/>
          </p:cNvSpPr>
          <p:nvPr/>
        </p:nvSpPr>
        <p:spPr bwMode="auto">
          <a:xfrm>
            <a:off x="2819400" y="2133600"/>
            <a:ext cx="662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3200" b="1">
              <a:solidFill>
                <a:srgbClr val="0000CC"/>
              </a:solidFill>
            </a:endParaRPr>
          </a:p>
        </p:txBody>
      </p:sp>
      <p:sp>
        <p:nvSpPr>
          <p:cNvPr id="2" name="TextBox 1">
            <a:extLst>
              <a:ext uri="{FF2B5EF4-FFF2-40B4-BE49-F238E27FC236}">
                <a16:creationId xmlns:a16="http://schemas.microsoft.com/office/drawing/2014/main" xmlns="" id="{6724FA9E-B05B-48F7-BFE7-0D2A1A4185ED}"/>
              </a:ext>
            </a:extLst>
          </p:cNvPr>
          <p:cNvSpPr txBox="1">
            <a:spLocks noChangeArrowheads="1"/>
          </p:cNvSpPr>
          <p:nvPr/>
        </p:nvSpPr>
        <p:spPr bwMode="auto">
          <a:xfrm>
            <a:off x="1905000" y="307975"/>
            <a:ext cx="876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u="sng">
                <a:solidFill>
                  <a:srgbClr val="FF0000"/>
                </a:solidFill>
                <a:latin typeface="Times New Roman" panose="02020603050405020304" pitchFamily="18" charset="0"/>
                <a:cs typeface="Times New Roman" panose="02020603050405020304" pitchFamily="18" charset="0"/>
              </a:rPr>
              <a:t>Bài tập 4/19</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a:solidFill>
                  <a:srgbClr val="FF0000"/>
                </a:solidFill>
                <a:latin typeface="Times New Roman" panose="02020603050405020304" pitchFamily="18" charset="0"/>
                <a:cs typeface="Times New Roman" panose="02020603050405020304" pitchFamily="18" charset="0"/>
              </a:rPr>
              <a:t>Có người nhận xét, sự liên kết giữa hai câu sau đây chưa chặt chẽ, vậy mà vẫn đặt cạnh nhau trong văn bản Cổng trường mở ra. Hãy giải thích tại sao.</a:t>
            </a:r>
            <a:endParaRPr lang="en-US" altLang="en-US" sz="240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49DD714D-65DE-4947-8183-9528AC267AEE}"/>
              </a:ext>
            </a:extLst>
          </p:cNvPr>
          <p:cNvSpPr txBox="1">
            <a:spLocks noChangeArrowheads="1"/>
          </p:cNvSpPr>
          <p:nvPr/>
        </p:nvSpPr>
        <p:spPr bwMode="auto">
          <a:xfrm>
            <a:off x="1600200" y="1508126"/>
            <a:ext cx="8915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i="1">
                <a:latin typeface="Times New Roman" panose="02020603050405020304" pitchFamily="18" charset="0"/>
                <a:cs typeface="Times New Roman" panose="02020603050405020304" pitchFamily="18" charset="0"/>
              </a:rPr>
              <a:t>    “Đêm nay mẹ không ngủ được. Ngày mai là ngày khai trường lớp Một của con.”</a:t>
            </a:r>
          </a:p>
          <a:p>
            <a:pPr algn="just" eaLnBrk="1" hangingPunct="1"/>
            <a:r>
              <a:rPr lang="en-US" altLang="en-US" sz="2400">
                <a:latin typeface="Times New Roman" panose="02020603050405020304" pitchFamily="18" charset="0"/>
                <a:cs typeface="Times New Roman" panose="02020603050405020304" pitchFamily="18" charset="0"/>
              </a:rPr>
              <a:t>   </a:t>
            </a:r>
            <a:r>
              <a:rPr lang="en-US" altLang="en-US" sz="2400">
                <a:solidFill>
                  <a:srgbClr val="FF0000"/>
                </a:solidFill>
                <a:latin typeface="Times New Roman" panose="02020603050405020304" pitchFamily="18" charset="0"/>
                <a:cs typeface="Times New Roman" panose="02020603050405020304" pitchFamily="18" charset="0"/>
              </a:rPr>
              <a:t>Gợi ý: Hãy đọc những câu văn trước đó.</a:t>
            </a:r>
          </a:p>
          <a:p>
            <a:pPr algn="just" eaLnBrk="1" hangingPunct="1"/>
            <a:r>
              <a:rPr lang="en-US" altLang="en-US" sz="2400" i="1">
                <a:latin typeface="Times New Roman" panose="02020603050405020304" pitchFamily="18" charset="0"/>
                <a:cs typeface="Times New Roman" panose="02020603050405020304" pitchFamily="18" charset="0"/>
              </a:rPr>
              <a:t>    Đêm nay mẹ không ngủ được.Ngày mai là ngày khai trường lớp Một của con. Mẹ sẽ đưa con đến trường, cầm tay con dắt qua cánh cổng, rồi buông tay mà nói: “Đi đi con, hãy can đảm lên, thế giới này là của con, bước qua cánh cổng trường là một thế giới kì diệu sẽ mở ra”</a:t>
            </a:r>
          </a:p>
        </p:txBody>
      </p:sp>
      <p:sp>
        <p:nvSpPr>
          <p:cNvPr id="5" name="TextBox 4">
            <a:extLst>
              <a:ext uri="{FF2B5EF4-FFF2-40B4-BE49-F238E27FC236}">
                <a16:creationId xmlns:a16="http://schemas.microsoft.com/office/drawing/2014/main" xmlns="" id="{E8F653E6-C40F-4F66-8506-060766958B2D}"/>
              </a:ext>
            </a:extLst>
          </p:cNvPr>
          <p:cNvSpPr txBox="1">
            <a:spLocks noChangeArrowheads="1"/>
          </p:cNvSpPr>
          <p:nvPr/>
        </p:nvSpPr>
        <p:spPr bwMode="auto">
          <a:xfrm>
            <a:off x="1676400" y="4343401"/>
            <a:ext cx="8763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a:latin typeface="Times New Roman" panose="02020603050405020304" pitchFamily="18" charset="0"/>
                <a:cs typeface="Times New Roman" panose="02020603050405020304" pitchFamily="18" charset="0"/>
              </a:rPr>
              <a:t>-&gt; Hai </a:t>
            </a:r>
            <a:r>
              <a:rPr lang="en-US" altLang="en-US" sz="2400" b="1" dirty="0" err="1">
                <a:latin typeface="Times New Roman" panose="02020603050405020304" pitchFamily="18" charset="0"/>
                <a:cs typeface="Times New Roman" panose="02020603050405020304" pitchFamily="18" charset="0"/>
              </a:rPr>
              <a:t>câu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nếu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tách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khỏi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câu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trong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bản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thì</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vẻ</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như</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câu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trước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chỉ</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nói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về</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mẹ</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câu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sau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chỉ</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nói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về</a:t>
            </a:r>
            <a:r>
              <a:rPr lang="en-US" altLang="en-US" sz="2400" b="1" dirty="0">
                <a:latin typeface="Times New Roman" panose="02020603050405020304" pitchFamily="18" charset="0"/>
                <a:cs typeface="Times New Roman" panose="02020603050405020304" pitchFamily="18" charset="0"/>
              </a:rPr>
              <a:t> con, </a:t>
            </a:r>
            <a:r>
              <a:rPr lang="en-US" altLang="en-US" sz="2400" b="1" dirty="0" err="1">
                <a:latin typeface="Times New Roman" panose="02020603050405020304" pitchFamily="18" charset="0"/>
                <a:cs typeface="Times New Roman" panose="02020603050405020304" pitchFamily="18" charset="0"/>
              </a:rPr>
              <a:t>Nhưng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đoạn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chỉ</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hai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câu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còn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câu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thứ</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tiếp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theo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nối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hai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câu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thành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thống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đoạn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trở</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chặt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chẽ</a:t>
            </a:r>
            <a:r>
              <a:rPr lang="en-US" altLang="en-US" sz="2400" b="1" dirty="0">
                <a:latin typeface="Times New Roman" panose="02020603050405020304" pitchFamily="18" charset="0"/>
                <a:cs typeface="Times New Roman" panose="02020603050405020304" pitchFamily="18" charset="0"/>
              </a:rPr>
              <a:t>. Do </a:t>
            </a:r>
            <a:r>
              <a:rPr lang="en-US" altLang="en-US" sz="2400" b="1" dirty="0" err="1">
                <a:latin typeface="Times New Roman" panose="02020603050405020304" pitchFamily="18" charset="0"/>
                <a:cs typeface="Times New Roman" panose="02020603050405020304" pitchFamily="18" charset="0"/>
              </a:rPr>
              <a:t>đó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hai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câu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vẫn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liên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với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nhau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cần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sửa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chữa</a:t>
            </a:r>
            <a:r>
              <a:rPr lang="en-US" altLang="en-US" sz="2400" b="1" dirty="0">
                <a:latin typeface="Times New Roman" panose="02020603050405020304" pitchFamily="18" charset="0"/>
                <a:cs typeface="Times New Roman" panose="02020603050405020304" pitchFamily="18" charset="0"/>
              </a:rPr>
              <a:t>.</a:t>
            </a:r>
          </a:p>
          <a:p>
            <a:pPr eaLnBrk="1" hangingPunct="1"/>
            <a:endParaRPr lang="en-US" altLang="en-US" sz="24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Text Box 3">
            <a:extLst>
              <a:ext uri="{FF2B5EF4-FFF2-40B4-BE49-F238E27FC236}">
                <a16:creationId xmlns:a16="http://schemas.microsoft.com/office/drawing/2014/main" xmlns="" id="{9A35D023-97F5-4E18-AF3F-36D49255DAD5}"/>
              </a:ext>
            </a:extLst>
          </p:cNvPr>
          <p:cNvSpPr txBox="1">
            <a:spLocks noChangeArrowheads="1"/>
          </p:cNvSpPr>
          <p:nvPr/>
        </p:nvSpPr>
        <p:spPr bwMode="auto">
          <a:xfrm>
            <a:off x="2819400" y="2133600"/>
            <a:ext cx="662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3200" b="1">
              <a:solidFill>
                <a:srgbClr val="0000CC"/>
              </a:solidFill>
            </a:endParaRPr>
          </a:p>
        </p:txBody>
      </p:sp>
      <p:sp>
        <p:nvSpPr>
          <p:cNvPr id="3" name="TextBox 2">
            <a:extLst>
              <a:ext uri="{FF2B5EF4-FFF2-40B4-BE49-F238E27FC236}">
                <a16:creationId xmlns:a16="http://schemas.microsoft.com/office/drawing/2014/main" xmlns="" id="{E16CBD16-6D6D-4CED-9145-B078DE021EED}"/>
              </a:ext>
            </a:extLst>
          </p:cNvPr>
          <p:cNvSpPr txBox="1">
            <a:spLocks noChangeArrowheads="1"/>
          </p:cNvSpPr>
          <p:nvPr/>
        </p:nvSpPr>
        <p:spPr bwMode="auto">
          <a:xfrm>
            <a:off x="1529351" y="1012954"/>
            <a:ext cx="6096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Bài</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tập</a:t>
            </a:r>
            <a:r>
              <a:rPr lang="en-US" altLang="en-US" sz="2800" b="1" u="sng" dirty="0">
                <a:solidFill>
                  <a:srgbClr val="FF0000"/>
                </a:solidFill>
                <a:latin typeface="Times New Roman" panose="02020603050405020304" pitchFamily="18" charset="0"/>
                <a:cs typeface="Times New Roman" panose="02020603050405020304" pitchFamily="18" charset="0"/>
              </a:rPr>
              <a:t> 5/19</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Chắc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câu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chuyện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cổ</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tích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trai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cày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đẵn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đủ</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tre</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nhờ</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phép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màu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sao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cây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tre</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Câu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chuyện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ấy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giúp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hiểu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vai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trò</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a:t>
            </a:r>
          </a:p>
          <a:p>
            <a:pPr algn="just" eaLnBrk="1" hangingPunct="1"/>
            <a:r>
              <a:rPr lang="en-US" altLang="en-US" sz="2800" b="1" i="1" dirty="0">
                <a:latin typeface="Times New Roman" panose="02020603050405020304" pitchFamily="18" charset="0"/>
                <a:cs typeface="Times New Roman" panose="02020603050405020304" pitchFamily="18" charset="0"/>
              </a:rPr>
              <a:t>=&gt; </a:t>
            </a:r>
            <a:r>
              <a:rPr lang="en-US" altLang="en-US" sz="2800" b="1" i="1" dirty="0" err="1">
                <a:latin typeface="Times New Roman" panose="02020603050405020304" pitchFamily="18" charset="0"/>
                <a:cs typeface="Times New Roman" panose="02020603050405020304" pitchFamily="18" charset="0"/>
              </a:rPr>
              <a:t>Truyện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Cây</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tre</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trăm</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đốt</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giúp</a:t>
            </a:r>
            <a:r>
              <a:rPr lang="en-US" altLang="en-US" sz="2800" b="1" i="1" dirty="0">
                <a:latin typeface="Times New Roman" panose="02020603050405020304" pitchFamily="18" charset="0"/>
                <a:cs typeface="Times New Roman" panose="02020603050405020304" pitchFamily="18" charset="0"/>
              </a:rPr>
              <a:t> ta </a:t>
            </a:r>
            <a:r>
              <a:rPr lang="en-US" altLang="en-US" sz="2800" b="1" i="1" dirty="0" err="1">
                <a:latin typeface="Times New Roman" panose="02020603050405020304" pitchFamily="18" charset="0"/>
                <a:cs typeface="Times New Roman" panose="02020603050405020304" pitchFamily="18" charset="0"/>
              </a:rPr>
              <a:t>hiểu</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thêm</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về</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vai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trò</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của</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liên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kết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liên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kết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giúp</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các</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câu</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văn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nối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kết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chặt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chẽ</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giúp</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đoạn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văn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có</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nghĩa</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dễ</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hiểu</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hơn</a:t>
            </a:r>
            <a:endParaRPr lang="en-US" altLang="en-US" sz="2800" b="1" i="1" dirty="0">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xmlns="" id="{0B2C10A5-1BF9-40D2-BDCC-21764DA9C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8177" y="1475529"/>
            <a:ext cx="2790672" cy="390694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272FA78-43F9-482B-83CA-F2C9DA30A650}"/>
              </a:ext>
            </a:extLst>
          </p:cNvPr>
          <p:cNvSpPr txBox="1"/>
          <p:nvPr/>
        </p:nvSpPr>
        <p:spPr>
          <a:xfrm>
            <a:off x="3200400" y="647701"/>
            <a:ext cx="6629400" cy="708025"/>
          </a:xfrm>
          <a:prstGeom prst="rect">
            <a:avLst/>
          </a:prstGeom>
          <a:noFill/>
        </p:spPr>
        <p:txBody>
          <a:bodyPr>
            <a:spAutoFit/>
          </a:bodyPr>
          <a:lstStyle/>
          <a:p>
            <a:pPr>
              <a:defRPr/>
            </a:pP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 ĐỘNG VẬN DỤNG</a:t>
            </a:r>
          </a:p>
        </p:txBody>
      </p:sp>
      <p:sp>
        <p:nvSpPr>
          <p:cNvPr id="53251" name="Rectangle 2">
            <a:extLst>
              <a:ext uri="{FF2B5EF4-FFF2-40B4-BE49-F238E27FC236}">
                <a16:creationId xmlns:a16="http://schemas.microsoft.com/office/drawing/2014/main" xmlns="" id="{BB0BE9D9-F46A-4459-BD4E-0F623AA19F48}"/>
              </a:ext>
            </a:extLst>
          </p:cNvPr>
          <p:cNvSpPr>
            <a:spLocks noChangeArrowheads="1"/>
          </p:cNvSpPr>
          <p:nvPr/>
        </p:nvSpPr>
        <p:spPr bwMode="auto">
          <a:xfrm>
            <a:off x="2416176" y="1633539"/>
            <a:ext cx="7523163" cy="68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15000"/>
              </a:lnSpc>
            </a:pPr>
            <a:r>
              <a:rPr lang="en-US" altLang="en-US" sz="3600" dirty="0">
                <a:latin typeface="Times New Roman" panose="02020603050405020304" pitchFamily="18" charset="0"/>
                <a:cs typeface="Times New Roman" panose="02020603050405020304" pitchFamily="18" charset="0"/>
              </a:rPr>
              <a:t>	</a:t>
            </a:r>
            <a:endParaRPr lang="en-US" altLang="en-US" sz="3600" dirty="0">
              <a:latin typeface="VNI-Times" panose="020B0604020202020204"/>
              <a:cs typeface="Times New Roman" panose="02020603050405020304" pitchFamily="18" charset="0"/>
            </a:endParaRPr>
          </a:p>
        </p:txBody>
      </p:sp>
      <p:pic>
        <p:nvPicPr>
          <p:cNvPr id="53252" name="Picture 3">
            <a:extLst>
              <a:ext uri="{FF2B5EF4-FFF2-40B4-BE49-F238E27FC236}">
                <a16:creationId xmlns:a16="http://schemas.microsoft.com/office/drawing/2014/main" xmlns="" id="{97C08BD0-A514-48A3-B76C-BC96C132F0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7638"/>
            <a:ext cx="8001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0D66DA04-89D9-46BA-A28D-E6AF145BEE5E}"/>
              </a:ext>
            </a:extLst>
          </p:cNvPr>
          <p:cNvSpPr txBox="1">
            <a:spLocks noChangeArrowheads="1"/>
          </p:cNvSpPr>
          <p:nvPr/>
        </p:nvSpPr>
        <p:spPr bwMode="auto">
          <a:xfrm>
            <a:off x="1524000" y="1566862"/>
            <a:ext cx="878205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đoạn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ngắn</a:t>
            </a:r>
            <a:r>
              <a:rPr lang="en-US" altLang="en-US" sz="2800" dirty="0">
                <a:latin typeface="Times New Roman" panose="02020603050405020304" pitchFamily="18" charset="0"/>
                <a:cs typeface="Times New Roman" panose="02020603050405020304" pitchFamily="18" charset="0"/>
              </a:rPr>
              <a:t> 5-7 </a:t>
            </a:r>
            <a:r>
              <a:rPr lang="en-US" altLang="en-US" sz="2800" dirty="0" err="1">
                <a:latin typeface="Times New Roman" panose="02020603050405020304" pitchFamily="18" charset="0"/>
                <a:cs typeface="Times New Roman" panose="02020603050405020304" pitchFamily="18" charset="0"/>
              </a:rPr>
              <a:t>chủ</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về</a:t>
            </a:r>
            <a:r>
              <a:rPr lang="en-US" altLang="en-US" sz="2800" dirty="0">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thiên</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nhiên</a:t>
            </a:r>
            <a:r>
              <a:rPr lang="en-US" altLang="en-US" sz="2800" dirty="0">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Chỉ</a:t>
            </a:r>
            <a:r>
              <a:rPr lang="en-US" altLang="en-US" sz="2800" dirty="0">
                <a:solidFill>
                  <a:srgbClr val="002060"/>
                </a:solidFill>
                <a:latin typeface="Times New Roman" panose="02020603050405020304" pitchFamily="18" charset="0"/>
                <a:cs typeface="Times New Roman" panose="02020603050405020304" pitchFamily="18" charset="0"/>
              </a:rPr>
              <a:t> ra </a:t>
            </a:r>
            <a:r>
              <a:rPr lang="en-US" altLang="en-US" sz="2800" dirty="0" err="1">
                <a:solidFill>
                  <a:srgbClr val="002060"/>
                </a:solidFill>
                <a:latin typeface="Times New Roman" panose="02020603050405020304" pitchFamily="18" charset="0"/>
                <a:cs typeface="Times New Roman" panose="02020603050405020304" pitchFamily="18" charset="0"/>
              </a:rPr>
              <a:t>tính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liên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kết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về</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nội</a:t>
            </a:r>
            <a:r>
              <a:rPr lang="en-US" altLang="en-US" sz="2800" dirty="0">
                <a:solidFill>
                  <a:srgbClr val="002060"/>
                </a:solidFill>
                <a:latin typeface="Times New Roman" panose="02020603050405020304" pitchFamily="18" charset="0"/>
                <a:cs typeface="Times New Roman" panose="02020603050405020304" pitchFamily="18" charset="0"/>
              </a:rPr>
              <a:t> dung </a:t>
            </a:r>
            <a:r>
              <a:rPr lang="en-US" altLang="en-US" sz="2800" dirty="0" err="1">
                <a:solidFill>
                  <a:srgbClr val="002060"/>
                </a:solidFill>
                <a:latin typeface="Times New Roman" panose="02020603050405020304" pitchFamily="18" charset="0"/>
                <a:cs typeface="Times New Roman" panose="02020603050405020304" pitchFamily="18" charset="0"/>
              </a:rPr>
              <a:t>và</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hình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thức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trong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đoạn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văn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đó</a:t>
            </a:r>
            <a:endParaRPr lang="en-US" altLang="en-US" sz="2800" dirty="0">
              <a:solidFill>
                <a:srgbClr val="002060"/>
              </a:solidFill>
              <a:latin typeface="Times New Roman" panose="02020603050405020304" pitchFamily="18" charset="0"/>
              <a:cs typeface="Times New Roman" panose="02020603050405020304" pitchFamily="18" charset="0"/>
            </a:endParaRPr>
          </a:p>
          <a:p>
            <a:pPr algn="just" eaLnBrk="1" hangingPunct="1"/>
            <a:endParaRPr lang="en-US" altLang="en-US" sz="2800" dirty="0">
              <a:solidFill>
                <a:srgbClr val="002060"/>
              </a:solidFill>
              <a:latin typeface="Times New Roman" panose="02020603050405020304" pitchFamily="18" charset="0"/>
              <a:cs typeface="Times New Roman" panose="02020603050405020304" pitchFamily="18" charset="0"/>
            </a:endParaRPr>
          </a:p>
          <a:p>
            <a:pPr algn="just" eaLnBrk="1" hangingPunct="1"/>
            <a:r>
              <a:rPr lang="en-US" altLang="en-US" sz="2800" i="1" dirty="0">
                <a:latin typeface="Times New Roman" panose="02020603050405020304" pitchFamily="18" charset="0"/>
                <a:cs typeface="Times New Roman" panose="02020603050405020304" pitchFamily="18" charset="0"/>
              </a:rPr>
              <a:t>     Thu </a:t>
            </a:r>
            <a:r>
              <a:rPr lang="en-US" altLang="en-US" sz="2800" i="1" dirty="0" err="1">
                <a:latin typeface="Times New Roman" panose="02020603050405020304" pitchFamily="18" charset="0"/>
                <a:cs typeface="Times New Roman" panose="02020603050405020304" pitchFamily="18" charset="0"/>
              </a:rPr>
              <a:t>đã</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về</a:t>
            </a:r>
            <a:r>
              <a:rPr lang="en-US" altLang="en-US" sz="2800" i="1" dirty="0">
                <a:latin typeface="Times New Roman" panose="02020603050405020304" pitchFamily="18" charset="0"/>
                <a:cs typeface="Times New Roman" panose="02020603050405020304" pitchFamily="18" charset="0"/>
              </a:rPr>
              <a:t>. Thu </a:t>
            </a:r>
            <a:r>
              <a:rPr lang="en-US" altLang="en-US" sz="2800" i="1" dirty="0" err="1">
                <a:latin typeface="Times New Roman" panose="02020603050405020304" pitchFamily="18" charset="0"/>
                <a:cs typeface="Times New Roman" panose="02020603050405020304" pitchFamily="18" charset="0"/>
              </a:rPr>
              <a:t>xôn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xao</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lòng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người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Gió</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nhè</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nhẹ</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thổi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lá</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vàng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nhẹ</a:t>
            </a:r>
            <a:r>
              <a:rPr lang="en-US" altLang="en-US" sz="2800" i="1" dirty="0">
                <a:latin typeface="Times New Roman" panose="02020603050405020304" pitchFamily="18" charset="0"/>
                <a:cs typeface="Times New Roman" panose="02020603050405020304" pitchFamily="18" charset="0"/>
              </a:rPr>
              <a:t> bay. </a:t>
            </a:r>
            <a:r>
              <a:rPr lang="en-US" altLang="en-US" sz="2800" i="1" dirty="0" err="1">
                <a:latin typeface="Times New Roman" panose="02020603050405020304" pitchFamily="18" charset="0"/>
                <a:cs typeface="Times New Roman" panose="02020603050405020304" pitchFamily="18" charset="0"/>
              </a:rPr>
              <a:t>Nắng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vàng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tươi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rực</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rỡ</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Trăng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mơ</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màng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Mùa</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là</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mùa</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của</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cốm</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của</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hồng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Sắc</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thu</a:t>
            </a:r>
            <a:r>
              <a:rPr lang="en-US" altLang="en-US" sz="2800" i="1" dirty="0">
                <a:latin typeface="Times New Roman" panose="02020603050405020304" pitchFamily="18" charset="0"/>
                <a:cs typeface="Times New Roman" panose="02020603050405020304" pitchFamily="18" charset="0"/>
              </a:rPr>
              <a:t> , </a:t>
            </a:r>
            <a:r>
              <a:rPr lang="en-US" altLang="en-US" sz="2800" i="1" dirty="0" err="1">
                <a:latin typeface="Times New Roman" panose="02020603050405020304" pitchFamily="18" charset="0"/>
                <a:cs typeface="Times New Roman" panose="02020603050405020304" pitchFamily="18" charset="0"/>
              </a:rPr>
              <a:t>hương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vị</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mùa</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làm</a:t>
            </a:r>
            <a:r>
              <a:rPr lang="en-US" altLang="en-US" sz="2800" i="1" dirty="0">
                <a:latin typeface="Times New Roman" panose="02020603050405020304" pitchFamily="18" charset="0"/>
                <a:cs typeface="Times New Roman" panose="02020603050405020304" pitchFamily="18" charset="0"/>
              </a:rPr>
              <a:t> say </a:t>
            </a:r>
            <a:r>
              <a:rPr lang="en-US" altLang="en-US" sz="2800" i="1" dirty="0" err="1">
                <a:latin typeface="Times New Roman" panose="02020603050405020304" pitchFamily="18" charset="0"/>
                <a:cs typeface="Times New Roman" panose="02020603050405020304" pitchFamily="18" charset="0"/>
              </a:rPr>
              <a:t>mê</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hồn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người</a:t>
            </a:r>
            <a:r>
              <a:rPr lang="en-US" altLang="en-US" sz="2800" i="1" dirty="0">
                <a:latin typeface="Times New Roman" panose="02020603050405020304" pitchFamily="18" charset="0"/>
                <a:cs typeface="Times New Roman" panose="02020603050405020304" pitchFamily="18" charset="0"/>
              </a:rPr>
              <a:t>. </a:t>
            </a:r>
            <a:endParaRPr lang="fr-FR" altLang="en-US" sz="2800" i="1" dirty="0">
              <a:latin typeface="Times New Roman" panose="02020603050405020304" pitchFamily="18" charset="0"/>
              <a:cs typeface="Times New Roman" panose="02020603050405020304" pitchFamily="18" charset="0"/>
            </a:endParaRPr>
          </a:p>
          <a:p>
            <a:pPr algn="r" eaLnBrk="1" hangingPunct="1"/>
            <a:r>
              <a:rPr lang="fr-FR" altLang="en-US" sz="2000" i="1" dirty="0">
                <a:latin typeface="Times New Roman" panose="02020603050405020304" pitchFamily="18" charset="0"/>
                <a:cs typeface="Times New Roman" panose="02020603050405020304" pitchFamily="18" charset="0"/>
              </a:rPr>
              <a:t> </a:t>
            </a:r>
            <a:r>
              <a:rPr lang="fr-FR" altLang="en-US" sz="2000" dirty="0">
                <a:latin typeface="Times New Roman" panose="02020603050405020304" pitchFamily="18" charset="0"/>
                <a:cs typeface="Times New Roman" panose="02020603050405020304" pitchFamily="18" charset="0"/>
              </a:rPr>
              <a:t>(</a:t>
            </a:r>
            <a:r>
              <a:rPr lang="fr-FR" altLang="en-US" sz="2000" dirty="0" err="1">
                <a:latin typeface="Times New Roman" panose="02020603050405020304" pitchFamily="18" charset="0"/>
                <a:cs typeface="Times New Roman" panose="02020603050405020304" pitchFamily="18" charset="0"/>
              </a:rPr>
              <a:t>Bài</a:t>
            </a:r>
            <a:r>
              <a:rPr lang="fr-FR" altLang="en-US" sz="2000" dirty="0">
                <a:latin typeface="Times New Roman" panose="02020603050405020304" pitchFamily="18" charset="0"/>
                <a:cs typeface="Times New Roman" panose="02020603050405020304" pitchFamily="18" charset="0"/>
              </a:rPr>
              <a:t> </a:t>
            </a:r>
            <a:r>
              <a:rPr lang="fr-FR" altLang="en-US" sz="2000" dirty="0" err="1">
                <a:latin typeface="Times New Roman" panose="02020603050405020304" pitchFamily="18" charset="0"/>
                <a:cs typeface="Times New Roman" panose="02020603050405020304" pitchFamily="18" charset="0"/>
              </a:rPr>
              <a:t>làm</a:t>
            </a:r>
            <a:r>
              <a:rPr lang="fr-FR" altLang="en-US" sz="2000" dirty="0">
                <a:latin typeface="Times New Roman" panose="02020603050405020304" pitchFamily="18" charset="0"/>
                <a:cs typeface="Times New Roman" panose="02020603050405020304" pitchFamily="18" charset="0"/>
              </a:rPr>
              <a:t> </a:t>
            </a:r>
            <a:r>
              <a:rPr lang="fr-FR" altLang="en-US" sz="2000" dirty="0" err="1">
                <a:latin typeface="Times New Roman" panose="02020603050405020304" pitchFamily="18" charset="0"/>
                <a:cs typeface="Times New Roman" panose="02020603050405020304" pitchFamily="18" charset="0"/>
              </a:rPr>
              <a:t>của</a:t>
            </a:r>
            <a:r>
              <a:rPr lang="fr-FR" altLang="en-US" sz="2000" dirty="0">
                <a:latin typeface="Times New Roman" panose="02020603050405020304" pitchFamily="18" charset="0"/>
                <a:cs typeface="Times New Roman" panose="02020603050405020304" pitchFamily="18" charset="0"/>
              </a:rPr>
              <a:t> </a:t>
            </a:r>
            <a:r>
              <a:rPr lang="fr-FR" altLang="en-US" sz="2000" dirty="0" err="1">
                <a:latin typeface="Times New Roman" panose="02020603050405020304" pitchFamily="18" charset="0"/>
                <a:cs typeface="Times New Roman" panose="02020603050405020304" pitchFamily="18" charset="0"/>
              </a:rPr>
              <a:t>một</a:t>
            </a:r>
            <a:r>
              <a:rPr lang="fr-FR" altLang="en-US" sz="2000" dirty="0">
                <a:latin typeface="Times New Roman" panose="02020603050405020304" pitchFamily="18" charset="0"/>
                <a:cs typeface="Times New Roman" panose="02020603050405020304" pitchFamily="18" charset="0"/>
              </a:rPr>
              <a:t> </a:t>
            </a:r>
            <a:r>
              <a:rPr lang="fr-FR" altLang="en-US" sz="2000" dirty="0" err="1">
                <a:latin typeface="Times New Roman" panose="02020603050405020304" pitchFamily="18" charset="0"/>
                <a:cs typeface="Times New Roman" panose="02020603050405020304" pitchFamily="18" charset="0"/>
              </a:rPr>
              <a:t>học</a:t>
            </a:r>
            <a:r>
              <a:rPr lang="fr-FR" altLang="en-US" sz="2000" dirty="0">
                <a:latin typeface="Times New Roman" panose="02020603050405020304" pitchFamily="18" charset="0"/>
                <a:cs typeface="Times New Roman" panose="02020603050405020304" pitchFamily="18" charset="0"/>
              </a:rPr>
              <a:t> </a:t>
            </a:r>
            <a:r>
              <a:rPr lang="fr-FR" altLang="en-US" sz="2000" dirty="0" err="1">
                <a:latin typeface="Times New Roman" panose="02020603050405020304" pitchFamily="18" charset="0"/>
                <a:cs typeface="Times New Roman" panose="02020603050405020304" pitchFamily="18" charset="0"/>
              </a:rPr>
              <a:t>sinh</a:t>
            </a:r>
            <a:r>
              <a:rPr lang="fr-FR" altLang="en-US" sz="2000" dirty="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cs typeface="Times New Roman" panose="02020603050405020304" pitchFamily="18" charset="0"/>
            </a:endParaRPr>
          </a:p>
          <a:p>
            <a:pPr algn="just" eaLnBrk="1" hangingPunct="1"/>
            <a:endParaRPr lang="en-US" altLang="en-US" sz="2000" dirty="0">
              <a:latin typeface="Times New Roman" panose="02020603050405020304" pitchFamily="18" charset="0"/>
              <a:cs typeface="Times New Roman" panose="02020603050405020304"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xmlns="" id="{5544A769-D6CF-4478-8A64-179B47C9D5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888087" y="1822306"/>
            <a:ext cx="6027557" cy="3512203"/>
          </a:xfrm>
          <a:prstGeom prst="rect">
            <a:avLst/>
          </a:prstGeom>
        </p:spPr>
      </p:pic>
      <p:sp>
        <p:nvSpPr>
          <p:cNvPr id="25" name="文本框 24">
            <a:extLst>
              <a:ext uri="{FF2B5EF4-FFF2-40B4-BE49-F238E27FC236}">
                <a16:creationId xmlns:a16="http://schemas.microsoft.com/office/drawing/2014/main" xmlns="" id="{FBE7024E-387C-441C-B081-EBFE6832695B}"/>
              </a:ext>
            </a:extLst>
          </p:cNvPr>
          <p:cNvSpPr txBox="1">
            <a:spLocks noChangeArrowheads="1"/>
          </p:cNvSpPr>
          <p:nvPr/>
        </p:nvSpPr>
        <p:spPr bwMode="auto">
          <a:xfrm>
            <a:off x="4501117" y="614291"/>
            <a:ext cx="68722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HOẠT</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ĐỘNG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MỞ</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RỘNG</a:t>
            </a:r>
            <a:endParaRPr lang="en-US" altLang="en-US" sz="4000" dirty="0">
              <a:solidFill>
                <a:srgbClr val="FF0000"/>
              </a:solidFill>
              <a:latin typeface="Times New Roman" panose="02020603050405020304" pitchFamily="18" charset="0"/>
              <a:cs typeface="Times New Roman" panose="02020603050405020304" pitchFamily="18" charset="0"/>
            </a:endParaRPr>
          </a:p>
        </p:txBody>
      </p:sp>
      <p:sp>
        <p:nvSpPr>
          <p:cNvPr id="54277" name="Rectangle 5">
            <a:extLst>
              <a:ext uri="{FF2B5EF4-FFF2-40B4-BE49-F238E27FC236}">
                <a16:creationId xmlns:a16="http://schemas.microsoft.com/office/drawing/2014/main" xmlns="" id="{9AD9D551-26F9-48C2-AE4A-9102C8BD8897}"/>
              </a:ext>
            </a:extLst>
          </p:cNvPr>
          <p:cNvSpPr>
            <a:spLocks noChangeArrowheads="1"/>
          </p:cNvSpPr>
          <p:nvPr/>
        </p:nvSpPr>
        <p:spPr bwMode="auto">
          <a:xfrm>
            <a:off x="5373340" y="2551837"/>
            <a:ext cx="505705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dirty="0" err="1">
                <a:latin typeface="Times New Roman" panose="02020603050405020304" pitchFamily="18" charset="0"/>
                <a:cs typeface="Times New Roman" panose="02020603050405020304" pitchFamily="18" charset="0"/>
              </a:rPr>
              <a:t>Sưu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tầm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một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đoạn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văn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phân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tích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tính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liên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kết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trong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đoạn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văn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đó</a:t>
            </a:r>
            <a:endParaRPr lang="en-US" altLang="en-US" sz="3600" dirty="0">
              <a:solidFill>
                <a:srgbClr val="002060"/>
              </a:solidFill>
              <a:latin typeface="Times New Roman" panose="02020603050405020304" pitchFamily="18" charset="0"/>
              <a:cs typeface="Times New Roman" panose="02020603050405020304" pitchFamily="18" charset="0"/>
            </a:endParaRPr>
          </a:p>
        </p:txBody>
      </p:sp>
      <p:grpSp>
        <p:nvGrpSpPr>
          <p:cNvPr id="14" name="组合 1">
            <a:extLst>
              <a:ext uri="{FF2B5EF4-FFF2-40B4-BE49-F238E27FC236}">
                <a16:creationId xmlns:a16="http://schemas.microsoft.com/office/drawing/2014/main" xmlns="" id="{90686F1E-C45F-4776-9A46-E69A5C6650E5}"/>
              </a:ext>
            </a:extLst>
          </p:cNvPr>
          <p:cNvGrpSpPr>
            <a:grpSpLocks/>
          </p:cNvGrpSpPr>
          <p:nvPr/>
        </p:nvGrpSpPr>
        <p:grpSpPr bwMode="auto">
          <a:xfrm>
            <a:off x="304801" y="422276"/>
            <a:ext cx="4270376" cy="3992563"/>
            <a:chOff x="3525" y="3177"/>
            <a:chExt cx="4884" cy="4610"/>
          </a:xfrm>
        </p:grpSpPr>
        <p:grpSp>
          <p:nvGrpSpPr>
            <p:cNvPr id="15" name="组合 10">
              <a:extLst>
                <a:ext uri="{FF2B5EF4-FFF2-40B4-BE49-F238E27FC236}">
                  <a16:creationId xmlns:a16="http://schemas.microsoft.com/office/drawing/2014/main" xmlns="" id="{BB9A368F-3A18-46B7-A206-D6EA2F03C278}"/>
                </a:ext>
              </a:extLst>
            </p:cNvPr>
            <p:cNvGrpSpPr>
              <a:grpSpLocks/>
            </p:cNvGrpSpPr>
            <p:nvPr/>
          </p:nvGrpSpPr>
          <p:grpSpPr bwMode="auto">
            <a:xfrm>
              <a:off x="4142" y="3177"/>
              <a:ext cx="4267" cy="4610"/>
              <a:chOff x="4014" y="3327"/>
              <a:chExt cx="4267" cy="4610"/>
            </a:xfrm>
          </p:grpSpPr>
          <p:grpSp>
            <p:nvGrpSpPr>
              <p:cNvPr id="17" name="组合 5">
                <a:extLst>
                  <a:ext uri="{FF2B5EF4-FFF2-40B4-BE49-F238E27FC236}">
                    <a16:creationId xmlns:a16="http://schemas.microsoft.com/office/drawing/2014/main" xmlns="" id="{5BDB0A3C-53A9-4AAC-9D71-BBB25B816163}"/>
                  </a:ext>
                </a:extLst>
              </p:cNvPr>
              <p:cNvGrpSpPr>
                <a:grpSpLocks/>
              </p:cNvGrpSpPr>
              <p:nvPr/>
            </p:nvGrpSpPr>
            <p:grpSpPr bwMode="auto">
              <a:xfrm>
                <a:off x="4014" y="3940"/>
                <a:ext cx="3941" cy="3997"/>
                <a:chOff x="4615" y="2808"/>
                <a:chExt cx="5123" cy="5194"/>
              </a:xfrm>
            </p:grpSpPr>
            <p:grpSp>
              <p:nvGrpSpPr>
                <p:cNvPr id="19" name="组合 12">
                  <a:extLst>
                    <a:ext uri="{FF2B5EF4-FFF2-40B4-BE49-F238E27FC236}">
                      <a16:creationId xmlns:a16="http://schemas.microsoft.com/office/drawing/2014/main" xmlns="" id="{757529D4-457E-4726-BA64-37DEB94D91D5}"/>
                    </a:ext>
                  </a:extLst>
                </p:cNvPr>
                <p:cNvGrpSpPr>
                  <a:grpSpLocks/>
                </p:cNvGrpSpPr>
                <p:nvPr/>
              </p:nvGrpSpPr>
              <p:grpSpPr bwMode="auto">
                <a:xfrm>
                  <a:off x="4615" y="2808"/>
                  <a:ext cx="4898" cy="4897"/>
                  <a:chOff x="7590" y="2002"/>
                  <a:chExt cx="4021" cy="6658"/>
                </a:xfrm>
              </p:grpSpPr>
              <p:sp>
                <p:nvSpPr>
                  <p:cNvPr id="21" name="矩形 7">
                    <a:extLst>
                      <a:ext uri="{FF2B5EF4-FFF2-40B4-BE49-F238E27FC236}">
                        <a16:creationId xmlns:a16="http://schemas.microsoft.com/office/drawing/2014/main" xmlns="" id="{2C422046-C68B-499D-A789-C35A27D2BA5C}"/>
                      </a:ext>
                    </a:extLst>
                  </p:cNvPr>
                  <p:cNvSpPr/>
                  <p:nvPr/>
                </p:nvSpPr>
                <p:spPr>
                  <a:xfrm>
                    <a:off x="7804" y="2347"/>
                    <a:ext cx="3596" cy="5965"/>
                  </a:xfrm>
                  <a:prstGeom prst="rect">
                    <a:avLst/>
                  </a:prstGeom>
                  <a:noFill/>
                  <a:ln w="66675">
                    <a:solidFill>
                      <a:srgbClr val="1D7F50"/>
                    </a:solidFill>
                  </a:ln>
                  <a:extLst>
                    <a:ext uri="{909E8E84-426E-40DD-AFC4-6F175D3DCCD1}">
                      <a14:hiddenFill xmlns:a14="http://schemas.microsoft.com/office/drawing/2010/main">
                        <a:solidFill>
                          <a:srgbClr val="1D7F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矩形 11">
                    <a:extLst>
                      <a:ext uri="{FF2B5EF4-FFF2-40B4-BE49-F238E27FC236}">
                        <a16:creationId xmlns:a16="http://schemas.microsoft.com/office/drawing/2014/main" xmlns="" id="{05899760-DE87-44FA-8248-E0F778FD4096}"/>
                      </a:ext>
                    </a:extLst>
                  </p:cNvPr>
                  <p:cNvSpPr/>
                  <p:nvPr/>
                </p:nvSpPr>
                <p:spPr>
                  <a:xfrm>
                    <a:off x="7590" y="2001"/>
                    <a:ext cx="4021" cy="6658"/>
                  </a:xfrm>
                  <a:prstGeom prst="rect">
                    <a:avLst/>
                  </a:prstGeom>
                  <a:noFill/>
                  <a:ln w="25400">
                    <a:solidFill>
                      <a:srgbClr val="5EA00E"/>
                    </a:solidFill>
                  </a:ln>
                  <a:extLst>
                    <a:ext uri="{909E8E84-426E-40DD-AFC4-6F175D3DCCD1}">
                      <a14:hiddenFill xmlns:a14="http://schemas.microsoft.com/office/drawing/2010/main">
                        <a:solidFill>
                          <a:srgbClr val="1D7F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20" name="图片 4" descr="5bd8318ae2d0c">
                  <a:extLst>
                    <a:ext uri="{FF2B5EF4-FFF2-40B4-BE49-F238E27FC236}">
                      <a16:creationId xmlns:a16="http://schemas.microsoft.com/office/drawing/2014/main" xmlns="" id="{410E5A7B-FFF1-4357-B220-CE4F831B2E49}"/>
                    </a:ext>
                  </a:extLst>
                </p:cNvPr>
                <p:cNvPicPr>
                  <a:picLocks noChangeAspect="1"/>
                </p:cNvPicPr>
                <p:nvPr/>
              </p:nvPicPr>
              <p:blipFill>
                <a:blip r:embed="rId4">
                  <a:extLst>
                    <a:ext uri="{28A0092B-C50C-407E-A947-70E740481C1C}">
                      <a14:useLocalDpi xmlns:a14="http://schemas.microsoft.com/office/drawing/2010/main" val="0"/>
                    </a:ext>
                  </a:extLst>
                </a:blip>
                <a:srcRect l="8485" t="6953" r="3099" b="3081"/>
                <a:stretch>
                  <a:fillRect/>
                </a:stretch>
              </p:blipFill>
              <p:spPr bwMode="auto">
                <a:xfrm>
                  <a:off x="4702" y="2878"/>
                  <a:ext cx="5036" cy="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矩形 9">
                <a:extLst>
                  <a:ext uri="{FF2B5EF4-FFF2-40B4-BE49-F238E27FC236}">
                    <a16:creationId xmlns:a16="http://schemas.microsoft.com/office/drawing/2014/main" xmlns="" id="{0BE69D18-757B-4829-A97F-2BC8F7E3DF45}"/>
                  </a:ext>
                </a:extLst>
              </p:cNvPr>
              <p:cNvSpPr/>
              <p:nvPr/>
            </p:nvSpPr>
            <p:spPr>
              <a:xfrm>
                <a:off x="6692" y="3327"/>
                <a:ext cx="1589" cy="1587"/>
              </a:xfrm>
              <a:prstGeom prst="rect">
                <a:avLst/>
              </a:prstGeom>
              <a:solidFill>
                <a:srgbClr val="1D7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16" name="图片 14" descr="嗯嗯嗯">
              <a:extLst>
                <a:ext uri="{FF2B5EF4-FFF2-40B4-BE49-F238E27FC236}">
                  <a16:creationId xmlns:a16="http://schemas.microsoft.com/office/drawing/2014/main" xmlns="" id="{AB68CFC1-F267-4FA7-80A8-1CE746D60F7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5" y="6555"/>
              <a:ext cx="1894" cy="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4277"/>
                                        </p:tgtEl>
                                        <p:attrNameLst>
                                          <p:attrName>style.visibility</p:attrName>
                                        </p:attrNameLst>
                                      </p:cBhvr>
                                      <p:to>
                                        <p:strVal val="visible"/>
                                      </p:to>
                                    </p:set>
                                    <p:animEffect transition="in" filter="fade">
                                      <p:cBhvr>
                                        <p:cTn id="14" dur="5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427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Rectangle 1">
            <a:extLst>
              <a:ext uri="{FF2B5EF4-FFF2-40B4-BE49-F238E27FC236}">
                <a16:creationId xmlns:a16="http://schemas.microsoft.com/office/drawing/2014/main" xmlns="" id="{367A4257-5733-4E90-93BD-3511A412941E}"/>
              </a:ext>
            </a:extLst>
          </p:cNvPr>
          <p:cNvSpPr>
            <a:spLocks noGrp="1" noChangeArrowheads="1"/>
          </p:cNvSpPr>
          <p:nvPr/>
        </p:nvSpPr>
        <p:spPr bwMode="auto">
          <a:xfrm>
            <a:off x="1252538" y="2103437"/>
            <a:ext cx="93392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3200" dirty="0"/>
              <a:t>                            </a:t>
            </a:r>
            <a:r>
              <a:rPr lang="en-US" altLang="en-US" sz="5400" b="1" i="1" u="sng" dirty="0" err="1">
                <a:solidFill>
                  <a:srgbClr val="FF0000"/>
                </a:solidFill>
                <a:latin typeface="Times New Roman" panose="02020603050405020304" pitchFamily="18" charset="0"/>
                <a:cs typeface="Times New Roman" panose="02020603050405020304" pitchFamily="18" charset="0"/>
              </a:rPr>
              <a:t>Củng</a:t>
            </a:r>
            <a:r>
              <a:rPr lang="en-US" altLang="en-US" sz="5400" b="1" i="1" u="sng" dirty="0">
                <a:solidFill>
                  <a:srgbClr val="FF0000"/>
                </a:solidFill>
                <a:latin typeface="Times New Roman" panose="02020603050405020304" pitchFamily="18" charset="0"/>
                <a:cs typeface="Times New Roman" panose="02020603050405020304" pitchFamily="18" charset="0"/>
              </a:rPr>
              <a:t> </a:t>
            </a:r>
            <a:r>
              <a:rPr lang="en-US" altLang="en-US" sz="5400" b="1" i="1" u="sng" dirty="0" err="1">
                <a:solidFill>
                  <a:srgbClr val="FF0000"/>
                </a:solidFill>
                <a:latin typeface="Times New Roman" panose="02020603050405020304" pitchFamily="18" charset="0"/>
                <a:cs typeface="Times New Roman" panose="02020603050405020304" pitchFamily="18" charset="0"/>
              </a:rPr>
              <a:t>cố</a:t>
            </a:r>
            <a:endParaRPr lang="vi-VN" altLang="en-US" sz="5400" b="1" i="1" u="sng" dirty="0">
              <a:solidFill>
                <a:srgbClr val="FF0000"/>
              </a:solidFill>
              <a:latin typeface="Times New Roman" panose="02020603050405020304" pitchFamily="18" charset="0"/>
              <a:cs typeface="Times New Roman" panose="02020603050405020304" pitchFamily="18" charset="0"/>
            </a:endParaRPr>
          </a:p>
          <a:p>
            <a:pPr eaLnBrk="1" hangingPunct="1">
              <a:spcBef>
                <a:spcPct val="20000"/>
              </a:spcBef>
            </a:pPr>
            <a:endParaRPr lang="en-US" altLang="en-US" sz="1600" b="1" i="1" u="sng" dirty="0">
              <a:solidFill>
                <a:srgbClr val="FF0000"/>
              </a:solidFill>
              <a:latin typeface="Times New Roman" panose="02020603050405020304" pitchFamily="18" charset="0"/>
              <a:cs typeface="Times New Roman" panose="02020603050405020304" pitchFamily="18" charset="0"/>
            </a:endParaRPr>
          </a:p>
          <a:p>
            <a:pPr eaLnBrk="1" hangingPunct="1">
              <a:spcBef>
                <a:spcPct val="20000"/>
              </a:spcBef>
            </a:pPr>
            <a:r>
              <a:rPr lang="vi-VN" altLang="en-US" sz="3600" b="1" dirty="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Theo </a:t>
            </a:r>
            <a:r>
              <a:rPr lang="en-US" altLang="en-US" sz="3600" b="1" dirty="0" err="1">
                <a:latin typeface="Times New Roman" panose="02020603050405020304" pitchFamily="18" charset="0"/>
                <a:cs typeface="Times New Roman" panose="02020603050405020304" pitchFamily="18" charset="0"/>
              </a:rPr>
              <a:t>em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khi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làm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tạo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lập</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một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văn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bản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việc</a:t>
            </a:r>
            <a:r>
              <a:rPr lang="vi-VN"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liên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kết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về</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hình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thức</a:t>
            </a:r>
            <a:r>
              <a:rPr lang="en-US" altLang="en-US" sz="3600" b="1" dirty="0">
                <a:latin typeface="Times New Roman" panose="02020603050405020304" pitchFamily="18" charset="0"/>
                <a:cs typeface="Times New Roman" panose="02020603050405020304" pitchFamily="18" charset="0"/>
              </a:rPr>
              <a:t> hay </a:t>
            </a:r>
            <a:r>
              <a:rPr lang="en-US" altLang="en-US" sz="3600" b="1" dirty="0" err="1">
                <a:latin typeface="Times New Roman" panose="02020603050405020304" pitchFamily="18" charset="0"/>
                <a:cs typeface="Times New Roman" panose="02020603050405020304" pitchFamily="18" charset="0"/>
              </a:rPr>
              <a:t>nội</a:t>
            </a:r>
            <a:r>
              <a:rPr lang="en-US" altLang="en-US" sz="3600" b="1" dirty="0">
                <a:latin typeface="Times New Roman" panose="02020603050405020304" pitchFamily="18" charset="0"/>
                <a:cs typeface="Times New Roman" panose="02020603050405020304" pitchFamily="18" charset="0"/>
              </a:rPr>
              <a:t> dung </a:t>
            </a:r>
            <a:r>
              <a:rPr lang="en-US" altLang="en-US" sz="3600" b="1" dirty="0" err="1">
                <a:latin typeface="Times New Roman" panose="02020603050405020304" pitchFamily="18" charset="0"/>
                <a:cs typeface="Times New Roman" panose="02020603050405020304" pitchFamily="18" charset="0"/>
              </a:rPr>
              <a:t>trong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các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đoạn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văn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có</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cần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thiết</a:t>
            </a:r>
            <a:r>
              <a:rPr lang="en-US" altLang="en-US" sz="3600" b="1" dirty="0">
                <a:latin typeface="Times New Roman" panose="02020603050405020304" pitchFamily="18" charset="0"/>
                <a:cs typeface="Times New Roman" panose="02020603050405020304" pitchFamily="18" charset="0"/>
              </a:rPr>
              <a:t> hay </a:t>
            </a:r>
            <a:r>
              <a:rPr lang="en-US" altLang="en-US" sz="3600" b="1" dirty="0" err="1">
                <a:latin typeface="Times New Roman" panose="02020603050405020304" pitchFamily="18" charset="0"/>
                <a:cs typeface="Times New Roman" panose="02020603050405020304" pitchFamily="18" charset="0"/>
              </a:rPr>
              <a:t>không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Vì</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sao</a:t>
            </a:r>
            <a:r>
              <a:rPr lang="en-US" altLang="en-US" sz="3600" b="1" dirty="0">
                <a:latin typeface="Times New Roman" panose="02020603050405020304" pitchFamily="18" charset="0"/>
                <a:cs typeface="Times New Roman" panose="02020603050405020304" pitchFamily="18" charset="0"/>
              </a:rPr>
              <a:t>?</a:t>
            </a:r>
          </a:p>
          <a:p>
            <a:pPr eaLnBrk="1" hangingPunct="1">
              <a:spcBef>
                <a:spcPct val="20000"/>
              </a:spcBef>
            </a:pPr>
            <a:endParaRPr lang="en-US" altLang="en-US" sz="5400" b="1" i="1" u="sng" dirty="0">
              <a:solidFill>
                <a:srgbClr val="FF0000"/>
              </a:solidFill>
              <a:latin typeface="Times New Roman" panose="02020603050405020304" pitchFamily="18" charset="0"/>
              <a:cs typeface="Times New Roman" panose="02020603050405020304" pitchFamily="18" charset="0"/>
            </a:endParaRPr>
          </a:p>
          <a:p>
            <a:pPr eaLnBrk="1" hangingPunct="1">
              <a:spcBef>
                <a:spcPct val="20000"/>
              </a:spcBef>
            </a:pPr>
            <a:r>
              <a:rPr lang="en-US" altLang="en-US" sz="3200" b="1" dirty="0">
                <a:latin typeface="Times New Roman" panose="02020603050405020304" pitchFamily="18" charset="0"/>
                <a:cs typeface="Times New Roman" panose="02020603050405020304" pitchFamily="18" charset="0"/>
              </a:rPr>
              <a:t>    </a:t>
            </a:r>
          </a:p>
        </p:txBody>
      </p:sp>
      <p:pic>
        <p:nvPicPr>
          <p:cNvPr id="7" name="Đồ họa 6" descr="A stack of books">
            <a:extLst>
              <a:ext uri="{FF2B5EF4-FFF2-40B4-BE49-F238E27FC236}">
                <a16:creationId xmlns:a16="http://schemas.microsoft.com/office/drawing/2014/main" xmlns="" id="{7C65D38B-0734-40A3-8998-B2F36FB37F2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636169" y="-1928018"/>
            <a:ext cx="4572000" cy="4572000"/>
          </a:xfrm>
          <a:prstGeom prst="rect">
            <a:avLst/>
          </a:prstGeom>
        </p:spPr>
      </p:pic>
      <p:pic>
        <p:nvPicPr>
          <p:cNvPr id="9" name="Đồ họa 8" descr="Graph and note paper pads with pencil">
            <a:extLst>
              <a:ext uri="{FF2B5EF4-FFF2-40B4-BE49-F238E27FC236}">
                <a16:creationId xmlns:a16="http://schemas.microsoft.com/office/drawing/2014/main" xmlns="" id="{58B5E26C-A2C7-4707-91D4-7E523DA2333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239000" y="-1219200"/>
            <a:ext cx="4572000" cy="4572000"/>
          </a:xfrm>
          <a:prstGeom prst="rect">
            <a:avLst/>
          </a:prstGeom>
        </p:spPr>
      </p:pic>
      <p:pic>
        <p:nvPicPr>
          <p:cNvPr id="11" name="Đồ họa 10" descr="Graph and note paper with pencils">
            <a:extLst>
              <a:ext uri="{FF2B5EF4-FFF2-40B4-BE49-F238E27FC236}">
                <a16:creationId xmlns:a16="http://schemas.microsoft.com/office/drawing/2014/main" xmlns="" id="{4AA1D2A5-0E94-409B-8B53-5D652A829EC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219200" y="-3200400"/>
            <a:ext cx="6858000"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5BE9C955-B805-4F06-8B02-62ADE2B7E8B5}"/>
              </a:ext>
            </a:extLst>
          </p:cNvPr>
          <p:cNvSpPr>
            <a:spLocks noGrp="1" noChangeArrowheads="1"/>
          </p:cNvSpPr>
          <p:nvPr>
            <p:ph type="title"/>
          </p:nvPr>
        </p:nvSpPr>
        <p:spPr>
          <a:xfrm>
            <a:off x="1981200" y="609600"/>
            <a:ext cx="8229600" cy="1447800"/>
          </a:xfrm>
        </p:spPr>
        <p:txBody>
          <a:bodyPr/>
          <a:lstStyle/>
          <a:p>
            <a:pPr eaLnBrk="1" hangingPunct="1"/>
            <a:r>
              <a:rPr lang="en-US" altLang="en-US" b="1" u="sng">
                <a:solidFill>
                  <a:srgbClr val="FF3300"/>
                </a:solidFill>
                <a:latin typeface="Times New Roman" panose="02020603050405020304" pitchFamily="18" charset="0"/>
                <a:cs typeface="Times New Roman" panose="02020603050405020304" pitchFamily="18" charset="0"/>
              </a:rPr>
              <a:t>Dặn dò</a:t>
            </a:r>
            <a:endParaRPr lang="vi-VN" altLang="en-US" b="1" u="sng">
              <a:solidFill>
                <a:srgbClr val="FF3300"/>
              </a:solidFill>
              <a:cs typeface="Times New Roman" panose="02020603050405020304" pitchFamily="18" charset="0"/>
            </a:endParaRPr>
          </a:p>
        </p:txBody>
      </p:sp>
      <p:sp>
        <p:nvSpPr>
          <p:cNvPr id="8195" name="Rectangle 3">
            <a:extLst>
              <a:ext uri="{FF2B5EF4-FFF2-40B4-BE49-F238E27FC236}">
                <a16:creationId xmlns:a16="http://schemas.microsoft.com/office/drawing/2014/main" xmlns="" id="{9D0578D2-92B9-4975-B3C5-F07809F564BC}"/>
              </a:ext>
            </a:extLst>
          </p:cNvPr>
          <p:cNvSpPr>
            <a:spLocks noGrp="1" noChangeArrowheads="1"/>
          </p:cNvSpPr>
          <p:nvPr>
            <p:ph idx="1"/>
          </p:nvPr>
        </p:nvSpPr>
        <p:spPr>
          <a:xfrm>
            <a:off x="2743200" y="1981200"/>
            <a:ext cx="6705600" cy="3352800"/>
          </a:xfrm>
        </p:spPr>
        <p:txBody>
          <a:bodyPr/>
          <a:lstStyle/>
          <a:p>
            <a:pPr eaLnBrk="1" hangingPunct="1"/>
            <a:r>
              <a:rPr lang="en-US" altLang="en-US" sz="2800" dirty="0" err="1">
                <a:solidFill>
                  <a:srgbClr val="002060"/>
                </a:solidFill>
                <a:latin typeface="Times New Roman" panose="02020603050405020304" pitchFamily="18" charset="0"/>
                <a:cs typeface="Times New Roman" panose="02020603050405020304" pitchFamily="18" charset="0"/>
              </a:rPr>
              <a:t>Học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thuộc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ghi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nhớ</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SGK</a:t>
            </a:r>
            <a:r>
              <a:rPr lang="en-US" altLang="en-US" sz="2800" dirty="0">
                <a:solidFill>
                  <a:srgbClr val="002060"/>
                </a:solidFill>
                <a:latin typeface="Times New Roman" panose="02020603050405020304" pitchFamily="18" charset="0"/>
                <a:cs typeface="Times New Roman" panose="02020603050405020304" pitchFamily="18" charset="0"/>
              </a:rPr>
              <a:t>/18.</a:t>
            </a:r>
          </a:p>
          <a:p>
            <a:pPr eaLnBrk="1" hangingPunct="1"/>
            <a:r>
              <a:rPr lang="vi-VN" altLang="en-US" sz="2800" dirty="0" err="1">
                <a:solidFill>
                  <a:srgbClr val="002060"/>
                </a:solidFill>
                <a:latin typeface="Times New Roman" panose="02020603050405020304" pitchFamily="18" charset="0"/>
                <a:cs typeface="Times New Roman" panose="02020603050405020304" pitchFamily="18" charset="0"/>
              </a:rPr>
              <a:t>Tiếp</a:t>
            </a:r>
            <a:r>
              <a:rPr lang="vi-VN" altLang="en-US" sz="2800" dirty="0">
                <a:solidFill>
                  <a:srgbClr val="002060"/>
                </a:solidFill>
                <a:latin typeface="Times New Roman" panose="02020603050405020304" pitchFamily="18" charset="0"/>
                <a:cs typeface="Times New Roman" panose="02020603050405020304" pitchFamily="18" charset="0"/>
              </a:rPr>
              <a:t> </a:t>
            </a:r>
            <a:r>
              <a:rPr lang="vi-VN" altLang="en-US" sz="2800" dirty="0" err="1">
                <a:solidFill>
                  <a:srgbClr val="002060"/>
                </a:solidFill>
                <a:latin typeface="Times New Roman" panose="02020603050405020304" pitchFamily="18" charset="0"/>
                <a:cs typeface="Times New Roman" panose="02020603050405020304" pitchFamily="18" charset="0"/>
              </a:rPr>
              <a:t>tục</a:t>
            </a:r>
            <a:r>
              <a:rPr lang="vi-VN" altLang="en-US" sz="2800" dirty="0">
                <a:solidFill>
                  <a:srgbClr val="002060"/>
                </a:solidFill>
                <a:latin typeface="Times New Roman" panose="02020603050405020304" pitchFamily="18" charset="0"/>
                <a:cs typeface="Times New Roman" panose="02020603050405020304" pitchFamily="18" charset="0"/>
              </a:rPr>
              <a:t> </a:t>
            </a:r>
            <a:r>
              <a:rPr lang="vi-VN" altLang="en-US" sz="2800" dirty="0" err="1">
                <a:solidFill>
                  <a:srgbClr val="002060"/>
                </a:solidFill>
                <a:latin typeface="Times New Roman" panose="02020603050405020304" pitchFamily="18" charset="0"/>
                <a:cs typeface="Times New Roman" panose="02020603050405020304" pitchFamily="18" charset="0"/>
              </a:rPr>
              <a:t>hoàn</a:t>
            </a:r>
            <a:r>
              <a:rPr lang="vi-VN" altLang="en-US" sz="2800" dirty="0">
                <a:solidFill>
                  <a:srgbClr val="002060"/>
                </a:solidFill>
                <a:latin typeface="Times New Roman" panose="02020603050405020304" pitchFamily="18" charset="0"/>
                <a:cs typeface="Times New Roman" panose="02020603050405020304" pitchFamily="18" charset="0"/>
              </a:rPr>
              <a:t> </a:t>
            </a:r>
            <a:r>
              <a:rPr lang="vi-VN" altLang="en-US" sz="2800" dirty="0" err="1">
                <a:solidFill>
                  <a:srgbClr val="002060"/>
                </a:solidFill>
                <a:latin typeface="Times New Roman" panose="02020603050405020304" pitchFamily="18" charset="0"/>
                <a:cs typeface="Times New Roman" panose="02020603050405020304" pitchFamily="18" charset="0"/>
              </a:rPr>
              <a:t>thành</a:t>
            </a:r>
            <a:r>
              <a:rPr lang="vi-VN" altLang="en-US" sz="2800" dirty="0">
                <a:solidFill>
                  <a:srgbClr val="002060"/>
                </a:solidFill>
                <a:latin typeface="Times New Roman" panose="02020603050405020304" pitchFamily="18" charset="0"/>
                <a:cs typeface="Times New Roman" panose="02020603050405020304" pitchFamily="18" charset="0"/>
              </a:rPr>
              <a:t> v</a:t>
            </a:r>
            <a:r>
              <a:rPr lang="en-US" altLang="en-US" sz="2800" dirty="0" err="1">
                <a:solidFill>
                  <a:srgbClr val="002060"/>
                </a:solidFill>
                <a:latin typeface="Times New Roman" panose="02020603050405020304" pitchFamily="18" charset="0"/>
                <a:cs typeface="Times New Roman" panose="02020603050405020304" pitchFamily="18" charset="0"/>
              </a:rPr>
              <a:t>iết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đoạn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văn</a:t>
            </a:r>
            <a:r>
              <a:rPr lang="en-US" altLang="en-US" sz="2800" dirty="0">
                <a:solidFill>
                  <a:srgbClr val="002060"/>
                </a:solidFill>
                <a:latin typeface="Times New Roman" panose="02020603050405020304" pitchFamily="18" charset="0"/>
                <a:cs typeface="Times New Roman" panose="02020603050405020304" pitchFamily="18" charset="0"/>
              </a:rPr>
              <a:t> </a:t>
            </a:r>
            <a:r>
              <a:rPr lang="vi-VN" altLang="en-US" sz="2800" dirty="0" err="1">
                <a:solidFill>
                  <a:srgbClr val="002060"/>
                </a:solidFill>
                <a:latin typeface="Times New Roman" panose="02020603050405020304" pitchFamily="18" charset="0"/>
                <a:cs typeface="Times New Roman" panose="02020603050405020304" pitchFamily="18" charset="0"/>
              </a:rPr>
              <a:t>khoảng</a:t>
            </a:r>
            <a:r>
              <a:rPr lang="vi-VN" altLang="en-US" sz="2800" dirty="0">
                <a:solidFill>
                  <a:srgbClr val="002060"/>
                </a:solidFill>
                <a:latin typeface="Times New Roman" panose="02020603050405020304" pitchFamily="18" charset="0"/>
                <a:cs typeface="Times New Roman" panose="02020603050405020304" pitchFamily="18" charset="0"/>
              </a:rPr>
              <a:t> 10</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câu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chủ</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đề</a:t>
            </a:r>
            <a:r>
              <a:rPr lang="en-US" altLang="en-US" sz="2800" dirty="0">
                <a:solidFill>
                  <a:srgbClr val="002060"/>
                </a:solidFill>
                <a:latin typeface="Times New Roman" panose="02020603050405020304" pitchFamily="18" charset="0"/>
                <a:cs typeface="Times New Roman" panose="02020603050405020304" pitchFamily="18" charset="0"/>
              </a:rPr>
              <a:t> “ </a:t>
            </a:r>
            <a:r>
              <a:rPr lang="en-US" altLang="en-US" sz="2800" i="1" dirty="0" err="1">
                <a:solidFill>
                  <a:srgbClr val="FF0000"/>
                </a:solidFill>
                <a:latin typeface="Times New Roman" panose="02020603050405020304" pitchFamily="18" charset="0"/>
                <a:cs typeface="Times New Roman" panose="02020603050405020304" pitchFamily="18" charset="0"/>
              </a:rPr>
              <a:t>Tình</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mẹ</a:t>
            </a:r>
            <a:r>
              <a:rPr lang="en-US" altLang="en-US" sz="2800" i="1" dirty="0">
                <a:solidFill>
                  <a:srgbClr val="FF0000"/>
                </a:solidFill>
                <a:latin typeface="Times New Roman" panose="02020603050405020304" pitchFamily="18" charset="0"/>
                <a:cs typeface="Times New Roman" panose="02020603050405020304" pitchFamily="18" charset="0"/>
              </a:rPr>
              <a:t> con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Chỉ</a:t>
            </a:r>
            <a:r>
              <a:rPr lang="en-US" altLang="en-US" sz="2800" dirty="0">
                <a:solidFill>
                  <a:srgbClr val="002060"/>
                </a:solidFill>
                <a:latin typeface="Times New Roman" panose="02020603050405020304" pitchFamily="18" charset="0"/>
                <a:cs typeface="Times New Roman" panose="02020603050405020304" pitchFamily="18" charset="0"/>
              </a:rPr>
              <a:t> ra </a:t>
            </a:r>
            <a:r>
              <a:rPr lang="en-US" altLang="en-US" sz="2800" dirty="0" err="1">
                <a:solidFill>
                  <a:srgbClr val="002060"/>
                </a:solidFill>
                <a:latin typeface="Times New Roman" panose="02020603050405020304" pitchFamily="18" charset="0"/>
                <a:cs typeface="Times New Roman" panose="02020603050405020304" pitchFamily="18" charset="0"/>
              </a:rPr>
              <a:t>tính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liên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kết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về</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nội</a:t>
            </a:r>
            <a:r>
              <a:rPr lang="en-US" altLang="en-US" sz="2800" dirty="0">
                <a:solidFill>
                  <a:srgbClr val="002060"/>
                </a:solidFill>
                <a:latin typeface="Times New Roman" panose="02020603050405020304" pitchFamily="18" charset="0"/>
                <a:cs typeface="Times New Roman" panose="02020603050405020304" pitchFamily="18" charset="0"/>
              </a:rPr>
              <a:t> dung </a:t>
            </a:r>
            <a:r>
              <a:rPr lang="en-US" altLang="en-US" sz="2800" dirty="0" err="1">
                <a:solidFill>
                  <a:srgbClr val="002060"/>
                </a:solidFill>
                <a:latin typeface="Times New Roman" panose="02020603050405020304" pitchFamily="18" charset="0"/>
                <a:cs typeface="Times New Roman" panose="02020603050405020304" pitchFamily="18" charset="0"/>
              </a:rPr>
              <a:t>và</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hình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thức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trong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đoạn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văn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đó</a:t>
            </a:r>
            <a:r>
              <a:rPr lang="en-US" altLang="en-US" sz="2800" dirty="0">
                <a:solidFill>
                  <a:srgbClr val="002060"/>
                </a:solidFill>
                <a:latin typeface="Times New Roman" panose="02020603050405020304" pitchFamily="18" charset="0"/>
                <a:cs typeface="Times New Roman" panose="02020603050405020304" pitchFamily="18" charset="0"/>
              </a:rPr>
              <a:t>.</a:t>
            </a:r>
          </a:p>
          <a:p>
            <a:pPr eaLnBrk="1" hangingPunct="1"/>
            <a:r>
              <a:rPr lang="en-US" altLang="en-US" sz="2800" dirty="0" err="1">
                <a:solidFill>
                  <a:srgbClr val="002060"/>
                </a:solidFill>
                <a:latin typeface="Times New Roman" panose="02020603050405020304" pitchFamily="18" charset="0"/>
                <a:cs typeface="Times New Roman" panose="02020603050405020304" pitchFamily="18" charset="0"/>
              </a:rPr>
              <a:t>Soạn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bài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Bố</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cục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trong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văn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bản</a:t>
            </a:r>
            <a:endParaRPr lang="en-US" altLang="en-US" sz="2800" dirty="0">
              <a:solidFill>
                <a:srgbClr val="002060"/>
              </a:solidFill>
              <a:latin typeface="Times New Roman" panose="02020603050405020304" pitchFamily="18" charset="0"/>
              <a:cs typeface="Times New Roman" panose="02020603050405020304" pitchFamily="18" charset="0"/>
            </a:endParaRPr>
          </a:p>
          <a:p>
            <a:pPr eaLnBrk="1" hangingPunct="1"/>
            <a:r>
              <a:rPr lang="en-US" altLang="en-US" sz="2800" dirty="0" err="1">
                <a:solidFill>
                  <a:srgbClr val="002060"/>
                </a:solidFill>
                <a:latin typeface="Times New Roman" panose="02020603050405020304" pitchFamily="18" charset="0"/>
                <a:cs typeface="Times New Roman" panose="02020603050405020304" pitchFamily="18" charset="0"/>
              </a:rPr>
              <a:t>Trả</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lời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hết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các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câu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hỏi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sgk</a:t>
            </a:r>
            <a:r>
              <a:rPr lang="en-US" altLang="en-US" sz="2800" dirty="0">
                <a:solidFill>
                  <a:srgbClr val="002060"/>
                </a:solidFill>
                <a:latin typeface="Times New Roman" panose="02020603050405020304" pitchFamily="18" charset="0"/>
                <a:cs typeface="Times New Roman" panose="02020603050405020304" pitchFamily="18" charset="0"/>
              </a:rPr>
              <a:t>.</a:t>
            </a:r>
            <a:endParaRPr lang="vi-VN" altLang="en-US" sz="2800" dirty="0">
              <a:solidFill>
                <a:srgbClr val="00206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B0DD4E6F-D1DB-4155-AB73-9C7FD5A557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833437"/>
            <a:ext cx="8001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 calcmode="lin" valueType="num">
                                      <p:cBhvr>
                                        <p:cTn id="9" dur="500" fill="hold"/>
                                        <p:tgtEl>
                                          <p:spTgt spid="8194"/>
                                        </p:tgtEl>
                                        <p:attrNameLst>
                                          <p:attrName>style.rotation</p:attrName>
                                        </p:attrNameLst>
                                      </p:cBhvr>
                                      <p:tavLst>
                                        <p:tav tm="0">
                                          <p:val>
                                            <p:fltVal val="360"/>
                                          </p:val>
                                        </p:tav>
                                        <p:tav tm="100000">
                                          <p:val>
                                            <p:fltVal val="0"/>
                                          </p:val>
                                        </p:tav>
                                      </p:tavLst>
                                    </p:anim>
                                    <p:animEffect transition="in" filter="fade">
                                      <p:cBhvr>
                                        <p:cTn id="10" dur="500"/>
                                        <p:tgtEl>
                                          <p:spTgt spid="819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8195">
                                            <p:txEl>
                                              <p:pRg st="0" end="0"/>
                                            </p:txEl>
                                          </p:spTgt>
                                        </p:tgtEl>
                                        <p:attrNameLst>
                                          <p:attrName>style.visibility</p:attrName>
                                        </p:attrNameLst>
                                      </p:cBhvr>
                                      <p:to>
                                        <p:strVal val="visible"/>
                                      </p:to>
                                    </p:set>
                                    <p:anim calcmode="lin" valueType="num">
                                      <p:cBhvr>
                                        <p:cTn id="15"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19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19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19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8195">
                                            <p:txEl>
                                              <p:pRg st="1" end="1"/>
                                            </p:txEl>
                                          </p:spTgt>
                                        </p:tgtEl>
                                        <p:attrNameLst>
                                          <p:attrName>style.visibility</p:attrName>
                                        </p:attrNameLst>
                                      </p:cBhvr>
                                      <p:to>
                                        <p:strVal val="visible"/>
                                      </p:to>
                                    </p:set>
                                    <p:anim calcmode="lin" valueType="num">
                                      <p:cBhvr>
                                        <p:cTn id="23" dur="500" fill="hold"/>
                                        <p:tgtEl>
                                          <p:spTgt spid="819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8195">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8195">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819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8195">
                                            <p:txEl>
                                              <p:pRg st="2" end="2"/>
                                            </p:txEl>
                                          </p:spTgt>
                                        </p:tgtEl>
                                        <p:attrNameLst>
                                          <p:attrName>style.visibility</p:attrName>
                                        </p:attrNameLst>
                                      </p:cBhvr>
                                      <p:to>
                                        <p:strVal val="visible"/>
                                      </p:to>
                                    </p:set>
                                    <p:anim calcmode="lin" valueType="num">
                                      <p:cBhvr>
                                        <p:cTn id="31" dur="500" fill="hold"/>
                                        <p:tgtEl>
                                          <p:spTgt spid="8195">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8195">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8195">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8195">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8195">
                                            <p:txEl>
                                              <p:pRg st="3" end="3"/>
                                            </p:txEl>
                                          </p:spTgt>
                                        </p:tgtEl>
                                        <p:attrNameLst>
                                          <p:attrName>style.visibility</p:attrName>
                                        </p:attrNameLst>
                                      </p:cBhvr>
                                      <p:to>
                                        <p:strVal val="visible"/>
                                      </p:to>
                                    </p:set>
                                    <p:anim calcmode="lin" valueType="num">
                                      <p:cBhvr>
                                        <p:cTn id="39" dur="500" fill="hold"/>
                                        <p:tgtEl>
                                          <p:spTgt spid="8195">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8195">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8195">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
            <a:extLst>
              <a:ext uri="{FF2B5EF4-FFF2-40B4-BE49-F238E27FC236}">
                <a16:creationId xmlns:a16="http://schemas.microsoft.com/office/drawing/2014/main" xmlns="" id="{C82A0BDB-4B3F-4080-B262-0BB019D67226}"/>
              </a:ext>
            </a:extLst>
          </p:cNvPr>
          <p:cNvGrpSpPr>
            <a:grpSpLocks/>
          </p:cNvGrpSpPr>
          <p:nvPr/>
        </p:nvGrpSpPr>
        <p:grpSpPr bwMode="auto">
          <a:xfrm>
            <a:off x="304801" y="422276"/>
            <a:ext cx="4270376" cy="3992563"/>
            <a:chOff x="3525" y="3177"/>
            <a:chExt cx="4884" cy="4610"/>
          </a:xfrm>
        </p:grpSpPr>
        <p:grpSp>
          <p:nvGrpSpPr>
            <p:cNvPr id="19" name="组合 10">
              <a:extLst>
                <a:ext uri="{FF2B5EF4-FFF2-40B4-BE49-F238E27FC236}">
                  <a16:creationId xmlns:a16="http://schemas.microsoft.com/office/drawing/2014/main" xmlns="" id="{3E95FFD2-F6B6-463F-A2C7-3BC759E25428}"/>
                </a:ext>
              </a:extLst>
            </p:cNvPr>
            <p:cNvGrpSpPr>
              <a:grpSpLocks/>
            </p:cNvGrpSpPr>
            <p:nvPr/>
          </p:nvGrpSpPr>
          <p:grpSpPr bwMode="auto">
            <a:xfrm>
              <a:off x="4142" y="3177"/>
              <a:ext cx="4267" cy="4610"/>
              <a:chOff x="4014" y="3327"/>
              <a:chExt cx="4267" cy="4610"/>
            </a:xfrm>
          </p:grpSpPr>
          <p:grpSp>
            <p:nvGrpSpPr>
              <p:cNvPr id="21" name="组合 5">
                <a:extLst>
                  <a:ext uri="{FF2B5EF4-FFF2-40B4-BE49-F238E27FC236}">
                    <a16:creationId xmlns:a16="http://schemas.microsoft.com/office/drawing/2014/main" xmlns="" id="{A38B04D7-64D6-4B59-9E07-46E718C0C452}"/>
                  </a:ext>
                </a:extLst>
              </p:cNvPr>
              <p:cNvGrpSpPr>
                <a:grpSpLocks/>
              </p:cNvGrpSpPr>
              <p:nvPr/>
            </p:nvGrpSpPr>
            <p:grpSpPr bwMode="auto">
              <a:xfrm>
                <a:off x="4014" y="3940"/>
                <a:ext cx="3941" cy="3997"/>
                <a:chOff x="4615" y="2808"/>
                <a:chExt cx="5123" cy="5194"/>
              </a:xfrm>
            </p:grpSpPr>
            <p:grpSp>
              <p:nvGrpSpPr>
                <p:cNvPr id="23" name="组合 12">
                  <a:extLst>
                    <a:ext uri="{FF2B5EF4-FFF2-40B4-BE49-F238E27FC236}">
                      <a16:creationId xmlns:a16="http://schemas.microsoft.com/office/drawing/2014/main" xmlns="" id="{238518C3-08DA-4289-ADF5-9BC746CE2E06}"/>
                    </a:ext>
                  </a:extLst>
                </p:cNvPr>
                <p:cNvGrpSpPr>
                  <a:grpSpLocks/>
                </p:cNvGrpSpPr>
                <p:nvPr/>
              </p:nvGrpSpPr>
              <p:grpSpPr bwMode="auto">
                <a:xfrm>
                  <a:off x="4615" y="2808"/>
                  <a:ext cx="4898" cy="4897"/>
                  <a:chOff x="7590" y="2002"/>
                  <a:chExt cx="4021" cy="6658"/>
                </a:xfrm>
              </p:grpSpPr>
              <p:sp>
                <p:nvSpPr>
                  <p:cNvPr id="26" name="矩形 7">
                    <a:extLst>
                      <a:ext uri="{FF2B5EF4-FFF2-40B4-BE49-F238E27FC236}">
                        <a16:creationId xmlns:a16="http://schemas.microsoft.com/office/drawing/2014/main" xmlns="" id="{0650FF2C-9055-4249-AD26-605B495D2966}"/>
                      </a:ext>
                    </a:extLst>
                  </p:cNvPr>
                  <p:cNvSpPr/>
                  <p:nvPr/>
                </p:nvSpPr>
                <p:spPr>
                  <a:xfrm>
                    <a:off x="7804" y="2347"/>
                    <a:ext cx="3596" cy="5965"/>
                  </a:xfrm>
                  <a:prstGeom prst="rect">
                    <a:avLst/>
                  </a:prstGeom>
                  <a:noFill/>
                  <a:ln w="66675">
                    <a:solidFill>
                      <a:srgbClr val="1D7F50"/>
                    </a:solidFill>
                  </a:ln>
                  <a:extLst>
                    <a:ext uri="{909E8E84-426E-40DD-AFC4-6F175D3DCCD1}">
                      <a14:hiddenFill xmlns:a14="http://schemas.microsoft.com/office/drawing/2010/main">
                        <a:solidFill>
                          <a:srgbClr val="1D7F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矩形 11">
                    <a:extLst>
                      <a:ext uri="{FF2B5EF4-FFF2-40B4-BE49-F238E27FC236}">
                        <a16:creationId xmlns:a16="http://schemas.microsoft.com/office/drawing/2014/main" xmlns="" id="{821EE891-C461-4886-8AB8-5890E7E893B7}"/>
                      </a:ext>
                    </a:extLst>
                  </p:cNvPr>
                  <p:cNvSpPr/>
                  <p:nvPr/>
                </p:nvSpPr>
                <p:spPr>
                  <a:xfrm>
                    <a:off x="7590" y="2001"/>
                    <a:ext cx="4021" cy="6658"/>
                  </a:xfrm>
                  <a:prstGeom prst="rect">
                    <a:avLst/>
                  </a:prstGeom>
                  <a:noFill/>
                  <a:ln w="25400">
                    <a:solidFill>
                      <a:srgbClr val="5EA00E"/>
                    </a:solidFill>
                  </a:ln>
                  <a:extLst>
                    <a:ext uri="{909E8E84-426E-40DD-AFC4-6F175D3DCCD1}">
                      <a14:hiddenFill xmlns:a14="http://schemas.microsoft.com/office/drawing/2010/main">
                        <a:solidFill>
                          <a:srgbClr val="1D7F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24" name="图片 4" descr="5bd8318ae2d0c">
                  <a:extLst>
                    <a:ext uri="{FF2B5EF4-FFF2-40B4-BE49-F238E27FC236}">
                      <a16:creationId xmlns:a16="http://schemas.microsoft.com/office/drawing/2014/main" xmlns="" id="{FF47449A-F5D1-4090-9B3E-8BCC9B55FF84}"/>
                    </a:ext>
                  </a:extLst>
                </p:cNvPr>
                <p:cNvPicPr>
                  <a:picLocks noChangeAspect="1"/>
                </p:cNvPicPr>
                <p:nvPr/>
              </p:nvPicPr>
              <p:blipFill>
                <a:blip r:embed="rId2">
                  <a:extLst>
                    <a:ext uri="{28A0092B-C50C-407E-A947-70E740481C1C}">
                      <a14:useLocalDpi xmlns:a14="http://schemas.microsoft.com/office/drawing/2010/main" val="0"/>
                    </a:ext>
                  </a:extLst>
                </a:blip>
                <a:srcRect l="8485" t="6953" r="3099" b="3081"/>
                <a:stretch>
                  <a:fillRect/>
                </a:stretch>
              </p:blipFill>
              <p:spPr bwMode="auto">
                <a:xfrm>
                  <a:off x="4702" y="2878"/>
                  <a:ext cx="5036" cy="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矩形 9">
                <a:extLst>
                  <a:ext uri="{FF2B5EF4-FFF2-40B4-BE49-F238E27FC236}">
                    <a16:creationId xmlns:a16="http://schemas.microsoft.com/office/drawing/2014/main" xmlns="" id="{9866528C-55AD-466D-A480-4BD5D1F223B2}"/>
                  </a:ext>
                </a:extLst>
              </p:cNvPr>
              <p:cNvSpPr/>
              <p:nvPr/>
            </p:nvSpPr>
            <p:spPr>
              <a:xfrm>
                <a:off x="6692" y="3327"/>
                <a:ext cx="1589" cy="1587"/>
              </a:xfrm>
              <a:prstGeom prst="rect">
                <a:avLst/>
              </a:prstGeom>
              <a:solidFill>
                <a:srgbClr val="1D7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20" name="图片 14" descr="嗯嗯嗯">
              <a:extLst>
                <a:ext uri="{FF2B5EF4-FFF2-40B4-BE49-F238E27FC236}">
                  <a16:creationId xmlns:a16="http://schemas.microsoft.com/office/drawing/2014/main" xmlns="" id="{0C4ECE97-DD47-496D-A7B7-9B9EDE327A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5" y="6555"/>
              <a:ext cx="1894" cy="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文本框 24">
            <a:extLst>
              <a:ext uri="{FF2B5EF4-FFF2-40B4-BE49-F238E27FC236}">
                <a16:creationId xmlns:a16="http://schemas.microsoft.com/office/drawing/2014/main" xmlns="" id="{121A22F9-DC28-4235-9DE8-48A6F04D1378}"/>
              </a:ext>
            </a:extLst>
          </p:cNvPr>
          <p:cNvSpPr txBox="1">
            <a:spLocks noChangeArrowheads="1"/>
          </p:cNvSpPr>
          <p:nvPr/>
        </p:nvSpPr>
        <p:spPr bwMode="auto">
          <a:xfrm>
            <a:off x="4575177" y="1254440"/>
            <a:ext cx="62293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HOẠT</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ĐỘNG</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KHỞI</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ĐỘNG</a:t>
            </a:r>
            <a:endParaRPr lang="en-US" altLang="en-US" sz="6000" dirty="0">
              <a:solidFill>
                <a:srgbClr val="FF0000"/>
              </a:solidFill>
              <a:latin typeface="Times New Roman" panose="02020603050405020304" pitchFamily="18" charset="0"/>
              <a:cs typeface="Times New Roman" panose="02020603050405020304" pitchFamily="18" charset="0"/>
            </a:endParaRPr>
          </a:p>
        </p:txBody>
      </p:sp>
      <p:pic>
        <p:nvPicPr>
          <p:cNvPr id="9" name="Đồ họa 8" descr="Rating 1 Star with solid fill">
            <a:extLst>
              <a:ext uri="{FF2B5EF4-FFF2-40B4-BE49-F238E27FC236}">
                <a16:creationId xmlns:a16="http://schemas.microsoft.com/office/drawing/2014/main" xmlns="" id="{1416109D-53EE-4B34-A501-94D88A96F1C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352800" y="574117"/>
            <a:ext cx="1070763" cy="1070763"/>
          </a:xfrm>
          <a:prstGeom prst="rect">
            <a:avLst/>
          </a:prstGeom>
        </p:spPr>
      </p:pic>
      <p:pic>
        <p:nvPicPr>
          <p:cNvPr id="13" name="图片 5">
            <a:extLst>
              <a:ext uri="{FF2B5EF4-FFF2-40B4-BE49-F238E27FC236}">
                <a16:creationId xmlns:a16="http://schemas.microsoft.com/office/drawing/2014/main" xmlns="" id="{5A531837-D9B1-4B09-AF70-8FB2E19F8A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0920" y="3695190"/>
            <a:ext cx="6083607" cy="2208614"/>
          </a:xfrm>
          <a:prstGeom prst="rect">
            <a:avLst/>
          </a:prstGeom>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Text Box 3">
            <a:extLst>
              <a:ext uri="{FF2B5EF4-FFF2-40B4-BE49-F238E27FC236}">
                <a16:creationId xmlns:a16="http://schemas.microsoft.com/office/drawing/2014/main" xmlns="" id="{10E2E6F1-C95B-44FF-A159-713314E311B3}"/>
              </a:ext>
            </a:extLst>
          </p:cNvPr>
          <p:cNvSpPr txBox="1">
            <a:spLocks noChangeArrowheads="1"/>
          </p:cNvSpPr>
          <p:nvPr/>
        </p:nvSpPr>
        <p:spPr bwMode="auto">
          <a:xfrm>
            <a:off x="2819400" y="2133600"/>
            <a:ext cx="662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3200" b="1">
              <a:solidFill>
                <a:srgbClr val="0000CC"/>
              </a:solidFill>
            </a:endParaRPr>
          </a:p>
        </p:txBody>
      </p:sp>
      <p:sp>
        <p:nvSpPr>
          <p:cNvPr id="3" name="TextBox 2">
            <a:extLst>
              <a:ext uri="{FF2B5EF4-FFF2-40B4-BE49-F238E27FC236}">
                <a16:creationId xmlns:a16="http://schemas.microsoft.com/office/drawing/2014/main" xmlns="" id="{845B2916-9B3E-4F52-9333-B2BD5573D742}"/>
              </a:ext>
            </a:extLst>
          </p:cNvPr>
          <p:cNvSpPr txBox="1">
            <a:spLocks noChangeArrowheads="1"/>
          </p:cNvSpPr>
          <p:nvPr/>
        </p:nvSpPr>
        <p:spPr bwMode="auto">
          <a:xfrm>
            <a:off x="1371600" y="151606"/>
            <a:ext cx="8802688" cy="655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just" eaLnBrk="1" hangingPunct="1">
              <a:buFontTx/>
              <a:buChar char="-"/>
              <a:defRPr/>
            </a:pPr>
            <a:r>
              <a:rPr lang="vi-VN" sz="2800" dirty="0">
                <a:latin typeface="Times New Roman" pitchFamily="18" charset="0"/>
                <a:cs typeface="Times New Roman" pitchFamily="18" charset="0"/>
              </a:rPr>
              <a:t>Thành ngữ Việt Nam có câu: </a:t>
            </a:r>
            <a:r>
              <a:rPr lang="vi-VN" sz="2800" i="1" dirty="0">
                <a:solidFill>
                  <a:srgbClr val="FF0000"/>
                </a:solidFill>
                <a:latin typeface="Times New Roman" pitchFamily="18" charset="0"/>
                <a:cs typeface="Times New Roman" pitchFamily="18" charset="0"/>
              </a:rPr>
              <a:t>«Ông nói gà, bà nói vịt». </a:t>
            </a:r>
            <a:r>
              <a:rPr lang="vi-VN" sz="2800" dirty="0">
                <a:latin typeface="Times New Roman" pitchFamily="18" charset="0"/>
                <a:cs typeface="Times New Roman" pitchFamily="18" charset="0"/>
              </a:rPr>
              <a:t>Theo em, thành ngữ nói điều gì?</a:t>
            </a:r>
          </a:p>
          <a:p>
            <a:pPr marL="457200" indent="-457200" algn="just" eaLnBrk="1" hangingPunct="1">
              <a:buFontTx/>
              <a:buChar char="-"/>
              <a:defRPr/>
            </a:pPr>
            <a:r>
              <a:rPr lang="vi-VN" sz="2800" dirty="0">
                <a:latin typeface="Times New Roman" pitchFamily="18" charset="0"/>
                <a:cs typeface="Times New Roman" pitchFamily="18" charset="0"/>
              </a:rPr>
              <a:t>Vậy nếu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thoại</a:t>
            </a:r>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em nói một  nội dung này, bạn em nói một nội dung khác, thì hai </a:t>
            </a:r>
            <a:r>
              <a:rPr lang="en-US" sz="2800" dirty="0" err="1">
                <a:latin typeface="Times New Roman" pitchFamily="18" charset="0"/>
                <a:cs typeface="Times New Roman" pitchFamily="18" charset="0"/>
              </a:rPr>
              <a:t>người</a:t>
            </a:r>
            <a:r>
              <a:rPr lang="vi-VN" sz="2800" dirty="0">
                <a:latin typeface="Times New Roman" pitchFamily="18" charset="0"/>
                <a:cs typeface="Times New Roman" pitchFamily="18" charset="0"/>
              </a:rPr>
              <a:t> có hiểu nhau không? Người ngoài nghe có hiểu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vi-VN" sz="2800"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pPr marL="457200" indent="-457200" algn="just" eaLnBrk="1" hangingPunct="1">
              <a:buFontTx/>
              <a:buChar char="-"/>
              <a:defRPr/>
            </a:pPr>
            <a:r>
              <a:rPr lang="vi-VN" sz="2800" dirty="0">
                <a:latin typeface="Times New Roman" pitchFamily="18" charset="0"/>
                <a:cs typeface="Times New Roman" pitchFamily="18" charset="0"/>
              </a:rPr>
              <a:t>Đọc đoạn văn sau: </a:t>
            </a:r>
          </a:p>
          <a:p>
            <a:pPr algn="just" eaLnBrk="1" hangingPunct="1">
              <a:defRPr/>
            </a:pPr>
            <a:r>
              <a:rPr lang="vi-VN" sz="2800" dirty="0">
                <a:latin typeface="Times New Roman" pitchFamily="18" charset="0"/>
                <a:cs typeface="Times New Roman" pitchFamily="18" charset="0"/>
              </a:rPr>
              <a:t>     </a:t>
            </a:r>
            <a:r>
              <a:rPr lang="vi-VN" sz="2800" i="1" dirty="0">
                <a:latin typeface="Times New Roman" pitchFamily="18" charset="0"/>
                <a:cs typeface="Times New Roman" pitchFamily="18" charset="0"/>
              </a:rPr>
              <a:t>Hôm nay em đi học thật vui. Mẹ đang nấu ăn món em thích nhất đây. Bạn An được 10 điểm môn Toán và em cố gắng học giỏi hơn</a:t>
            </a:r>
            <a:r>
              <a:rPr lang="vi-VN" sz="2800" dirty="0">
                <a:latin typeface="Times New Roman" pitchFamily="18" charset="0"/>
                <a:cs typeface="Times New Roman" pitchFamily="18" charset="0"/>
              </a:rPr>
              <a:t>.</a:t>
            </a:r>
          </a:p>
          <a:p>
            <a:pPr algn="just" eaLnBrk="1" hangingPunct="1">
              <a:defRPr/>
            </a:pPr>
            <a:r>
              <a:rPr lang="vi-VN" sz="2800" dirty="0">
                <a:latin typeface="Times New Roman" pitchFamily="18" charset="0"/>
                <a:cs typeface="Times New Roman" pitchFamily="18" charset="0"/>
              </a:rPr>
              <a:t>. Em có hiểu nội dung đoạn văn trên không? Vì sao em không hiểu? </a:t>
            </a:r>
          </a:p>
          <a:p>
            <a:pPr algn="just" eaLnBrk="1" hangingPunct="1">
              <a:defRPr/>
            </a:pPr>
            <a:r>
              <a:rPr lang="vi-VN" sz="2800" dirty="0">
                <a:latin typeface="Times New Roman" pitchFamily="18" charset="0"/>
                <a:cs typeface="Times New Roman" pitchFamily="18" charset="0"/>
              </a:rPr>
              <a:t>. Để muốn viết một đoạn văn hay một văn bản trở nên có nghĩa, dễ hiểu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là nội dung bài học hôm nay</a:t>
            </a:r>
          </a:p>
        </p:txBody>
      </p:sp>
      <p:pic>
        <p:nvPicPr>
          <p:cNvPr id="4" name="Đồ họa 3" descr="Duck with solid fill">
            <a:extLst>
              <a:ext uri="{FF2B5EF4-FFF2-40B4-BE49-F238E27FC236}">
                <a16:creationId xmlns:a16="http://schemas.microsoft.com/office/drawing/2014/main" xmlns="" id="{FE5BAFD7-96CF-4B3F-8302-81B6650A7D8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89742" y="1351908"/>
            <a:ext cx="914400" cy="914400"/>
          </a:xfrm>
          <a:prstGeom prst="rect">
            <a:avLst/>
          </a:prstGeom>
        </p:spPr>
      </p:pic>
      <p:pic>
        <p:nvPicPr>
          <p:cNvPr id="6" name="Đồ họa 5" descr="Rooster with solid fill">
            <a:extLst>
              <a:ext uri="{FF2B5EF4-FFF2-40B4-BE49-F238E27FC236}">
                <a16:creationId xmlns:a16="http://schemas.microsoft.com/office/drawing/2014/main" xmlns="" id="{49254836-78DC-4759-9E66-980C31FFE5A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363200" y="437508"/>
            <a:ext cx="914400" cy="914400"/>
          </a:xfrm>
          <a:prstGeom prst="rect">
            <a:avLst/>
          </a:prstGeom>
        </p:spPr>
      </p:pic>
      <p:pic>
        <p:nvPicPr>
          <p:cNvPr id="8" name="Đồ họa 7" descr="Graduation cap with solid fill">
            <a:extLst>
              <a:ext uri="{FF2B5EF4-FFF2-40B4-BE49-F238E27FC236}">
                <a16:creationId xmlns:a16="http://schemas.microsoft.com/office/drawing/2014/main" xmlns="" id="{773D1871-3989-402A-B375-753BF613CCD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363200" y="2268020"/>
            <a:ext cx="914400" cy="914400"/>
          </a:xfrm>
          <a:prstGeom prst="rect">
            <a:avLst/>
          </a:prstGeom>
        </p:spPr>
      </p:pic>
      <p:pic>
        <p:nvPicPr>
          <p:cNvPr id="10" name="Đồ họa 9" descr="Badge 10 with solid fill">
            <a:extLst>
              <a:ext uri="{FF2B5EF4-FFF2-40B4-BE49-F238E27FC236}">
                <a16:creationId xmlns:a16="http://schemas.microsoft.com/office/drawing/2014/main" xmlns="" id="{DB31176C-257B-44EC-912E-B624566E5C3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363200" y="4196137"/>
            <a:ext cx="914400" cy="914400"/>
          </a:xfrm>
          <a:prstGeom prst="rect">
            <a:avLst/>
          </a:prstGeom>
        </p:spPr>
      </p:pic>
      <p:pic>
        <p:nvPicPr>
          <p:cNvPr id="12" name="Đồ họa 11" descr="Bento Box with solid fill">
            <a:extLst>
              <a:ext uri="{FF2B5EF4-FFF2-40B4-BE49-F238E27FC236}">
                <a16:creationId xmlns:a16="http://schemas.microsoft.com/office/drawing/2014/main" xmlns="" id="{D780167F-7673-4AF0-BF6E-AD5D86E321E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363200" y="3210674"/>
            <a:ext cx="914400" cy="914400"/>
          </a:xfrm>
          <a:prstGeom prst="rect">
            <a:avLst/>
          </a:prstGeom>
        </p:spPr>
      </p:pic>
      <p:pic>
        <p:nvPicPr>
          <p:cNvPr id="14" name="Đồ họa 13" descr="Mathematics with solid fill">
            <a:extLst>
              <a:ext uri="{FF2B5EF4-FFF2-40B4-BE49-F238E27FC236}">
                <a16:creationId xmlns:a16="http://schemas.microsoft.com/office/drawing/2014/main" xmlns="" id="{836AEE50-0160-4459-A44E-2E2EBEEE8F9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363200" y="5181600"/>
            <a:ext cx="914400" cy="914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xmlns="" id="{4BCBF89A-1DED-4B56-94E1-0D8A623A7D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720526" y="1065354"/>
            <a:ext cx="6027557" cy="3512203"/>
          </a:xfrm>
          <a:prstGeom prst="rect">
            <a:avLst/>
          </a:prstGeom>
        </p:spPr>
      </p:pic>
      <p:sp>
        <p:nvSpPr>
          <p:cNvPr id="25" name="文本框 24">
            <a:extLst>
              <a:ext uri="{FF2B5EF4-FFF2-40B4-BE49-F238E27FC236}">
                <a16:creationId xmlns:a16="http://schemas.microsoft.com/office/drawing/2014/main" xmlns="" id="{DC268E51-EFF0-4543-BC7A-8B31ADE7409C}"/>
              </a:ext>
            </a:extLst>
          </p:cNvPr>
          <p:cNvSpPr txBox="1">
            <a:spLocks noChangeArrowheads="1"/>
          </p:cNvSpPr>
          <p:nvPr/>
        </p:nvSpPr>
        <p:spPr bwMode="auto">
          <a:xfrm>
            <a:off x="4540930" y="1276202"/>
            <a:ext cx="6223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HOẠT</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ĐỘNG</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HÌNH</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THÀNH</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KIẾN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THỨC</a:t>
            </a:r>
            <a:endParaRPr lang="en-US" altLang="en-US" sz="6000" dirty="0">
              <a:solidFill>
                <a:srgbClr val="FF0000"/>
              </a:solidFill>
              <a:latin typeface="Times New Roman" panose="02020603050405020304" pitchFamily="18" charset="0"/>
              <a:cs typeface="Times New Roman" panose="02020603050405020304" pitchFamily="18" charset="0"/>
            </a:endParaRPr>
          </a:p>
        </p:txBody>
      </p:sp>
      <p:grpSp>
        <p:nvGrpSpPr>
          <p:cNvPr id="2" name="组合 1">
            <a:extLst>
              <a:ext uri="{FF2B5EF4-FFF2-40B4-BE49-F238E27FC236}">
                <a16:creationId xmlns:a16="http://schemas.microsoft.com/office/drawing/2014/main" xmlns="" id="{23AF423C-3AB1-4D09-80BF-0F18182FCE30}"/>
              </a:ext>
            </a:extLst>
          </p:cNvPr>
          <p:cNvGrpSpPr>
            <a:grpSpLocks/>
          </p:cNvGrpSpPr>
          <p:nvPr/>
        </p:nvGrpSpPr>
        <p:grpSpPr bwMode="auto">
          <a:xfrm>
            <a:off x="304801" y="422276"/>
            <a:ext cx="4270376" cy="3992563"/>
            <a:chOff x="3525" y="3177"/>
            <a:chExt cx="4884" cy="4610"/>
          </a:xfrm>
        </p:grpSpPr>
        <p:grpSp>
          <p:nvGrpSpPr>
            <p:cNvPr id="34820" name="组合 10">
              <a:extLst>
                <a:ext uri="{FF2B5EF4-FFF2-40B4-BE49-F238E27FC236}">
                  <a16:creationId xmlns:a16="http://schemas.microsoft.com/office/drawing/2014/main" xmlns="" id="{548D93D7-28EF-4789-B2C7-120613C80632}"/>
                </a:ext>
              </a:extLst>
            </p:cNvPr>
            <p:cNvGrpSpPr>
              <a:grpSpLocks/>
            </p:cNvGrpSpPr>
            <p:nvPr/>
          </p:nvGrpSpPr>
          <p:grpSpPr bwMode="auto">
            <a:xfrm>
              <a:off x="4142" y="3177"/>
              <a:ext cx="4267" cy="4610"/>
              <a:chOff x="4014" y="3327"/>
              <a:chExt cx="4267" cy="4610"/>
            </a:xfrm>
          </p:grpSpPr>
          <p:grpSp>
            <p:nvGrpSpPr>
              <p:cNvPr id="34822" name="组合 5">
                <a:extLst>
                  <a:ext uri="{FF2B5EF4-FFF2-40B4-BE49-F238E27FC236}">
                    <a16:creationId xmlns:a16="http://schemas.microsoft.com/office/drawing/2014/main" xmlns="" id="{92416DD9-8D47-4268-9FF3-5C581B11F651}"/>
                  </a:ext>
                </a:extLst>
              </p:cNvPr>
              <p:cNvGrpSpPr>
                <a:grpSpLocks/>
              </p:cNvGrpSpPr>
              <p:nvPr/>
            </p:nvGrpSpPr>
            <p:grpSpPr bwMode="auto">
              <a:xfrm>
                <a:off x="4014" y="3940"/>
                <a:ext cx="3941" cy="3997"/>
                <a:chOff x="4615" y="2808"/>
                <a:chExt cx="5123" cy="5194"/>
              </a:xfrm>
            </p:grpSpPr>
            <p:grpSp>
              <p:nvGrpSpPr>
                <p:cNvPr id="34824" name="组合 12">
                  <a:extLst>
                    <a:ext uri="{FF2B5EF4-FFF2-40B4-BE49-F238E27FC236}">
                      <a16:creationId xmlns:a16="http://schemas.microsoft.com/office/drawing/2014/main" xmlns="" id="{248080AA-5EF5-491C-B25A-AB9D08FE54D4}"/>
                    </a:ext>
                  </a:extLst>
                </p:cNvPr>
                <p:cNvGrpSpPr>
                  <a:grpSpLocks/>
                </p:cNvGrpSpPr>
                <p:nvPr/>
              </p:nvGrpSpPr>
              <p:grpSpPr bwMode="auto">
                <a:xfrm>
                  <a:off x="4615" y="2808"/>
                  <a:ext cx="4898" cy="4897"/>
                  <a:chOff x="7590" y="2002"/>
                  <a:chExt cx="4021" cy="6658"/>
                </a:xfrm>
              </p:grpSpPr>
              <p:sp>
                <p:nvSpPr>
                  <p:cNvPr id="8" name="矩形 7">
                    <a:extLst>
                      <a:ext uri="{FF2B5EF4-FFF2-40B4-BE49-F238E27FC236}">
                        <a16:creationId xmlns:a16="http://schemas.microsoft.com/office/drawing/2014/main" xmlns="" id="{D7AC84DE-0E58-4985-ABAD-051A6FCEA525}"/>
                      </a:ext>
                    </a:extLst>
                  </p:cNvPr>
                  <p:cNvSpPr/>
                  <p:nvPr/>
                </p:nvSpPr>
                <p:spPr>
                  <a:xfrm>
                    <a:off x="7804" y="2347"/>
                    <a:ext cx="3596" cy="5965"/>
                  </a:xfrm>
                  <a:prstGeom prst="rect">
                    <a:avLst/>
                  </a:prstGeom>
                  <a:noFill/>
                  <a:ln w="66675">
                    <a:solidFill>
                      <a:srgbClr val="1D7F50"/>
                    </a:solidFill>
                  </a:ln>
                  <a:extLst>
                    <a:ext uri="{909E8E84-426E-40DD-AFC4-6F175D3DCCD1}">
                      <a14:hiddenFill xmlns:a14="http://schemas.microsoft.com/office/drawing/2010/main">
                        <a:solidFill>
                          <a:srgbClr val="1D7F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矩形 11">
                    <a:extLst>
                      <a:ext uri="{FF2B5EF4-FFF2-40B4-BE49-F238E27FC236}">
                        <a16:creationId xmlns:a16="http://schemas.microsoft.com/office/drawing/2014/main" xmlns="" id="{98181D8D-EF44-4FBB-9FA3-2C4D5C266A5C}"/>
                      </a:ext>
                    </a:extLst>
                  </p:cNvPr>
                  <p:cNvSpPr/>
                  <p:nvPr/>
                </p:nvSpPr>
                <p:spPr>
                  <a:xfrm>
                    <a:off x="7590" y="2001"/>
                    <a:ext cx="4021" cy="6658"/>
                  </a:xfrm>
                  <a:prstGeom prst="rect">
                    <a:avLst/>
                  </a:prstGeom>
                  <a:noFill/>
                  <a:ln w="25400">
                    <a:solidFill>
                      <a:srgbClr val="5EA00E"/>
                    </a:solidFill>
                  </a:ln>
                  <a:extLst>
                    <a:ext uri="{909E8E84-426E-40DD-AFC4-6F175D3DCCD1}">
                      <a14:hiddenFill xmlns:a14="http://schemas.microsoft.com/office/drawing/2010/main">
                        <a:solidFill>
                          <a:srgbClr val="1D7F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34825" name="图片 4" descr="5bd8318ae2d0c">
                  <a:extLst>
                    <a:ext uri="{FF2B5EF4-FFF2-40B4-BE49-F238E27FC236}">
                      <a16:creationId xmlns:a16="http://schemas.microsoft.com/office/drawing/2014/main" xmlns="" id="{52E5EC6D-BE75-4D2B-B047-87A2A5EEE1C9}"/>
                    </a:ext>
                  </a:extLst>
                </p:cNvPr>
                <p:cNvPicPr>
                  <a:picLocks noChangeAspect="1"/>
                </p:cNvPicPr>
                <p:nvPr/>
              </p:nvPicPr>
              <p:blipFill>
                <a:blip r:embed="rId4">
                  <a:extLst>
                    <a:ext uri="{28A0092B-C50C-407E-A947-70E740481C1C}">
                      <a14:useLocalDpi xmlns:a14="http://schemas.microsoft.com/office/drawing/2010/main" val="0"/>
                    </a:ext>
                  </a:extLst>
                </a:blip>
                <a:srcRect l="8485" t="6953" r="3099" b="3081"/>
                <a:stretch>
                  <a:fillRect/>
                </a:stretch>
              </p:blipFill>
              <p:spPr bwMode="auto">
                <a:xfrm>
                  <a:off x="4702" y="2878"/>
                  <a:ext cx="5036" cy="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矩形 9">
                <a:extLst>
                  <a:ext uri="{FF2B5EF4-FFF2-40B4-BE49-F238E27FC236}">
                    <a16:creationId xmlns:a16="http://schemas.microsoft.com/office/drawing/2014/main" xmlns="" id="{1060343B-833C-48F8-BA1A-5ABBE3EAC5A9}"/>
                  </a:ext>
                </a:extLst>
              </p:cNvPr>
              <p:cNvSpPr/>
              <p:nvPr/>
            </p:nvSpPr>
            <p:spPr>
              <a:xfrm>
                <a:off x="6692" y="3327"/>
                <a:ext cx="1589" cy="1587"/>
              </a:xfrm>
              <a:prstGeom prst="rect">
                <a:avLst/>
              </a:prstGeom>
              <a:solidFill>
                <a:srgbClr val="1D7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34821" name="图片 14" descr="嗯嗯嗯">
              <a:extLst>
                <a:ext uri="{FF2B5EF4-FFF2-40B4-BE49-F238E27FC236}">
                  <a16:creationId xmlns:a16="http://schemas.microsoft.com/office/drawing/2014/main" xmlns="" id="{B8C8A4CA-0628-486F-81C0-B218CED0772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5" y="6555"/>
              <a:ext cx="1894" cy="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Đồ họa 18" descr="Rating Star with solid fill">
            <a:extLst>
              <a:ext uri="{FF2B5EF4-FFF2-40B4-BE49-F238E27FC236}">
                <a16:creationId xmlns:a16="http://schemas.microsoft.com/office/drawing/2014/main" xmlns="" id="{9D087E29-D1C0-4A98-AD3B-F3F20E536A4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373351" y="574499"/>
            <a:ext cx="1035975" cy="1035975"/>
          </a:xfrm>
          <a:prstGeom prst="rect">
            <a:avLst/>
          </a:prstGeom>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6EE7EBC-965C-48A9-872D-9D05AFE7085E}"/>
              </a:ext>
            </a:extLst>
          </p:cNvPr>
          <p:cNvSpPr>
            <a:spLocks noGrp="1"/>
          </p:cNvSpPr>
          <p:nvPr>
            <p:ph type="subTitle" idx="1"/>
          </p:nvPr>
        </p:nvSpPr>
        <p:spPr>
          <a:xfrm>
            <a:off x="1752601" y="1447800"/>
            <a:ext cx="8653463" cy="5200650"/>
          </a:xfrm>
        </p:spPr>
        <p:txBody>
          <a:bodyPr/>
          <a:lstStyle/>
          <a:p>
            <a:pPr algn="l" eaLnBrk="1" hangingPunct="1">
              <a:buFont typeface="Arial" charset="0"/>
              <a:buNone/>
              <a:defRPr/>
            </a:pPr>
            <a:r>
              <a:rPr lang="en-US" altLang="en-US" sz="2200" b="1" dirty="0">
                <a:solidFill>
                  <a:srgbClr val="FF0000"/>
                </a:solidFill>
                <a:latin typeface="Times New Roman" pitchFamily="18" charset="0"/>
                <a:cs typeface="Times New Roman" pitchFamily="18" charset="0"/>
              </a:rPr>
              <a:t>I. </a:t>
            </a:r>
            <a:r>
              <a:rPr lang="en-US" altLang="en-US" sz="2200" b="1" u="sng" dirty="0">
                <a:solidFill>
                  <a:srgbClr val="FF0000"/>
                </a:solidFill>
                <a:latin typeface="Times New Roman" pitchFamily="18" charset="0"/>
                <a:cs typeface="Times New Roman" pitchFamily="18" charset="0"/>
              </a:rPr>
              <a:t>LIÊN KẾT VÀ PHƯƠNG TIỆN LIÊN KẾT TRONG VĂN BẢN</a:t>
            </a:r>
          </a:p>
          <a:p>
            <a:pPr algn="l" eaLnBrk="1" hangingPunct="1">
              <a:buFont typeface="Arial" charset="0"/>
              <a:buNone/>
              <a:defRPr/>
            </a:pPr>
            <a:r>
              <a:rPr lang="en-US" altLang="en-US" sz="2400" dirty="0">
                <a:solidFill>
                  <a:srgbClr val="FF0000"/>
                </a:solidFill>
                <a:latin typeface="Times New Roman" pitchFamily="18" charset="0"/>
                <a:cs typeface="Times New Roman" pitchFamily="18" charset="0"/>
              </a:rPr>
              <a:t>   1. </a:t>
            </a:r>
            <a:r>
              <a:rPr lang="en-US" altLang="en-US" sz="2400" u="sng" dirty="0" err="1">
                <a:solidFill>
                  <a:srgbClr val="FF0000"/>
                </a:solidFill>
                <a:latin typeface="Times New Roman" pitchFamily="18" charset="0"/>
                <a:cs typeface="Times New Roman" pitchFamily="18" charset="0"/>
              </a:rPr>
              <a:t>Tính</a:t>
            </a:r>
            <a:r>
              <a:rPr lang="en-US" altLang="en-US" sz="2400" u="sng" dirty="0">
                <a:solidFill>
                  <a:srgbClr val="FF0000"/>
                </a:solidFill>
                <a:latin typeface="Times New Roman" pitchFamily="18" charset="0"/>
                <a:cs typeface="Times New Roman" pitchFamily="18" charset="0"/>
              </a:rPr>
              <a:t> </a:t>
            </a:r>
            <a:r>
              <a:rPr lang="en-US" altLang="en-US" sz="2400" u="sng" dirty="0" err="1">
                <a:solidFill>
                  <a:srgbClr val="FF0000"/>
                </a:solidFill>
                <a:latin typeface="Times New Roman" pitchFamily="18" charset="0"/>
                <a:cs typeface="Times New Roman" pitchFamily="18" charset="0"/>
              </a:rPr>
              <a:t>liên</a:t>
            </a:r>
            <a:r>
              <a:rPr lang="en-US" altLang="en-US" sz="2400" u="sng" dirty="0">
                <a:solidFill>
                  <a:srgbClr val="FF0000"/>
                </a:solidFill>
                <a:latin typeface="Times New Roman" pitchFamily="18" charset="0"/>
                <a:cs typeface="Times New Roman" pitchFamily="18" charset="0"/>
              </a:rPr>
              <a:t> </a:t>
            </a:r>
            <a:r>
              <a:rPr lang="en-US" altLang="en-US" sz="2400" u="sng" dirty="0" err="1">
                <a:solidFill>
                  <a:srgbClr val="FF0000"/>
                </a:solidFill>
                <a:latin typeface="Times New Roman" pitchFamily="18" charset="0"/>
                <a:cs typeface="Times New Roman" pitchFamily="18" charset="0"/>
              </a:rPr>
              <a:t>kết</a:t>
            </a:r>
            <a:r>
              <a:rPr lang="en-US" altLang="en-US" sz="2400" u="sng" dirty="0">
                <a:solidFill>
                  <a:srgbClr val="FF0000"/>
                </a:solidFill>
                <a:latin typeface="Times New Roman" pitchFamily="18" charset="0"/>
                <a:cs typeface="Times New Roman" pitchFamily="18" charset="0"/>
              </a:rPr>
              <a:t> </a:t>
            </a:r>
            <a:r>
              <a:rPr lang="en-US" altLang="en-US" sz="2400" u="sng" dirty="0" err="1">
                <a:solidFill>
                  <a:srgbClr val="FF0000"/>
                </a:solidFill>
                <a:latin typeface="Times New Roman" pitchFamily="18" charset="0"/>
                <a:cs typeface="Times New Roman" pitchFamily="18" charset="0"/>
              </a:rPr>
              <a:t>trong</a:t>
            </a:r>
            <a:r>
              <a:rPr lang="en-US" altLang="en-US" sz="2400" u="sng" dirty="0">
                <a:solidFill>
                  <a:srgbClr val="FF0000"/>
                </a:solidFill>
                <a:latin typeface="Times New Roman" pitchFamily="18" charset="0"/>
                <a:cs typeface="Times New Roman" pitchFamily="18" charset="0"/>
              </a:rPr>
              <a:t> </a:t>
            </a:r>
            <a:r>
              <a:rPr lang="en-US" altLang="en-US" sz="2400" u="sng" dirty="0" err="1">
                <a:solidFill>
                  <a:srgbClr val="FF0000"/>
                </a:solidFill>
                <a:latin typeface="Times New Roman" pitchFamily="18" charset="0"/>
                <a:cs typeface="Times New Roman" pitchFamily="18" charset="0"/>
              </a:rPr>
              <a:t>văn</a:t>
            </a:r>
            <a:r>
              <a:rPr lang="en-US" altLang="en-US" sz="2400" u="sng" dirty="0">
                <a:solidFill>
                  <a:srgbClr val="FF0000"/>
                </a:solidFill>
                <a:latin typeface="Times New Roman" pitchFamily="18" charset="0"/>
                <a:cs typeface="Times New Roman" pitchFamily="18" charset="0"/>
              </a:rPr>
              <a:t> </a:t>
            </a:r>
            <a:r>
              <a:rPr lang="en-US" altLang="en-US" sz="2400" u="sng" dirty="0" err="1">
                <a:solidFill>
                  <a:srgbClr val="FF0000"/>
                </a:solidFill>
                <a:latin typeface="Times New Roman" pitchFamily="18" charset="0"/>
                <a:cs typeface="Times New Roman" pitchFamily="18" charset="0"/>
              </a:rPr>
              <a:t>bản</a:t>
            </a:r>
            <a:r>
              <a:rPr lang="en-US" altLang="en-US" sz="2400" u="sng" dirty="0">
                <a:solidFill>
                  <a:srgbClr val="FF0000"/>
                </a:solidFill>
                <a:latin typeface="Times New Roman" pitchFamily="18" charset="0"/>
                <a:cs typeface="Times New Roman" pitchFamily="18" charset="0"/>
              </a:rPr>
              <a:t>:</a:t>
            </a:r>
          </a:p>
          <a:p>
            <a:pPr algn="l" eaLnBrk="1" hangingPunct="1">
              <a:buFont typeface="Arial" charset="0"/>
              <a:buNone/>
              <a:defRPr/>
            </a:pPr>
            <a:r>
              <a:rPr lang="en-US" altLang="en-US" sz="2400" dirty="0">
                <a:solidFill>
                  <a:srgbClr val="FF0000"/>
                </a:solidFill>
                <a:latin typeface="Times New Roman" pitchFamily="18" charset="0"/>
                <a:cs typeface="Times New Roman" pitchFamily="18" charset="0"/>
              </a:rPr>
              <a:t>     </a:t>
            </a:r>
            <a:r>
              <a:rPr lang="en-US" altLang="en-US" sz="2400" u="sng" dirty="0" err="1">
                <a:solidFill>
                  <a:srgbClr val="FF0000"/>
                </a:solidFill>
                <a:latin typeface="Times New Roman" pitchFamily="18" charset="0"/>
                <a:cs typeface="Times New Roman" pitchFamily="18" charset="0"/>
              </a:rPr>
              <a:t>Ví</a:t>
            </a:r>
            <a:r>
              <a:rPr lang="en-US" altLang="en-US" sz="2400" u="sng" dirty="0">
                <a:solidFill>
                  <a:srgbClr val="FF0000"/>
                </a:solidFill>
                <a:latin typeface="Times New Roman" pitchFamily="18" charset="0"/>
                <a:cs typeface="Times New Roman" pitchFamily="18" charset="0"/>
              </a:rPr>
              <a:t> du</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sgk</a:t>
            </a:r>
            <a:r>
              <a:rPr lang="en-US" altLang="en-US" sz="2400" dirty="0">
                <a:solidFill>
                  <a:srgbClr val="FF0000"/>
                </a:solidFill>
                <a:latin typeface="Times New Roman" pitchFamily="18" charset="0"/>
                <a:cs typeface="Times New Roman" pitchFamily="18" charset="0"/>
              </a:rPr>
              <a:t>/17)</a:t>
            </a:r>
          </a:p>
          <a:p>
            <a:pPr algn="just" eaLnBrk="1" hangingPunct="1">
              <a:buFont typeface="Arial" charset="0"/>
              <a:buNone/>
              <a:defRPr/>
            </a:pPr>
            <a:r>
              <a:rPr lang="en-US" altLang="en-US" sz="2400" dirty="0">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Trước</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mặt</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cô</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giáo</a:t>
            </a:r>
            <a:r>
              <a:rPr lang="en-US" altLang="en-US" sz="2400" i="1" dirty="0">
                <a:solidFill>
                  <a:schemeClr val="tx1"/>
                </a:solidFill>
                <a:latin typeface="Times New Roman" pitchFamily="18" charset="0"/>
                <a:cs typeface="Times New Roman" pitchFamily="18" charset="0"/>
              </a:rPr>
              <a:t>, con </a:t>
            </a:r>
            <a:r>
              <a:rPr lang="en-US" altLang="en-US" sz="2400" i="1" dirty="0" err="1">
                <a:solidFill>
                  <a:schemeClr val="tx1"/>
                </a:solidFill>
                <a:latin typeface="Times New Roman" pitchFamily="18" charset="0"/>
                <a:cs typeface="Times New Roman" pitchFamily="18" charset="0"/>
              </a:rPr>
              <a:t>đã</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thiếu</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lễ</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độ</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với</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mẹ</a:t>
            </a:r>
            <a:r>
              <a:rPr lang="en-US" altLang="en-US" sz="2400" i="1" dirty="0">
                <a:solidFill>
                  <a:schemeClr val="tx1"/>
                </a:solidFill>
                <a:latin typeface=".VnTime" pitchFamily="34" charset="0"/>
              </a:rPr>
              <a:t>. </a:t>
            </a:r>
            <a:r>
              <a:rPr lang="en-US" altLang="en-US" sz="2400" i="1" dirty="0" err="1">
                <a:solidFill>
                  <a:schemeClr val="tx1"/>
                </a:solidFill>
                <a:latin typeface="Times New Roman" pitchFamily="18" charset="0"/>
                <a:cs typeface="Times New Roman" pitchFamily="18" charset="0"/>
              </a:rPr>
              <a:t>Bố</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nhớ</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cách</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đây</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mấy</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năm</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mẹ</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đã</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phải</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thức</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suốt</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đêm</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cúi</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mình</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trên</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chiếc</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nôi</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trông</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chừng</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hơi</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thở</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hổn</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hển</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của</a:t>
            </a:r>
            <a:r>
              <a:rPr lang="en-US" altLang="en-US" sz="2400" i="1" dirty="0">
                <a:solidFill>
                  <a:schemeClr val="tx1"/>
                </a:solidFill>
                <a:latin typeface="Times New Roman" pitchFamily="18" charset="0"/>
                <a:cs typeface="Times New Roman" pitchFamily="18" charset="0"/>
              </a:rPr>
              <a:t> con, </a:t>
            </a:r>
            <a:r>
              <a:rPr lang="en-US" altLang="en-US" sz="2400" i="1" dirty="0" err="1">
                <a:solidFill>
                  <a:schemeClr val="tx1"/>
                </a:solidFill>
                <a:latin typeface="Times New Roman" pitchFamily="18" charset="0"/>
                <a:cs typeface="Times New Roman" pitchFamily="18" charset="0"/>
              </a:rPr>
              <a:t>quằn</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quại</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vì</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nỗi</a:t>
            </a:r>
            <a:r>
              <a:rPr lang="en-US" altLang="en-US" sz="2400" i="1" dirty="0">
                <a:solidFill>
                  <a:schemeClr val="tx1"/>
                </a:solidFill>
                <a:latin typeface="Times New Roman" pitchFamily="18" charset="0"/>
                <a:cs typeface="Times New Roman" pitchFamily="18" charset="0"/>
              </a:rPr>
              <a:t> lo </a:t>
            </a:r>
            <a:r>
              <a:rPr lang="en-US" altLang="en-US" sz="2400" i="1" dirty="0" err="1">
                <a:solidFill>
                  <a:schemeClr val="tx1"/>
                </a:solidFill>
                <a:latin typeface="Times New Roman" pitchFamily="18" charset="0"/>
                <a:cs typeface="Times New Roman" pitchFamily="18" charset="0"/>
              </a:rPr>
              <a:t>sợ</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khóc</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nức</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nở</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khi</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nghĩ</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rằng</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có</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thể</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mất</a:t>
            </a:r>
            <a:r>
              <a:rPr lang="en-US" altLang="en-US" sz="2400" i="1" dirty="0">
                <a:solidFill>
                  <a:schemeClr val="tx1"/>
                </a:solidFill>
                <a:latin typeface="Times New Roman" pitchFamily="18" charset="0"/>
                <a:cs typeface="Times New Roman" pitchFamily="18" charset="0"/>
              </a:rPr>
              <a:t> con! </a:t>
            </a:r>
            <a:r>
              <a:rPr lang="en-US" altLang="en-US" sz="2400" i="1" dirty="0" err="1">
                <a:solidFill>
                  <a:schemeClr val="tx1"/>
                </a:solidFill>
                <a:latin typeface="Times New Roman" pitchFamily="18" charset="0"/>
                <a:cs typeface="Times New Roman" pitchFamily="18" charset="0"/>
              </a:rPr>
              <a:t>Hãy</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nghĩ</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xem</a:t>
            </a:r>
            <a:r>
              <a:rPr lang="en-US" altLang="en-US" sz="2400" i="1" dirty="0">
                <a:solidFill>
                  <a:schemeClr val="tx1"/>
                </a:solidFill>
                <a:latin typeface="Times New Roman" pitchFamily="18" charset="0"/>
                <a:cs typeface="Times New Roman" pitchFamily="18" charset="0"/>
              </a:rPr>
              <a:t>, En-</a:t>
            </a:r>
            <a:r>
              <a:rPr lang="en-US" altLang="en-US" sz="2400" i="1" dirty="0" err="1">
                <a:solidFill>
                  <a:schemeClr val="tx1"/>
                </a:solidFill>
                <a:latin typeface="Times New Roman" pitchFamily="18" charset="0"/>
                <a:cs typeface="Times New Roman" pitchFamily="18" charset="0"/>
              </a:rPr>
              <a:t>ri</a:t>
            </a:r>
            <a:r>
              <a:rPr lang="en-US" altLang="en-US" sz="2400" i="1" dirty="0">
                <a:solidFill>
                  <a:schemeClr val="tx1"/>
                </a:solidFill>
                <a:latin typeface="Times New Roman" pitchFamily="18" charset="0"/>
                <a:cs typeface="Times New Roman" pitchFamily="18" charset="0"/>
              </a:rPr>
              <a:t>-</a:t>
            </a:r>
            <a:r>
              <a:rPr lang="en-US" altLang="en-US" sz="2400" i="1" dirty="0" err="1">
                <a:solidFill>
                  <a:schemeClr val="tx1"/>
                </a:solidFill>
                <a:latin typeface="Times New Roman" pitchFamily="18" charset="0"/>
                <a:cs typeface="Times New Roman" pitchFamily="18" charset="0"/>
              </a:rPr>
              <a:t>cô</a:t>
            </a:r>
            <a:r>
              <a:rPr lang="en-US" altLang="en-US" sz="2400" i="1" dirty="0">
                <a:solidFill>
                  <a:schemeClr val="tx1"/>
                </a:solidFill>
                <a:latin typeface="Times New Roman" pitchFamily="18" charset="0"/>
                <a:cs typeface="Times New Roman" pitchFamily="18" charset="0"/>
              </a:rPr>
              <a:t> à! </a:t>
            </a:r>
            <a:r>
              <a:rPr lang="en-US" altLang="en-US" sz="2400" i="1" dirty="0" err="1">
                <a:solidFill>
                  <a:schemeClr val="tx1"/>
                </a:solidFill>
                <a:latin typeface="Times New Roman" pitchFamily="18" charset="0"/>
                <a:cs typeface="Times New Roman" pitchFamily="18" charset="0"/>
              </a:rPr>
              <a:t>Người</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mẹ</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sẵn</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sàng</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bỏ</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hết</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một</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năm</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hạnh</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phúc</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để</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tránh</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cho</a:t>
            </a:r>
            <a:r>
              <a:rPr lang="en-US" altLang="en-US" sz="2400" i="1" dirty="0">
                <a:solidFill>
                  <a:schemeClr val="tx1"/>
                </a:solidFill>
                <a:latin typeface="Times New Roman" pitchFamily="18" charset="0"/>
                <a:cs typeface="Times New Roman" pitchFamily="18" charset="0"/>
              </a:rPr>
              <a:t> con </a:t>
            </a:r>
            <a:r>
              <a:rPr lang="en-US" altLang="en-US" sz="2400" i="1" dirty="0" err="1">
                <a:solidFill>
                  <a:schemeClr val="tx1"/>
                </a:solidFill>
                <a:latin typeface="Times New Roman" pitchFamily="18" charset="0"/>
                <a:cs typeface="Times New Roman" pitchFamily="18" charset="0"/>
              </a:rPr>
              <a:t>một</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giờ</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đau</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đớn</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người</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mẹ</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có</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thể</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đi</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ăn</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xin</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để</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nuôi</a:t>
            </a:r>
            <a:r>
              <a:rPr lang="en-US" altLang="en-US" sz="2400" i="1" dirty="0">
                <a:solidFill>
                  <a:schemeClr val="tx1"/>
                </a:solidFill>
                <a:latin typeface="Times New Roman" pitchFamily="18" charset="0"/>
                <a:cs typeface="Times New Roman" pitchFamily="18" charset="0"/>
              </a:rPr>
              <a:t> con, </a:t>
            </a:r>
            <a:r>
              <a:rPr lang="en-US" altLang="en-US" sz="2400" i="1" dirty="0" err="1">
                <a:solidFill>
                  <a:schemeClr val="tx1"/>
                </a:solidFill>
                <a:latin typeface="Times New Roman" pitchFamily="18" charset="0"/>
                <a:cs typeface="Times New Roman" pitchFamily="18" charset="0"/>
              </a:rPr>
              <a:t>có</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thể</a:t>
            </a:r>
            <a:r>
              <a:rPr lang="en-US" altLang="en-US" sz="2400" i="1" dirty="0">
                <a:solidFill>
                  <a:schemeClr val="tx1"/>
                </a:solidFill>
                <a:latin typeface="Times New Roman" pitchFamily="18" charset="0"/>
                <a:cs typeface="Times New Roman" pitchFamily="18" charset="0"/>
              </a:rPr>
              <a:t> hi </a:t>
            </a:r>
            <a:r>
              <a:rPr lang="en-US" altLang="en-US" sz="2400" i="1" dirty="0" err="1">
                <a:solidFill>
                  <a:schemeClr val="tx1"/>
                </a:solidFill>
                <a:latin typeface="Times New Roman" pitchFamily="18" charset="0"/>
                <a:cs typeface="Times New Roman" pitchFamily="18" charset="0"/>
              </a:rPr>
              <a:t>sinh</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tính</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mạng</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để</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cứu</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sống</a:t>
            </a:r>
            <a:r>
              <a:rPr lang="en-US" altLang="en-US" sz="2400" i="1" dirty="0">
                <a:solidFill>
                  <a:schemeClr val="tx1"/>
                </a:solidFill>
                <a:latin typeface="Times New Roman" pitchFamily="18" charset="0"/>
                <a:cs typeface="Times New Roman" pitchFamily="18" charset="0"/>
              </a:rPr>
              <a:t> con! </a:t>
            </a:r>
            <a:r>
              <a:rPr lang="en-US" altLang="en-US" sz="2400" i="1" dirty="0" err="1">
                <a:solidFill>
                  <a:schemeClr val="tx1"/>
                </a:solidFill>
                <a:latin typeface="Times New Roman" pitchFamily="18" charset="0"/>
                <a:cs typeface="Times New Roman" pitchFamily="18" charset="0"/>
              </a:rPr>
              <a:t>Thôi</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trong</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một</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thời</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gian</a:t>
            </a:r>
            <a:r>
              <a:rPr lang="en-US" altLang="en-US" sz="2400" i="1" dirty="0">
                <a:solidFill>
                  <a:schemeClr val="tx1"/>
                </a:solidFill>
                <a:latin typeface="Times New Roman" pitchFamily="18" charset="0"/>
                <a:cs typeface="Times New Roman" pitchFamily="18" charset="0"/>
              </a:rPr>
              <a:t> con </a:t>
            </a:r>
            <a:r>
              <a:rPr lang="en-US" altLang="en-US" sz="2400" i="1" dirty="0" err="1">
                <a:solidFill>
                  <a:schemeClr val="tx1"/>
                </a:solidFill>
                <a:latin typeface="Times New Roman" pitchFamily="18" charset="0"/>
                <a:cs typeface="Times New Roman" pitchFamily="18" charset="0"/>
              </a:rPr>
              <a:t>đừng</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hôn</a:t>
            </a:r>
            <a:r>
              <a:rPr lang="en-US" altLang="en-US" sz="2400" i="1" dirty="0">
                <a:solidFill>
                  <a:schemeClr val="tx1"/>
                </a:solidFill>
                <a:latin typeface="Times New Roman" pitchFamily="18" charset="0"/>
                <a:cs typeface="Times New Roman" pitchFamily="18" charset="0"/>
              </a:rPr>
              <a:t> </a:t>
            </a:r>
            <a:r>
              <a:rPr lang="en-US" altLang="en-US" sz="2400" i="1" dirty="0" err="1">
                <a:solidFill>
                  <a:schemeClr val="tx1"/>
                </a:solidFill>
                <a:latin typeface="Times New Roman" pitchFamily="18" charset="0"/>
                <a:cs typeface="Times New Roman" pitchFamily="18" charset="0"/>
              </a:rPr>
              <a:t>bố</a:t>
            </a:r>
            <a:r>
              <a:rPr lang="en-US" altLang="en-US" sz="2400" i="1" dirty="0">
                <a:solidFill>
                  <a:schemeClr val="tx1"/>
                </a:solidFill>
                <a:latin typeface="Times New Roman" pitchFamily="18" charset="0"/>
                <a:cs typeface="Times New Roman" pitchFamily="18" charset="0"/>
              </a:rPr>
              <a:t>….</a:t>
            </a:r>
          </a:p>
        </p:txBody>
      </p:sp>
      <p:sp>
        <p:nvSpPr>
          <p:cNvPr id="5" name="Rectangle 4">
            <a:extLst>
              <a:ext uri="{FF2B5EF4-FFF2-40B4-BE49-F238E27FC236}">
                <a16:creationId xmlns:a16="http://schemas.microsoft.com/office/drawing/2014/main" xmlns="" id="{9AD74A8F-D042-4F4F-A943-B8B79DC7403A}"/>
              </a:ext>
            </a:extLst>
          </p:cNvPr>
          <p:cNvSpPr/>
          <p:nvPr/>
        </p:nvSpPr>
        <p:spPr>
          <a:xfrm>
            <a:off x="1752600" y="304801"/>
            <a:ext cx="8382000" cy="830997"/>
          </a:xfrm>
          <a:prstGeom prst="rect">
            <a:avLst/>
          </a:prstGeom>
          <a:noFill/>
        </p:spPr>
        <p:txBody>
          <a:bodyPr>
            <a:spAutoFit/>
          </a:bodyPr>
          <a:lstStyle/>
          <a:p>
            <a:pPr algn="ctr" eaLnBrk="1" hangingPunct="1">
              <a:defRPr/>
            </a:pP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rPr>
              <a:t> </a:t>
            </a:r>
            <a:r>
              <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cs typeface="+mn-cs"/>
              </a:rPr>
              <a:t>LIÊN KẾT TRONG VĂN BẢN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52A6D14-ED62-4B86-B049-3DBB7E08D4B7}"/>
              </a:ext>
            </a:extLst>
          </p:cNvPr>
          <p:cNvSpPr>
            <a:spLocks noGrp="1"/>
          </p:cNvSpPr>
          <p:nvPr>
            <p:ph type="subTitle" idx="1"/>
          </p:nvPr>
        </p:nvSpPr>
        <p:spPr>
          <a:xfrm>
            <a:off x="228600" y="76201"/>
            <a:ext cx="8763000" cy="6208713"/>
          </a:xfrm>
        </p:spPr>
        <p:txBody>
          <a:bodyPr/>
          <a:lstStyle/>
          <a:p>
            <a:pPr algn="l" eaLnBrk="1" hangingPunct="1">
              <a:defRPr/>
            </a:pPr>
            <a:r>
              <a:rPr lang="en-US" altLang="en-US" sz="2000" b="1" dirty="0">
                <a:solidFill>
                  <a:srgbClr val="FF0000"/>
                </a:solidFill>
                <a:latin typeface="Times New Roman" pitchFamily="18" charset="0"/>
                <a:cs typeface="Times New Roman" pitchFamily="18" charset="0"/>
              </a:rPr>
              <a:t>I. </a:t>
            </a:r>
            <a:r>
              <a:rPr lang="en-US" altLang="en-US" sz="2000" b="1" u="sng" dirty="0">
                <a:solidFill>
                  <a:srgbClr val="FF0000"/>
                </a:solidFill>
                <a:latin typeface="Times New Roman" pitchFamily="18" charset="0"/>
                <a:cs typeface="Times New Roman" pitchFamily="18" charset="0"/>
              </a:rPr>
              <a:t>LIÊN KẾT VÀ PHƯƠNG TIỆN LIÊN KẾT TRONG VĂN BẢN</a:t>
            </a:r>
          </a:p>
          <a:p>
            <a:pPr algn="l" eaLnBrk="1" hangingPunct="1">
              <a:defRPr/>
            </a:pPr>
            <a:r>
              <a:rPr lang="en-US" altLang="en-US" sz="2200" dirty="0">
                <a:solidFill>
                  <a:srgbClr val="FF0000"/>
                </a:solidFill>
                <a:latin typeface="Times New Roman" pitchFamily="18" charset="0"/>
                <a:cs typeface="Times New Roman" pitchFamily="18" charset="0"/>
              </a:rPr>
              <a:t>   1. </a:t>
            </a:r>
            <a:r>
              <a:rPr lang="en-US" altLang="en-US" sz="2200" u="sng" dirty="0" err="1">
                <a:solidFill>
                  <a:srgbClr val="FF0000"/>
                </a:solidFill>
                <a:latin typeface="Times New Roman" pitchFamily="18" charset="0"/>
                <a:cs typeface="Times New Roman" pitchFamily="18" charset="0"/>
              </a:rPr>
              <a:t>Tính</a:t>
            </a:r>
            <a:r>
              <a:rPr lang="en-US" altLang="en-US" sz="2200" u="sng" dirty="0">
                <a:solidFill>
                  <a:srgbClr val="FF0000"/>
                </a:solidFill>
                <a:latin typeface="Times New Roman" pitchFamily="18" charset="0"/>
                <a:cs typeface="Times New Roman" pitchFamily="18" charset="0"/>
              </a:rPr>
              <a:t> </a:t>
            </a:r>
            <a:r>
              <a:rPr lang="en-US" altLang="en-US" sz="2200" u="sng" dirty="0" err="1">
                <a:solidFill>
                  <a:srgbClr val="FF0000"/>
                </a:solidFill>
                <a:latin typeface="Times New Roman" pitchFamily="18" charset="0"/>
                <a:cs typeface="Times New Roman" pitchFamily="18" charset="0"/>
              </a:rPr>
              <a:t>liên</a:t>
            </a:r>
            <a:r>
              <a:rPr lang="en-US" altLang="en-US" sz="2200" u="sng" dirty="0">
                <a:solidFill>
                  <a:srgbClr val="FF0000"/>
                </a:solidFill>
                <a:latin typeface="Times New Roman" pitchFamily="18" charset="0"/>
                <a:cs typeface="Times New Roman" pitchFamily="18" charset="0"/>
              </a:rPr>
              <a:t> </a:t>
            </a:r>
            <a:r>
              <a:rPr lang="en-US" altLang="en-US" sz="2200" u="sng" dirty="0" err="1">
                <a:solidFill>
                  <a:srgbClr val="FF0000"/>
                </a:solidFill>
                <a:latin typeface="Times New Roman" pitchFamily="18" charset="0"/>
                <a:cs typeface="Times New Roman" pitchFamily="18" charset="0"/>
              </a:rPr>
              <a:t>kết</a:t>
            </a:r>
            <a:r>
              <a:rPr lang="en-US" altLang="en-US" sz="2200" u="sng" dirty="0">
                <a:solidFill>
                  <a:srgbClr val="FF0000"/>
                </a:solidFill>
                <a:latin typeface="Times New Roman" pitchFamily="18" charset="0"/>
                <a:cs typeface="Times New Roman" pitchFamily="18" charset="0"/>
              </a:rPr>
              <a:t> </a:t>
            </a:r>
            <a:r>
              <a:rPr lang="en-US" altLang="en-US" sz="2200" u="sng" dirty="0" err="1">
                <a:solidFill>
                  <a:srgbClr val="FF0000"/>
                </a:solidFill>
                <a:latin typeface="Times New Roman" pitchFamily="18" charset="0"/>
                <a:cs typeface="Times New Roman" pitchFamily="18" charset="0"/>
              </a:rPr>
              <a:t>trong</a:t>
            </a:r>
            <a:r>
              <a:rPr lang="en-US" altLang="en-US" sz="2200" u="sng" dirty="0">
                <a:solidFill>
                  <a:srgbClr val="FF0000"/>
                </a:solidFill>
                <a:latin typeface="Times New Roman" pitchFamily="18" charset="0"/>
                <a:cs typeface="Times New Roman" pitchFamily="18" charset="0"/>
              </a:rPr>
              <a:t> </a:t>
            </a:r>
            <a:r>
              <a:rPr lang="en-US" altLang="en-US" sz="2200" u="sng" dirty="0" err="1">
                <a:solidFill>
                  <a:srgbClr val="FF0000"/>
                </a:solidFill>
                <a:latin typeface="Times New Roman" pitchFamily="18" charset="0"/>
                <a:cs typeface="Times New Roman" pitchFamily="18" charset="0"/>
              </a:rPr>
              <a:t>văn</a:t>
            </a:r>
            <a:r>
              <a:rPr lang="en-US" altLang="en-US" sz="2200" u="sng" dirty="0">
                <a:solidFill>
                  <a:srgbClr val="FF0000"/>
                </a:solidFill>
                <a:latin typeface="Times New Roman" pitchFamily="18" charset="0"/>
                <a:cs typeface="Times New Roman" pitchFamily="18" charset="0"/>
              </a:rPr>
              <a:t> </a:t>
            </a:r>
            <a:r>
              <a:rPr lang="en-US" altLang="en-US" sz="2200" u="sng" dirty="0" err="1">
                <a:solidFill>
                  <a:srgbClr val="FF0000"/>
                </a:solidFill>
                <a:latin typeface="Times New Roman" pitchFamily="18" charset="0"/>
                <a:cs typeface="Times New Roman" pitchFamily="18" charset="0"/>
              </a:rPr>
              <a:t>bản</a:t>
            </a:r>
            <a:r>
              <a:rPr lang="en-US" altLang="en-US" sz="2200" u="sng" dirty="0">
                <a:solidFill>
                  <a:srgbClr val="FF0000"/>
                </a:solidFill>
                <a:latin typeface="Times New Roman" pitchFamily="18" charset="0"/>
                <a:cs typeface="Times New Roman" pitchFamily="18" charset="0"/>
              </a:rPr>
              <a:t>:</a:t>
            </a:r>
          </a:p>
          <a:p>
            <a:pPr algn="l" eaLnBrk="1" hangingPunct="1">
              <a:defRPr/>
            </a:pPr>
            <a:r>
              <a:rPr lang="en-US" altLang="en-US" sz="2200" dirty="0">
                <a:solidFill>
                  <a:srgbClr val="FF0000"/>
                </a:solidFill>
                <a:latin typeface="Times New Roman" pitchFamily="18" charset="0"/>
                <a:cs typeface="Times New Roman" pitchFamily="18" charset="0"/>
              </a:rPr>
              <a:t>     </a:t>
            </a:r>
            <a:r>
              <a:rPr lang="en-US" altLang="en-US" sz="2200" u="sng" dirty="0" err="1">
                <a:solidFill>
                  <a:srgbClr val="FF0000"/>
                </a:solidFill>
                <a:latin typeface="Times New Roman" pitchFamily="18" charset="0"/>
                <a:cs typeface="Times New Roman" pitchFamily="18" charset="0"/>
              </a:rPr>
              <a:t>Ví</a:t>
            </a:r>
            <a:r>
              <a:rPr lang="en-US" altLang="en-US" sz="2200" u="sng" dirty="0">
                <a:solidFill>
                  <a:srgbClr val="FF0000"/>
                </a:solidFill>
                <a:latin typeface="Times New Roman" pitchFamily="18" charset="0"/>
                <a:cs typeface="Times New Roman" pitchFamily="18" charset="0"/>
              </a:rPr>
              <a:t> du</a:t>
            </a:r>
            <a:r>
              <a:rPr lang="en-US" altLang="en-US" sz="2200" dirty="0">
                <a:solidFill>
                  <a:srgbClr val="FF0000"/>
                </a:solidFill>
                <a:latin typeface="Times New Roman" pitchFamily="18" charset="0"/>
                <a:cs typeface="Times New Roman" pitchFamily="18" charset="0"/>
              </a:rPr>
              <a:t>: (</a:t>
            </a:r>
            <a:r>
              <a:rPr lang="en-US" altLang="en-US" sz="2200" dirty="0" err="1">
                <a:solidFill>
                  <a:srgbClr val="FF0000"/>
                </a:solidFill>
                <a:latin typeface="Times New Roman" pitchFamily="18" charset="0"/>
                <a:cs typeface="Times New Roman" pitchFamily="18" charset="0"/>
              </a:rPr>
              <a:t>sgk</a:t>
            </a:r>
            <a:r>
              <a:rPr lang="en-US" altLang="en-US" sz="2200" dirty="0">
                <a:solidFill>
                  <a:srgbClr val="FF0000"/>
                </a:solidFill>
                <a:latin typeface="Times New Roman" pitchFamily="18" charset="0"/>
                <a:cs typeface="Times New Roman" pitchFamily="18" charset="0"/>
              </a:rPr>
              <a:t>/17)</a:t>
            </a:r>
          </a:p>
          <a:p>
            <a:pPr algn="just" eaLnBrk="1" hangingPunct="1">
              <a:defRPr/>
            </a:pP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Trước</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mặt</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cô</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giáo</a:t>
            </a:r>
            <a:r>
              <a:rPr lang="en-US" altLang="en-US" sz="2200" i="1" dirty="0">
                <a:solidFill>
                  <a:schemeClr val="tx1"/>
                </a:solidFill>
                <a:latin typeface="Times New Roman" pitchFamily="18" charset="0"/>
                <a:cs typeface="Times New Roman" pitchFamily="18" charset="0"/>
              </a:rPr>
              <a:t>, con </a:t>
            </a:r>
            <a:r>
              <a:rPr lang="en-US" altLang="en-US" sz="2200" i="1" dirty="0" err="1">
                <a:solidFill>
                  <a:schemeClr val="tx1"/>
                </a:solidFill>
                <a:latin typeface="Times New Roman" pitchFamily="18" charset="0"/>
                <a:cs typeface="Times New Roman" pitchFamily="18" charset="0"/>
              </a:rPr>
              <a:t>đã</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thiếu</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lễ</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độ</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với</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mẹ</a:t>
            </a:r>
            <a:r>
              <a:rPr lang="en-US" altLang="en-US" sz="2200" i="1" dirty="0">
                <a:solidFill>
                  <a:schemeClr val="tx1"/>
                </a:solidFill>
                <a:latin typeface=".VnTime" pitchFamily="34" charset="0"/>
              </a:rPr>
              <a:t>. </a:t>
            </a:r>
            <a:r>
              <a:rPr lang="en-US" altLang="en-US" sz="2200" i="1" dirty="0" err="1">
                <a:solidFill>
                  <a:schemeClr val="tx1"/>
                </a:solidFill>
                <a:latin typeface="Times New Roman" pitchFamily="18" charset="0"/>
                <a:cs typeface="Times New Roman" pitchFamily="18" charset="0"/>
              </a:rPr>
              <a:t>Bố</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nhớ</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cách</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đây</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mấy</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năm</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mẹ</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đã</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phải</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thức</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suốt</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đêm</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cúi</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mình</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trên</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chiếc</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nôi</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trông</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chừng</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hơi</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thở</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hổn</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hển</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của</a:t>
            </a:r>
            <a:r>
              <a:rPr lang="en-US" altLang="en-US" sz="2200" i="1" dirty="0">
                <a:solidFill>
                  <a:schemeClr val="tx1"/>
                </a:solidFill>
                <a:latin typeface="Times New Roman" pitchFamily="18" charset="0"/>
                <a:cs typeface="Times New Roman" pitchFamily="18" charset="0"/>
              </a:rPr>
              <a:t> con, </a:t>
            </a:r>
            <a:r>
              <a:rPr lang="en-US" altLang="en-US" sz="2200" i="1" dirty="0" err="1">
                <a:solidFill>
                  <a:schemeClr val="tx1"/>
                </a:solidFill>
                <a:latin typeface="Times New Roman" pitchFamily="18" charset="0"/>
                <a:cs typeface="Times New Roman" pitchFamily="18" charset="0"/>
              </a:rPr>
              <a:t>quằn</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quại</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vì</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nỗi</a:t>
            </a:r>
            <a:r>
              <a:rPr lang="en-US" altLang="en-US" sz="2200" i="1" dirty="0">
                <a:solidFill>
                  <a:schemeClr val="tx1"/>
                </a:solidFill>
                <a:latin typeface="Times New Roman" pitchFamily="18" charset="0"/>
                <a:cs typeface="Times New Roman" pitchFamily="18" charset="0"/>
              </a:rPr>
              <a:t> lo </a:t>
            </a:r>
            <a:r>
              <a:rPr lang="en-US" altLang="en-US" sz="2200" i="1" dirty="0" err="1">
                <a:solidFill>
                  <a:schemeClr val="tx1"/>
                </a:solidFill>
                <a:latin typeface="Times New Roman" pitchFamily="18" charset="0"/>
                <a:cs typeface="Times New Roman" pitchFamily="18" charset="0"/>
              </a:rPr>
              <a:t>sợ</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khóc</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nức</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nở</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khi</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nghĩ</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rằng</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có</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thể</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mất</a:t>
            </a:r>
            <a:r>
              <a:rPr lang="en-US" altLang="en-US" sz="2200" i="1" dirty="0">
                <a:solidFill>
                  <a:schemeClr val="tx1"/>
                </a:solidFill>
                <a:latin typeface="Times New Roman" pitchFamily="18" charset="0"/>
                <a:cs typeface="Times New Roman" pitchFamily="18" charset="0"/>
              </a:rPr>
              <a:t> con! </a:t>
            </a:r>
            <a:r>
              <a:rPr lang="en-US" altLang="en-US" sz="2200" i="1" dirty="0" err="1">
                <a:solidFill>
                  <a:schemeClr val="tx1"/>
                </a:solidFill>
                <a:latin typeface="Times New Roman" pitchFamily="18" charset="0"/>
                <a:cs typeface="Times New Roman" pitchFamily="18" charset="0"/>
              </a:rPr>
              <a:t>Hãy</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nghĩ</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xem</a:t>
            </a:r>
            <a:r>
              <a:rPr lang="en-US" altLang="en-US" sz="2200" i="1" dirty="0">
                <a:solidFill>
                  <a:schemeClr val="tx1"/>
                </a:solidFill>
                <a:latin typeface="Times New Roman" pitchFamily="18" charset="0"/>
                <a:cs typeface="Times New Roman" pitchFamily="18" charset="0"/>
              </a:rPr>
              <a:t>, En-</a:t>
            </a:r>
            <a:r>
              <a:rPr lang="en-US" altLang="en-US" sz="2200" i="1" dirty="0" err="1">
                <a:solidFill>
                  <a:schemeClr val="tx1"/>
                </a:solidFill>
                <a:latin typeface="Times New Roman" pitchFamily="18" charset="0"/>
                <a:cs typeface="Times New Roman" pitchFamily="18" charset="0"/>
              </a:rPr>
              <a:t>ri</a:t>
            </a:r>
            <a:r>
              <a:rPr lang="en-US" altLang="en-US" sz="2200" i="1" dirty="0">
                <a:solidFill>
                  <a:schemeClr val="tx1"/>
                </a:solidFill>
                <a:latin typeface="Times New Roman" pitchFamily="18" charset="0"/>
                <a:cs typeface="Times New Roman" pitchFamily="18" charset="0"/>
              </a:rPr>
              <a:t>-</a:t>
            </a:r>
            <a:r>
              <a:rPr lang="en-US" altLang="en-US" sz="2200" i="1" dirty="0" err="1">
                <a:solidFill>
                  <a:schemeClr val="tx1"/>
                </a:solidFill>
                <a:latin typeface="Times New Roman" pitchFamily="18" charset="0"/>
                <a:cs typeface="Times New Roman" pitchFamily="18" charset="0"/>
              </a:rPr>
              <a:t>cô</a:t>
            </a:r>
            <a:r>
              <a:rPr lang="en-US" altLang="en-US" sz="2200" i="1" dirty="0">
                <a:solidFill>
                  <a:schemeClr val="tx1"/>
                </a:solidFill>
                <a:latin typeface="Times New Roman" pitchFamily="18" charset="0"/>
                <a:cs typeface="Times New Roman" pitchFamily="18" charset="0"/>
              </a:rPr>
              <a:t> à! </a:t>
            </a:r>
            <a:r>
              <a:rPr lang="en-US" altLang="en-US" sz="2200" i="1" dirty="0" err="1">
                <a:solidFill>
                  <a:schemeClr val="tx1"/>
                </a:solidFill>
                <a:latin typeface="Times New Roman" pitchFamily="18" charset="0"/>
                <a:cs typeface="Times New Roman" pitchFamily="18" charset="0"/>
              </a:rPr>
              <a:t>Người</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mẹ</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sẵn</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sàng</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bỏ</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hết</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một</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năm</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hạnh</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phúc</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để</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tránh</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cho</a:t>
            </a:r>
            <a:r>
              <a:rPr lang="en-US" altLang="en-US" sz="2200" i="1" dirty="0">
                <a:solidFill>
                  <a:schemeClr val="tx1"/>
                </a:solidFill>
                <a:latin typeface="Times New Roman" pitchFamily="18" charset="0"/>
                <a:cs typeface="Times New Roman" pitchFamily="18" charset="0"/>
              </a:rPr>
              <a:t> con </a:t>
            </a:r>
            <a:r>
              <a:rPr lang="en-US" altLang="en-US" sz="2200" i="1" dirty="0" err="1">
                <a:solidFill>
                  <a:schemeClr val="tx1"/>
                </a:solidFill>
                <a:latin typeface="Times New Roman" pitchFamily="18" charset="0"/>
                <a:cs typeface="Times New Roman" pitchFamily="18" charset="0"/>
              </a:rPr>
              <a:t>một</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giờ</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đau</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đớn</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người</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mẹ</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có</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thể</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đi</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ăn</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xin</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để</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nuôi</a:t>
            </a:r>
            <a:r>
              <a:rPr lang="en-US" altLang="en-US" sz="2200" i="1" dirty="0">
                <a:solidFill>
                  <a:schemeClr val="tx1"/>
                </a:solidFill>
                <a:latin typeface="Times New Roman" pitchFamily="18" charset="0"/>
                <a:cs typeface="Times New Roman" pitchFamily="18" charset="0"/>
              </a:rPr>
              <a:t> con, </a:t>
            </a:r>
            <a:r>
              <a:rPr lang="en-US" altLang="en-US" sz="2200" i="1" dirty="0" err="1">
                <a:solidFill>
                  <a:schemeClr val="tx1"/>
                </a:solidFill>
                <a:latin typeface="Times New Roman" pitchFamily="18" charset="0"/>
                <a:cs typeface="Times New Roman" pitchFamily="18" charset="0"/>
              </a:rPr>
              <a:t>có</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thể</a:t>
            </a:r>
            <a:r>
              <a:rPr lang="en-US" altLang="en-US" sz="2200" i="1" dirty="0">
                <a:solidFill>
                  <a:schemeClr val="tx1"/>
                </a:solidFill>
                <a:latin typeface="Times New Roman" pitchFamily="18" charset="0"/>
                <a:cs typeface="Times New Roman" pitchFamily="18" charset="0"/>
              </a:rPr>
              <a:t> hi </a:t>
            </a:r>
            <a:r>
              <a:rPr lang="en-US" altLang="en-US" sz="2200" i="1" dirty="0" err="1">
                <a:solidFill>
                  <a:schemeClr val="tx1"/>
                </a:solidFill>
                <a:latin typeface="Times New Roman" pitchFamily="18" charset="0"/>
                <a:cs typeface="Times New Roman" pitchFamily="18" charset="0"/>
              </a:rPr>
              <a:t>sinh</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tính</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mạng</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để</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cứu</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sống</a:t>
            </a:r>
            <a:r>
              <a:rPr lang="en-US" altLang="en-US" sz="2200" i="1" dirty="0">
                <a:solidFill>
                  <a:schemeClr val="tx1"/>
                </a:solidFill>
                <a:latin typeface="Times New Roman" pitchFamily="18" charset="0"/>
                <a:cs typeface="Times New Roman" pitchFamily="18" charset="0"/>
              </a:rPr>
              <a:t> con! </a:t>
            </a:r>
            <a:r>
              <a:rPr lang="en-US" altLang="en-US" sz="2200" i="1" dirty="0" err="1">
                <a:solidFill>
                  <a:schemeClr val="tx1"/>
                </a:solidFill>
                <a:latin typeface="Times New Roman" pitchFamily="18" charset="0"/>
                <a:cs typeface="Times New Roman" pitchFamily="18" charset="0"/>
              </a:rPr>
              <a:t>Thôi</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trong</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một</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thời</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gian</a:t>
            </a:r>
            <a:r>
              <a:rPr lang="en-US" altLang="en-US" sz="2200" i="1" dirty="0">
                <a:solidFill>
                  <a:schemeClr val="tx1"/>
                </a:solidFill>
                <a:latin typeface="Times New Roman" pitchFamily="18" charset="0"/>
                <a:cs typeface="Times New Roman" pitchFamily="18" charset="0"/>
              </a:rPr>
              <a:t> con </a:t>
            </a:r>
            <a:r>
              <a:rPr lang="en-US" altLang="en-US" sz="2200" i="1" dirty="0" err="1">
                <a:solidFill>
                  <a:schemeClr val="tx1"/>
                </a:solidFill>
                <a:latin typeface="Times New Roman" pitchFamily="18" charset="0"/>
                <a:cs typeface="Times New Roman" pitchFamily="18" charset="0"/>
              </a:rPr>
              <a:t>đừng</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hôn</a:t>
            </a:r>
            <a:r>
              <a:rPr lang="en-US" altLang="en-US" sz="2200" i="1" dirty="0">
                <a:solidFill>
                  <a:schemeClr val="tx1"/>
                </a:solidFill>
                <a:latin typeface="Times New Roman" pitchFamily="18" charset="0"/>
                <a:cs typeface="Times New Roman" pitchFamily="18" charset="0"/>
              </a:rPr>
              <a:t> </a:t>
            </a:r>
            <a:r>
              <a:rPr lang="en-US" altLang="en-US" sz="2200" i="1" dirty="0" err="1">
                <a:solidFill>
                  <a:schemeClr val="tx1"/>
                </a:solidFill>
                <a:latin typeface="Times New Roman" pitchFamily="18" charset="0"/>
                <a:cs typeface="Times New Roman" pitchFamily="18" charset="0"/>
              </a:rPr>
              <a:t>bố</a:t>
            </a:r>
            <a:r>
              <a:rPr lang="en-US" altLang="en-US" sz="2200" i="1" dirty="0">
                <a:solidFill>
                  <a:schemeClr val="tx1"/>
                </a:solidFill>
                <a:latin typeface="Times New Roman" pitchFamily="18" charset="0"/>
                <a:cs typeface="Times New Roman" pitchFamily="18" charset="0"/>
              </a:rPr>
              <a:t>….</a:t>
            </a:r>
          </a:p>
          <a:p>
            <a:pPr marL="285750" indent="-285750" algn="l" eaLnBrk="1" fontAlgn="auto" hangingPunct="1">
              <a:spcAft>
                <a:spcPts val="0"/>
              </a:spcAft>
              <a:buFontTx/>
              <a:buChar char="-"/>
              <a:defRPr/>
            </a:pP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Nếu</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bố</a:t>
            </a:r>
            <a:r>
              <a:rPr lang="en-US" altLang="en-US" sz="2200" dirty="0">
                <a:solidFill>
                  <a:schemeClr val="tx1"/>
                </a:solidFill>
                <a:latin typeface="Times New Roman" pitchFamily="18" charset="0"/>
                <a:cs typeface="Times New Roman" pitchFamily="18" charset="0"/>
              </a:rPr>
              <a:t> En-</a:t>
            </a:r>
            <a:r>
              <a:rPr lang="en-US" altLang="en-US" sz="2200" dirty="0" err="1">
                <a:solidFill>
                  <a:schemeClr val="tx1"/>
                </a:solidFill>
                <a:latin typeface="Times New Roman" pitchFamily="18" charset="0"/>
                <a:cs typeface="Times New Roman" pitchFamily="18" charset="0"/>
              </a:rPr>
              <a:t>ri</a:t>
            </a:r>
            <a:r>
              <a:rPr lang="en-US" altLang="en-US" sz="2200" dirty="0">
                <a:solidFill>
                  <a:schemeClr val="tx1"/>
                </a:solidFill>
                <a:latin typeface="Times New Roman" pitchFamily="18" charset="0"/>
                <a:cs typeface="Times New Roman" pitchFamily="18" charset="0"/>
              </a:rPr>
              <a:t>-</a:t>
            </a:r>
            <a:r>
              <a:rPr lang="en-US" altLang="en-US" sz="2200" dirty="0" err="1">
                <a:solidFill>
                  <a:schemeClr val="tx1"/>
                </a:solidFill>
                <a:latin typeface="Times New Roman" pitchFamily="18" charset="0"/>
                <a:cs typeface="Times New Roman" pitchFamily="18" charset="0"/>
              </a:rPr>
              <a:t>cô</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chỉ</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viết</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mấy</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câu</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như</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vậy</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thì</a:t>
            </a:r>
            <a:r>
              <a:rPr lang="en-US" altLang="en-US" sz="2200" dirty="0">
                <a:solidFill>
                  <a:schemeClr val="tx1"/>
                </a:solidFill>
                <a:latin typeface="Times New Roman" pitchFamily="18" charset="0"/>
                <a:cs typeface="Times New Roman" pitchFamily="18" charset="0"/>
              </a:rPr>
              <a:t> En-</a:t>
            </a:r>
            <a:r>
              <a:rPr lang="en-US" altLang="en-US" sz="2200" dirty="0" err="1">
                <a:solidFill>
                  <a:schemeClr val="tx1"/>
                </a:solidFill>
                <a:latin typeface="Times New Roman" pitchFamily="18" charset="0"/>
                <a:cs typeface="Times New Roman" pitchFamily="18" charset="0"/>
              </a:rPr>
              <a:t>ri</a:t>
            </a:r>
            <a:r>
              <a:rPr lang="en-US" altLang="en-US" sz="2200" dirty="0">
                <a:solidFill>
                  <a:schemeClr val="tx1"/>
                </a:solidFill>
                <a:latin typeface="Times New Roman" pitchFamily="18" charset="0"/>
                <a:cs typeface="Times New Roman" pitchFamily="18" charset="0"/>
              </a:rPr>
              <a:t>-</a:t>
            </a:r>
            <a:r>
              <a:rPr lang="en-US" altLang="en-US" sz="2200" dirty="0" err="1">
                <a:solidFill>
                  <a:schemeClr val="tx1"/>
                </a:solidFill>
                <a:latin typeface="Times New Roman" pitchFamily="18" charset="0"/>
                <a:cs typeface="Times New Roman" pitchFamily="18" charset="0"/>
              </a:rPr>
              <a:t>cô</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có</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thể</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hiểu</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điều</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bố</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muốn</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nói</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chưa</a:t>
            </a:r>
            <a:r>
              <a:rPr lang="en-US" altLang="en-US" sz="2200" dirty="0">
                <a:solidFill>
                  <a:schemeClr val="tx1"/>
                </a:solidFill>
                <a:latin typeface="Times New Roman" pitchFamily="18" charset="0"/>
                <a:cs typeface="Times New Roman" pitchFamily="18" charset="0"/>
              </a:rPr>
              <a:t>?</a:t>
            </a:r>
          </a:p>
          <a:p>
            <a:pPr marL="285750" indent="-285750" algn="l" eaLnBrk="1" fontAlgn="auto" hangingPunct="1">
              <a:spcAft>
                <a:spcPts val="0"/>
              </a:spcAft>
              <a:buFontTx/>
              <a:buChar char="-"/>
              <a:defRPr/>
            </a:pP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Nếu</a:t>
            </a:r>
            <a:r>
              <a:rPr lang="en-US" altLang="en-US" sz="2200" dirty="0">
                <a:solidFill>
                  <a:schemeClr val="tx1"/>
                </a:solidFill>
                <a:latin typeface="Times New Roman" pitchFamily="18" charset="0"/>
                <a:cs typeface="Times New Roman" pitchFamily="18" charset="0"/>
              </a:rPr>
              <a:t> En-</a:t>
            </a:r>
            <a:r>
              <a:rPr lang="en-US" altLang="en-US" sz="2200" dirty="0" err="1">
                <a:solidFill>
                  <a:schemeClr val="tx1"/>
                </a:solidFill>
                <a:latin typeface="Times New Roman" pitchFamily="18" charset="0"/>
                <a:cs typeface="Times New Roman" pitchFamily="18" charset="0"/>
              </a:rPr>
              <a:t>ri</a:t>
            </a:r>
            <a:r>
              <a:rPr lang="en-US" altLang="en-US" sz="2200" dirty="0">
                <a:solidFill>
                  <a:schemeClr val="tx1"/>
                </a:solidFill>
                <a:latin typeface="Times New Roman" pitchFamily="18" charset="0"/>
                <a:cs typeface="Times New Roman" pitchFamily="18" charset="0"/>
              </a:rPr>
              <a:t>-</a:t>
            </a:r>
            <a:r>
              <a:rPr lang="en-US" altLang="en-US" sz="2200" dirty="0" err="1">
                <a:solidFill>
                  <a:schemeClr val="tx1"/>
                </a:solidFill>
                <a:latin typeface="Times New Roman" pitchFamily="18" charset="0"/>
                <a:cs typeface="Times New Roman" pitchFamily="18" charset="0"/>
              </a:rPr>
              <a:t>cô</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chưa</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hiểu</a:t>
            </a:r>
            <a:r>
              <a:rPr lang="en-US" altLang="en-US" sz="2200" dirty="0">
                <a:solidFill>
                  <a:schemeClr val="tx1"/>
                </a:solidFill>
                <a:latin typeface="Times New Roman" pitchFamily="18" charset="0"/>
                <a:cs typeface="Times New Roman" pitchFamily="18" charset="0"/>
              </a:rPr>
              <a:t> ý </a:t>
            </a:r>
            <a:r>
              <a:rPr lang="en-US" altLang="en-US" sz="2200" dirty="0" err="1">
                <a:solidFill>
                  <a:schemeClr val="tx1"/>
                </a:solidFill>
                <a:latin typeface="Times New Roman" pitchFamily="18" charset="0"/>
                <a:cs typeface="Times New Roman" pitchFamily="18" charset="0"/>
              </a:rPr>
              <a:t>bố</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thì</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hãy</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cho</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biết</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vì</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lí</a:t>
            </a:r>
            <a:r>
              <a:rPr lang="en-US" altLang="en-US" sz="2200" dirty="0">
                <a:solidFill>
                  <a:schemeClr val="tx1"/>
                </a:solidFill>
                <a:latin typeface="Times New Roman" pitchFamily="18" charset="0"/>
                <a:cs typeface="Times New Roman" pitchFamily="18" charset="0"/>
              </a:rPr>
              <a:t> do </a:t>
            </a:r>
            <a:r>
              <a:rPr lang="en-US" altLang="en-US" sz="2200" dirty="0" err="1">
                <a:solidFill>
                  <a:schemeClr val="tx1"/>
                </a:solidFill>
                <a:latin typeface="Times New Roman" pitchFamily="18" charset="0"/>
                <a:cs typeface="Times New Roman" pitchFamily="18" charset="0"/>
              </a:rPr>
              <a:t>nào</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trong</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các</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lí</a:t>
            </a:r>
            <a:r>
              <a:rPr lang="en-US" altLang="en-US" sz="2200" dirty="0">
                <a:solidFill>
                  <a:schemeClr val="tx1"/>
                </a:solidFill>
                <a:latin typeface="Times New Roman" pitchFamily="18" charset="0"/>
                <a:cs typeface="Times New Roman" pitchFamily="18" charset="0"/>
              </a:rPr>
              <a:t> do </a:t>
            </a:r>
            <a:r>
              <a:rPr lang="en-US" altLang="en-US" sz="2200" dirty="0" err="1">
                <a:solidFill>
                  <a:schemeClr val="tx1"/>
                </a:solidFill>
                <a:latin typeface="Times New Roman" pitchFamily="18" charset="0"/>
                <a:cs typeface="Times New Roman" pitchFamily="18" charset="0"/>
              </a:rPr>
              <a:t>dưới</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đây</a:t>
            </a:r>
            <a:r>
              <a:rPr lang="en-US" altLang="en-US" sz="2200" dirty="0">
                <a:solidFill>
                  <a:schemeClr val="tx1"/>
                </a:solidFill>
                <a:latin typeface="Times New Roman" pitchFamily="18" charset="0"/>
                <a:cs typeface="Times New Roman" pitchFamily="18" charset="0"/>
              </a:rPr>
              <a:t>:</a:t>
            </a:r>
          </a:p>
          <a:p>
            <a:pPr algn="l" eaLnBrk="1" fontAlgn="auto" hangingPunct="1">
              <a:spcAft>
                <a:spcPts val="0"/>
              </a:spcAft>
              <a:defRPr/>
            </a:pPr>
            <a:r>
              <a:rPr lang="en-US" altLang="en-US" sz="2200" dirty="0">
                <a:solidFill>
                  <a:schemeClr val="tx1"/>
                </a:solidFill>
                <a:latin typeface="Times New Roman" pitchFamily="18" charset="0"/>
                <a:cs typeface="Times New Roman" pitchFamily="18" charset="0"/>
              </a:rPr>
              <a:t>a. </a:t>
            </a:r>
            <a:r>
              <a:rPr lang="en-US" altLang="en-US" sz="2200" dirty="0" err="1">
                <a:solidFill>
                  <a:schemeClr val="tx1"/>
                </a:solidFill>
                <a:latin typeface="Times New Roman" pitchFamily="18" charset="0"/>
                <a:cs typeface="Times New Roman" pitchFamily="18" charset="0"/>
              </a:rPr>
              <a:t>Vì</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câu</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văn</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chưa</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viết</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đúng</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ngữ</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pháp</a:t>
            </a:r>
            <a:endParaRPr lang="en-US" altLang="en-US" sz="2200" dirty="0">
              <a:solidFill>
                <a:schemeClr val="tx1"/>
              </a:solidFill>
              <a:latin typeface="Times New Roman" pitchFamily="18" charset="0"/>
              <a:cs typeface="Times New Roman" pitchFamily="18" charset="0"/>
            </a:endParaRPr>
          </a:p>
          <a:p>
            <a:pPr algn="l" eaLnBrk="1" fontAlgn="auto" hangingPunct="1">
              <a:spcAft>
                <a:spcPts val="0"/>
              </a:spcAft>
              <a:defRPr/>
            </a:pPr>
            <a:r>
              <a:rPr lang="en-US" altLang="en-US" sz="2200" dirty="0">
                <a:solidFill>
                  <a:schemeClr val="tx1"/>
                </a:solidFill>
                <a:latin typeface="Times New Roman" pitchFamily="18" charset="0"/>
                <a:cs typeface="Times New Roman" pitchFamily="18" charset="0"/>
              </a:rPr>
              <a:t>b. </a:t>
            </a:r>
            <a:r>
              <a:rPr lang="en-US" altLang="en-US" sz="2200" dirty="0" err="1">
                <a:solidFill>
                  <a:schemeClr val="tx1"/>
                </a:solidFill>
                <a:latin typeface="Times New Roman" pitchFamily="18" charset="0"/>
                <a:cs typeface="Times New Roman" pitchFamily="18" charset="0"/>
              </a:rPr>
              <a:t>Vì</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có</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câu</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văn</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nội</a:t>
            </a:r>
            <a:r>
              <a:rPr lang="en-US" altLang="en-US" sz="2200" dirty="0">
                <a:solidFill>
                  <a:schemeClr val="tx1"/>
                </a:solidFill>
                <a:latin typeface="Times New Roman" pitchFamily="18" charset="0"/>
                <a:cs typeface="Times New Roman" pitchFamily="18" charset="0"/>
              </a:rPr>
              <a:t> dung </a:t>
            </a:r>
            <a:r>
              <a:rPr lang="en-US" altLang="en-US" sz="2200" dirty="0" err="1">
                <a:solidFill>
                  <a:schemeClr val="tx1"/>
                </a:solidFill>
                <a:latin typeface="Times New Roman" pitchFamily="18" charset="0"/>
                <a:cs typeface="Times New Roman" pitchFamily="18" charset="0"/>
              </a:rPr>
              <a:t>chưa</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thật</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rõ</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ràng</a:t>
            </a:r>
            <a:endParaRPr lang="en-US" altLang="en-US" sz="2200" dirty="0">
              <a:solidFill>
                <a:schemeClr val="tx1"/>
              </a:solidFill>
              <a:latin typeface="Times New Roman" pitchFamily="18" charset="0"/>
              <a:cs typeface="Times New Roman" pitchFamily="18" charset="0"/>
            </a:endParaRPr>
          </a:p>
          <a:p>
            <a:pPr algn="l" eaLnBrk="1" fontAlgn="auto" hangingPunct="1">
              <a:spcAft>
                <a:spcPts val="0"/>
              </a:spcAft>
              <a:defRPr/>
            </a:pPr>
            <a:r>
              <a:rPr lang="en-US" altLang="en-US" sz="2200" dirty="0">
                <a:solidFill>
                  <a:schemeClr val="tx1"/>
                </a:solidFill>
                <a:latin typeface="Times New Roman" pitchFamily="18" charset="0"/>
                <a:cs typeface="Times New Roman" pitchFamily="18" charset="0"/>
              </a:rPr>
              <a:t>c. </a:t>
            </a:r>
            <a:r>
              <a:rPr lang="en-US" altLang="en-US" sz="2200" dirty="0" err="1">
                <a:solidFill>
                  <a:schemeClr val="tx1"/>
                </a:solidFill>
                <a:latin typeface="Times New Roman" pitchFamily="18" charset="0"/>
                <a:cs typeface="Times New Roman" pitchFamily="18" charset="0"/>
              </a:rPr>
              <a:t>Vì</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giữa</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các</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câu</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văn</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chưa</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có</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sự</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liên</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kết</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liên</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liền</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kết</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nối</a:t>
            </a:r>
            <a:r>
              <a:rPr lang="en-US" altLang="en-US" sz="2200" dirty="0">
                <a:solidFill>
                  <a:schemeClr val="tx1"/>
                </a:solidFill>
                <a:latin typeface="Times New Roman" pitchFamily="18" charset="0"/>
                <a:cs typeface="Times New Roman" pitchFamily="18" charset="0"/>
              </a:rPr>
              <a:t>/</a:t>
            </a:r>
            <a:r>
              <a:rPr lang="en-US" altLang="en-US" sz="2200" dirty="0" err="1">
                <a:solidFill>
                  <a:schemeClr val="tx1"/>
                </a:solidFill>
                <a:latin typeface="Times New Roman" pitchFamily="18" charset="0"/>
                <a:cs typeface="Times New Roman" pitchFamily="18" charset="0"/>
              </a:rPr>
              <a:t>buộc</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liên</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kết</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nối</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liền</a:t>
            </a:r>
            <a:r>
              <a:rPr lang="en-US" altLang="en-US" sz="2200" dirty="0">
                <a:solidFill>
                  <a:schemeClr val="tx1"/>
                </a:solidFill>
                <a:latin typeface="Times New Roman" pitchFamily="18" charset="0"/>
                <a:cs typeface="Times New Roman" pitchFamily="18" charset="0"/>
              </a:rPr>
              <a:t> </a:t>
            </a:r>
            <a:r>
              <a:rPr lang="en-US" altLang="en-US" sz="2200" dirty="0" err="1">
                <a:solidFill>
                  <a:schemeClr val="tx1"/>
                </a:solidFill>
                <a:latin typeface="Times New Roman" pitchFamily="18" charset="0"/>
                <a:cs typeface="Times New Roman" pitchFamily="18" charset="0"/>
              </a:rPr>
              <a:t>nhau</a:t>
            </a:r>
            <a:r>
              <a:rPr lang="en-US" altLang="en-US" sz="2200" dirty="0">
                <a:solidFill>
                  <a:schemeClr val="tx1"/>
                </a:solidFill>
                <a:latin typeface="Times New Roman" pitchFamily="18" charset="0"/>
                <a:cs typeface="Times New Roman" pitchFamily="18" charset="0"/>
              </a:rPr>
              <a:t>.</a:t>
            </a:r>
          </a:p>
          <a:p>
            <a:pPr algn="l" eaLnBrk="1" fontAlgn="auto" hangingPunct="1">
              <a:spcAft>
                <a:spcPts val="0"/>
              </a:spcAft>
              <a:defRPr/>
            </a:pPr>
            <a:endParaRPr lang="en-US" altLang="en-US" dirty="0">
              <a:latin typeface="Times New Roman" pitchFamily="18" charset="0"/>
              <a:cs typeface="Times New Roman" pitchFamily="18" charset="0"/>
            </a:endParaRPr>
          </a:p>
          <a:p>
            <a:pPr algn="l" eaLnBrk="1" hangingPunct="1">
              <a:defRPr/>
            </a:pPr>
            <a:endParaRPr lang="en-US" altLang="en-US" sz="2000" dirty="0">
              <a:solidFill>
                <a:srgbClr val="FF0000"/>
              </a:solidFill>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xmlns="" id="{9899FB8C-0A67-4DFE-8F89-6298733D5540}"/>
              </a:ext>
            </a:extLst>
          </p:cNvPr>
          <p:cNvSpPr>
            <a:spLocks noChangeArrowheads="1"/>
          </p:cNvSpPr>
          <p:nvPr/>
        </p:nvSpPr>
        <p:spPr bwMode="auto">
          <a:xfrm>
            <a:off x="230188" y="5956212"/>
            <a:ext cx="8763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dirty="0">
                <a:solidFill>
                  <a:srgbClr val="FF0000"/>
                </a:solidFill>
                <a:latin typeface="Times New Roman" panose="02020603050405020304" pitchFamily="18" charset="0"/>
                <a:cs typeface="Times New Roman" panose="02020603050405020304" pitchFamily="18" charset="0"/>
              </a:rPr>
              <a:t>c. </a:t>
            </a:r>
            <a:r>
              <a:rPr lang="en-US" altLang="en-US" sz="2200" dirty="0" err="1">
                <a:solidFill>
                  <a:srgbClr val="FF0000"/>
                </a:solidFill>
                <a:latin typeface="Times New Roman" panose="02020603050405020304" pitchFamily="18" charset="0"/>
                <a:cs typeface="Times New Roman" panose="02020603050405020304" pitchFamily="18" charset="0"/>
              </a:rPr>
              <a:t>Vì</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solidFill>
                  <a:srgbClr val="FF0000"/>
                </a:solidFill>
                <a:latin typeface="Times New Roman" panose="02020603050405020304" pitchFamily="18" charset="0"/>
                <a:cs typeface="Times New Roman" panose="02020603050405020304" pitchFamily="18" charset="0"/>
              </a:rPr>
              <a:t>giữa</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solidFill>
                  <a:srgbClr val="FF0000"/>
                </a:solidFill>
                <a:latin typeface="Times New Roman" panose="02020603050405020304" pitchFamily="18" charset="0"/>
                <a:cs typeface="Times New Roman" panose="02020603050405020304" pitchFamily="18" charset="0"/>
              </a:rPr>
              <a:t>các</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solidFill>
                  <a:srgbClr val="FF0000"/>
                </a:solidFill>
                <a:latin typeface="Times New Roman" panose="02020603050405020304" pitchFamily="18" charset="0"/>
                <a:cs typeface="Times New Roman" panose="02020603050405020304" pitchFamily="18" charset="0"/>
              </a:rPr>
              <a:t>câu</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solidFill>
                  <a:srgbClr val="FF0000"/>
                </a:solidFill>
                <a:latin typeface="Times New Roman" panose="02020603050405020304" pitchFamily="18" charset="0"/>
                <a:cs typeface="Times New Roman" panose="02020603050405020304" pitchFamily="18" charset="0"/>
              </a:rPr>
              <a:t>văn</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solidFill>
                  <a:srgbClr val="FF0000"/>
                </a:solidFill>
                <a:latin typeface="Times New Roman" panose="02020603050405020304" pitchFamily="18" charset="0"/>
                <a:cs typeface="Times New Roman" panose="02020603050405020304" pitchFamily="18" charset="0"/>
              </a:rPr>
              <a:t>chưa</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solidFill>
                  <a:srgbClr val="FF0000"/>
                </a:solidFill>
                <a:latin typeface="Times New Roman" panose="02020603050405020304" pitchFamily="18" charset="0"/>
                <a:cs typeface="Times New Roman" panose="02020603050405020304" pitchFamily="18" charset="0"/>
              </a:rPr>
              <a:t>có</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solidFill>
                  <a:srgbClr val="FF0000"/>
                </a:solidFill>
                <a:latin typeface="Times New Roman" panose="02020603050405020304" pitchFamily="18" charset="0"/>
                <a:cs typeface="Times New Roman" panose="02020603050405020304" pitchFamily="18" charset="0"/>
              </a:rPr>
              <a:t>sự</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solidFill>
                  <a:srgbClr val="FF0000"/>
                </a:solidFill>
                <a:latin typeface="Times New Roman" panose="02020603050405020304" pitchFamily="18" charset="0"/>
                <a:cs typeface="Times New Roman" panose="02020603050405020304" pitchFamily="18" charset="0"/>
              </a:rPr>
              <a:t>liên</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solidFill>
                  <a:srgbClr val="FF0000"/>
                </a:solidFill>
                <a:latin typeface="Times New Roman" panose="02020603050405020304" pitchFamily="18" charset="0"/>
                <a:cs typeface="Times New Roman" panose="02020603050405020304" pitchFamily="18" charset="0"/>
              </a:rPr>
              <a:t>kết</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solidFill>
                  <a:srgbClr val="FF0000"/>
                </a:solidFill>
                <a:latin typeface="Times New Roman" panose="02020603050405020304" pitchFamily="18" charset="0"/>
                <a:cs typeface="Times New Roman" panose="02020603050405020304" pitchFamily="18" charset="0"/>
              </a:rPr>
              <a:t>liên</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solidFill>
                  <a:srgbClr val="FF0000"/>
                </a:solidFill>
                <a:latin typeface="Times New Roman" panose="02020603050405020304" pitchFamily="18" charset="0"/>
                <a:cs typeface="Times New Roman" panose="02020603050405020304" pitchFamily="18" charset="0"/>
              </a:rPr>
              <a:t>liền</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solidFill>
                  <a:srgbClr val="FF0000"/>
                </a:solidFill>
                <a:latin typeface="Times New Roman" panose="02020603050405020304" pitchFamily="18" charset="0"/>
                <a:cs typeface="Times New Roman" panose="02020603050405020304" pitchFamily="18" charset="0"/>
              </a:rPr>
              <a:t>kết</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solidFill>
                  <a:srgbClr val="FF0000"/>
                </a:solidFill>
                <a:latin typeface="Times New Roman" panose="02020603050405020304" pitchFamily="18" charset="0"/>
                <a:cs typeface="Times New Roman" panose="02020603050405020304" pitchFamily="18" charset="0"/>
              </a:rPr>
              <a:t>nối</a:t>
            </a:r>
            <a:r>
              <a:rPr lang="en-US" altLang="en-US" sz="2200" dirty="0">
                <a:solidFill>
                  <a:srgbClr val="FF0000"/>
                </a:solidFill>
                <a:latin typeface="Times New Roman" panose="02020603050405020304" pitchFamily="18" charset="0"/>
                <a:cs typeface="Times New Roman" panose="02020603050405020304" pitchFamily="18" charset="0"/>
              </a:rPr>
              <a:t>/</a:t>
            </a:r>
            <a:r>
              <a:rPr lang="en-US" altLang="en-US" sz="2200" dirty="0" err="1">
                <a:solidFill>
                  <a:srgbClr val="FF0000"/>
                </a:solidFill>
                <a:latin typeface="Times New Roman" panose="02020603050405020304" pitchFamily="18" charset="0"/>
                <a:cs typeface="Times New Roman" panose="02020603050405020304" pitchFamily="18" charset="0"/>
              </a:rPr>
              <a:t>buộc</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solidFill>
                  <a:srgbClr val="FF0000"/>
                </a:solidFill>
                <a:latin typeface="Times New Roman" panose="02020603050405020304" pitchFamily="18" charset="0"/>
                <a:cs typeface="Times New Roman" panose="02020603050405020304" pitchFamily="18" charset="0"/>
              </a:rPr>
              <a:t>liên</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solidFill>
                  <a:srgbClr val="FF0000"/>
                </a:solidFill>
                <a:latin typeface="Times New Roman" panose="02020603050405020304" pitchFamily="18" charset="0"/>
                <a:cs typeface="Times New Roman" panose="02020603050405020304" pitchFamily="18" charset="0"/>
              </a:rPr>
              <a:t>kết</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solidFill>
                  <a:srgbClr val="FF0000"/>
                </a:solidFill>
                <a:latin typeface="Times New Roman" panose="02020603050405020304" pitchFamily="18" charset="0"/>
                <a:cs typeface="Times New Roman" panose="02020603050405020304" pitchFamily="18" charset="0"/>
              </a:rPr>
              <a:t>nối</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solidFill>
                  <a:srgbClr val="FF0000"/>
                </a:solidFill>
                <a:latin typeface="Times New Roman" panose="02020603050405020304" pitchFamily="18" charset="0"/>
                <a:cs typeface="Times New Roman" panose="02020603050405020304" pitchFamily="18" charset="0"/>
              </a:rPr>
              <a:t>liền</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solidFill>
                  <a:srgbClr val="FF0000"/>
                </a:solidFill>
                <a:latin typeface="Times New Roman" panose="02020603050405020304" pitchFamily="18" charset="0"/>
                <a:cs typeface="Times New Roman" panose="02020603050405020304" pitchFamily="18" charset="0"/>
              </a:rPr>
              <a:t>nhau</a:t>
            </a:r>
            <a:r>
              <a:rPr lang="en-US" altLang="en-US" sz="2200" dirty="0">
                <a:solidFill>
                  <a:srgbClr val="FF0000"/>
                </a:solidFill>
                <a:latin typeface="Times New Roman" panose="02020603050405020304" pitchFamily="18" charset="0"/>
                <a:cs typeface="Times New Roman" panose="02020603050405020304" pitchFamily="18" charset="0"/>
              </a:rPr>
              <a:t>.</a:t>
            </a:r>
          </a:p>
        </p:txBody>
      </p:sp>
      <p:pic>
        <p:nvPicPr>
          <p:cNvPr id="6" name="Picture 8">
            <a:extLst>
              <a:ext uri="{FF2B5EF4-FFF2-40B4-BE49-F238E27FC236}">
                <a16:creationId xmlns:a16="http://schemas.microsoft.com/office/drawing/2014/main" xmlns="" id="{1C967274-486D-41D8-AD0D-B91A30A8F6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524263">
            <a:off x="11566560" y="3465040"/>
            <a:ext cx="634580" cy="444206"/>
          </a:xfrm>
          <a:prstGeom prst="rect">
            <a:avLst/>
          </a:prstGeom>
        </p:spPr>
      </p:pic>
      <p:pic>
        <p:nvPicPr>
          <p:cNvPr id="8" name="Picture 9">
            <a:extLst>
              <a:ext uri="{FF2B5EF4-FFF2-40B4-BE49-F238E27FC236}">
                <a16:creationId xmlns:a16="http://schemas.microsoft.com/office/drawing/2014/main" xmlns="" id="{8141BF79-9D71-492C-A786-BE27BD0CB6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480614">
            <a:off x="8216753" y="5187061"/>
            <a:ext cx="634580" cy="444206"/>
          </a:xfrm>
          <a:prstGeom prst="rect">
            <a:avLst/>
          </a:prstGeom>
        </p:spPr>
      </p:pic>
      <p:pic>
        <p:nvPicPr>
          <p:cNvPr id="9" name="Picture 6">
            <a:extLst>
              <a:ext uri="{FF2B5EF4-FFF2-40B4-BE49-F238E27FC236}">
                <a16:creationId xmlns:a16="http://schemas.microsoft.com/office/drawing/2014/main" xmlns="" id="{2D6A0920-6DC0-4B76-893F-EAFE17DA5C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9013004" y="1623044"/>
            <a:ext cx="2757805" cy="465074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a:extLst>
              <a:ext uri="{FF2B5EF4-FFF2-40B4-BE49-F238E27FC236}">
                <a16:creationId xmlns:a16="http://schemas.microsoft.com/office/drawing/2014/main" xmlns="" id="{128DD1F6-94CE-4EC3-A8B6-AB644CB65F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05385"/>
            <a:ext cx="8001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459DA764-A81E-45FB-86BE-AB003895F8EB}"/>
              </a:ext>
            </a:extLst>
          </p:cNvPr>
          <p:cNvSpPr>
            <a:spLocks noChangeArrowheads="1"/>
          </p:cNvSpPr>
          <p:nvPr/>
        </p:nvSpPr>
        <p:spPr bwMode="auto">
          <a:xfrm>
            <a:off x="1790700" y="1066800"/>
            <a:ext cx="4617574" cy="4047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solidFill>
                  <a:srgbClr val="FF0000"/>
                </a:solidFill>
                <a:latin typeface="Times New Roman" panose="02020603050405020304" pitchFamily="18" charset="0"/>
                <a:cs typeface="Times New Roman" panose="02020603050405020304" pitchFamily="18" charset="0"/>
              </a:rPr>
              <a:t>1. </a:t>
            </a:r>
            <a:r>
              <a:rPr lang="en-US" altLang="en-US" sz="2800" u="sng" dirty="0" err="1">
                <a:solidFill>
                  <a:srgbClr val="FF0000"/>
                </a:solidFill>
                <a:latin typeface="Times New Roman" panose="02020603050405020304" pitchFamily="18" charset="0"/>
                <a:cs typeface="Times New Roman" panose="02020603050405020304" pitchFamily="18" charset="0"/>
              </a:rPr>
              <a:t>Tính</a:t>
            </a:r>
            <a:r>
              <a:rPr lang="en-US" altLang="en-US" sz="2800" u="sng" dirty="0">
                <a:solidFill>
                  <a:srgbClr val="FF0000"/>
                </a:solidFill>
                <a:latin typeface="Times New Roman" panose="02020603050405020304" pitchFamily="18" charset="0"/>
                <a:cs typeface="Times New Roman" panose="02020603050405020304" pitchFamily="18" charset="0"/>
              </a:rPr>
              <a:t> </a:t>
            </a:r>
            <a:r>
              <a:rPr lang="en-US" altLang="en-US" sz="2800" u="sng" dirty="0" err="1">
                <a:solidFill>
                  <a:srgbClr val="FF0000"/>
                </a:solidFill>
                <a:latin typeface="Times New Roman" panose="02020603050405020304" pitchFamily="18" charset="0"/>
                <a:cs typeface="Times New Roman" panose="02020603050405020304" pitchFamily="18" charset="0"/>
              </a:rPr>
              <a:t>liên</a:t>
            </a:r>
            <a:r>
              <a:rPr lang="en-US" altLang="en-US" sz="2800" u="sng" dirty="0">
                <a:solidFill>
                  <a:srgbClr val="FF0000"/>
                </a:solidFill>
                <a:latin typeface="Times New Roman" panose="02020603050405020304" pitchFamily="18" charset="0"/>
                <a:cs typeface="Times New Roman" panose="02020603050405020304" pitchFamily="18" charset="0"/>
              </a:rPr>
              <a:t> </a:t>
            </a:r>
            <a:r>
              <a:rPr lang="en-US" altLang="en-US" sz="2800" u="sng" dirty="0" err="1">
                <a:solidFill>
                  <a:srgbClr val="FF0000"/>
                </a:solidFill>
                <a:latin typeface="Times New Roman" panose="02020603050405020304" pitchFamily="18" charset="0"/>
                <a:cs typeface="Times New Roman" panose="02020603050405020304" pitchFamily="18" charset="0"/>
              </a:rPr>
              <a:t>kết</a:t>
            </a:r>
            <a:r>
              <a:rPr lang="en-US" altLang="en-US" sz="2800" u="sng" dirty="0">
                <a:solidFill>
                  <a:srgbClr val="FF0000"/>
                </a:solidFill>
                <a:latin typeface="Times New Roman" panose="02020603050405020304" pitchFamily="18" charset="0"/>
                <a:cs typeface="Times New Roman" panose="02020603050405020304" pitchFamily="18" charset="0"/>
              </a:rPr>
              <a:t> </a:t>
            </a:r>
            <a:r>
              <a:rPr lang="en-US" altLang="en-US" sz="2800" u="sng" dirty="0" err="1">
                <a:solidFill>
                  <a:srgbClr val="FF0000"/>
                </a:solidFill>
                <a:latin typeface="Times New Roman" panose="02020603050405020304" pitchFamily="18" charset="0"/>
                <a:cs typeface="Times New Roman" panose="02020603050405020304" pitchFamily="18" charset="0"/>
              </a:rPr>
              <a:t>trong</a:t>
            </a:r>
            <a:r>
              <a:rPr lang="en-US" altLang="en-US" sz="2800" u="sng" dirty="0">
                <a:solidFill>
                  <a:srgbClr val="FF0000"/>
                </a:solidFill>
                <a:latin typeface="Times New Roman" panose="02020603050405020304" pitchFamily="18" charset="0"/>
                <a:cs typeface="Times New Roman" panose="02020603050405020304" pitchFamily="18" charset="0"/>
              </a:rPr>
              <a:t> </a:t>
            </a:r>
            <a:r>
              <a:rPr lang="en-US" altLang="en-US" sz="2800" u="sng" dirty="0" err="1">
                <a:solidFill>
                  <a:srgbClr val="FF0000"/>
                </a:solidFill>
                <a:latin typeface="Times New Roman" panose="02020603050405020304" pitchFamily="18" charset="0"/>
                <a:cs typeface="Times New Roman" panose="02020603050405020304" pitchFamily="18" charset="0"/>
              </a:rPr>
              <a:t>văn</a:t>
            </a:r>
            <a:r>
              <a:rPr lang="en-US" altLang="en-US" sz="2800" u="sng" dirty="0">
                <a:solidFill>
                  <a:srgbClr val="FF0000"/>
                </a:solidFill>
                <a:latin typeface="Times New Roman" panose="02020603050405020304" pitchFamily="18" charset="0"/>
                <a:cs typeface="Times New Roman" panose="02020603050405020304" pitchFamily="18" charset="0"/>
              </a:rPr>
              <a:t> </a:t>
            </a:r>
            <a:r>
              <a:rPr lang="en-US" altLang="en-US" sz="2800" u="sng" dirty="0" err="1">
                <a:solidFill>
                  <a:srgbClr val="FF0000"/>
                </a:solidFill>
                <a:latin typeface="Times New Roman" panose="02020603050405020304" pitchFamily="18" charset="0"/>
                <a:cs typeface="Times New Roman" panose="02020603050405020304" pitchFamily="18" charset="0"/>
              </a:rPr>
              <a:t>bản</a:t>
            </a:r>
            <a:r>
              <a:rPr lang="en-US" altLang="en-US" sz="2800" u="sng" dirty="0">
                <a:solidFill>
                  <a:srgbClr val="FF0000"/>
                </a:solidFill>
                <a:latin typeface="Times New Roman" panose="02020603050405020304" pitchFamily="18" charset="0"/>
                <a:cs typeface="Times New Roman" panose="02020603050405020304" pitchFamily="18" charset="0"/>
              </a:rPr>
              <a:t>:</a:t>
            </a:r>
          </a:p>
          <a:p>
            <a:pPr eaLnBrk="1" hangingPunct="1"/>
            <a:endParaRPr lang="en-US" altLang="en-US" sz="2400" b="1" dirty="0">
              <a:solidFill>
                <a:srgbClr val="FF0000"/>
              </a:solidFill>
              <a:latin typeface="Times New Roman" panose="02020603050405020304" pitchFamily="18" charset="0"/>
              <a:cs typeface="Times New Roman" panose="02020603050405020304" pitchFamily="18" charset="0"/>
            </a:endParaRPr>
          </a:p>
          <a:p>
            <a:pPr algn="just" eaLnBrk="1" hangingPunct="1">
              <a:lnSpc>
                <a:spcPct val="150000"/>
              </a:lnSpc>
            </a:pPr>
            <a:r>
              <a:rPr lang="vi-VN" altLang="en-US" sz="2800" b="1" u="sng" dirty="0">
                <a:solidFill>
                  <a:srgbClr val="FF0000"/>
                </a:solidFill>
                <a:latin typeface="Times New Roman" panose="02020603050405020304" pitchFamily="18" charset="0"/>
                <a:cs typeface="Times New Roman" panose="02020603050405020304" pitchFamily="18" charset="0"/>
              </a:rPr>
              <a:t>Ghi </a:t>
            </a:r>
            <a:r>
              <a:rPr lang="vi-VN" altLang="en-US" sz="2800" b="1" u="sng" dirty="0" err="1">
                <a:solidFill>
                  <a:srgbClr val="FF0000"/>
                </a:solidFill>
                <a:latin typeface="Times New Roman" panose="02020603050405020304" pitchFamily="18" charset="0"/>
                <a:cs typeface="Times New Roman" panose="02020603050405020304" pitchFamily="18" charset="0"/>
              </a:rPr>
              <a:t>nhớ</a:t>
            </a:r>
            <a:r>
              <a:rPr lang="en-US" altLang="en-US" sz="2800" b="1" u="sng" dirty="0">
                <a:solidFill>
                  <a:srgbClr val="FF0000"/>
                </a:solidFill>
                <a:latin typeface="Times New Roman" panose="02020603050405020304" pitchFamily="18" charset="0"/>
                <a:cs typeface="Times New Roman" panose="02020603050405020304" pitchFamily="18" charset="0"/>
              </a:rPr>
              <a:t> 1</a:t>
            </a:r>
            <a:r>
              <a:rPr lang="en-US" altLang="en-US" sz="2800" b="1" dirty="0">
                <a:solidFill>
                  <a:srgbClr val="FF0000"/>
                </a:solidFill>
                <a:latin typeface="Times New Roman" panose="02020603050405020304" pitchFamily="18" charset="0"/>
                <a:cs typeface="Times New Roman" panose="02020603050405020304" pitchFamily="18" charset="0"/>
              </a:rPr>
              <a:t>:</a:t>
            </a:r>
            <a:endParaRPr lang="vi-VN" altLang="en-US" sz="2800" b="1" dirty="0">
              <a:solidFill>
                <a:srgbClr val="FF0000"/>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800" i="1" dirty="0" err="1">
                <a:latin typeface="Times New Roman" panose="02020603050405020304" pitchFamily="18" charset="0"/>
                <a:cs typeface="Times New Roman" panose="02020603050405020304" pitchFamily="18" charset="0"/>
              </a:rPr>
              <a:t>Liên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kết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là</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một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trong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những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tính</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chất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quan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trọng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nhất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của</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văn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bản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làm</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cho</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văn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bản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trở</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nên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có</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nghĩa</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dễ</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hiểu</a:t>
            </a:r>
            <a:r>
              <a:rPr lang="en-US" altLang="en-US" sz="2800" i="1" dirty="0">
                <a:latin typeface="Times New Roman" panose="02020603050405020304" pitchFamily="18" charset="0"/>
                <a:cs typeface="Times New Roman" panose="02020603050405020304" pitchFamily="18" charset="0"/>
              </a:rPr>
              <a:t>.</a:t>
            </a:r>
            <a:endParaRPr lang="en-US" altLang="en-US" sz="2800" i="1" dirty="0">
              <a:latin typeface=".VnTime" panose="020B7200000000000000" pitchFamily="34" charset="0"/>
            </a:endParaRPr>
          </a:p>
        </p:txBody>
      </p:sp>
      <p:pic>
        <p:nvPicPr>
          <p:cNvPr id="12" name="Đồ họa 11" descr="Two speech bubbles">
            <a:extLst>
              <a:ext uri="{FF2B5EF4-FFF2-40B4-BE49-F238E27FC236}">
                <a16:creationId xmlns:a16="http://schemas.microsoft.com/office/drawing/2014/main" xmlns="" id="{6C5B3B90-C0C7-4FF5-8865-CD5DF04B75B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801100" y="152400"/>
            <a:ext cx="2819400" cy="2819400"/>
          </a:xfrm>
          <a:prstGeom prst="rect">
            <a:avLst/>
          </a:prstGeom>
        </p:spPr>
      </p:pic>
      <p:pic>
        <p:nvPicPr>
          <p:cNvPr id="8" name="Picture 6">
            <a:extLst>
              <a:ext uri="{FF2B5EF4-FFF2-40B4-BE49-F238E27FC236}">
                <a16:creationId xmlns:a16="http://schemas.microsoft.com/office/drawing/2014/main" xmlns="" id="{2A01023A-7F16-4424-899C-358A22D162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492313" y="2590800"/>
            <a:ext cx="4617574" cy="3190324"/>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02BDA2-D617-4B01-9F93-9FC53D80DF71}"/>
              </a:ext>
            </a:extLst>
          </p:cNvPr>
          <p:cNvSpPr>
            <a:spLocks noGrp="1"/>
          </p:cNvSpPr>
          <p:nvPr>
            <p:ph idx="1"/>
          </p:nvPr>
        </p:nvSpPr>
        <p:spPr>
          <a:xfrm>
            <a:off x="1066800" y="152400"/>
            <a:ext cx="8763000" cy="6553200"/>
          </a:xfrm>
        </p:spPr>
        <p:txBody>
          <a:bodyPr rtlCol="0">
            <a:normAutofit fontScale="25000" lnSpcReduction="20000"/>
          </a:bodyPr>
          <a:lstStyle/>
          <a:p>
            <a:pPr marL="0" indent="0" eaLnBrk="1" fontAlgn="auto" hangingPunct="1">
              <a:lnSpc>
                <a:spcPct val="120000"/>
              </a:lnSpc>
              <a:spcAft>
                <a:spcPts val="0"/>
              </a:spcAft>
              <a:buNone/>
              <a:defRPr/>
            </a:pPr>
            <a:r>
              <a:rPr lang="en-US" altLang="en-US" sz="9600" dirty="0">
                <a:solidFill>
                  <a:srgbClr val="FF0000"/>
                </a:solidFill>
                <a:latin typeface="Times New Roman" pitchFamily="18" charset="0"/>
                <a:cs typeface="Times New Roman" pitchFamily="18" charset="0"/>
              </a:rPr>
              <a:t>2. </a:t>
            </a:r>
            <a:r>
              <a:rPr lang="en-US" altLang="en-US" sz="9600" u="sng" dirty="0" err="1">
                <a:solidFill>
                  <a:srgbClr val="FF0000"/>
                </a:solidFill>
                <a:latin typeface="Times New Roman" pitchFamily="18" charset="0"/>
                <a:cs typeface="Times New Roman" pitchFamily="18" charset="0"/>
              </a:rPr>
              <a:t>Ph</a:t>
            </a:r>
            <a:r>
              <a:rPr lang="vi-VN" altLang="en-US" sz="9600" u="sng" dirty="0">
                <a:solidFill>
                  <a:srgbClr val="FF0000"/>
                </a:solidFill>
                <a:latin typeface="Times New Roman" pitchFamily="18" charset="0"/>
                <a:cs typeface="Times New Roman" pitchFamily="18" charset="0"/>
              </a:rPr>
              <a:t>ương tiện liên kết trong văn </a:t>
            </a:r>
            <a:r>
              <a:rPr lang="vi-VN" altLang="en-US" sz="9600" u="sng" dirty="0" err="1">
                <a:solidFill>
                  <a:srgbClr val="FF0000"/>
                </a:solidFill>
                <a:latin typeface="Times New Roman" pitchFamily="18" charset="0"/>
                <a:cs typeface="Times New Roman" pitchFamily="18" charset="0"/>
              </a:rPr>
              <a:t>bản</a:t>
            </a:r>
            <a:r>
              <a:rPr lang="en-US" altLang="en-US" sz="9600" b="1" u="sng" dirty="0">
                <a:solidFill>
                  <a:srgbClr val="FF0000"/>
                </a:solidFill>
                <a:cs typeface="Times New Roman" pitchFamily="18" charset="0"/>
              </a:rPr>
              <a:t/>
            </a:r>
            <a:br>
              <a:rPr lang="en-US" altLang="en-US" sz="9600" b="1" u="sng" dirty="0">
                <a:solidFill>
                  <a:srgbClr val="FF0000"/>
                </a:solidFill>
                <a:cs typeface="Times New Roman" pitchFamily="18" charset="0"/>
              </a:rPr>
            </a:br>
            <a:r>
              <a:rPr lang="vi-VN" altLang="en-US" sz="9600" b="1" u="sng" dirty="0">
                <a:solidFill>
                  <a:srgbClr val="FF0000"/>
                </a:solidFill>
                <a:latin typeface="Times New Roman" panose="02020603050405020304" pitchFamily="18" charset="0"/>
                <a:cs typeface="Times New Roman" panose="02020603050405020304" pitchFamily="18" charset="0"/>
              </a:rPr>
              <a:t>Bài tập </a:t>
            </a:r>
            <a:r>
              <a:rPr lang="en-US" altLang="en-US" sz="9600" b="1" u="sng" dirty="0">
                <a:solidFill>
                  <a:srgbClr val="FF0000"/>
                </a:solidFill>
                <a:latin typeface="Times New Roman" pitchFamily="18" charset="0"/>
                <a:cs typeface="Times New Roman" pitchFamily="18" charset="0"/>
              </a:rPr>
              <a:t>a</a:t>
            </a:r>
            <a:r>
              <a:rPr lang="en-US" altLang="en-US" sz="9600" b="1" dirty="0">
                <a:solidFill>
                  <a:srgbClr val="FF0000"/>
                </a:solidFill>
                <a:latin typeface="Times New Roman" panose="02020603050405020304" pitchFamily="18" charset="0"/>
                <a:cs typeface="Times New Roman" panose="02020603050405020304" pitchFamily="18" charset="0"/>
              </a:rPr>
              <a:t>:</a:t>
            </a:r>
            <a:r>
              <a:rPr lang="en-US" altLang="en-US" sz="9600" b="1" dirty="0">
                <a:latin typeface="Times New Roman" panose="02020603050405020304" pitchFamily="18" charset="0"/>
                <a:cs typeface="Times New Roman" panose="02020603050405020304" pitchFamily="18" charset="0"/>
              </a:rPr>
              <a:t> </a:t>
            </a:r>
            <a:r>
              <a:rPr lang="en-US" altLang="en-US" sz="9600" dirty="0">
                <a:solidFill>
                  <a:schemeClr val="tx1"/>
                </a:solidFill>
                <a:latin typeface="Times New Roman" pitchFamily="18" charset="0"/>
                <a:cs typeface="Times New Roman" pitchFamily="18" charset="0"/>
              </a:rPr>
              <a:t>Cho </a:t>
            </a:r>
            <a:r>
              <a:rPr lang="en-US" altLang="en-US" sz="9600" dirty="0" err="1">
                <a:solidFill>
                  <a:schemeClr val="tx1"/>
                </a:solidFill>
                <a:latin typeface="Times New Roman" pitchFamily="18" charset="0"/>
                <a:cs typeface="Times New Roman" pitchFamily="18" charset="0"/>
              </a:rPr>
              <a:t>biết</a:t>
            </a:r>
            <a:r>
              <a:rPr lang="en-US" altLang="en-US" sz="9600" dirty="0">
                <a:solidFill>
                  <a:schemeClr val="tx1"/>
                </a:solidFill>
                <a:latin typeface="Times New Roman" pitchFamily="18" charset="0"/>
                <a:cs typeface="Times New Roman" pitchFamily="18" charset="0"/>
              </a:rPr>
              <a:t> do </a:t>
            </a:r>
            <a:r>
              <a:rPr lang="en-US" altLang="en-US" sz="9600" dirty="0" err="1">
                <a:solidFill>
                  <a:schemeClr val="tx1"/>
                </a:solidFill>
                <a:latin typeface="Times New Roman" pitchFamily="18" charset="0"/>
                <a:cs typeface="Times New Roman" pitchFamily="18" charset="0"/>
              </a:rPr>
              <a:t>thiếu</a:t>
            </a:r>
            <a:r>
              <a:rPr lang="en-US" altLang="en-US" sz="9600" dirty="0">
                <a:solidFill>
                  <a:schemeClr val="tx1"/>
                </a:solidFill>
                <a:latin typeface="Times New Roman" pitchFamily="18" charset="0"/>
                <a:cs typeface="Times New Roman" pitchFamily="18" charset="0"/>
              </a:rPr>
              <a:t> ý </a:t>
            </a:r>
            <a:r>
              <a:rPr lang="en-US" altLang="en-US" sz="9600" dirty="0" err="1">
                <a:solidFill>
                  <a:schemeClr val="tx1"/>
                </a:solidFill>
                <a:latin typeface="Times New Roman" pitchFamily="18" charset="0"/>
                <a:cs typeface="Times New Roman" pitchFamily="18" charset="0"/>
              </a:rPr>
              <a:t>gì</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mà</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đoạn</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văn</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trở</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nên</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khó</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hiểu</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Hãy</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sửa</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lại</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đoạn</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văn</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để</a:t>
            </a:r>
            <a:r>
              <a:rPr lang="en-US" altLang="en-US" sz="9600" dirty="0">
                <a:solidFill>
                  <a:schemeClr val="tx1"/>
                </a:solidFill>
                <a:latin typeface="Times New Roman" pitchFamily="18" charset="0"/>
                <a:cs typeface="Times New Roman" pitchFamily="18" charset="0"/>
              </a:rPr>
              <a:t> En-</a:t>
            </a:r>
            <a:r>
              <a:rPr lang="en-US" altLang="en-US" sz="9600" dirty="0" err="1">
                <a:solidFill>
                  <a:schemeClr val="tx1"/>
                </a:solidFill>
                <a:latin typeface="Times New Roman" pitchFamily="18" charset="0"/>
                <a:cs typeface="Times New Roman" pitchFamily="18" charset="0"/>
              </a:rPr>
              <a:t>ri</a:t>
            </a:r>
            <a:r>
              <a:rPr lang="en-US" altLang="en-US" sz="9600" dirty="0">
                <a:solidFill>
                  <a:schemeClr val="tx1"/>
                </a:solidFill>
                <a:latin typeface="Times New Roman" pitchFamily="18" charset="0"/>
                <a:cs typeface="Times New Roman" pitchFamily="18" charset="0"/>
              </a:rPr>
              <a:t>-</a:t>
            </a:r>
            <a:r>
              <a:rPr lang="en-US" altLang="en-US" sz="9600" dirty="0" err="1">
                <a:solidFill>
                  <a:schemeClr val="tx1"/>
                </a:solidFill>
                <a:latin typeface="Times New Roman" pitchFamily="18" charset="0"/>
                <a:cs typeface="Times New Roman" pitchFamily="18" charset="0"/>
              </a:rPr>
              <a:t>cô</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hiểu</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được</a:t>
            </a:r>
            <a:r>
              <a:rPr lang="en-US" altLang="en-US" sz="9600" dirty="0">
                <a:solidFill>
                  <a:schemeClr val="tx1"/>
                </a:solidFill>
                <a:latin typeface="Times New Roman" pitchFamily="18" charset="0"/>
                <a:cs typeface="Times New Roman" pitchFamily="18" charset="0"/>
              </a:rPr>
              <a:t> ý </a:t>
            </a:r>
            <a:r>
              <a:rPr lang="en-US" altLang="en-US" sz="9600" dirty="0" err="1">
                <a:solidFill>
                  <a:schemeClr val="tx1"/>
                </a:solidFill>
                <a:latin typeface="Times New Roman" pitchFamily="18" charset="0"/>
                <a:cs typeface="Times New Roman" pitchFamily="18" charset="0"/>
              </a:rPr>
              <a:t>của</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bố</a:t>
            </a:r>
            <a:endParaRPr lang="en-US" altLang="en-US" sz="9600" u="sng" dirty="0">
              <a:solidFill>
                <a:schemeClr val="tx1"/>
              </a:solidFill>
              <a:latin typeface="Times New Roman" pitchFamily="18" charset="0"/>
              <a:cs typeface="Times New Roman" pitchFamily="18" charset="0"/>
            </a:endParaRPr>
          </a:p>
          <a:p>
            <a:pPr marL="0" indent="0" algn="just" eaLnBrk="1" fontAlgn="auto" hangingPunct="1">
              <a:lnSpc>
                <a:spcPct val="120000"/>
              </a:lnSpc>
              <a:spcAft>
                <a:spcPts val="0"/>
              </a:spcAft>
              <a:buNone/>
              <a:defRPr/>
            </a:pPr>
            <a:r>
              <a:rPr lang="en-US" altLang="en-US" sz="9600"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Trước</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mặt</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cô</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giáo</a:t>
            </a:r>
            <a:r>
              <a:rPr lang="en-US" altLang="en-US" sz="9600" i="1" dirty="0">
                <a:solidFill>
                  <a:schemeClr val="tx1"/>
                </a:solidFill>
                <a:latin typeface="Times New Roman" pitchFamily="18" charset="0"/>
                <a:cs typeface="Times New Roman" pitchFamily="18" charset="0"/>
              </a:rPr>
              <a:t>, con </a:t>
            </a:r>
            <a:r>
              <a:rPr lang="en-US" altLang="en-US" sz="9600" i="1" dirty="0" err="1">
                <a:solidFill>
                  <a:schemeClr val="tx1"/>
                </a:solidFill>
                <a:latin typeface="Times New Roman" pitchFamily="18" charset="0"/>
                <a:cs typeface="Times New Roman" pitchFamily="18" charset="0"/>
              </a:rPr>
              <a:t>đã</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thiếu</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lễ</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độ</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với</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mẹ</a:t>
            </a:r>
            <a:r>
              <a:rPr lang="en-US" altLang="en-US" sz="9600" i="1" dirty="0">
                <a:solidFill>
                  <a:schemeClr val="tx1"/>
                </a:solidFill>
                <a:latin typeface=".VnTime" pitchFamily="34" charset="0"/>
              </a:rPr>
              <a:t>. </a:t>
            </a:r>
            <a:r>
              <a:rPr lang="en-US" altLang="en-US" sz="9600" i="1" dirty="0" err="1">
                <a:solidFill>
                  <a:schemeClr val="tx1"/>
                </a:solidFill>
                <a:latin typeface="Times New Roman" pitchFamily="18" charset="0"/>
                <a:cs typeface="Times New Roman" pitchFamily="18" charset="0"/>
              </a:rPr>
              <a:t>Bố</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nhớ</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cách</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đây</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mấy</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năm</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mẹ</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đã</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phải</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thức</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suốt</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đêm</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cúi</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mình</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trên</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chiếc</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nôi</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trông</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chừng</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hơi</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thở</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hổn</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hển</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của</a:t>
            </a:r>
            <a:r>
              <a:rPr lang="en-US" altLang="en-US" sz="9600" i="1" dirty="0">
                <a:solidFill>
                  <a:schemeClr val="tx1"/>
                </a:solidFill>
                <a:latin typeface="Times New Roman" pitchFamily="18" charset="0"/>
                <a:cs typeface="Times New Roman" pitchFamily="18" charset="0"/>
              </a:rPr>
              <a:t> con, </a:t>
            </a:r>
            <a:r>
              <a:rPr lang="en-US" altLang="en-US" sz="9600" i="1" dirty="0" err="1">
                <a:solidFill>
                  <a:schemeClr val="tx1"/>
                </a:solidFill>
                <a:latin typeface="Times New Roman" pitchFamily="18" charset="0"/>
                <a:cs typeface="Times New Roman" pitchFamily="18" charset="0"/>
              </a:rPr>
              <a:t>quằn</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quại</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vì</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nỗi</a:t>
            </a:r>
            <a:r>
              <a:rPr lang="en-US" altLang="en-US" sz="9600" i="1" dirty="0">
                <a:solidFill>
                  <a:schemeClr val="tx1"/>
                </a:solidFill>
                <a:latin typeface="Times New Roman" pitchFamily="18" charset="0"/>
                <a:cs typeface="Times New Roman" pitchFamily="18" charset="0"/>
              </a:rPr>
              <a:t> lo </a:t>
            </a:r>
            <a:r>
              <a:rPr lang="en-US" altLang="en-US" sz="9600" i="1" dirty="0" err="1">
                <a:solidFill>
                  <a:schemeClr val="tx1"/>
                </a:solidFill>
                <a:latin typeface="Times New Roman" pitchFamily="18" charset="0"/>
                <a:cs typeface="Times New Roman" pitchFamily="18" charset="0"/>
              </a:rPr>
              <a:t>sợ</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khóc</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nức</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nở</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khi</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nghĩ</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rằng</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có</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thể</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mất</a:t>
            </a:r>
            <a:r>
              <a:rPr lang="en-US" altLang="en-US" sz="9600" i="1" dirty="0">
                <a:solidFill>
                  <a:schemeClr val="tx1"/>
                </a:solidFill>
                <a:latin typeface="Times New Roman" pitchFamily="18" charset="0"/>
                <a:cs typeface="Times New Roman" pitchFamily="18" charset="0"/>
              </a:rPr>
              <a:t> con! </a:t>
            </a:r>
            <a:r>
              <a:rPr lang="en-US" altLang="en-US" sz="9600" i="1" dirty="0" err="1">
                <a:solidFill>
                  <a:schemeClr val="tx1"/>
                </a:solidFill>
                <a:latin typeface="Times New Roman" pitchFamily="18" charset="0"/>
                <a:cs typeface="Times New Roman" pitchFamily="18" charset="0"/>
              </a:rPr>
              <a:t>Hãy</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nghĩ</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xem</a:t>
            </a:r>
            <a:r>
              <a:rPr lang="en-US" altLang="en-US" sz="9600" i="1" dirty="0">
                <a:solidFill>
                  <a:schemeClr val="tx1"/>
                </a:solidFill>
                <a:latin typeface="Times New Roman" pitchFamily="18" charset="0"/>
                <a:cs typeface="Times New Roman" pitchFamily="18" charset="0"/>
              </a:rPr>
              <a:t>, En-</a:t>
            </a:r>
            <a:r>
              <a:rPr lang="en-US" altLang="en-US" sz="9600" i="1" dirty="0" err="1">
                <a:solidFill>
                  <a:schemeClr val="tx1"/>
                </a:solidFill>
                <a:latin typeface="Times New Roman" pitchFamily="18" charset="0"/>
                <a:cs typeface="Times New Roman" pitchFamily="18" charset="0"/>
              </a:rPr>
              <a:t>ri</a:t>
            </a:r>
            <a:r>
              <a:rPr lang="en-US" altLang="en-US" sz="9600" i="1" dirty="0">
                <a:solidFill>
                  <a:schemeClr val="tx1"/>
                </a:solidFill>
                <a:latin typeface="Times New Roman" pitchFamily="18" charset="0"/>
                <a:cs typeface="Times New Roman" pitchFamily="18" charset="0"/>
              </a:rPr>
              <a:t>-</a:t>
            </a:r>
            <a:r>
              <a:rPr lang="en-US" altLang="en-US" sz="9600" i="1" dirty="0" err="1">
                <a:solidFill>
                  <a:schemeClr val="tx1"/>
                </a:solidFill>
                <a:latin typeface="Times New Roman" pitchFamily="18" charset="0"/>
                <a:cs typeface="Times New Roman" pitchFamily="18" charset="0"/>
              </a:rPr>
              <a:t>cô</a:t>
            </a:r>
            <a:r>
              <a:rPr lang="en-US" altLang="en-US" sz="9600" i="1" dirty="0">
                <a:solidFill>
                  <a:schemeClr val="tx1"/>
                </a:solidFill>
                <a:latin typeface="Times New Roman" pitchFamily="18" charset="0"/>
                <a:cs typeface="Times New Roman" pitchFamily="18" charset="0"/>
              </a:rPr>
              <a:t> à! </a:t>
            </a:r>
            <a:r>
              <a:rPr lang="en-US" altLang="en-US" sz="9600" i="1" dirty="0" err="1">
                <a:solidFill>
                  <a:schemeClr val="tx1"/>
                </a:solidFill>
                <a:latin typeface="Times New Roman" pitchFamily="18" charset="0"/>
                <a:cs typeface="Times New Roman" pitchFamily="18" charset="0"/>
              </a:rPr>
              <a:t>Người</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mẹ</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sẵn</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sàng</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bỏ</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hết</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một</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năm</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hạnh</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phúc</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để</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tránh</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cho</a:t>
            </a:r>
            <a:r>
              <a:rPr lang="en-US" altLang="en-US" sz="9600" i="1" dirty="0">
                <a:solidFill>
                  <a:schemeClr val="tx1"/>
                </a:solidFill>
                <a:latin typeface="Times New Roman" pitchFamily="18" charset="0"/>
                <a:cs typeface="Times New Roman" pitchFamily="18" charset="0"/>
              </a:rPr>
              <a:t> con </a:t>
            </a:r>
            <a:r>
              <a:rPr lang="en-US" altLang="en-US" sz="9600" i="1" dirty="0" err="1">
                <a:solidFill>
                  <a:schemeClr val="tx1"/>
                </a:solidFill>
                <a:latin typeface="Times New Roman" pitchFamily="18" charset="0"/>
                <a:cs typeface="Times New Roman" pitchFamily="18" charset="0"/>
              </a:rPr>
              <a:t>một</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giờ</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đau</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đớn</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người</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mẹ</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có</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thể</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đi</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ăn</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xin</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để</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nuôi</a:t>
            </a:r>
            <a:r>
              <a:rPr lang="en-US" altLang="en-US" sz="9600" i="1" dirty="0">
                <a:solidFill>
                  <a:schemeClr val="tx1"/>
                </a:solidFill>
                <a:latin typeface="Times New Roman" pitchFamily="18" charset="0"/>
                <a:cs typeface="Times New Roman" pitchFamily="18" charset="0"/>
              </a:rPr>
              <a:t> con, </a:t>
            </a:r>
            <a:r>
              <a:rPr lang="en-US" altLang="en-US" sz="9600" i="1" dirty="0" err="1">
                <a:solidFill>
                  <a:schemeClr val="tx1"/>
                </a:solidFill>
                <a:latin typeface="Times New Roman" pitchFamily="18" charset="0"/>
                <a:cs typeface="Times New Roman" pitchFamily="18" charset="0"/>
              </a:rPr>
              <a:t>có</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thể</a:t>
            </a:r>
            <a:r>
              <a:rPr lang="en-US" altLang="en-US" sz="9600" i="1" dirty="0">
                <a:solidFill>
                  <a:schemeClr val="tx1"/>
                </a:solidFill>
                <a:latin typeface="Times New Roman" pitchFamily="18" charset="0"/>
                <a:cs typeface="Times New Roman" pitchFamily="18" charset="0"/>
              </a:rPr>
              <a:t> hi </a:t>
            </a:r>
            <a:r>
              <a:rPr lang="en-US" altLang="en-US" sz="9600" i="1" dirty="0" err="1">
                <a:solidFill>
                  <a:schemeClr val="tx1"/>
                </a:solidFill>
                <a:latin typeface="Times New Roman" pitchFamily="18" charset="0"/>
                <a:cs typeface="Times New Roman" pitchFamily="18" charset="0"/>
              </a:rPr>
              <a:t>sinh</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tính</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mạng</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để</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cứu</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sống</a:t>
            </a:r>
            <a:r>
              <a:rPr lang="en-US" altLang="en-US" sz="9600" i="1" dirty="0">
                <a:solidFill>
                  <a:schemeClr val="tx1"/>
                </a:solidFill>
                <a:latin typeface="Times New Roman" pitchFamily="18" charset="0"/>
                <a:cs typeface="Times New Roman" pitchFamily="18" charset="0"/>
              </a:rPr>
              <a:t> con! </a:t>
            </a:r>
            <a:r>
              <a:rPr lang="en-US" altLang="en-US" sz="9600" i="1" dirty="0" err="1">
                <a:solidFill>
                  <a:schemeClr val="tx1"/>
                </a:solidFill>
                <a:latin typeface="Times New Roman" pitchFamily="18" charset="0"/>
                <a:cs typeface="Times New Roman" pitchFamily="18" charset="0"/>
              </a:rPr>
              <a:t>Thôi</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trong</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một</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thời</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gian</a:t>
            </a:r>
            <a:r>
              <a:rPr lang="en-US" altLang="en-US" sz="9600" i="1" dirty="0">
                <a:solidFill>
                  <a:schemeClr val="tx1"/>
                </a:solidFill>
                <a:latin typeface="Times New Roman" pitchFamily="18" charset="0"/>
                <a:cs typeface="Times New Roman" pitchFamily="18" charset="0"/>
              </a:rPr>
              <a:t> con </a:t>
            </a:r>
            <a:r>
              <a:rPr lang="en-US" altLang="en-US" sz="9600" i="1" dirty="0" err="1">
                <a:solidFill>
                  <a:schemeClr val="tx1"/>
                </a:solidFill>
                <a:latin typeface="Times New Roman" pitchFamily="18" charset="0"/>
                <a:cs typeface="Times New Roman" pitchFamily="18" charset="0"/>
              </a:rPr>
              <a:t>đừng</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hôn</a:t>
            </a:r>
            <a:r>
              <a:rPr lang="en-US" altLang="en-US" sz="9600" i="1" dirty="0">
                <a:solidFill>
                  <a:schemeClr val="tx1"/>
                </a:solidFill>
                <a:latin typeface="Times New Roman" pitchFamily="18" charset="0"/>
                <a:cs typeface="Times New Roman" pitchFamily="18" charset="0"/>
              </a:rPr>
              <a:t> </a:t>
            </a:r>
            <a:r>
              <a:rPr lang="en-US" altLang="en-US" sz="9600" i="1" dirty="0" err="1">
                <a:solidFill>
                  <a:schemeClr val="tx1"/>
                </a:solidFill>
                <a:latin typeface="Times New Roman" pitchFamily="18" charset="0"/>
                <a:cs typeface="Times New Roman" pitchFamily="18" charset="0"/>
              </a:rPr>
              <a:t>bố</a:t>
            </a:r>
            <a:r>
              <a:rPr lang="en-US" altLang="en-US" sz="9600" i="1" dirty="0">
                <a:solidFill>
                  <a:schemeClr val="tx1"/>
                </a:solidFill>
                <a:latin typeface="Times New Roman" pitchFamily="18" charset="0"/>
                <a:cs typeface="Times New Roman" pitchFamily="18" charset="0"/>
              </a:rPr>
              <a:t>….</a:t>
            </a:r>
            <a:endParaRPr lang="en-US" altLang="en-US" sz="9600" i="1" dirty="0">
              <a:latin typeface="Times New Roman" pitchFamily="18" charset="0"/>
              <a:cs typeface="Times New Roman" pitchFamily="18" charset="0"/>
            </a:endParaRPr>
          </a:p>
          <a:p>
            <a:pPr marL="0" indent="0" algn="just" eaLnBrk="1" fontAlgn="auto" hangingPunct="1">
              <a:lnSpc>
                <a:spcPct val="120000"/>
              </a:lnSpc>
              <a:spcAft>
                <a:spcPts val="0"/>
              </a:spcAft>
              <a:buNone/>
              <a:defRPr/>
            </a:pPr>
            <a:r>
              <a:rPr lang="en-US" altLang="en-US" sz="9600" dirty="0">
                <a:latin typeface="Times New Roman" pitchFamily="18" charset="0"/>
                <a:cs typeface="Times New Roman" pitchFamily="18" charset="0"/>
              </a:rPr>
              <a:t> </a:t>
            </a:r>
            <a:r>
              <a:rPr lang="vi-VN" altLang="en-US" sz="9600" dirty="0">
                <a:solidFill>
                  <a:schemeClr val="tx1"/>
                </a:solidFill>
                <a:latin typeface="Times New Roman" pitchFamily="18" charset="0"/>
                <a:cs typeface="Times New Roman" pitchFamily="18" charset="0"/>
              </a:rPr>
              <a:t>=&gt; Các câu văn trong đoạn không </a:t>
            </a:r>
            <a:r>
              <a:rPr lang="en-US" altLang="en-US" sz="9600" dirty="0" err="1">
                <a:solidFill>
                  <a:schemeClr val="tx1"/>
                </a:solidFill>
                <a:latin typeface="Times New Roman" pitchFamily="18" charset="0"/>
                <a:cs typeface="Times New Roman" pitchFamily="18" charset="0"/>
              </a:rPr>
              <a:t>nối</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liền</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gắn</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kết</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nối</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các</a:t>
            </a:r>
            <a:r>
              <a:rPr lang="en-US" altLang="en-US" sz="9600" dirty="0">
                <a:solidFill>
                  <a:schemeClr val="tx1"/>
                </a:solidFill>
                <a:latin typeface="Times New Roman" pitchFamily="18" charset="0"/>
                <a:cs typeface="Times New Roman" pitchFamily="18" charset="0"/>
              </a:rPr>
              <a:t> ý </a:t>
            </a:r>
            <a:r>
              <a:rPr lang="en-US" altLang="en-US" sz="9600" dirty="0" err="1">
                <a:solidFill>
                  <a:schemeClr val="tx1"/>
                </a:solidFill>
                <a:latin typeface="Times New Roman" pitchFamily="18" charset="0"/>
                <a:cs typeface="Times New Roman" pitchFamily="18" charset="0"/>
              </a:rPr>
              <a:t>với</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nhau</a:t>
            </a:r>
            <a:r>
              <a:rPr lang="vi-VN" altLang="en-US" sz="9600" dirty="0">
                <a:solidFill>
                  <a:schemeClr val="tx1"/>
                </a:solidFill>
                <a:latin typeface="Times New Roman" pitchFamily="18" charset="0"/>
                <a:cs typeface="Times New Roman" pitchFamily="18" charset="0"/>
              </a:rPr>
              <a:t>.</a:t>
            </a:r>
          </a:p>
          <a:p>
            <a:pPr marL="0" indent="0" eaLnBrk="1" fontAlgn="auto" hangingPunct="1">
              <a:lnSpc>
                <a:spcPct val="120000"/>
              </a:lnSpc>
              <a:spcAft>
                <a:spcPts val="0"/>
              </a:spcAft>
              <a:buNone/>
              <a:defRPr/>
            </a:pPr>
            <a:r>
              <a:rPr lang="en-US" altLang="en-US" sz="9600" dirty="0">
                <a:solidFill>
                  <a:schemeClr val="tx1"/>
                </a:solidFill>
                <a:latin typeface="Times New Roman" pitchFamily="18" charset="0"/>
                <a:cs typeface="Times New Roman" pitchFamily="18" charset="0"/>
              </a:rPr>
              <a:t>  </a:t>
            </a:r>
            <a:r>
              <a:rPr lang="vi-VN" altLang="en-US" sz="9600" dirty="0">
                <a:solidFill>
                  <a:schemeClr val="tx1"/>
                </a:solidFill>
                <a:latin typeface="Times New Roman" pitchFamily="18" charset="0"/>
                <a:cs typeface="Times New Roman" pitchFamily="18" charset="0"/>
              </a:rPr>
              <a:t>=&gt; Muốn văn bản có tính liên kết thì các câu văn trong đoạn phải cùng hướng về một đề tài</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các</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câu</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văn</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phải</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nối</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liền</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gắn</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kết</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nối</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các</a:t>
            </a:r>
            <a:r>
              <a:rPr lang="en-US" altLang="en-US" sz="9600" dirty="0">
                <a:solidFill>
                  <a:schemeClr val="tx1"/>
                </a:solidFill>
                <a:latin typeface="Times New Roman" pitchFamily="18" charset="0"/>
                <a:cs typeface="Times New Roman" pitchFamily="18" charset="0"/>
              </a:rPr>
              <a:t> ý </a:t>
            </a:r>
            <a:r>
              <a:rPr lang="en-US" altLang="en-US" sz="9600" dirty="0" err="1">
                <a:solidFill>
                  <a:schemeClr val="tx1"/>
                </a:solidFill>
                <a:latin typeface="Times New Roman" pitchFamily="18" charset="0"/>
                <a:cs typeface="Times New Roman" pitchFamily="18" charset="0"/>
              </a:rPr>
              <a:t>với</a:t>
            </a:r>
            <a:r>
              <a:rPr lang="en-US" altLang="en-US" sz="9600" dirty="0">
                <a:solidFill>
                  <a:schemeClr val="tx1"/>
                </a:solidFill>
                <a:latin typeface="Times New Roman" pitchFamily="18" charset="0"/>
                <a:cs typeface="Times New Roman" pitchFamily="18" charset="0"/>
              </a:rPr>
              <a:t> </a:t>
            </a:r>
            <a:r>
              <a:rPr lang="en-US" altLang="en-US" sz="9600" dirty="0" err="1">
                <a:solidFill>
                  <a:schemeClr val="tx1"/>
                </a:solidFill>
                <a:latin typeface="Times New Roman" pitchFamily="18" charset="0"/>
                <a:cs typeface="Times New Roman" pitchFamily="18" charset="0"/>
              </a:rPr>
              <a:t>nhau</a:t>
            </a:r>
            <a:endParaRPr lang="vi-VN" altLang="en-US" sz="9600" dirty="0">
              <a:solidFill>
                <a:schemeClr val="tx1"/>
              </a:solidFill>
              <a:latin typeface="Times New Roman" pitchFamily="18" charset="0"/>
              <a:cs typeface="Times New Roman" pitchFamily="18" charset="0"/>
            </a:endParaRPr>
          </a:p>
          <a:p>
            <a:pPr marL="0" indent="0" eaLnBrk="1" fontAlgn="auto" hangingPunct="1">
              <a:lnSpc>
                <a:spcPct val="120000"/>
              </a:lnSpc>
              <a:spcAft>
                <a:spcPts val="0"/>
              </a:spcAft>
              <a:buNone/>
              <a:defRPr/>
            </a:pPr>
            <a:r>
              <a:rPr lang="en-US" altLang="en-US" sz="9600" b="1" dirty="0">
                <a:solidFill>
                  <a:srgbClr val="FF0000"/>
                </a:solidFill>
                <a:latin typeface="Times New Roman" pitchFamily="18" charset="0"/>
                <a:cs typeface="Times New Roman" pitchFamily="18" charset="0"/>
              </a:rPr>
              <a:t> </a:t>
            </a:r>
            <a:r>
              <a:rPr lang="vi-VN" altLang="en-US" sz="9600" b="1" dirty="0">
                <a:solidFill>
                  <a:srgbClr val="FF0000"/>
                </a:solidFill>
                <a:latin typeface="Times New Roman" pitchFamily="18" charset="0"/>
                <a:cs typeface="Times New Roman" pitchFamily="18" charset="0"/>
              </a:rPr>
              <a:t>=&gt; Liên kết về nội dung.</a:t>
            </a:r>
          </a:p>
          <a:p>
            <a:pPr marL="0" indent="0" algn="just" eaLnBrk="1" fontAlgn="auto" hangingPunct="1">
              <a:lnSpc>
                <a:spcPct val="120000"/>
              </a:lnSpc>
              <a:spcAft>
                <a:spcPts val="0"/>
              </a:spcAft>
              <a:buNone/>
              <a:defRPr/>
            </a:pPr>
            <a:endParaRPr lang="en-US" altLang="en-US" sz="2600" dirty="0"/>
          </a:p>
        </p:txBody>
      </p:sp>
      <p:pic>
        <p:nvPicPr>
          <p:cNvPr id="6" name="Picture 8">
            <a:extLst>
              <a:ext uri="{FF2B5EF4-FFF2-40B4-BE49-F238E27FC236}">
                <a16:creationId xmlns:a16="http://schemas.microsoft.com/office/drawing/2014/main" xmlns="" id="{07D5F42F-2E3D-4149-86B2-8946340DB8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829800" y="762000"/>
            <a:ext cx="2017553" cy="55761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Huy hiệu">
  <a:themeElements>
    <a:clrScheme name="Huy hiệu">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Huy hiệu">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uy hiệu">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4.xml><?xml version="1.0" encoding="utf-8"?>
<a:theme xmlns:a="http://schemas.openxmlformats.org/drawingml/2006/main" name="Bó sợi">
  <a:themeElements>
    <a:clrScheme name="Bó sợi">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Bó sợi">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ó sợi">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5.xml><?xml version="1.0" encoding="utf-8"?>
<a:theme xmlns:a="http://schemas.openxmlformats.org/drawingml/2006/main" name="Sự kiện chính">
  <a:themeElements>
    <a:clrScheme name="Sự kiện chính">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Sự kiện chính">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ự kiện chính">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ppt/theme/theme6.xml><?xml version="1.0" encoding="utf-8"?>
<a:theme xmlns:a="http://schemas.openxmlformats.org/drawingml/2006/main" name="Hữu cơ">
  <a:themeElements>
    <a:clrScheme name="Hữu cơ">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Hữu cơ">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ữu cơ">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7.xml><?xml version="1.0" encoding="utf-8"?>
<a:theme xmlns:a="http://schemas.openxmlformats.org/drawingml/2006/main" name="1_Sự kiện chính">
  <a:themeElements>
    <a:clrScheme name="Sự kiện chính">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Sự kiện chính">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ự kiện chính">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ppt/theme/theme8.xml><?xml version="1.0" encoding="utf-8"?>
<a:theme xmlns:a="http://schemas.openxmlformats.org/drawingml/2006/main" name="Phương diện">
  <a:themeElements>
    <a:clrScheme name="Đ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Phương diện">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hương diện">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1381</TotalTime>
  <Words>2644</Words>
  <Application>Microsoft Office PowerPoint</Application>
  <PresentationFormat>Custom</PresentationFormat>
  <Paragraphs>136</Paragraphs>
  <Slides>26</Slides>
  <Notes>4</Notes>
  <HiddenSlides>0</HiddenSlides>
  <MMClips>0</MMClips>
  <ScaleCrop>false</ScaleCrop>
  <HeadingPairs>
    <vt:vector size="4" baseType="variant">
      <vt:variant>
        <vt:lpstr>Theme</vt:lpstr>
      </vt:variant>
      <vt:variant>
        <vt:i4>8</vt:i4>
      </vt:variant>
      <vt:variant>
        <vt:lpstr>Slide Titles</vt:lpstr>
      </vt:variant>
      <vt:variant>
        <vt:i4>26</vt:i4>
      </vt:variant>
    </vt:vector>
  </HeadingPairs>
  <TitlesOfParts>
    <vt:vector size="34" baseType="lpstr">
      <vt:lpstr>Office Theme</vt:lpstr>
      <vt:lpstr>Pushpin</vt:lpstr>
      <vt:lpstr>Huy hiệu</vt:lpstr>
      <vt:lpstr>Bó sợi</vt:lpstr>
      <vt:lpstr>Sự kiện chính</vt:lpstr>
      <vt:lpstr>Hữu cơ</vt:lpstr>
      <vt:lpstr>1_Sự kiện chính</vt:lpstr>
      <vt:lpstr>Phương diện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Phương tiện liên kết trong văn bản Bài tập a: Sửa lại: </vt:lpstr>
      <vt:lpstr>PowerPoint Presentation</vt:lpstr>
      <vt:lpstr>PowerPoint Presentation</vt:lpstr>
      <vt:lpstr>THẢO LUẬN -  Bên nào có sự liên kết? - Tại sao chỉ do để sót còn bây giờ và chép nhầm con thành đứa trẻ mà  những câu văn đang liên kết trở nên rời rạc?</vt:lpstr>
      <vt:lpstr>PowerPoint Presentation</vt:lpstr>
      <vt:lpstr>PowerPoint Presentation</vt:lpstr>
      <vt:lpstr>PowerPoint Presentation</vt:lpstr>
      <vt:lpstr>PowerPoint Presentation</vt:lpstr>
      <vt:lpstr>II. LUYỆN TẬP    Bài tập 1/18 : Sắp xếp những câu văn dưới đây theo một thứ tự hợp lí để tạo thành một đoạn văn có tính liên kết chặt chẽ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Company>CON DAO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4 Liên kết trong văn bản</dc:title>
  <dc:creator>NP-COMPUTER</dc:creator>
  <cp:lastModifiedBy>Microsoft</cp:lastModifiedBy>
  <cp:revision>155</cp:revision>
  <dcterms:created xsi:type="dcterms:W3CDTF">2015-08-29T11:51:54Z</dcterms:created>
  <dcterms:modified xsi:type="dcterms:W3CDTF">2021-09-10T12:13:46Z</dcterms:modified>
</cp:coreProperties>
</file>