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7" r:id="rId2"/>
    <p:sldMasterId id="2147483690" r:id="rId3"/>
    <p:sldMasterId id="2147483702" r:id="rId4"/>
  </p:sldMasterIdLst>
  <p:notesMasterIdLst>
    <p:notesMasterId r:id="rId27"/>
  </p:notesMasterIdLst>
  <p:sldIdLst>
    <p:sldId id="381" r:id="rId5"/>
    <p:sldId id="382" r:id="rId6"/>
    <p:sldId id="338" r:id="rId7"/>
    <p:sldId id="330" r:id="rId8"/>
    <p:sldId id="345" r:id="rId9"/>
    <p:sldId id="346" r:id="rId10"/>
    <p:sldId id="376" r:id="rId11"/>
    <p:sldId id="377" r:id="rId12"/>
    <p:sldId id="349" r:id="rId13"/>
    <p:sldId id="350" r:id="rId14"/>
    <p:sldId id="351" r:id="rId15"/>
    <p:sldId id="352" r:id="rId16"/>
    <p:sldId id="353" r:id="rId17"/>
    <p:sldId id="383" r:id="rId18"/>
    <p:sldId id="378" r:id="rId19"/>
    <p:sldId id="354" r:id="rId20"/>
    <p:sldId id="357" r:id="rId21"/>
    <p:sldId id="371" r:id="rId22"/>
    <p:sldId id="384" r:id="rId23"/>
    <p:sldId id="379" r:id="rId24"/>
    <p:sldId id="374" r:id="rId25"/>
    <p:sldId id="380" r:id="rId26"/>
  </p:sldIdLst>
  <p:sldSz cx="12195175" cy="6858000"/>
  <p:notesSz cx="6858000" cy="9144000"/>
  <p:custDataLst>
    <p:tags r:id="rId2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15:clr>
            <a:srgbClr val="A4A3A4"/>
          </p15:clr>
        </p15:guide>
        <p15:guide id="2" pos="768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10DB3"/>
    <a:srgbClr val="66FF66"/>
    <a:srgbClr val="25EC04"/>
    <a:srgbClr val="F3F3F3"/>
    <a:srgbClr val="000000"/>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663" autoAdjust="0"/>
    <p:restoredTop sz="94660"/>
  </p:normalViewPr>
  <p:slideViewPr>
    <p:cSldViewPr showGuides="1">
      <p:cViewPr varScale="1">
        <p:scale>
          <a:sx n="72" d="100"/>
          <a:sy n="72" d="100"/>
        </p:scale>
        <p:origin x="552" y="66"/>
      </p:cViewPr>
      <p:guideLst>
        <p:guide orient="horz"/>
        <p:guide pos="7681"/>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gs" Target="tags/tag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686139A-A79B-4645-92A0-09FBA3C9B72F}" type="datetimeFigureOut">
              <a:rPr lang="zh-CN" altLang="en-US" smtClean="0"/>
              <a:t>2021/9/8</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A906AC1-A2C3-49E6-95F4-01B67F45C1C1}" type="slidenum">
              <a:rPr lang="zh-CN" altLang="en-US" smtClean="0"/>
              <a:t>‹#›</a:t>
            </a:fld>
            <a:endParaRPr lang="zh-CN" altLang="en-US"/>
          </a:p>
        </p:txBody>
      </p:sp>
    </p:spTree>
    <p:extLst>
      <p:ext uri="{BB962C8B-B14F-4D97-AF65-F5344CB8AC3E}">
        <p14:creationId xmlns:p14="http://schemas.microsoft.com/office/powerpoint/2010/main" val="42820362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D33800-9EF5-458B-9C8B-85636545FB54}" type="slidenum">
              <a:rPr lang="zh-CN" altLang="en-US" smtClean="0"/>
              <a:t>2</a:t>
            </a:fld>
            <a:endParaRPr lang="zh-CN" altLang="en-US"/>
          </a:p>
        </p:txBody>
      </p:sp>
    </p:spTree>
    <p:extLst>
      <p:ext uri="{BB962C8B-B14F-4D97-AF65-F5344CB8AC3E}">
        <p14:creationId xmlns:p14="http://schemas.microsoft.com/office/powerpoint/2010/main" val="11118996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2318F09-5854-43D5-BC8D-088631B89FE4}" type="slidenum">
              <a:rPr lang="zh-CN" altLang="en-US" smtClean="0">
                <a:solidFill>
                  <a:prstClr val="black"/>
                </a:solidFill>
              </a:rPr>
              <a:pPr/>
              <a:t>12</a:t>
            </a:fld>
            <a:endParaRPr lang="zh-CN" altLang="en-US">
              <a:solidFill>
                <a:prstClr val="black"/>
              </a:solidFill>
            </a:endParaRPr>
          </a:p>
        </p:txBody>
      </p:sp>
    </p:spTree>
    <p:extLst>
      <p:ext uri="{BB962C8B-B14F-4D97-AF65-F5344CB8AC3E}">
        <p14:creationId xmlns:p14="http://schemas.microsoft.com/office/powerpoint/2010/main" val="1365557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2318F09-5854-43D5-BC8D-088631B89FE4}" type="slidenum">
              <a:rPr lang="zh-CN" altLang="en-US" smtClean="0">
                <a:solidFill>
                  <a:prstClr val="black"/>
                </a:solidFill>
              </a:rPr>
              <a:pPr/>
              <a:t>13</a:t>
            </a:fld>
            <a:endParaRPr lang="zh-CN" altLang="en-US">
              <a:solidFill>
                <a:prstClr val="black"/>
              </a:solidFill>
            </a:endParaRPr>
          </a:p>
        </p:txBody>
      </p:sp>
    </p:spTree>
    <p:extLst>
      <p:ext uri="{BB962C8B-B14F-4D97-AF65-F5344CB8AC3E}">
        <p14:creationId xmlns:p14="http://schemas.microsoft.com/office/powerpoint/2010/main" val="20630101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2318F09-5854-43D5-BC8D-088631B89FE4}" type="slidenum">
              <a:rPr lang="zh-CN" altLang="en-US" smtClean="0">
                <a:solidFill>
                  <a:prstClr val="black"/>
                </a:solidFill>
              </a:rPr>
              <a:pPr/>
              <a:t>16</a:t>
            </a:fld>
            <a:endParaRPr lang="zh-CN" altLang="en-US">
              <a:solidFill>
                <a:prstClr val="black"/>
              </a:solidFill>
            </a:endParaRPr>
          </a:p>
        </p:txBody>
      </p:sp>
    </p:spTree>
    <p:extLst>
      <p:ext uri="{BB962C8B-B14F-4D97-AF65-F5344CB8AC3E}">
        <p14:creationId xmlns:p14="http://schemas.microsoft.com/office/powerpoint/2010/main" val="30404840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2318F09-5854-43D5-BC8D-088631B89FE4}" type="slidenum">
              <a:rPr lang="zh-CN" altLang="en-US" smtClean="0">
                <a:solidFill>
                  <a:prstClr val="black"/>
                </a:solidFill>
              </a:rPr>
              <a:pPr/>
              <a:t>17</a:t>
            </a:fld>
            <a:endParaRPr lang="zh-CN" altLang="en-US">
              <a:solidFill>
                <a:prstClr val="black"/>
              </a:solidFill>
            </a:endParaRPr>
          </a:p>
        </p:txBody>
      </p:sp>
    </p:spTree>
    <p:extLst>
      <p:ext uri="{BB962C8B-B14F-4D97-AF65-F5344CB8AC3E}">
        <p14:creationId xmlns:p14="http://schemas.microsoft.com/office/powerpoint/2010/main" val="1137701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D33800-9EF5-458B-9C8B-85636545FB54}" type="slidenum">
              <a:rPr lang="zh-CN" altLang="en-US" smtClean="0"/>
              <a:t>3</a:t>
            </a:fld>
            <a:endParaRPr lang="zh-CN" altLang="en-US"/>
          </a:p>
        </p:txBody>
      </p:sp>
    </p:spTree>
    <p:extLst>
      <p:ext uri="{BB962C8B-B14F-4D97-AF65-F5344CB8AC3E}">
        <p14:creationId xmlns:p14="http://schemas.microsoft.com/office/powerpoint/2010/main" val="14360387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2318F09-5854-43D5-BC8D-088631B89FE4}" type="slidenum">
              <a:rPr lang="zh-CN" altLang="en-US" smtClean="0"/>
              <a:t>4</a:t>
            </a:fld>
            <a:endParaRPr lang="zh-CN" altLang="en-US"/>
          </a:p>
        </p:txBody>
      </p:sp>
    </p:spTree>
    <p:extLst>
      <p:ext uri="{BB962C8B-B14F-4D97-AF65-F5344CB8AC3E}">
        <p14:creationId xmlns:p14="http://schemas.microsoft.com/office/powerpoint/2010/main" val="3001817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2318F09-5854-43D5-BC8D-088631B89FE4}" type="slidenum">
              <a:rPr lang="zh-CN" altLang="en-US" smtClean="0"/>
              <a:t>5</a:t>
            </a:fld>
            <a:endParaRPr lang="zh-CN" altLang="en-US"/>
          </a:p>
        </p:txBody>
      </p:sp>
    </p:spTree>
    <p:extLst>
      <p:ext uri="{BB962C8B-B14F-4D97-AF65-F5344CB8AC3E}">
        <p14:creationId xmlns:p14="http://schemas.microsoft.com/office/powerpoint/2010/main" val="3001817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2318F09-5854-43D5-BC8D-088631B89FE4}" type="slidenum">
              <a:rPr lang="zh-CN" altLang="en-US" smtClean="0"/>
              <a:t>6</a:t>
            </a:fld>
            <a:endParaRPr lang="zh-CN" altLang="en-US"/>
          </a:p>
        </p:txBody>
      </p:sp>
    </p:spTree>
    <p:extLst>
      <p:ext uri="{BB962C8B-B14F-4D97-AF65-F5344CB8AC3E}">
        <p14:creationId xmlns:p14="http://schemas.microsoft.com/office/powerpoint/2010/main" val="3001817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D33800-9EF5-458B-9C8B-85636545FB54}" type="slidenum">
              <a:rPr lang="zh-CN" altLang="en-US" smtClean="0"/>
              <a:t>8</a:t>
            </a:fld>
            <a:endParaRPr lang="zh-CN" altLang="en-US"/>
          </a:p>
        </p:txBody>
      </p:sp>
    </p:spTree>
    <p:extLst>
      <p:ext uri="{BB962C8B-B14F-4D97-AF65-F5344CB8AC3E}">
        <p14:creationId xmlns:p14="http://schemas.microsoft.com/office/powerpoint/2010/main" val="40752682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2318F09-5854-43D5-BC8D-088631B89FE4}" type="slidenum">
              <a:rPr lang="zh-CN" altLang="en-US" smtClean="0"/>
              <a:t>9</a:t>
            </a:fld>
            <a:endParaRPr lang="zh-CN" altLang="en-US"/>
          </a:p>
        </p:txBody>
      </p:sp>
    </p:spTree>
    <p:extLst>
      <p:ext uri="{BB962C8B-B14F-4D97-AF65-F5344CB8AC3E}">
        <p14:creationId xmlns:p14="http://schemas.microsoft.com/office/powerpoint/2010/main" val="3001817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2318F09-5854-43D5-BC8D-088631B89FE4}" type="slidenum">
              <a:rPr lang="zh-CN" altLang="en-US" smtClean="0">
                <a:solidFill>
                  <a:prstClr val="black"/>
                </a:solidFill>
              </a:rPr>
              <a:pPr/>
              <a:t>10</a:t>
            </a:fld>
            <a:endParaRPr lang="zh-CN" altLang="en-US">
              <a:solidFill>
                <a:prstClr val="black"/>
              </a:solidFill>
            </a:endParaRPr>
          </a:p>
        </p:txBody>
      </p:sp>
    </p:spTree>
    <p:extLst>
      <p:ext uri="{BB962C8B-B14F-4D97-AF65-F5344CB8AC3E}">
        <p14:creationId xmlns:p14="http://schemas.microsoft.com/office/powerpoint/2010/main" val="36441852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2318F09-5854-43D5-BC8D-088631B89FE4}" type="slidenum">
              <a:rPr lang="zh-CN" altLang="en-US" smtClean="0">
                <a:solidFill>
                  <a:prstClr val="black"/>
                </a:solidFill>
              </a:rPr>
              <a:pPr/>
              <a:t>11</a:t>
            </a:fld>
            <a:endParaRPr lang="zh-CN" altLang="en-US">
              <a:solidFill>
                <a:prstClr val="black"/>
              </a:solidFill>
            </a:endParaRPr>
          </a:p>
        </p:txBody>
      </p:sp>
    </p:spTree>
    <p:extLst>
      <p:ext uri="{BB962C8B-B14F-4D97-AF65-F5344CB8AC3E}">
        <p14:creationId xmlns:p14="http://schemas.microsoft.com/office/powerpoint/2010/main" val="23935786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638" y="2130427"/>
            <a:ext cx="10365899" cy="1470025"/>
          </a:xfrm>
        </p:spPr>
        <p:txBody>
          <a:bodyPr/>
          <a:lstStyle/>
          <a:p>
            <a:r>
              <a:rPr lang="zh-CN" altLang="en-US"/>
              <a:t>单击此处编辑母版标题样式</a:t>
            </a:r>
          </a:p>
        </p:txBody>
      </p:sp>
      <p:sp>
        <p:nvSpPr>
          <p:cNvPr id="3" name="副标题 2"/>
          <p:cNvSpPr>
            <a:spLocks noGrp="1"/>
          </p:cNvSpPr>
          <p:nvPr>
            <p:ph type="subTitle" idx="1"/>
          </p:nvPr>
        </p:nvSpPr>
        <p:spPr>
          <a:xfrm>
            <a:off x="1829276" y="3886200"/>
            <a:ext cx="8536623"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1D6B058F-3419-4783-A32B-A7489A7A2485}" type="datetimeFigureOut">
              <a:rPr lang="zh-CN" altLang="en-US" smtClean="0"/>
              <a:t>2021/9/8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43D999-5E8C-487F-9530-973DA5E47562}" type="slidenum">
              <a:rPr lang="zh-CN" altLang="en-US" smtClean="0"/>
              <a:t>‹#›</a:t>
            </a:fld>
            <a:endParaRPr lang="zh-CN" altLang="en-US"/>
          </a:p>
        </p:txBody>
      </p:sp>
    </p:spTree>
    <p:extLst>
      <p:ext uri="{BB962C8B-B14F-4D97-AF65-F5344CB8AC3E}">
        <p14:creationId xmlns:p14="http://schemas.microsoft.com/office/powerpoint/2010/main" val="7931799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D6B058F-3419-4783-A32B-A7489A7A2485}" type="datetimeFigureOut">
              <a:rPr lang="zh-CN" altLang="en-US" smtClean="0"/>
              <a:t>2021/9/8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43D999-5E8C-487F-9530-973DA5E47562}" type="slidenum">
              <a:rPr lang="zh-CN" altLang="en-US" smtClean="0"/>
              <a:t>‹#›</a:t>
            </a:fld>
            <a:endParaRPr lang="zh-CN" altLang="en-US"/>
          </a:p>
        </p:txBody>
      </p:sp>
    </p:spTree>
    <p:extLst>
      <p:ext uri="{BB962C8B-B14F-4D97-AF65-F5344CB8AC3E}">
        <p14:creationId xmlns:p14="http://schemas.microsoft.com/office/powerpoint/2010/main" val="28786649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1792904" y="274640"/>
            <a:ext cx="3658553"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13013" y="274640"/>
            <a:ext cx="10776639"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D6B058F-3419-4783-A32B-A7489A7A2485}" type="datetimeFigureOut">
              <a:rPr lang="zh-CN" altLang="en-US" smtClean="0"/>
              <a:t>2021/9/8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43D999-5E8C-487F-9530-973DA5E47562}" type="slidenum">
              <a:rPr lang="zh-CN" altLang="en-US" smtClean="0"/>
              <a:t>‹#›</a:t>
            </a:fld>
            <a:endParaRPr lang="zh-CN" altLang="en-US"/>
          </a:p>
        </p:txBody>
      </p:sp>
    </p:spTree>
    <p:extLst>
      <p:ext uri="{BB962C8B-B14F-4D97-AF65-F5344CB8AC3E}">
        <p14:creationId xmlns:p14="http://schemas.microsoft.com/office/powerpoint/2010/main" val="15581359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
        <p:nvSpPr>
          <p:cNvPr id="6" name="矩形 5"/>
          <p:cNvSpPr/>
          <p:nvPr userDrawn="1"/>
        </p:nvSpPr>
        <p:spPr>
          <a:xfrm>
            <a:off x="0" y="0"/>
            <a:ext cx="12195175" cy="5758149"/>
          </a:xfrm>
          <a:prstGeom prst="rect">
            <a:avLst/>
          </a:prstGeom>
          <a:solidFill>
            <a:srgbClr val="B1DE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7" name="矩形 6"/>
          <p:cNvSpPr/>
          <p:nvPr userDrawn="1"/>
        </p:nvSpPr>
        <p:spPr>
          <a:xfrm>
            <a:off x="0" y="3349128"/>
            <a:ext cx="12195175" cy="2305624"/>
          </a:xfrm>
          <a:prstGeom prst="rect">
            <a:avLst/>
          </a:prstGeom>
          <a:solidFill>
            <a:srgbClr val="7FCD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pic>
        <p:nvPicPr>
          <p:cNvPr id="8" name="图片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509033" y="3676179"/>
            <a:ext cx="1368323" cy="818475"/>
          </a:xfrm>
          <a:prstGeom prst="rect">
            <a:avLst/>
          </a:prstGeom>
        </p:spPr>
      </p:pic>
      <p:pic>
        <p:nvPicPr>
          <p:cNvPr id="9" name="图片 8"/>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9531309" y="2907954"/>
            <a:ext cx="2435910" cy="1457061"/>
          </a:xfrm>
          <a:prstGeom prst="rect">
            <a:avLst/>
          </a:prstGeom>
        </p:spPr>
      </p:pic>
      <p:sp>
        <p:nvSpPr>
          <p:cNvPr id="10" name="矩形 9"/>
          <p:cNvSpPr/>
          <p:nvPr userDrawn="1"/>
        </p:nvSpPr>
        <p:spPr>
          <a:xfrm>
            <a:off x="0" y="5654752"/>
            <a:ext cx="12195175" cy="1203248"/>
          </a:xfrm>
          <a:prstGeom prst="rect">
            <a:avLst/>
          </a:prstGeom>
          <a:solidFill>
            <a:srgbClr val="CED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1" name="矩形 10"/>
          <p:cNvSpPr/>
          <p:nvPr userDrawn="1"/>
        </p:nvSpPr>
        <p:spPr>
          <a:xfrm>
            <a:off x="0" y="5372101"/>
            <a:ext cx="12195175" cy="532941"/>
          </a:xfrm>
          <a:prstGeom prst="rect">
            <a:avLst/>
          </a:prstGeom>
          <a:solidFill>
            <a:srgbClr val="80B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pic>
        <p:nvPicPr>
          <p:cNvPr id="12" name="图片 11"/>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2193197" y="220338"/>
            <a:ext cx="7727919" cy="6037244"/>
          </a:xfrm>
          <a:prstGeom prst="rect">
            <a:avLst/>
          </a:prstGeom>
        </p:spPr>
      </p:pic>
      <p:pic>
        <p:nvPicPr>
          <p:cNvPr id="13" name="图片 12"/>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328886" y="5654754"/>
            <a:ext cx="3728623" cy="719113"/>
          </a:xfrm>
          <a:prstGeom prst="rect">
            <a:avLst/>
          </a:prstGeom>
        </p:spPr>
      </p:pic>
      <p:pic>
        <p:nvPicPr>
          <p:cNvPr id="14" name="图片 13"/>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8172489" y="5654754"/>
            <a:ext cx="3728623" cy="719113"/>
          </a:xfrm>
          <a:prstGeom prst="rect">
            <a:avLst/>
          </a:prstGeom>
        </p:spPr>
      </p:pic>
      <p:pic>
        <p:nvPicPr>
          <p:cNvPr id="15" name="图片 14"/>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213201" y="448795"/>
            <a:ext cx="2666625" cy="1595064"/>
          </a:xfrm>
          <a:prstGeom prst="rect">
            <a:avLst/>
          </a:prstGeom>
        </p:spPr>
      </p:pic>
      <p:pic>
        <p:nvPicPr>
          <p:cNvPr id="16" name="图片 15"/>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6342051" y="5377066"/>
            <a:ext cx="1977604" cy="1327611"/>
          </a:xfrm>
          <a:prstGeom prst="rect">
            <a:avLst/>
          </a:prstGeom>
        </p:spPr>
      </p:pic>
      <p:pic>
        <p:nvPicPr>
          <p:cNvPr id="17" name="图片 16"/>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9466515" y="4648050"/>
            <a:ext cx="933043" cy="1916023"/>
          </a:xfrm>
          <a:prstGeom prst="rect">
            <a:avLst/>
          </a:prstGeom>
        </p:spPr>
      </p:pic>
      <p:pic>
        <p:nvPicPr>
          <p:cNvPr id="18" name="图片 17"/>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1374989" y="4523516"/>
            <a:ext cx="1534222" cy="2175240"/>
          </a:xfrm>
          <a:prstGeom prst="rect">
            <a:avLst/>
          </a:prstGeom>
        </p:spPr>
      </p:pic>
      <p:sp>
        <p:nvSpPr>
          <p:cNvPr id="3" name="Date Placeholder 2"/>
          <p:cNvSpPr>
            <a:spLocks noGrp="1"/>
          </p:cNvSpPr>
          <p:nvPr>
            <p:ph type="dt" sz="half" idx="10"/>
          </p:nvPr>
        </p:nvSpPr>
        <p:spPr/>
        <p:txBody>
          <a:bodyPr/>
          <a:lstStyle/>
          <a:p>
            <a:fld id="{652BF15E-3D69-4198-ACBA-4CF21DCC890D}" type="datetimeFigureOut">
              <a:rPr lang="zh-CN" altLang="en-US" smtClean="0"/>
              <a:t>2021/9/8</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BF4F8E3B-1BA1-4539-B149-7B70547C67F1}" type="slidenum">
              <a:rPr lang="zh-CN" altLang="en-US" smtClean="0"/>
              <a:t>‹#›</a:t>
            </a:fld>
            <a:endParaRPr lang="zh-CN" altLang="en-US"/>
          </a:p>
        </p:txBody>
      </p:sp>
    </p:spTree>
    <p:extLst>
      <p:ext uri="{BB962C8B-B14F-4D97-AF65-F5344CB8AC3E}">
        <p14:creationId xmlns:p14="http://schemas.microsoft.com/office/powerpoint/2010/main" val="14510552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711385" y="1371600"/>
            <a:ext cx="10471590" cy="1828800"/>
          </a:xfrm>
          <a:ln>
            <a:noFill/>
          </a:ln>
        </p:spPr>
        <p:txBody>
          <a:bodyPr vert="horz" tIns="0" rIns="21422"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6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711388" y="3228535"/>
            <a:ext cx="10475656" cy="1752600"/>
          </a:xfrm>
        </p:spPr>
        <p:txBody>
          <a:bodyPr lIns="0" rIns="21422"/>
          <a:lstStyle>
            <a:lvl1pPr marL="0" marR="53554" indent="0" algn="r">
              <a:buNone/>
              <a:defRPr>
                <a:solidFill>
                  <a:schemeClr val="tx1"/>
                </a:solidFill>
              </a:defRPr>
            </a:lvl1pPr>
            <a:lvl2pPr marL="535542" indent="0" algn="ctr">
              <a:buNone/>
            </a:lvl2pPr>
            <a:lvl3pPr marL="1071085" indent="0" algn="ctr">
              <a:buNone/>
            </a:lvl3pPr>
            <a:lvl4pPr marL="1606627" indent="0" algn="ctr">
              <a:buNone/>
            </a:lvl4pPr>
            <a:lvl5pPr marL="2142170" indent="0" algn="ctr">
              <a:buNone/>
            </a:lvl5pPr>
            <a:lvl6pPr marL="2677712" indent="0" algn="ctr">
              <a:buNone/>
            </a:lvl6pPr>
            <a:lvl7pPr marL="3213256" indent="0" algn="ctr">
              <a:buNone/>
            </a:lvl7pPr>
            <a:lvl8pPr marL="3748799" indent="0" algn="ctr">
              <a:buNone/>
            </a:lvl8pPr>
            <a:lvl9pPr marL="4284342"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B500FFD1-ED21-46A9-85A0-7914F749F676}" type="datetimeFigureOut">
              <a:rPr lang="en-US" smtClean="0">
                <a:solidFill>
                  <a:srgbClr val="DBF5F9">
                    <a:shade val="90000"/>
                  </a:srgbClr>
                </a:solidFill>
              </a:rPr>
              <a:pPr/>
              <a:t>9/8/2021</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B05A7AF1-E6D5-42AD-8952-7E8CC0F4F337}"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500604579"/>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500FFD1-ED21-46A9-85A0-7914F749F676}" type="datetimeFigureOut">
              <a:rPr lang="en-US" smtClean="0">
                <a:solidFill>
                  <a:srgbClr val="04617B">
                    <a:shade val="90000"/>
                  </a:srgbClr>
                </a:solidFill>
              </a:rPr>
              <a:pPr/>
              <a:t>9/8/2021</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B05A7AF1-E6D5-42AD-8952-7E8CC0F4F337}"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8892475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07320" y="1316741"/>
            <a:ext cx="10365899" cy="1362457"/>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6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707320" y="2704666"/>
            <a:ext cx="10365899" cy="1509713"/>
          </a:xfrm>
        </p:spPr>
        <p:txBody>
          <a:bodyPr lIns="53554" rIns="53554" anchor="t"/>
          <a:lstStyle>
            <a:lvl1pPr marL="0" indent="0">
              <a:buNone/>
              <a:defRPr sz="2600">
                <a:solidFill>
                  <a:schemeClr val="tx1"/>
                </a:solidFill>
              </a:defRPr>
            </a:lvl1pPr>
            <a:lvl2pPr>
              <a:buNone/>
              <a:defRPr sz="2000">
                <a:solidFill>
                  <a:schemeClr val="tx1">
                    <a:tint val="75000"/>
                  </a:schemeClr>
                </a:solidFill>
              </a:defRPr>
            </a:lvl2pPr>
            <a:lvl3pPr>
              <a:buNone/>
              <a:defRPr sz="1900">
                <a:solidFill>
                  <a:schemeClr val="tx1">
                    <a:tint val="75000"/>
                  </a:schemeClr>
                </a:solidFill>
              </a:defRPr>
            </a:lvl3pPr>
            <a:lvl4pPr>
              <a:buNone/>
              <a:defRPr sz="1600">
                <a:solidFill>
                  <a:schemeClr val="tx1">
                    <a:tint val="75000"/>
                  </a:schemeClr>
                </a:solidFill>
              </a:defRPr>
            </a:lvl4pPr>
            <a:lvl5pPr>
              <a:buNone/>
              <a:defRPr sz="16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B500FFD1-ED21-46A9-85A0-7914F749F676}" type="datetimeFigureOut">
              <a:rPr lang="en-US" smtClean="0">
                <a:solidFill>
                  <a:srgbClr val="DBF5F9">
                    <a:shade val="90000"/>
                  </a:srgbClr>
                </a:solidFill>
              </a:rPr>
              <a:pPr/>
              <a:t>9/8/2021</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B05A7AF1-E6D5-42AD-8952-7E8CC0F4F337}"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3544312550"/>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759" y="704088"/>
            <a:ext cx="10975658" cy="1143000"/>
          </a:xfrm>
        </p:spPr>
        <p:txBody>
          <a:bodyPr/>
          <a:lstStyle/>
          <a:p>
            <a:r>
              <a:rPr kumimoji="0" lang="en-US"/>
              <a:t>Click to edit Master title style</a:t>
            </a:r>
          </a:p>
        </p:txBody>
      </p:sp>
      <p:sp>
        <p:nvSpPr>
          <p:cNvPr id="3" name="Content Placeholder 2"/>
          <p:cNvSpPr>
            <a:spLocks noGrp="1"/>
          </p:cNvSpPr>
          <p:nvPr>
            <p:ph sz="half" idx="1"/>
          </p:nvPr>
        </p:nvSpPr>
        <p:spPr>
          <a:xfrm>
            <a:off x="609759" y="1920084"/>
            <a:ext cx="5386202" cy="4434840"/>
          </a:xfrm>
        </p:spPr>
        <p:txBody>
          <a:bodyPr/>
          <a:lstStyle>
            <a:lvl1pPr>
              <a:defRPr sz="3000"/>
            </a:lvl1pPr>
            <a:lvl2pPr>
              <a:defRPr sz="2800"/>
            </a:lvl2pPr>
            <a:lvl3pPr>
              <a:defRPr sz="23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9214" y="1920084"/>
            <a:ext cx="5386202" cy="4434840"/>
          </a:xfrm>
        </p:spPr>
        <p:txBody>
          <a:bodyPr/>
          <a:lstStyle>
            <a:lvl1pPr>
              <a:defRPr sz="3000"/>
            </a:lvl1pPr>
            <a:lvl2pPr>
              <a:defRPr sz="2800"/>
            </a:lvl2pPr>
            <a:lvl3pPr>
              <a:defRPr sz="23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B500FFD1-ED21-46A9-85A0-7914F749F676}" type="datetimeFigureOut">
              <a:rPr lang="en-US" smtClean="0">
                <a:solidFill>
                  <a:srgbClr val="04617B">
                    <a:shade val="90000"/>
                  </a:srgbClr>
                </a:solidFill>
              </a:rPr>
              <a:pPr/>
              <a:t>9/8/2021</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B05A7AF1-E6D5-42AD-8952-7E8CC0F4F337}"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0670825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759" y="704088"/>
            <a:ext cx="10975658" cy="1143000"/>
          </a:xfrm>
        </p:spPr>
        <p:txBody>
          <a:bodyPr tIns="53554" anchor="b"/>
          <a:lstStyle>
            <a:lvl1pPr>
              <a:defRPr/>
            </a:lvl1pPr>
          </a:lstStyle>
          <a:p>
            <a:r>
              <a:rPr kumimoji="0" lang="en-US"/>
              <a:t>Click to edit Master title style</a:t>
            </a:r>
          </a:p>
        </p:txBody>
      </p:sp>
      <p:sp>
        <p:nvSpPr>
          <p:cNvPr id="3" name="Text Placeholder 2"/>
          <p:cNvSpPr>
            <a:spLocks noGrp="1"/>
          </p:cNvSpPr>
          <p:nvPr>
            <p:ph type="body" idx="1"/>
          </p:nvPr>
        </p:nvSpPr>
        <p:spPr>
          <a:xfrm>
            <a:off x="609761" y="1855250"/>
            <a:ext cx="5388320" cy="659352"/>
          </a:xfrm>
        </p:spPr>
        <p:txBody>
          <a:bodyPr lIns="53554" tIns="0" rIns="53554" bIns="0" anchor="ctr">
            <a:noAutofit/>
          </a:bodyPr>
          <a:lstStyle>
            <a:lvl1pPr marL="0" indent="0">
              <a:buNone/>
              <a:defRPr sz="2800" b="1" cap="none" baseline="0">
                <a:solidFill>
                  <a:schemeClr val="tx2"/>
                </a:solidFill>
                <a:effectLst/>
              </a:defRPr>
            </a:lvl1pPr>
            <a:lvl2pPr>
              <a:buNone/>
              <a:defRPr sz="2300" b="1"/>
            </a:lvl2pPr>
            <a:lvl3pPr>
              <a:buNone/>
              <a:defRPr sz="2000" b="1"/>
            </a:lvl3pPr>
            <a:lvl4pPr>
              <a:buNone/>
              <a:defRPr sz="1900" b="1"/>
            </a:lvl4pPr>
            <a:lvl5pPr>
              <a:buNone/>
              <a:defRPr sz="19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4981" y="1859762"/>
            <a:ext cx="5390437" cy="654843"/>
          </a:xfrm>
        </p:spPr>
        <p:txBody>
          <a:bodyPr lIns="53554" tIns="0" rIns="53554" bIns="0" anchor="ctr"/>
          <a:lstStyle>
            <a:lvl1pPr marL="0" indent="0">
              <a:buNone/>
              <a:defRPr sz="2800" b="1" cap="none" baseline="0">
                <a:solidFill>
                  <a:schemeClr val="tx2"/>
                </a:solidFill>
                <a:effectLst/>
              </a:defRPr>
            </a:lvl1pPr>
            <a:lvl2pPr>
              <a:buNone/>
              <a:defRPr sz="2300" b="1"/>
            </a:lvl2pPr>
            <a:lvl3pPr>
              <a:buNone/>
              <a:defRPr sz="2000" b="1"/>
            </a:lvl3pPr>
            <a:lvl4pPr>
              <a:buNone/>
              <a:defRPr sz="1900" b="1"/>
            </a:lvl4pPr>
            <a:lvl5pPr>
              <a:buNone/>
              <a:defRPr sz="19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761" y="2514602"/>
            <a:ext cx="5388320" cy="3845721"/>
          </a:xfrm>
        </p:spPr>
        <p:txBody>
          <a:bodyPr tIns="0"/>
          <a:lstStyle>
            <a:lvl1pPr>
              <a:defRPr sz="2600"/>
            </a:lvl1pPr>
            <a:lvl2pPr>
              <a:defRPr sz="2300"/>
            </a:lvl2pPr>
            <a:lvl3pPr>
              <a:defRPr sz="2000"/>
            </a:lvl3pPr>
            <a:lvl4pPr>
              <a:defRPr sz="1900"/>
            </a:lvl4pPr>
            <a:lvl5pPr>
              <a:defRPr sz="19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4981" y="2514602"/>
            <a:ext cx="5390437" cy="3845721"/>
          </a:xfrm>
        </p:spPr>
        <p:txBody>
          <a:bodyPr tIns="0"/>
          <a:lstStyle>
            <a:lvl1pPr>
              <a:defRPr sz="2600"/>
            </a:lvl1pPr>
            <a:lvl2pPr>
              <a:defRPr sz="2300"/>
            </a:lvl2pPr>
            <a:lvl3pPr>
              <a:defRPr sz="2000"/>
            </a:lvl3pPr>
            <a:lvl4pPr>
              <a:defRPr sz="1900"/>
            </a:lvl4pPr>
            <a:lvl5pPr>
              <a:defRPr sz="19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B500FFD1-ED21-46A9-85A0-7914F749F676}" type="datetimeFigureOut">
              <a:rPr lang="en-US" smtClean="0">
                <a:solidFill>
                  <a:srgbClr val="04617B">
                    <a:shade val="90000"/>
                  </a:srgbClr>
                </a:solidFill>
              </a:rPr>
              <a:pPr/>
              <a:t>9/8/2021</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B05A7AF1-E6D5-42AD-8952-7E8CC0F4F337}"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0986065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759" y="704088"/>
            <a:ext cx="11077284" cy="1143000"/>
          </a:xfrm>
        </p:spPr>
        <p:txBody>
          <a:bodyPr vert="horz" tIns="53554"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9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B500FFD1-ED21-46A9-85A0-7914F749F676}" type="datetimeFigureOut">
              <a:rPr lang="en-US" smtClean="0">
                <a:solidFill>
                  <a:srgbClr val="04617B">
                    <a:shade val="90000"/>
                  </a:srgbClr>
                </a:solidFill>
              </a:rPr>
              <a:pPr/>
              <a:t>9/8/2021</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B05A7AF1-E6D5-42AD-8952-7E8CC0F4F337}"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9673758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00FFD1-ED21-46A9-85A0-7914F749F676}" type="datetimeFigureOut">
              <a:rPr lang="en-US" smtClean="0">
                <a:solidFill>
                  <a:srgbClr val="04617B">
                    <a:shade val="90000"/>
                  </a:srgbClr>
                </a:solidFill>
              </a:rPr>
              <a:pPr/>
              <a:t>9/8/2021</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B05A7AF1-E6D5-42AD-8952-7E8CC0F4F337}"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7226643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D6B058F-3419-4783-A32B-A7489A7A2485}" type="datetimeFigureOut">
              <a:rPr lang="zh-CN" altLang="en-US" smtClean="0"/>
              <a:t>2021/9/8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43D999-5E8C-487F-9530-973DA5E47562}" type="slidenum">
              <a:rPr lang="zh-CN" altLang="en-US" smtClean="0"/>
              <a:t>‹#›</a:t>
            </a:fld>
            <a:endParaRPr lang="zh-CN" altLang="en-US"/>
          </a:p>
        </p:txBody>
      </p:sp>
    </p:spTree>
    <p:extLst>
      <p:ext uri="{BB962C8B-B14F-4D97-AF65-F5344CB8AC3E}">
        <p14:creationId xmlns:p14="http://schemas.microsoft.com/office/powerpoint/2010/main" val="37094283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639" y="514352"/>
            <a:ext cx="3658553" cy="1162050"/>
          </a:xfrm>
        </p:spPr>
        <p:txBody>
          <a:bodyPr lIns="0" anchor="b">
            <a:noAutofit/>
          </a:bodyPr>
          <a:lstStyle>
            <a:lvl1pPr algn="l" rtl="0">
              <a:spcBef>
                <a:spcPct val="0"/>
              </a:spcBef>
              <a:buNone/>
              <a:defRPr sz="30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914639" y="1676400"/>
            <a:ext cx="3658553" cy="4572000"/>
          </a:xfrm>
        </p:spPr>
        <p:txBody>
          <a:bodyPr lIns="21422" rIns="21422"/>
          <a:lstStyle>
            <a:lvl1pPr marL="0" indent="0" algn="l">
              <a:buNone/>
              <a:defRPr sz="1600"/>
            </a:lvl1pPr>
            <a:lvl2pPr indent="0" algn="l">
              <a:buNone/>
              <a:defRPr sz="1400"/>
            </a:lvl2pPr>
            <a:lvl3pPr indent="0" algn="l">
              <a:buNone/>
              <a:defRPr sz="1200"/>
            </a:lvl3pPr>
            <a:lvl4pPr indent="0" algn="l">
              <a:buNone/>
              <a:defRPr sz="1100"/>
            </a:lvl4pPr>
            <a:lvl5pPr indent="0" algn="l">
              <a:buNone/>
              <a:defRPr sz="11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767974" y="1676400"/>
            <a:ext cx="6817443" cy="4572000"/>
          </a:xfrm>
        </p:spPr>
        <p:txBody>
          <a:bodyPr tIns="0"/>
          <a:lstStyle>
            <a:lvl1pPr>
              <a:defRPr sz="3200"/>
            </a:lvl1pPr>
            <a:lvl2pPr>
              <a:defRPr sz="3000"/>
            </a:lvl2pPr>
            <a:lvl3pPr>
              <a:defRPr sz="2800"/>
            </a:lvl3pPr>
            <a:lvl4pPr>
              <a:defRPr sz="23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B500FFD1-ED21-46A9-85A0-7914F749F676}" type="datetimeFigureOut">
              <a:rPr lang="en-US" smtClean="0">
                <a:solidFill>
                  <a:srgbClr val="04617B">
                    <a:shade val="90000"/>
                  </a:srgbClr>
                </a:solidFill>
              </a:rPr>
              <a:pPr/>
              <a:t>9/8/2021</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B05A7AF1-E6D5-42AD-8952-7E8CC0F4F337}"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9384184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2104" y="1108077"/>
            <a:ext cx="7012226"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lIns="107108" tIns="53554" rIns="107108" bIns="53554" rtlCol="0" anchor="ctr"/>
          <a:lstStyle/>
          <a:p>
            <a:pPr algn="ctr" defTabSz="1071085"/>
            <a:endParaRPr lang="en-US" sz="2000">
              <a:solidFill>
                <a:prstClr val="white"/>
              </a:solidFill>
            </a:endParaRPr>
          </a:p>
        </p:txBody>
      </p:sp>
      <p:sp>
        <p:nvSpPr>
          <p:cNvPr id="12" name="Right Triangle 11"/>
          <p:cNvSpPr/>
          <p:nvPr/>
        </p:nvSpPr>
        <p:spPr>
          <a:xfrm rot="420000" flipV="1">
            <a:off x="10674957" y="5359771"/>
            <a:ext cx="20731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lIns="107108" tIns="53554" rIns="107108" bIns="53554" rtlCol="0" anchor="ctr"/>
          <a:lstStyle/>
          <a:p>
            <a:pPr algn="ctr" defTabSz="1071085"/>
            <a:endParaRPr lang="en-US" sz="2000">
              <a:solidFill>
                <a:prstClr val="white"/>
              </a:solidFill>
            </a:endParaRPr>
          </a:p>
        </p:txBody>
      </p:sp>
      <p:sp>
        <p:nvSpPr>
          <p:cNvPr id="2" name="Title 1"/>
          <p:cNvSpPr>
            <a:spLocks noGrp="1"/>
          </p:cNvSpPr>
          <p:nvPr>
            <p:ph type="title"/>
          </p:nvPr>
        </p:nvSpPr>
        <p:spPr>
          <a:xfrm>
            <a:off x="813012" y="1177001"/>
            <a:ext cx="2951232" cy="1582621"/>
          </a:xfrm>
        </p:spPr>
        <p:txBody>
          <a:bodyPr vert="horz" lIns="53554" tIns="53554" rIns="53554" bIns="53554" anchor="b"/>
          <a:lstStyle>
            <a:lvl1pPr algn="l">
              <a:buNone/>
              <a:defRPr sz="23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813013" y="2828784"/>
            <a:ext cx="2947167" cy="2179320"/>
          </a:xfrm>
        </p:spPr>
        <p:txBody>
          <a:bodyPr lIns="74976" rIns="53554" bIns="53554" anchor="t"/>
          <a:lstStyle>
            <a:lvl1pPr marL="0" indent="0" algn="l">
              <a:spcBef>
                <a:spcPts val="293"/>
              </a:spcBef>
              <a:buFontTx/>
              <a:buNone/>
              <a:defRPr sz="1400"/>
            </a:lvl1pPr>
            <a:lvl2pPr>
              <a:defRPr sz="1400"/>
            </a:lvl2pPr>
            <a:lvl3pPr>
              <a:defRPr sz="1200"/>
            </a:lvl3pPr>
            <a:lvl4pPr>
              <a:defRPr sz="1100"/>
            </a:lvl4pPr>
            <a:lvl5pPr>
              <a:defRPr sz="11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B500FFD1-ED21-46A9-85A0-7914F749F676}" type="datetimeFigureOut">
              <a:rPr lang="en-US" smtClean="0">
                <a:solidFill>
                  <a:srgbClr val="04617B">
                    <a:shade val="90000"/>
                  </a:srgbClr>
                </a:solidFill>
              </a:rPr>
              <a:pPr/>
              <a:t>9/8/2021</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10772404" y="6356351"/>
            <a:ext cx="813012" cy="365124"/>
          </a:xfrm>
        </p:spPr>
        <p:txBody>
          <a:bodyPr/>
          <a:lstStyle/>
          <a:p>
            <a:fld id="{B05A7AF1-E6D5-42AD-8952-7E8CC0F4F337}"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4648937" y="1199517"/>
            <a:ext cx="6158563" cy="3931920"/>
          </a:xfrm>
          <a:prstGeom prst="rect">
            <a:avLst/>
          </a:prstGeom>
          <a:solidFill>
            <a:schemeClr val="bg2"/>
          </a:solidFill>
          <a:ln w="3000" cap="rnd">
            <a:solidFill>
              <a:srgbClr val="C0C0C0"/>
            </a:solidFill>
            <a:round/>
          </a:ln>
          <a:effectLst/>
        </p:spPr>
        <p:txBody>
          <a:bodyPr/>
          <a:lstStyle>
            <a:lvl1pPr marL="0" indent="0">
              <a:buNone/>
              <a:defRPr sz="3700"/>
            </a:lvl1pPr>
          </a:lstStyle>
          <a:p>
            <a:r>
              <a:rPr kumimoji="0" lang="en-US"/>
              <a:t>Click icon to add picture</a:t>
            </a:r>
            <a:endParaRPr kumimoji="0" lang="en-US" dirty="0"/>
          </a:p>
        </p:txBody>
      </p:sp>
      <p:sp>
        <p:nvSpPr>
          <p:cNvPr id="10" name="Freeform 9"/>
          <p:cNvSpPr>
            <a:spLocks/>
          </p:cNvSpPr>
          <p:nvPr/>
        </p:nvSpPr>
        <p:spPr bwMode="auto">
          <a:xfrm flipV="1">
            <a:off x="-12704" y="5816603"/>
            <a:ext cx="12220583" cy="1041399"/>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107108" tIns="53554" rIns="107108" bIns="53554" anchor="t" compatLnSpc="1"/>
          <a:lstStyle/>
          <a:p>
            <a:pPr defTabSz="1071085"/>
            <a:endParaRPr lang="en-US" sz="2000">
              <a:solidFill>
                <a:prstClr val="black"/>
              </a:solidFill>
            </a:endParaRPr>
          </a:p>
        </p:txBody>
      </p:sp>
      <p:sp>
        <p:nvSpPr>
          <p:cNvPr id="11" name="Freeform 10"/>
          <p:cNvSpPr>
            <a:spLocks/>
          </p:cNvSpPr>
          <p:nvPr/>
        </p:nvSpPr>
        <p:spPr bwMode="auto">
          <a:xfrm flipV="1">
            <a:off x="5843522" y="6219828"/>
            <a:ext cx="6351654"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107108" tIns="53554" rIns="107108" bIns="53554" anchor="t" compatLnSpc="1"/>
          <a:lstStyle/>
          <a:p>
            <a:pPr defTabSz="1071085"/>
            <a:endParaRPr lang="en-US" sz="2000">
              <a:solidFill>
                <a:prstClr val="black"/>
              </a:solidFill>
            </a:endParaRPr>
          </a:p>
        </p:txBody>
      </p:sp>
    </p:spTree>
    <p:extLst>
      <p:ext uri="{BB962C8B-B14F-4D97-AF65-F5344CB8AC3E}">
        <p14:creationId xmlns:p14="http://schemas.microsoft.com/office/powerpoint/2010/main" val="39742772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500FFD1-ED21-46A9-85A0-7914F749F676}" type="datetimeFigureOut">
              <a:rPr lang="en-US" smtClean="0">
                <a:solidFill>
                  <a:srgbClr val="04617B">
                    <a:shade val="90000"/>
                  </a:srgbClr>
                </a:solidFill>
              </a:rPr>
              <a:pPr/>
              <a:t>9/8/2021</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B05A7AF1-E6D5-42AD-8952-7E8CC0F4F337}"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0734273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41502" y="914404"/>
            <a:ext cx="2743914"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759" y="914404"/>
            <a:ext cx="802849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500FFD1-ED21-46A9-85A0-7914F749F676}" type="datetimeFigureOut">
              <a:rPr lang="en-US" smtClean="0">
                <a:solidFill>
                  <a:srgbClr val="04617B">
                    <a:shade val="90000"/>
                  </a:srgbClr>
                </a:solidFill>
              </a:rPr>
              <a:pPr/>
              <a:t>9/8/2021</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B05A7AF1-E6D5-42AD-8952-7E8CC0F4F337}"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7325058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
        <p:nvSpPr>
          <p:cNvPr id="6" name="矩形 5"/>
          <p:cNvSpPr/>
          <p:nvPr userDrawn="1"/>
        </p:nvSpPr>
        <p:spPr>
          <a:xfrm>
            <a:off x="0" y="0"/>
            <a:ext cx="12195175" cy="5758149"/>
          </a:xfrm>
          <a:prstGeom prst="rect">
            <a:avLst/>
          </a:prstGeom>
          <a:solidFill>
            <a:srgbClr val="B1DE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7" name="矩形 6"/>
          <p:cNvSpPr/>
          <p:nvPr userDrawn="1"/>
        </p:nvSpPr>
        <p:spPr>
          <a:xfrm>
            <a:off x="0" y="3349128"/>
            <a:ext cx="12195175" cy="2305624"/>
          </a:xfrm>
          <a:prstGeom prst="rect">
            <a:avLst/>
          </a:prstGeom>
          <a:solidFill>
            <a:srgbClr val="7FCD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pic>
        <p:nvPicPr>
          <p:cNvPr id="8" name="图片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509033" y="3676179"/>
            <a:ext cx="1368323" cy="818475"/>
          </a:xfrm>
          <a:prstGeom prst="rect">
            <a:avLst/>
          </a:prstGeom>
        </p:spPr>
      </p:pic>
      <p:pic>
        <p:nvPicPr>
          <p:cNvPr id="9" name="图片 8"/>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9531309" y="2907954"/>
            <a:ext cx="2435910" cy="1457061"/>
          </a:xfrm>
          <a:prstGeom prst="rect">
            <a:avLst/>
          </a:prstGeom>
        </p:spPr>
      </p:pic>
      <p:sp>
        <p:nvSpPr>
          <p:cNvPr id="10" name="矩形 9"/>
          <p:cNvSpPr/>
          <p:nvPr userDrawn="1"/>
        </p:nvSpPr>
        <p:spPr>
          <a:xfrm>
            <a:off x="0" y="5654752"/>
            <a:ext cx="12195175" cy="1203248"/>
          </a:xfrm>
          <a:prstGeom prst="rect">
            <a:avLst/>
          </a:prstGeom>
          <a:solidFill>
            <a:srgbClr val="CED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1" name="矩形 10"/>
          <p:cNvSpPr/>
          <p:nvPr userDrawn="1"/>
        </p:nvSpPr>
        <p:spPr>
          <a:xfrm>
            <a:off x="0" y="5372101"/>
            <a:ext cx="12195175" cy="532941"/>
          </a:xfrm>
          <a:prstGeom prst="rect">
            <a:avLst/>
          </a:prstGeom>
          <a:solidFill>
            <a:srgbClr val="80B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pic>
        <p:nvPicPr>
          <p:cNvPr id="12" name="图片 11"/>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2193197" y="220338"/>
            <a:ext cx="7727919" cy="6037244"/>
          </a:xfrm>
          <a:prstGeom prst="rect">
            <a:avLst/>
          </a:prstGeom>
        </p:spPr>
      </p:pic>
      <p:pic>
        <p:nvPicPr>
          <p:cNvPr id="13" name="图片 12"/>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328886" y="5654754"/>
            <a:ext cx="3728623" cy="719113"/>
          </a:xfrm>
          <a:prstGeom prst="rect">
            <a:avLst/>
          </a:prstGeom>
        </p:spPr>
      </p:pic>
      <p:pic>
        <p:nvPicPr>
          <p:cNvPr id="14" name="图片 13"/>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8172489" y="5654754"/>
            <a:ext cx="3728623" cy="719113"/>
          </a:xfrm>
          <a:prstGeom prst="rect">
            <a:avLst/>
          </a:prstGeom>
        </p:spPr>
      </p:pic>
      <p:pic>
        <p:nvPicPr>
          <p:cNvPr id="15" name="图片 14"/>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213201" y="448795"/>
            <a:ext cx="2666625" cy="1595064"/>
          </a:xfrm>
          <a:prstGeom prst="rect">
            <a:avLst/>
          </a:prstGeom>
        </p:spPr>
      </p:pic>
      <p:pic>
        <p:nvPicPr>
          <p:cNvPr id="16" name="图片 15"/>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6342051" y="5377066"/>
            <a:ext cx="1977604" cy="1327611"/>
          </a:xfrm>
          <a:prstGeom prst="rect">
            <a:avLst/>
          </a:prstGeom>
        </p:spPr>
      </p:pic>
      <p:pic>
        <p:nvPicPr>
          <p:cNvPr id="17" name="图片 16"/>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9466515" y="4648050"/>
            <a:ext cx="933043" cy="1916023"/>
          </a:xfrm>
          <a:prstGeom prst="rect">
            <a:avLst/>
          </a:prstGeom>
        </p:spPr>
      </p:pic>
      <p:pic>
        <p:nvPicPr>
          <p:cNvPr id="18" name="图片 17"/>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1374989" y="4523516"/>
            <a:ext cx="1534222" cy="2175240"/>
          </a:xfrm>
          <a:prstGeom prst="rect">
            <a:avLst/>
          </a:prstGeom>
        </p:spPr>
      </p:pic>
      <p:sp>
        <p:nvSpPr>
          <p:cNvPr id="3" name="Date Placeholder 2"/>
          <p:cNvSpPr>
            <a:spLocks noGrp="1"/>
          </p:cNvSpPr>
          <p:nvPr>
            <p:ph type="dt" sz="half" idx="10"/>
          </p:nvPr>
        </p:nvSpPr>
        <p:spPr/>
        <p:txBody>
          <a:bodyPr/>
          <a:lstStyle/>
          <a:p>
            <a:fld id="{652BF15E-3D69-4198-ACBA-4CF21DCC890D}" type="datetimeFigureOut">
              <a:rPr lang="zh-CN" altLang="en-US" smtClean="0"/>
              <a:t>2021/9/8</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BF4F8E3B-1BA1-4539-B149-7B70547C67F1}" type="slidenum">
              <a:rPr lang="zh-CN" altLang="en-US" smtClean="0"/>
              <a:t>‹#›</a:t>
            </a:fld>
            <a:endParaRPr lang="zh-CN" altLang="en-US"/>
          </a:p>
        </p:txBody>
      </p:sp>
    </p:spTree>
    <p:extLst>
      <p:ext uri="{BB962C8B-B14F-4D97-AF65-F5344CB8AC3E}">
        <p14:creationId xmlns:p14="http://schemas.microsoft.com/office/powerpoint/2010/main" val="31870294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397" y="1122363"/>
            <a:ext cx="9146381"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397" y="3602038"/>
            <a:ext cx="9146381" cy="1655762"/>
          </a:xfrm>
        </p:spPr>
        <p:txBody>
          <a:bodyPr/>
          <a:lstStyle>
            <a:lvl1pPr marL="0" indent="0" algn="ctr">
              <a:buNone/>
              <a:defRPr sz="2400"/>
            </a:lvl1pPr>
            <a:lvl2pPr marL="457146" indent="0" algn="ctr">
              <a:buNone/>
              <a:defRPr sz="2000"/>
            </a:lvl2pPr>
            <a:lvl3pPr marL="914292" indent="0" algn="ctr">
              <a:buNone/>
              <a:defRPr sz="1800"/>
            </a:lvl3pPr>
            <a:lvl4pPr marL="1371436" indent="0" algn="ctr">
              <a:buNone/>
              <a:defRPr sz="1600"/>
            </a:lvl4pPr>
            <a:lvl5pPr marL="1828580" indent="0" algn="ctr">
              <a:buNone/>
              <a:defRPr sz="1600"/>
            </a:lvl5pPr>
            <a:lvl6pPr marL="2285726" indent="0" algn="ctr">
              <a:buNone/>
              <a:defRPr sz="1600"/>
            </a:lvl6pPr>
            <a:lvl7pPr marL="2742872" indent="0" algn="ctr">
              <a:buNone/>
              <a:defRPr sz="1600"/>
            </a:lvl7pPr>
            <a:lvl8pPr marL="3200016" indent="0" algn="ctr">
              <a:buNone/>
              <a:defRPr sz="1600"/>
            </a:lvl8pPr>
            <a:lvl9pPr marL="3657161"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C7B28354-93DA-48DE-9531-C7BFEB055117}" type="datetimeFigureOut">
              <a:rPr lang="zh-CN" altLang="en-US" smtClean="0">
                <a:solidFill>
                  <a:prstClr val="black">
                    <a:tint val="75000"/>
                  </a:prstClr>
                </a:solidFill>
              </a:rPr>
              <a:pPr/>
              <a:t>2021/9/8</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E4C73BFD-3455-4331-8693-A62B4FB039AF}"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385546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7B28354-93DA-48DE-9531-C7BFEB055117}" type="datetimeFigureOut">
              <a:rPr lang="zh-CN" altLang="en-US" smtClean="0">
                <a:solidFill>
                  <a:prstClr val="black">
                    <a:tint val="75000"/>
                  </a:prstClr>
                </a:solidFill>
              </a:rPr>
              <a:pPr/>
              <a:t>2021/9/8</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E4C73BFD-3455-4331-8693-A62B4FB039AF}"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2114217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2067" y="1709752"/>
            <a:ext cx="10518338"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2067" y="4589477"/>
            <a:ext cx="10518338" cy="1500187"/>
          </a:xfrm>
        </p:spPr>
        <p:txBody>
          <a:bodyPr/>
          <a:lstStyle>
            <a:lvl1pPr marL="0" indent="0">
              <a:buNone/>
              <a:defRPr sz="2400">
                <a:solidFill>
                  <a:schemeClr val="tx1">
                    <a:tint val="75000"/>
                  </a:schemeClr>
                </a:solidFill>
              </a:defRPr>
            </a:lvl1pPr>
            <a:lvl2pPr marL="457146" indent="0">
              <a:buNone/>
              <a:defRPr sz="2000">
                <a:solidFill>
                  <a:schemeClr val="tx1">
                    <a:tint val="75000"/>
                  </a:schemeClr>
                </a:solidFill>
              </a:defRPr>
            </a:lvl2pPr>
            <a:lvl3pPr marL="914292" indent="0">
              <a:buNone/>
              <a:defRPr sz="1800">
                <a:solidFill>
                  <a:schemeClr val="tx1">
                    <a:tint val="75000"/>
                  </a:schemeClr>
                </a:solidFill>
              </a:defRPr>
            </a:lvl3pPr>
            <a:lvl4pPr marL="1371436" indent="0">
              <a:buNone/>
              <a:defRPr sz="1600">
                <a:solidFill>
                  <a:schemeClr val="tx1">
                    <a:tint val="75000"/>
                  </a:schemeClr>
                </a:solidFill>
              </a:defRPr>
            </a:lvl4pPr>
            <a:lvl5pPr marL="1828580" indent="0">
              <a:buNone/>
              <a:defRPr sz="1600">
                <a:solidFill>
                  <a:schemeClr val="tx1">
                    <a:tint val="75000"/>
                  </a:schemeClr>
                </a:solidFill>
              </a:defRPr>
            </a:lvl5pPr>
            <a:lvl6pPr marL="2285726" indent="0">
              <a:buNone/>
              <a:defRPr sz="1600">
                <a:solidFill>
                  <a:schemeClr val="tx1">
                    <a:tint val="75000"/>
                  </a:schemeClr>
                </a:solidFill>
              </a:defRPr>
            </a:lvl6pPr>
            <a:lvl7pPr marL="2742872" indent="0">
              <a:buNone/>
              <a:defRPr sz="1600">
                <a:solidFill>
                  <a:schemeClr val="tx1">
                    <a:tint val="75000"/>
                  </a:schemeClr>
                </a:solidFill>
              </a:defRPr>
            </a:lvl7pPr>
            <a:lvl8pPr marL="3200016" indent="0">
              <a:buNone/>
              <a:defRPr sz="1600">
                <a:solidFill>
                  <a:schemeClr val="tx1">
                    <a:tint val="75000"/>
                  </a:schemeClr>
                </a:solidFill>
              </a:defRPr>
            </a:lvl8pPr>
            <a:lvl9pPr marL="3657161"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C7B28354-93DA-48DE-9531-C7BFEB055117}" type="datetimeFigureOut">
              <a:rPr lang="zh-CN" altLang="en-US" smtClean="0">
                <a:solidFill>
                  <a:prstClr val="black">
                    <a:tint val="75000"/>
                  </a:prstClr>
                </a:solidFill>
              </a:rPr>
              <a:pPr/>
              <a:t>2021/9/8</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E4C73BFD-3455-4331-8693-A62B4FB039AF}"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9773778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418" y="1825625"/>
            <a:ext cx="5182949"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3809" y="1825625"/>
            <a:ext cx="5182949"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C7B28354-93DA-48DE-9531-C7BFEB055117}" type="datetimeFigureOut">
              <a:rPr lang="zh-CN" altLang="en-US" smtClean="0">
                <a:solidFill>
                  <a:prstClr val="black">
                    <a:tint val="75000"/>
                  </a:prstClr>
                </a:solidFill>
              </a:rPr>
              <a:pPr/>
              <a:t>2021/9/8</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E4C73BFD-3455-4331-8693-A62B4FB039AF}"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5228050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1" name="矩形 10"/>
          <p:cNvSpPr/>
          <p:nvPr userDrawn="1"/>
        </p:nvSpPr>
        <p:spPr>
          <a:xfrm>
            <a:off x="6155131" y="5859636"/>
            <a:ext cx="775338" cy="246209"/>
          </a:xfrm>
          <a:prstGeom prst="rect">
            <a:avLst/>
          </a:prstGeom>
        </p:spPr>
        <p:txBody>
          <a:bodyPr wrap="square" lIns="91429" tIns="45714" rIns="91429" bIns="45714">
            <a:spAutoFit/>
          </a:bodyPr>
          <a:lstStyle/>
          <a:p>
            <a:pPr defTabSz="914292">
              <a:defRPr/>
            </a:pPr>
            <a:r>
              <a:rPr lang="en-US" altLang="zh-CN" sz="100" kern="0" dirty="0">
                <a:solidFill>
                  <a:prstClr val="white"/>
                </a:solidFill>
              </a:rPr>
              <a:t>PPT</a:t>
            </a:r>
            <a:r>
              <a:rPr lang="zh-CN" altLang="en-US" sz="100" kern="0" dirty="0">
                <a:solidFill>
                  <a:prstClr val="white"/>
                </a:solidFill>
              </a:rPr>
              <a:t>模板下载：</a:t>
            </a:r>
            <a:r>
              <a:rPr lang="en-US" altLang="zh-CN" sz="100" kern="0" dirty="0">
                <a:solidFill>
                  <a:prstClr val="white"/>
                </a:solidFill>
              </a:rPr>
              <a:t>www.1ppt.com/moban/     </a:t>
            </a:r>
            <a:r>
              <a:rPr lang="zh-CN" altLang="en-US" sz="100" kern="0" dirty="0">
                <a:solidFill>
                  <a:prstClr val="white"/>
                </a:solidFill>
              </a:rPr>
              <a:t>行业</a:t>
            </a:r>
            <a:r>
              <a:rPr lang="en-US" altLang="zh-CN" sz="100" kern="0" dirty="0">
                <a:solidFill>
                  <a:prstClr val="white"/>
                </a:solidFill>
              </a:rPr>
              <a:t>PPT</a:t>
            </a:r>
            <a:r>
              <a:rPr lang="zh-CN" altLang="en-US" sz="100" kern="0" dirty="0">
                <a:solidFill>
                  <a:prstClr val="white"/>
                </a:solidFill>
              </a:rPr>
              <a:t>模板：</a:t>
            </a:r>
            <a:r>
              <a:rPr lang="en-US" altLang="zh-CN" sz="100" kern="0" dirty="0">
                <a:solidFill>
                  <a:prstClr val="white"/>
                </a:solidFill>
              </a:rPr>
              <a:t>www.1ppt.com/hangye/ </a:t>
            </a:r>
          </a:p>
          <a:p>
            <a:pPr defTabSz="914292">
              <a:defRPr/>
            </a:pPr>
            <a:r>
              <a:rPr lang="zh-CN" altLang="en-US" sz="100" kern="0" dirty="0">
                <a:solidFill>
                  <a:prstClr val="white"/>
                </a:solidFill>
              </a:rPr>
              <a:t>节日</a:t>
            </a:r>
            <a:r>
              <a:rPr lang="en-US" altLang="zh-CN" sz="100" kern="0" dirty="0">
                <a:solidFill>
                  <a:prstClr val="white"/>
                </a:solidFill>
              </a:rPr>
              <a:t>PPT</a:t>
            </a:r>
            <a:r>
              <a:rPr lang="zh-CN" altLang="en-US" sz="100" kern="0" dirty="0">
                <a:solidFill>
                  <a:prstClr val="white"/>
                </a:solidFill>
              </a:rPr>
              <a:t>模板：</a:t>
            </a:r>
            <a:r>
              <a:rPr lang="en-US" altLang="zh-CN" sz="100" kern="0" dirty="0">
                <a:solidFill>
                  <a:prstClr val="white"/>
                </a:solidFill>
              </a:rPr>
              <a:t>www.1ppt.com/jieri/           PPT</a:t>
            </a:r>
            <a:r>
              <a:rPr lang="zh-CN" altLang="en-US" sz="100" kern="0" dirty="0">
                <a:solidFill>
                  <a:prstClr val="white"/>
                </a:solidFill>
              </a:rPr>
              <a:t>素材下载：</a:t>
            </a:r>
            <a:r>
              <a:rPr lang="en-US" altLang="zh-CN" sz="100" kern="0" dirty="0">
                <a:solidFill>
                  <a:prstClr val="white"/>
                </a:solidFill>
              </a:rPr>
              <a:t>www.1ppt.com/sucai/</a:t>
            </a:r>
          </a:p>
          <a:p>
            <a:pPr defTabSz="914292">
              <a:defRPr/>
            </a:pPr>
            <a:r>
              <a:rPr lang="en-US" altLang="zh-CN" sz="100" kern="0" dirty="0">
                <a:solidFill>
                  <a:prstClr val="white"/>
                </a:solidFill>
              </a:rPr>
              <a:t>PPT</a:t>
            </a:r>
            <a:r>
              <a:rPr lang="zh-CN" altLang="en-US" sz="100" kern="0" dirty="0">
                <a:solidFill>
                  <a:prstClr val="white"/>
                </a:solidFill>
              </a:rPr>
              <a:t>背景图片：</a:t>
            </a:r>
            <a:r>
              <a:rPr lang="en-US" altLang="zh-CN" sz="100" kern="0" dirty="0">
                <a:solidFill>
                  <a:prstClr val="white"/>
                </a:solidFill>
              </a:rPr>
              <a:t>www.1ppt.com/beijing/      PPT</a:t>
            </a:r>
            <a:r>
              <a:rPr lang="zh-CN" altLang="en-US" sz="100" kern="0" dirty="0">
                <a:solidFill>
                  <a:prstClr val="white"/>
                </a:solidFill>
              </a:rPr>
              <a:t>图表下载：</a:t>
            </a:r>
            <a:r>
              <a:rPr lang="en-US" altLang="zh-CN" sz="100" kern="0" dirty="0">
                <a:solidFill>
                  <a:prstClr val="white"/>
                </a:solidFill>
              </a:rPr>
              <a:t>www.1ppt.com/tubiao/      </a:t>
            </a:r>
          </a:p>
          <a:p>
            <a:pPr defTabSz="914292">
              <a:defRPr/>
            </a:pPr>
            <a:r>
              <a:rPr lang="zh-CN" altLang="en-US" sz="100" kern="0" dirty="0">
                <a:solidFill>
                  <a:prstClr val="white"/>
                </a:solidFill>
              </a:rPr>
              <a:t>优秀</a:t>
            </a:r>
            <a:r>
              <a:rPr lang="en-US" altLang="zh-CN" sz="100" kern="0" dirty="0">
                <a:solidFill>
                  <a:prstClr val="white"/>
                </a:solidFill>
              </a:rPr>
              <a:t>PPT</a:t>
            </a:r>
            <a:r>
              <a:rPr lang="zh-CN" altLang="en-US" sz="100" kern="0" dirty="0">
                <a:solidFill>
                  <a:prstClr val="white"/>
                </a:solidFill>
              </a:rPr>
              <a:t>下载：</a:t>
            </a:r>
            <a:r>
              <a:rPr lang="en-US" altLang="zh-CN" sz="100" kern="0" dirty="0">
                <a:solidFill>
                  <a:prstClr val="white"/>
                </a:solidFill>
              </a:rPr>
              <a:t>www.1ppt.com/xiazai/        PPT</a:t>
            </a:r>
            <a:r>
              <a:rPr lang="zh-CN" altLang="en-US" sz="100" kern="0" dirty="0">
                <a:solidFill>
                  <a:prstClr val="white"/>
                </a:solidFill>
              </a:rPr>
              <a:t>教程： </a:t>
            </a:r>
            <a:r>
              <a:rPr lang="en-US" altLang="zh-CN" sz="100" kern="0" dirty="0">
                <a:solidFill>
                  <a:prstClr val="white"/>
                </a:solidFill>
              </a:rPr>
              <a:t>www.1ppt.com/powerpoint/      </a:t>
            </a:r>
          </a:p>
          <a:p>
            <a:pPr defTabSz="914292">
              <a:defRPr/>
            </a:pPr>
            <a:r>
              <a:rPr lang="en-US" altLang="zh-CN" sz="100" kern="0" dirty="0">
                <a:solidFill>
                  <a:prstClr val="white"/>
                </a:solidFill>
              </a:rPr>
              <a:t>Word</a:t>
            </a:r>
            <a:r>
              <a:rPr lang="zh-CN" altLang="en-US" sz="100" kern="0" dirty="0">
                <a:solidFill>
                  <a:prstClr val="white"/>
                </a:solidFill>
              </a:rPr>
              <a:t>教程： </a:t>
            </a:r>
            <a:r>
              <a:rPr lang="en-US" altLang="zh-CN" sz="100" kern="0" dirty="0">
                <a:solidFill>
                  <a:prstClr val="white"/>
                </a:solidFill>
              </a:rPr>
              <a:t>www.1ppt.com/word/              Excel</a:t>
            </a:r>
            <a:r>
              <a:rPr lang="zh-CN" altLang="en-US" sz="100" kern="0" dirty="0">
                <a:solidFill>
                  <a:prstClr val="white"/>
                </a:solidFill>
              </a:rPr>
              <a:t>教程：</a:t>
            </a:r>
            <a:r>
              <a:rPr lang="en-US" altLang="zh-CN" sz="100" kern="0" dirty="0">
                <a:solidFill>
                  <a:prstClr val="white"/>
                </a:solidFill>
              </a:rPr>
              <a:t>www.1ppt.com/excel/  </a:t>
            </a:r>
          </a:p>
          <a:p>
            <a:pPr defTabSz="914292">
              <a:defRPr/>
            </a:pPr>
            <a:r>
              <a:rPr lang="zh-CN" altLang="en-US" sz="100" kern="0" dirty="0">
                <a:solidFill>
                  <a:prstClr val="white"/>
                </a:solidFill>
              </a:rPr>
              <a:t>资料下载：</a:t>
            </a:r>
            <a:r>
              <a:rPr lang="en-US" altLang="zh-CN" sz="100" kern="0" dirty="0">
                <a:solidFill>
                  <a:prstClr val="white"/>
                </a:solidFill>
              </a:rPr>
              <a:t>www.1ppt.com/ziliao/                PPT</a:t>
            </a:r>
            <a:r>
              <a:rPr lang="zh-CN" altLang="en-US" sz="100" kern="0" dirty="0">
                <a:solidFill>
                  <a:prstClr val="white"/>
                </a:solidFill>
              </a:rPr>
              <a:t>课件下载：</a:t>
            </a:r>
            <a:r>
              <a:rPr lang="en-US" altLang="zh-CN" sz="100" kern="0" dirty="0">
                <a:solidFill>
                  <a:prstClr val="white"/>
                </a:solidFill>
              </a:rPr>
              <a:t>www.1ppt.com/kejian/ </a:t>
            </a:r>
          </a:p>
          <a:p>
            <a:pPr defTabSz="914292">
              <a:defRPr/>
            </a:pPr>
            <a:r>
              <a:rPr lang="zh-CN" altLang="en-US" sz="100" kern="0" dirty="0">
                <a:solidFill>
                  <a:prstClr val="white"/>
                </a:solidFill>
              </a:rPr>
              <a:t>范文下载：</a:t>
            </a:r>
            <a:r>
              <a:rPr lang="en-US" altLang="zh-CN" sz="100" kern="0" dirty="0">
                <a:solidFill>
                  <a:prstClr val="white"/>
                </a:solidFill>
              </a:rPr>
              <a:t>www.1ppt.com/fanwen/             </a:t>
            </a:r>
            <a:r>
              <a:rPr lang="zh-CN" altLang="en-US" sz="100" kern="0" dirty="0">
                <a:solidFill>
                  <a:prstClr val="white"/>
                </a:solidFill>
              </a:rPr>
              <a:t>试卷下载：</a:t>
            </a:r>
            <a:r>
              <a:rPr lang="en-US" altLang="zh-CN" sz="100" kern="0" dirty="0">
                <a:solidFill>
                  <a:prstClr val="white"/>
                </a:solidFill>
              </a:rPr>
              <a:t>www.1ppt.com/shiti/  </a:t>
            </a:r>
          </a:p>
          <a:p>
            <a:pPr defTabSz="914292">
              <a:defRPr/>
            </a:pPr>
            <a:r>
              <a:rPr lang="zh-CN" altLang="en-US" sz="100" kern="0" dirty="0">
                <a:solidFill>
                  <a:prstClr val="white"/>
                </a:solidFill>
              </a:rPr>
              <a:t>教案下载：</a:t>
            </a:r>
            <a:r>
              <a:rPr lang="en-US" altLang="zh-CN" sz="100" kern="0" dirty="0">
                <a:solidFill>
                  <a:prstClr val="white"/>
                </a:solidFill>
              </a:rPr>
              <a:t>www.1ppt.com/jiaoan/        </a:t>
            </a:r>
          </a:p>
          <a:p>
            <a:pPr defTabSz="914292">
              <a:defRPr/>
            </a:pPr>
            <a:r>
              <a:rPr lang="zh-CN" altLang="en-US" sz="100" kern="0" dirty="0">
                <a:solidFill>
                  <a:prstClr val="white"/>
                </a:solidFill>
              </a:rPr>
              <a:t>字体下载：</a:t>
            </a:r>
            <a:r>
              <a:rPr lang="en-US" altLang="zh-CN" sz="100" kern="0" dirty="0">
                <a:solidFill>
                  <a:prstClr val="white"/>
                </a:solidFill>
              </a:rPr>
              <a:t>www.1ppt.com/ziti/</a:t>
            </a:r>
          </a:p>
          <a:p>
            <a:pPr defTabSz="914292">
              <a:defRPr/>
            </a:pPr>
            <a:r>
              <a:rPr lang="en-US" altLang="zh-CN" sz="100" kern="0" dirty="0">
                <a:solidFill>
                  <a:prstClr val="white"/>
                </a:solidFill>
              </a:rPr>
              <a:t> </a:t>
            </a:r>
            <a:endParaRPr lang="zh-CN" altLang="en-US" sz="100" kern="0" dirty="0">
              <a:solidFill>
                <a:prstClr val="white"/>
              </a:solidFill>
            </a:endParaRPr>
          </a:p>
        </p:txBody>
      </p:sp>
      <p:sp>
        <p:nvSpPr>
          <p:cNvPr id="2" name="标题 1"/>
          <p:cNvSpPr>
            <a:spLocks noGrp="1"/>
          </p:cNvSpPr>
          <p:nvPr>
            <p:ph type="title"/>
          </p:nvPr>
        </p:nvSpPr>
        <p:spPr>
          <a:xfrm>
            <a:off x="840007" y="365125"/>
            <a:ext cx="10518338" cy="1325563"/>
          </a:xfrm>
        </p:spPr>
        <p:txBody>
          <a:bodyPr/>
          <a:lstStyle/>
          <a:p>
            <a:r>
              <a:rPr lang="zh-CN" altLang="en-US"/>
              <a:t>单击此处编辑母版标题样式</a:t>
            </a:r>
          </a:p>
        </p:txBody>
      </p:sp>
      <p:sp>
        <p:nvSpPr>
          <p:cNvPr id="3" name="文本占位符 2"/>
          <p:cNvSpPr>
            <a:spLocks noGrp="1"/>
          </p:cNvSpPr>
          <p:nvPr>
            <p:ph type="body" idx="1"/>
          </p:nvPr>
        </p:nvSpPr>
        <p:spPr>
          <a:xfrm>
            <a:off x="840016" y="1681167"/>
            <a:ext cx="5159130" cy="823912"/>
          </a:xfrm>
        </p:spPr>
        <p:txBody>
          <a:bodyPr anchor="b"/>
          <a:lstStyle>
            <a:lvl1pPr marL="0" indent="0">
              <a:buNone/>
              <a:defRPr sz="2400" b="1"/>
            </a:lvl1pPr>
            <a:lvl2pPr marL="457146" indent="0">
              <a:buNone/>
              <a:defRPr sz="2000" b="1"/>
            </a:lvl2pPr>
            <a:lvl3pPr marL="914292" indent="0">
              <a:buNone/>
              <a:defRPr sz="1800" b="1"/>
            </a:lvl3pPr>
            <a:lvl4pPr marL="1371436" indent="0">
              <a:buNone/>
              <a:defRPr sz="1600" b="1"/>
            </a:lvl4pPr>
            <a:lvl5pPr marL="1828580" indent="0">
              <a:buNone/>
              <a:defRPr sz="1600" b="1"/>
            </a:lvl5pPr>
            <a:lvl6pPr marL="2285726" indent="0">
              <a:buNone/>
              <a:defRPr sz="1600" b="1"/>
            </a:lvl6pPr>
            <a:lvl7pPr marL="2742872" indent="0">
              <a:buNone/>
              <a:defRPr sz="1600" b="1"/>
            </a:lvl7pPr>
            <a:lvl8pPr marL="3200016" indent="0">
              <a:buNone/>
              <a:defRPr sz="1600" b="1"/>
            </a:lvl8pPr>
            <a:lvl9pPr marL="3657161"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40016" y="2505075"/>
            <a:ext cx="5159130"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3811" y="1681167"/>
            <a:ext cx="5184537" cy="823912"/>
          </a:xfrm>
        </p:spPr>
        <p:txBody>
          <a:bodyPr anchor="b"/>
          <a:lstStyle>
            <a:lvl1pPr marL="0" indent="0">
              <a:buNone/>
              <a:defRPr sz="2400" b="1"/>
            </a:lvl1pPr>
            <a:lvl2pPr marL="457146" indent="0">
              <a:buNone/>
              <a:defRPr sz="2000" b="1"/>
            </a:lvl2pPr>
            <a:lvl3pPr marL="914292" indent="0">
              <a:buNone/>
              <a:defRPr sz="1800" b="1"/>
            </a:lvl3pPr>
            <a:lvl4pPr marL="1371436" indent="0">
              <a:buNone/>
              <a:defRPr sz="1600" b="1"/>
            </a:lvl4pPr>
            <a:lvl5pPr marL="1828580" indent="0">
              <a:buNone/>
              <a:defRPr sz="1600" b="1"/>
            </a:lvl5pPr>
            <a:lvl6pPr marL="2285726" indent="0">
              <a:buNone/>
              <a:defRPr sz="1600" b="1"/>
            </a:lvl6pPr>
            <a:lvl7pPr marL="2742872" indent="0">
              <a:buNone/>
              <a:defRPr sz="1600" b="1"/>
            </a:lvl7pPr>
            <a:lvl8pPr marL="3200016" indent="0">
              <a:buNone/>
              <a:defRPr sz="1600" b="1"/>
            </a:lvl8pPr>
            <a:lvl9pPr marL="3657161"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3811" y="2505075"/>
            <a:ext cx="518453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C7B28354-93DA-48DE-9531-C7BFEB055117}" type="datetimeFigureOut">
              <a:rPr lang="zh-CN" altLang="en-US" smtClean="0">
                <a:solidFill>
                  <a:prstClr val="black">
                    <a:tint val="75000"/>
                  </a:prstClr>
                </a:solidFill>
              </a:rPr>
              <a:pPr/>
              <a:t>2021/9/8</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E4C73BFD-3455-4331-8693-A62B4FB039AF}"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5657939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grpSp>
        <p:nvGrpSpPr>
          <p:cNvPr id="259" name="Group 3"/>
          <p:cNvGrpSpPr/>
          <p:nvPr userDrawn="1"/>
        </p:nvGrpSpPr>
        <p:grpSpPr>
          <a:xfrm rot="10800000" flipV="1">
            <a:off x="2282921" y="6225656"/>
            <a:ext cx="412706" cy="1820482"/>
            <a:chOff x="4980416" y="5037518"/>
            <a:chExt cx="412706" cy="1820482"/>
          </a:xfrm>
        </p:grpSpPr>
        <p:sp>
          <p:nvSpPr>
            <p:cNvPr id="260" name="Freeform 11"/>
            <p:cNvSpPr>
              <a:spLocks/>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261" name="Freeform 12"/>
            <p:cNvSpPr>
              <a:spLocks/>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262" name="Freeform 13"/>
            <p:cNvSpPr>
              <a:spLocks/>
            </p:cNvSpPr>
            <p:nvPr/>
          </p:nvSpPr>
          <p:spPr bwMode="auto">
            <a:xfrm>
              <a:off x="5078038" y="5468401"/>
              <a:ext cx="125899" cy="1386906"/>
            </a:xfrm>
            <a:custGeom>
              <a:avLst/>
              <a:gdLst>
                <a:gd name="T0" fmla="*/ 79 w 79"/>
                <a:gd name="T1" fmla="*/ 871 h 871"/>
                <a:gd name="T2" fmla="*/ 0 w 79"/>
                <a:gd name="T3" fmla="*/ 871 h 871"/>
                <a:gd name="T4" fmla="*/ 0 w 79"/>
                <a:gd name="T5" fmla="*/ 33 h 871"/>
                <a:gd name="T6" fmla="*/ 39 w 79"/>
                <a:gd name="T7" fmla="*/ 1 h 871"/>
                <a:gd name="T8" fmla="*/ 79 w 79"/>
                <a:gd name="T9" fmla="*/ 33 h 871"/>
                <a:gd name="T10" fmla="*/ 79 w 79"/>
                <a:gd name="T11" fmla="*/ 871 h 871"/>
              </a:gdLst>
              <a:ahLst/>
              <a:cxnLst>
                <a:cxn ang="0">
                  <a:pos x="T0" y="T1"/>
                </a:cxn>
                <a:cxn ang="0">
                  <a:pos x="T2" y="T3"/>
                </a:cxn>
                <a:cxn ang="0">
                  <a:pos x="T4" y="T5"/>
                </a:cxn>
                <a:cxn ang="0">
                  <a:pos x="T6" y="T7"/>
                </a:cxn>
                <a:cxn ang="0">
                  <a:pos x="T8" y="T9"/>
                </a:cxn>
                <a:cxn ang="0">
                  <a:pos x="T10" y="T11"/>
                </a:cxn>
              </a:cxnLst>
              <a:rect l="0" t="0" r="r" b="b"/>
              <a:pathLst>
                <a:path w="79" h="871">
                  <a:moveTo>
                    <a:pt x="79" y="871"/>
                  </a:moveTo>
                  <a:cubicBezTo>
                    <a:pt x="0" y="871"/>
                    <a:pt x="0" y="871"/>
                    <a:pt x="0" y="871"/>
                  </a:cubicBezTo>
                  <a:cubicBezTo>
                    <a:pt x="0" y="33"/>
                    <a:pt x="0" y="33"/>
                    <a:pt x="0" y="33"/>
                  </a:cubicBezTo>
                  <a:cubicBezTo>
                    <a:pt x="0" y="33"/>
                    <a:pt x="5" y="2"/>
                    <a:pt x="39" y="1"/>
                  </a:cubicBezTo>
                  <a:cubicBezTo>
                    <a:pt x="73" y="0"/>
                    <a:pt x="79" y="33"/>
                    <a:pt x="79" y="33"/>
                  </a:cubicBezTo>
                  <a:cubicBezTo>
                    <a:pt x="79" y="871"/>
                    <a:pt x="79" y="871"/>
                    <a:pt x="79" y="871"/>
                  </a:cubicBezTo>
                </a:path>
              </a:pathLst>
            </a:custGeom>
            <a:solidFill>
              <a:srgbClr val="00A39E">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263" name="Freeform 14"/>
            <p:cNvSpPr>
              <a:spLocks/>
            </p:cNvSpPr>
            <p:nvPr/>
          </p:nvSpPr>
          <p:spPr bwMode="auto">
            <a:xfrm>
              <a:off x="5200571" y="5465708"/>
              <a:ext cx="101662" cy="1387579"/>
            </a:xfrm>
            <a:custGeom>
              <a:avLst/>
              <a:gdLst>
                <a:gd name="T0" fmla="*/ 64 w 64"/>
                <a:gd name="T1" fmla="*/ 872 h 872"/>
                <a:gd name="T2" fmla="*/ 0 w 64"/>
                <a:gd name="T3" fmla="*/ 872 h 872"/>
                <a:gd name="T4" fmla="*/ 0 w 64"/>
                <a:gd name="T5" fmla="*/ 33 h 872"/>
                <a:gd name="T6" fmla="*/ 31 w 64"/>
                <a:gd name="T7" fmla="*/ 1 h 872"/>
                <a:gd name="T8" fmla="*/ 64 w 64"/>
                <a:gd name="T9" fmla="*/ 33 h 872"/>
                <a:gd name="T10" fmla="*/ 64 w 64"/>
                <a:gd name="T11" fmla="*/ 872 h 872"/>
              </a:gdLst>
              <a:ahLst/>
              <a:cxnLst>
                <a:cxn ang="0">
                  <a:pos x="T0" y="T1"/>
                </a:cxn>
                <a:cxn ang="0">
                  <a:pos x="T2" y="T3"/>
                </a:cxn>
                <a:cxn ang="0">
                  <a:pos x="T4" y="T5"/>
                </a:cxn>
                <a:cxn ang="0">
                  <a:pos x="T6" y="T7"/>
                </a:cxn>
                <a:cxn ang="0">
                  <a:pos x="T8" y="T9"/>
                </a:cxn>
                <a:cxn ang="0">
                  <a:pos x="T10" y="T11"/>
                </a:cxn>
              </a:cxnLst>
              <a:rect l="0" t="0" r="r" b="b"/>
              <a:pathLst>
                <a:path w="64" h="872">
                  <a:moveTo>
                    <a:pt x="64" y="872"/>
                  </a:moveTo>
                  <a:cubicBezTo>
                    <a:pt x="0" y="872"/>
                    <a:pt x="0" y="872"/>
                    <a:pt x="0" y="872"/>
                  </a:cubicBezTo>
                  <a:cubicBezTo>
                    <a:pt x="0" y="33"/>
                    <a:pt x="0" y="33"/>
                    <a:pt x="0" y="33"/>
                  </a:cubicBezTo>
                  <a:cubicBezTo>
                    <a:pt x="0" y="33"/>
                    <a:pt x="4" y="2"/>
                    <a:pt x="31" y="1"/>
                  </a:cubicBezTo>
                  <a:cubicBezTo>
                    <a:pt x="58" y="0"/>
                    <a:pt x="64" y="33"/>
                    <a:pt x="64" y="33"/>
                  </a:cubicBezTo>
                  <a:cubicBezTo>
                    <a:pt x="64" y="872"/>
                    <a:pt x="64" y="872"/>
                    <a:pt x="64" y="872"/>
                  </a:cubicBezTo>
                </a:path>
              </a:pathLst>
            </a:custGeom>
            <a:solidFill>
              <a:srgbClr val="ABA0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264" name="Freeform 15"/>
            <p:cNvSpPr>
              <a:spLocks/>
            </p:cNvSpPr>
            <p:nvPr/>
          </p:nvSpPr>
          <p:spPr bwMode="auto">
            <a:xfrm>
              <a:off x="4980416" y="5465708"/>
              <a:ext cx="100315" cy="1387579"/>
            </a:xfrm>
            <a:custGeom>
              <a:avLst/>
              <a:gdLst>
                <a:gd name="T0" fmla="*/ 63 w 63"/>
                <a:gd name="T1" fmla="*/ 872 h 872"/>
                <a:gd name="T2" fmla="*/ 0 w 63"/>
                <a:gd name="T3" fmla="*/ 872 h 872"/>
                <a:gd name="T4" fmla="*/ 0 w 63"/>
                <a:gd name="T5" fmla="*/ 33 h 872"/>
                <a:gd name="T6" fmla="*/ 31 w 63"/>
                <a:gd name="T7" fmla="*/ 1 h 872"/>
                <a:gd name="T8" fmla="*/ 63 w 63"/>
                <a:gd name="T9" fmla="*/ 33 h 872"/>
                <a:gd name="T10" fmla="*/ 63 w 63"/>
                <a:gd name="T11" fmla="*/ 872 h 872"/>
              </a:gdLst>
              <a:ahLst/>
              <a:cxnLst>
                <a:cxn ang="0">
                  <a:pos x="T0" y="T1"/>
                </a:cxn>
                <a:cxn ang="0">
                  <a:pos x="T2" y="T3"/>
                </a:cxn>
                <a:cxn ang="0">
                  <a:pos x="T4" y="T5"/>
                </a:cxn>
                <a:cxn ang="0">
                  <a:pos x="T6" y="T7"/>
                </a:cxn>
                <a:cxn ang="0">
                  <a:pos x="T8" y="T9"/>
                </a:cxn>
                <a:cxn ang="0">
                  <a:pos x="T10" y="T11"/>
                </a:cxn>
              </a:cxnLst>
              <a:rect l="0" t="0" r="r" b="b"/>
              <a:pathLst>
                <a:path w="63" h="872">
                  <a:moveTo>
                    <a:pt x="63" y="872"/>
                  </a:moveTo>
                  <a:cubicBezTo>
                    <a:pt x="0" y="872"/>
                    <a:pt x="0" y="872"/>
                    <a:pt x="0" y="872"/>
                  </a:cubicBezTo>
                  <a:cubicBezTo>
                    <a:pt x="0" y="33"/>
                    <a:pt x="0" y="33"/>
                    <a:pt x="0" y="33"/>
                  </a:cubicBezTo>
                  <a:cubicBezTo>
                    <a:pt x="0" y="33"/>
                    <a:pt x="4" y="2"/>
                    <a:pt x="31" y="1"/>
                  </a:cubicBezTo>
                  <a:cubicBezTo>
                    <a:pt x="57" y="0"/>
                    <a:pt x="63" y="33"/>
                    <a:pt x="63" y="33"/>
                  </a:cubicBezTo>
                  <a:lnTo>
                    <a:pt x="63" y="872"/>
                  </a:lnTo>
                  <a:close/>
                </a:path>
              </a:pathLst>
            </a:custGeom>
            <a:solidFill>
              <a:srgbClr val="00A39E">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265" name="Freeform 16"/>
            <p:cNvSpPr>
              <a:spLocks/>
            </p:cNvSpPr>
            <p:nvPr/>
          </p:nvSpPr>
          <p:spPr bwMode="auto">
            <a:xfrm>
              <a:off x="5076019" y="5038865"/>
              <a:ext cx="132631" cy="192551"/>
            </a:xfrm>
            <a:custGeom>
              <a:avLst/>
              <a:gdLst>
                <a:gd name="T0" fmla="*/ 0 w 83"/>
                <a:gd name="T1" fmla="*/ 111 h 121"/>
                <a:gd name="T2" fmla="*/ 83 w 83"/>
                <a:gd name="T3" fmla="*/ 113 h 121"/>
                <a:gd name="T4" fmla="*/ 49 w 83"/>
                <a:gd name="T5" fmla="*/ 0 h 121"/>
                <a:gd name="T6" fmla="*/ 29 w 83"/>
                <a:gd name="T7" fmla="*/ 0 h 121"/>
                <a:gd name="T8" fmla="*/ 0 w 83"/>
                <a:gd name="T9" fmla="*/ 111 h 121"/>
              </a:gdLst>
              <a:ahLst/>
              <a:cxnLst>
                <a:cxn ang="0">
                  <a:pos x="T0" y="T1"/>
                </a:cxn>
                <a:cxn ang="0">
                  <a:pos x="T2" y="T3"/>
                </a:cxn>
                <a:cxn ang="0">
                  <a:pos x="T4" y="T5"/>
                </a:cxn>
                <a:cxn ang="0">
                  <a:pos x="T6" y="T7"/>
                </a:cxn>
                <a:cxn ang="0">
                  <a:pos x="T8" y="T9"/>
                </a:cxn>
              </a:cxnLst>
              <a:rect l="0" t="0" r="r" b="b"/>
              <a:pathLst>
                <a:path w="83" h="121">
                  <a:moveTo>
                    <a:pt x="0" y="111"/>
                  </a:moveTo>
                  <a:cubicBezTo>
                    <a:pt x="0" y="111"/>
                    <a:pt x="40" y="121"/>
                    <a:pt x="83" y="113"/>
                  </a:cubicBezTo>
                  <a:cubicBezTo>
                    <a:pt x="49" y="0"/>
                    <a:pt x="49" y="0"/>
                    <a:pt x="49" y="0"/>
                  </a:cubicBezTo>
                  <a:cubicBezTo>
                    <a:pt x="29" y="0"/>
                    <a:pt x="29" y="0"/>
                    <a:pt x="29" y="0"/>
                  </a:cubicBezTo>
                  <a:cubicBezTo>
                    <a:pt x="0" y="111"/>
                    <a:pt x="0" y="111"/>
                    <a:pt x="0" y="111"/>
                  </a:cubicBezTo>
                </a:path>
              </a:pathLst>
            </a:custGeom>
            <a:solidFill>
              <a:srgbClr val="00A39E">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266" name="Freeform 35"/>
            <p:cNvSpPr>
              <a:spLocks/>
            </p:cNvSpPr>
            <p:nvPr/>
          </p:nvSpPr>
          <p:spPr bwMode="auto">
            <a:xfrm>
              <a:off x="5143344" y="5037518"/>
              <a:ext cx="249778" cy="1820482"/>
            </a:xfrm>
            <a:custGeom>
              <a:avLst/>
              <a:gdLst>
                <a:gd name="T0" fmla="*/ 34 w 157"/>
                <a:gd name="T1" fmla="*/ 0 h 1144"/>
                <a:gd name="T2" fmla="*/ 0 w 157"/>
                <a:gd name="T3" fmla="*/ 1 h 1144"/>
                <a:gd name="T4" fmla="*/ 7 w 157"/>
                <a:gd name="T5" fmla="*/ 1 h 1144"/>
                <a:gd name="T6" fmla="*/ 41 w 157"/>
                <a:gd name="T7" fmla="*/ 114 h 1144"/>
                <a:gd name="T8" fmla="*/ 41 w 157"/>
                <a:gd name="T9" fmla="*/ 114 h 1144"/>
                <a:gd name="T10" fmla="*/ 94 w 157"/>
                <a:gd name="T11" fmla="*/ 285 h 1144"/>
                <a:gd name="T12" fmla="*/ 94 w 157"/>
                <a:gd name="T13" fmla="*/ 286 h 1144"/>
                <a:gd name="T14" fmla="*/ 100 w 157"/>
                <a:gd name="T15" fmla="*/ 302 h 1144"/>
                <a:gd name="T16" fmla="*/ 100 w 157"/>
                <a:gd name="T17" fmla="*/ 1141 h 1144"/>
                <a:gd name="T18" fmla="*/ 38 w 157"/>
                <a:gd name="T19" fmla="*/ 1141 h 1144"/>
                <a:gd name="T20" fmla="*/ 38 w 157"/>
                <a:gd name="T21" fmla="*/ 1142 h 1144"/>
                <a:gd name="T22" fmla="*/ 0 w 157"/>
                <a:gd name="T23" fmla="*/ 1142 h 1144"/>
                <a:gd name="T24" fmla="*/ 0 w 157"/>
                <a:gd name="T25" fmla="*/ 1144 h 1144"/>
                <a:gd name="T26" fmla="*/ 157 w 157"/>
                <a:gd name="T27" fmla="*/ 1142 h 1144"/>
                <a:gd name="T28" fmla="*/ 142 w 157"/>
                <a:gd name="T29" fmla="*/ 290 h 1144"/>
                <a:gd name="T30" fmla="*/ 34 w 157"/>
                <a:gd name="T31" fmla="*/ 0 h 1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7" h="1144">
                  <a:moveTo>
                    <a:pt x="34" y="0"/>
                  </a:moveTo>
                  <a:cubicBezTo>
                    <a:pt x="0" y="1"/>
                    <a:pt x="0" y="1"/>
                    <a:pt x="0" y="1"/>
                  </a:cubicBezTo>
                  <a:cubicBezTo>
                    <a:pt x="7" y="1"/>
                    <a:pt x="7" y="1"/>
                    <a:pt x="7" y="1"/>
                  </a:cubicBezTo>
                  <a:cubicBezTo>
                    <a:pt x="41" y="114"/>
                    <a:pt x="41" y="114"/>
                    <a:pt x="41" y="114"/>
                  </a:cubicBezTo>
                  <a:cubicBezTo>
                    <a:pt x="41" y="114"/>
                    <a:pt x="41" y="114"/>
                    <a:pt x="41" y="114"/>
                  </a:cubicBezTo>
                  <a:cubicBezTo>
                    <a:pt x="94" y="285"/>
                    <a:pt x="94" y="285"/>
                    <a:pt x="94" y="285"/>
                  </a:cubicBezTo>
                  <a:cubicBezTo>
                    <a:pt x="94" y="286"/>
                    <a:pt x="94" y="286"/>
                    <a:pt x="94" y="286"/>
                  </a:cubicBezTo>
                  <a:cubicBezTo>
                    <a:pt x="98" y="294"/>
                    <a:pt x="100" y="302"/>
                    <a:pt x="100" y="302"/>
                  </a:cubicBezTo>
                  <a:cubicBezTo>
                    <a:pt x="100" y="1141"/>
                    <a:pt x="100" y="1141"/>
                    <a:pt x="100" y="1141"/>
                  </a:cubicBezTo>
                  <a:cubicBezTo>
                    <a:pt x="38" y="1141"/>
                    <a:pt x="38" y="1141"/>
                    <a:pt x="38" y="1141"/>
                  </a:cubicBezTo>
                  <a:cubicBezTo>
                    <a:pt x="38" y="1142"/>
                    <a:pt x="38" y="1142"/>
                    <a:pt x="38" y="1142"/>
                  </a:cubicBezTo>
                  <a:cubicBezTo>
                    <a:pt x="0" y="1142"/>
                    <a:pt x="0" y="1142"/>
                    <a:pt x="0" y="1142"/>
                  </a:cubicBezTo>
                  <a:cubicBezTo>
                    <a:pt x="0" y="1144"/>
                    <a:pt x="0" y="1144"/>
                    <a:pt x="0" y="1144"/>
                  </a:cubicBezTo>
                  <a:cubicBezTo>
                    <a:pt x="157" y="1142"/>
                    <a:pt x="157" y="1142"/>
                    <a:pt x="157" y="11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267" name="Freeform 36"/>
            <p:cNvSpPr>
              <a:spLocks/>
            </p:cNvSpPr>
            <p:nvPr/>
          </p:nvSpPr>
          <p:spPr bwMode="auto">
            <a:xfrm>
              <a:off x="5143344" y="5218624"/>
              <a:ext cx="149463" cy="294886"/>
            </a:xfrm>
            <a:custGeom>
              <a:avLst/>
              <a:gdLst>
                <a:gd name="T0" fmla="*/ 41 w 94"/>
                <a:gd name="T1" fmla="*/ 0 h 185"/>
                <a:gd name="T2" fmla="*/ 6 w 94"/>
                <a:gd name="T3" fmla="*/ 3 h 185"/>
                <a:gd name="T4" fmla="*/ 0 w 94"/>
                <a:gd name="T5" fmla="*/ 3 h 185"/>
                <a:gd name="T6" fmla="*/ 0 w 94"/>
                <a:gd name="T7" fmla="*/ 158 h 185"/>
                <a:gd name="T8" fmla="*/ 37 w 94"/>
                <a:gd name="T9" fmla="*/ 185 h 185"/>
                <a:gd name="T10" fmla="*/ 67 w 94"/>
                <a:gd name="T11" fmla="*/ 156 h 185"/>
                <a:gd name="T12" fmla="*/ 68 w 94"/>
                <a:gd name="T13" fmla="*/ 156 h 185"/>
                <a:gd name="T14" fmla="*/ 94 w 94"/>
                <a:gd name="T15" fmla="*/ 172 h 185"/>
                <a:gd name="T16" fmla="*/ 94 w 94"/>
                <a:gd name="T17" fmla="*/ 171 h 185"/>
                <a:gd name="T18" fmla="*/ 41 w 94"/>
                <a:gd name="T19"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185">
                  <a:moveTo>
                    <a:pt x="41" y="0"/>
                  </a:moveTo>
                  <a:cubicBezTo>
                    <a:pt x="28" y="2"/>
                    <a:pt x="16" y="3"/>
                    <a:pt x="6" y="3"/>
                  </a:cubicBezTo>
                  <a:cubicBezTo>
                    <a:pt x="4" y="3"/>
                    <a:pt x="2" y="3"/>
                    <a:pt x="0" y="3"/>
                  </a:cubicBezTo>
                  <a:cubicBezTo>
                    <a:pt x="0" y="158"/>
                    <a:pt x="0" y="158"/>
                    <a:pt x="0" y="158"/>
                  </a:cubicBezTo>
                  <a:cubicBezTo>
                    <a:pt x="24" y="159"/>
                    <a:pt x="34" y="177"/>
                    <a:pt x="37" y="185"/>
                  </a:cubicBezTo>
                  <a:cubicBezTo>
                    <a:pt x="38" y="178"/>
                    <a:pt x="45" y="157"/>
                    <a:pt x="67" y="156"/>
                  </a:cubicBezTo>
                  <a:cubicBezTo>
                    <a:pt x="68" y="156"/>
                    <a:pt x="68" y="156"/>
                    <a:pt x="68" y="156"/>
                  </a:cubicBezTo>
                  <a:cubicBezTo>
                    <a:pt x="81" y="156"/>
                    <a:pt x="89" y="164"/>
                    <a:pt x="94" y="172"/>
                  </a:cubicBezTo>
                  <a:cubicBezTo>
                    <a:pt x="94" y="171"/>
                    <a:pt x="94" y="171"/>
                    <a:pt x="94" y="171"/>
                  </a:cubicBezTo>
                  <a:cubicBezTo>
                    <a:pt x="41" y="0"/>
                    <a:pt x="41" y="0"/>
                    <a:pt x="41"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268" name="Freeform 37"/>
            <p:cNvSpPr>
              <a:spLocks/>
            </p:cNvSpPr>
            <p:nvPr/>
          </p:nvSpPr>
          <p:spPr bwMode="auto">
            <a:xfrm>
              <a:off x="5143344" y="5470421"/>
              <a:ext cx="60593" cy="1384886"/>
            </a:xfrm>
            <a:custGeom>
              <a:avLst/>
              <a:gdLst>
                <a:gd name="T0" fmla="*/ 0 w 38"/>
                <a:gd name="T1" fmla="*/ 0 h 870"/>
                <a:gd name="T2" fmla="*/ 0 w 38"/>
                <a:gd name="T3" fmla="*/ 870 h 870"/>
                <a:gd name="T4" fmla="*/ 38 w 38"/>
                <a:gd name="T5" fmla="*/ 870 h 870"/>
                <a:gd name="T6" fmla="*/ 38 w 38"/>
                <a:gd name="T7" fmla="*/ 869 h 870"/>
                <a:gd name="T8" fmla="*/ 36 w 38"/>
                <a:gd name="T9" fmla="*/ 869 h 870"/>
                <a:gd name="T10" fmla="*/ 36 w 38"/>
                <a:gd name="T11" fmla="*/ 30 h 870"/>
                <a:gd name="T12" fmla="*/ 37 w 38"/>
                <a:gd name="T13" fmla="*/ 27 h 870"/>
                <a:gd name="T14" fmla="*/ 0 w 38"/>
                <a:gd name="T15" fmla="*/ 0 h 8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870">
                  <a:moveTo>
                    <a:pt x="0" y="0"/>
                  </a:moveTo>
                  <a:cubicBezTo>
                    <a:pt x="0" y="870"/>
                    <a:pt x="0" y="870"/>
                    <a:pt x="0" y="870"/>
                  </a:cubicBezTo>
                  <a:cubicBezTo>
                    <a:pt x="38" y="870"/>
                    <a:pt x="38" y="870"/>
                    <a:pt x="38" y="870"/>
                  </a:cubicBezTo>
                  <a:cubicBezTo>
                    <a:pt x="38" y="869"/>
                    <a:pt x="38" y="869"/>
                    <a:pt x="38" y="869"/>
                  </a:cubicBezTo>
                  <a:cubicBezTo>
                    <a:pt x="36" y="869"/>
                    <a:pt x="36" y="869"/>
                    <a:pt x="36" y="869"/>
                  </a:cubicBezTo>
                  <a:cubicBezTo>
                    <a:pt x="36" y="30"/>
                    <a:pt x="36" y="30"/>
                    <a:pt x="36" y="30"/>
                  </a:cubicBezTo>
                  <a:cubicBezTo>
                    <a:pt x="36" y="30"/>
                    <a:pt x="37" y="29"/>
                    <a:pt x="37" y="27"/>
                  </a:cubicBezTo>
                  <a:cubicBezTo>
                    <a:pt x="34" y="19"/>
                    <a:pt x="24" y="1"/>
                    <a:pt x="0" y="0"/>
                  </a:cubicBezTo>
                </a:path>
              </a:pathLst>
            </a:custGeom>
            <a:solidFill>
              <a:srgbClr val="00A39E"/>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269" name="Freeform 38"/>
            <p:cNvSpPr>
              <a:spLocks/>
            </p:cNvSpPr>
            <p:nvPr/>
          </p:nvSpPr>
          <p:spPr bwMode="auto">
            <a:xfrm>
              <a:off x="5200571" y="5467055"/>
              <a:ext cx="101662" cy="1386232"/>
            </a:xfrm>
            <a:custGeom>
              <a:avLst/>
              <a:gdLst>
                <a:gd name="T0" fmla="*/ 32 w 64"/>
                <a:gd name="T1" fmla="*/ 0 h 871"/>
                <a:gd name="T2" fmla="*/ 31 w 64"/>
                <a:gd name="T3" fmla="*/ 0 h 871"/>
                <a:gd name="T4" fmla="*/ 1 w 64"/>
                <a:gd name="T5" fmla="*/ 29 h 871"/>
                <a:gd name="T6" fmla="*/ 0 w 64"/>
                <a:gd name="T7" fmla="*/ 32 h 871"/>
                <a:gd name="T8" fmla="*/ 0 w 64"/>
                <a:gd name="T9" fmla="*/ 871 h 871"/>
                <a:gd name="T10" fmla="*/ 2 w 64"/>
                <a:gd name="T11" fmla="*/ 871 h 871"/>
                <a:gd name="T12" fmla="*/ 64 w 64"/>
                <a:gd name="T13" fmla="*/ 871 h 871"/>
                <a:gd name="T14" fmla="*/ 64 w 64"/>
                <a:gd name="T15" fmla="*/ 32 h 871"/>
                <a:gd name="T16" fmla="*/ 58 w 64"/>
                <a:gd name="T17" fmla="*/ 16 h 871"/>
                <a:gd name="T18" fmla="*/ 32 w 64"/>
                <a:gd name="T19"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871">
                  <a:moveTo>
                    <a:pt x="32" y="0"/>
                  </a:moveTo>
                  <a:cubicBezTo>
                    <a:pt x="32" y="0"/>
                    <a:pt x="32" y="0"/>
                    <a:pt x="31" y="0"/>
                  </a:cubicBezTo>
                  <a:cubicBezTo>
                    <a:pt x="9" y="1"/>
                    <a:pt x="2" y="22"/>
                    <a:pt x="1" y="29"/>
                  </a:cubicBezTo>
                  <a:cubicBezTo>
                    <a:pt x="1" y="31"/>
                    <a:pt x="0" y="32"/>
                    <a:pt x="0" y="32"/>
                  </a:cubicBezTo>
                  <a:cubicBezTo>
                    <a:pt x="0" y="871"/>
                    <a:pt x="0" y="871"/>
                    <a:pt x="0" y="871"/>
                  </a:cubicBezTo>
                  <a:cubicBezTo>
                    <a:pt x="2" y="871"/>
                    <a:pt x="2" y="871"/>
                    <a:pt x="2" y="871"/>
                  </a:cubicBezTo>
                  <a:cubicBezTo>
                    <a:pt x="64" y="871"/>
                    <a:pt x="64" y="871"/>
                    <a:pt x="64" y="871"/>
                  </a:cubicBezTo>
                  <a:cubicBezTo>
                    <a:pt x="64" y="32"/>
                    <a:pt x="64" y="32"/>
                    <a:pt x="64" y="32"/>
                  </a:cubicBezTo>
                  <a:cubicBezTo>
                    <a:pt x="64" y="32"/>
                    <a:pt x="62" y="24"/>
                    <a:pt x="58" y="16"/>
                  </a:cubicBezTo>
                  <a:cubicBezTo>
                    <a:pt x="53" y="8"/>
                    <a:pt x="45" y="0"/>
                    <a:pt x="32" y="0"/>
                  </a:cubicBezTo>
                </a:path>
              </a:pathLst>
            </a:custGeom>
            <a:solidFill>
              <a:srgbClr val="00A39E"/>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270" name="Freeform 39"/>
            <p:cNvSpPr>
              <a:spLocks/>
            </p:cNvSpPr>
            <p:nvPr/>
          </p:nvSpPr>
          <p:spPr bwMode="auto">
            <a:xfrm>
              <a:off x="5143344" y="5038865"/>
              <a:ext cx="65306" cy="184472"/>
            </a:xfrm>
            <a:custGeom>
              <a:avLst/>
              <a:gdLst>
                <a:gd name="T0" fmla="*/ 7 w 41"/>
                <a:gd name="T1" fmla="*/ 0 h 116"/>
                <a:gd name="T2" fmla="*/ 0 w 41"/>
                <a:gd name="T3" fmla="*/ 0 h 116"/>
                <a:gd name="T4" fmla="*/ 0 w 41"/>
                <a:gd name="T5" fmla="*/ 116 h 116"/>
                <a:gd name="T6" fmla="*/ 6 w 41"/>
                <a:gd name="T7" fmla="*/ 116 h 116"/>
                <a:gd name="T8" fmla="*/ 41 w 41"/>
                <a:gd name="T9" fmla="*/ 113 h 116"/>
                <a:gd name="T10" fmla="*/ 41 w 41"/>
                <a:gd name="T11" fmla="*/ 113 h 116"/>
                <a:gd name="T12" fmla="*/ 7 w 41"/>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1" h="116">
                  <a:moveTo>
                    <a:pt x="7" y="0"/>
                  </a:moveTo>
                  <a:cubicBezTo>
                    <a:pt x="0" y="0"/>
                    <a:pt x="0" y="0"/>
                    <a:pt x="0" y="0"/>
                  </a:cubicBezTo>
                  <a:cubicBezTo>
                    <a:pt x="0" y="116"/>
                    <a:pt x="0" y="116"/>
                    <a:pt x="0" y="116"/>
                  </a:cubicBezTo>
                  <a:cubicBezTo>
                    <a:pt x="2" y="116"/>
                    <a:pt x="4" y="116"/>
                    <a:pt x="6" y="116"/>
                  </a:cubicBezTo>
                  <a:cubicBezTo>
                    <a:pt x="16" y="116"/>
                    <a:pt x="28" y="115"/>
                    <a:pt x="41" y="113"/>
                  </a:cubicBezTo>
                  <a:cubicBezTo>
                    <a:pt x="41" y="113"/>
                    <a:pt x="41" y="113"/>
                    <a:pt x="41" y="113"/>
                  </a:cubicBezTo>
                  <a:cubicBezTo>
                    <a:pt x="7" y="0"/>
                    <a:pt x="7" y="0"/>
                    <a:pt x="7" y="0"/>
                  </a:cubicBezTo>
                </a:path>
              </a:pathLst>
            </a:custGeom>
            <a:solidFill>
              <a:srgbClr val="00A39E"/>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grpSp>
      <p:grpSp>
        <p:nvGrpSpPr>
          <p:cNvPr id="271" name="Group 4"/>
          <p:cNvGrpSpPr/>
          <p:nvPr userDrawn="1"/>
        </p:nvGrpSpPr>
        <p:grpSpPr>
          <a:xfrm rot="10800000" flipV="1">
            <a:off x="1760475" y="6225655"/>
            <a:ext cx="412706" cy="1502706"/>
            <a:chOff x="5502862" y="5355294"/>
            <a:chExt cx="412706" cy="1502706"/>
          </a:xfrm>
        </p:grpSpPr>
        <p:sp>
          <p:nvSpPr>
            <p:cNvPr id="272" name="Freeform 23"/>
            <p:cNvSpPr>
              <a:spLocks/>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273" name="Freeform 24"/>
            <p:cNvSpPr>
              <a:spLocks/>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274" name="Freeform 25"/>
            <p:cNvSpPr>
              <a:spLocks/>
            </p:cNvSpPr>
            <p:nvPr/>
          </p:nvSpPr>
          <p:spPr bwMode="auto">
            <a:xfrm>
              <a:off x="5601831" y="5786851"/>
              <a:ext cx="125899" cy="1068456"/>
            </a:xfrm>
            <a:custGeom>
              <a:avLst/>
              <a:gdLst>
                <a:gd name="T0" fmla="*/ 79 w 79"/>
                <a:gd name="T1" fmla="*/ 671 h 671"/>
                <a:gd name="T2" fmla="*/ 0 w 79"/>
                <a:gd name="T3" fmla="*/ 671 h 671"/>
                <a:gd name="T4" fmla="*/ 0 w 79"/>
                <a:gd name="T5" fmla="*/ 32 h 671"/>
                <a:gd name="T6" fmla="*/ 38 w 79"/>
                <a:gd name="T7" fmla="*/ 1 h 671"/>
                <a:gd name="T8" fmla="*/ 79 w 79"/>
                <a:gd name="T9" fmla="*/ 32 h 671"/>
                <a:gd name="T10" fmla="*/ 79 w 79"/>
                <a:gd name="T11" fmla="*/ 671 h 671"/>
              </a:gdLst>
              <a:ahLst/>
              <a:cxnLst>
                <a:cxn ang="0">
                  <a:pos x="T0" y="T1"/>
                </a:cxn>
                <a:cxn ang="0">
                  <a:pos x="T2" y="T3"/>
                </a:cxn>
                <a:cxn ang="0">
                  <a:pos x="T4" y="T5"/>
                </a:cxn>
                <a:cxn ang="0">
                  <a:pos x="T6" y="T7"/>
                </a:cxn>
                <a:cxn ang="0">
                  <a:pos x="T8" y="T9"/>
                </a:cxn>
                <a:cxn ang="0">
                  <a:pos x="T10" y="T11"/>
                </a:cxn>
              </a:cxnLst>
              <a:rect l="0" t="0" r="r" b="b"/>
              <a:pathLst>
                <a:path w="79" h="671">
                  <a:moveTo>
                    <a:pt x="79" y="671"/>
                  </a:moveTo>
                  <a:cubicBezTo>
                    <a:pt x="0" y="671"/>
                    <a:pt x="0" y="671"/>
                    <a:pt x="0" y="671"/>
                  </a:cubicBezTo>
                  <a:cubicBezTo>
                    <a:pt x="0" y="32"/>
                    <a:pt x="0" y="32"/>
                    <a:pt x="0" y="32"/>
                  </a:cubicBezTo>
                  <a:cubicBezTo>
                    <a:pt x="0" y="32"/>
                    <a:pt x="5" y="1"/>
                    <a:pt x="38" y="1"/>
                  </a:cubicBezTo>
                  <a:cubicBezTo>
                    <a:pt x="72" y="0"/>
                    <a:pt x="79" y="32"/>
                    <a:pt x="79" y="32"/>
                  </a:cubicBezTo>
                  <a:cubicBezTo>
                    <a:pt x="79" y="671"/>
                    <a:pt x="79" y="671"/>
                    <a:pt x="79" y="671"/>
                  </a:cubicBezTo>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275" name="Freeform 26"/>
            <p:cNvSpPr>
              <a:spLocks/>
            </p:cNvSpPr>
            <p:nvPr/>
          </p:nvSpPr>
          <p:spPr bwMode="auto">
            <a:xfrm>
              <a:off x="5724363"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B59B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276" name="Freeform 27"/>
            <p:cNvSpPr>
              <a:spLocks/>
            </p:cNvSpPr>
            <p:nvPr/>
          </p:nvSpPr>
          <p:spPr bwMode="auto">
            <a:xfrm>
              <a:off x="5502862"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277" name="Freeform 28"/>
            <p:cNvSpPr>
              <a:spLocks/>
            </p:cNvSpPr>
            <p:nvPr/>
          </p:nvSpPr>
          <p:spPr bwMode="auto">
            <a:xfrm>
              <a:off x="5599811" y="5357314"/>
              <a:ext cx="130611" cy="189185"/>
            </a:xfrm>
            <a:custGeom>
              <a:avLst/>
              <a:gdLst>
                <a:gd name="T0" fmla="*/ 0 w 82"/>
                <a:gd name="T1" fmla="*/ 110 h 119"/>
                <a:gd name="T2" fmla="*/ 82 w 82"/>
                <a:gd name="T3" fmla="*/ 111 h 119"/>
                <a:gd name="T4" fmla="*/ 48 w 82"/>
                <a:gd name="T5" fmla="*/ 0 h 119"/>
                <a:gd name="T6" fmla="*/ 28 w 82"/>
                <a:gd name="T7" fmla="*/ 0 h 119"/>
                <a:gd name="T8" fmla="*/ 0 w 82"/>
                <a:gd name="T9" fmla="*/ 110 h 119"/>
              </a:gdLst>
              <a:ahLst/>
              <a:cxnLst>
                <a:cxn ang="0">
                  <a:pos x="T0" y="T1"/>
                </a:cxn>
                <a:cxn ang="0">
                  <a:pos x="T2" y="T3"/>
                </a:cxn>
                <a:cxn ang="0">
                  <a:pos x="T4" y="T5"/>
                </a:cxn>
                <a:cxn ang="0">
                  <a:pos x="T6" y="T7"/>
                </a:cxn>
                <a:cxn ang="0">
                  <a:pos x="T8" y="T9"/>
                </a:cxn>
              </a:cxnLst>
              <a:rect l="0" t="0" r="r" b="b"/>
              <a:pathLst>
                <a:path w="82" h="119">
                  <a:moveTo>
                    <a:pt x="0" y="110"/>
                  </a:moveTo>
                  <a:cubicBezTo>
                    <a:pt x="0" y="110"/>
                    <a:pt x="39" y="119"/>
                    <a:pt x="82" y="111"/>
                  </a:cubicBezTo>
                  <a:cubicBezTo>
                    <a:pt x="48" y="0"/>
                    <a:pt x="48" y="0"/>
                    <a:pt x="48" y="0"/>
                  </a:cubicBezTo>
                  <a:cubicBezTo>
                    <a:pt x="28" y="0"/>
                    <a:pt x="28" y="0"/>
                    <a:pt x="28" y="0"/>
                  </a:cubicBezTo>
                  <a:cubicBezTo>
                    <a:pt x="0" y="110"/>
                    <a:pt x="0" y="110"/>
                    <a:pt x="0" y="110"/>
                  </a:cubicBezTo>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278" name="Freeform 40"/>
            <p:cNvSpPr>
              <a:spLocks/>
            </p:cNvSpPr>
            <p:nvPr/>
          </p:nvSpPr>
          <p:spPr bwMode="auto">
            <a:xfrm>
              <a:off x="5665117" y="5355294"/>
              <a:ext cx="250451" cy="1502706"/>
            </a:xfrm>
            <a:custGeom>
              <a:avLst/>
              <a:gdLst>
                <a:gd name="T0" fmla="*/ 34 w 157"/>
                <a:gd name="T1" fmla="*/ 0 h 944"/>
                <a:gd name="T2" fmla="*/ 0 w 157"/>
                <a:gd name="T3" fmla="*/ 1 h 944"/>
                <a:gd name="T4" fmla="*/ 0 w 157"/>
                <a:gd name="T5" fmla="*/ 1 h 944"/>
                <a:gd name="T6" fmla="*/ 7 w 157"/>
                <a:gd name="T7" fmla="*/ 1 h 944"/>
                <a:gd name="T8" fmla="*/ 41 w 157"/>
                <a:gd name="T9" fmla="*/ 112 h 944"/>
                <a:gd name="T10" fmla="*/ 40 w 157"/>
                <a:gd name="T11" fmla="*/ 113 h 944"/>
                <a:gd name="T12" fmla="*/ 95 w 157"/>
                <a:gd name="T13" fmla="*/ 284 h 944"/>
                <a:gd name="T14" fmla="*/ 94 w 157"/>
                <a:gd name="T15" fmla="*/ 286 h 944"/>
                <a:gd name="T16" fmla="*/ 100 w 157"/>
                <a:gd name="T17" fmla="*/ 301 h 944"/>
                <a:gd name="T18" fmla="*/ 100 w 157"/>
                <a:gd name="T19" fmla="*/ 941 h 944"/>
                <a:gd name="T20" fmla="*/ 39 w 157"/>
                <a:gd name="T21" fmla="*/ 941 h 944"/>
                <a:gd name="T22" fmla="*/ 39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7" y="1"/>
                    <a:pt x="7" y="1"/>
                    <a:pt x="7" y="1"/>
                  </a:cubicBezTo>
                  <a:cubicBezTo>
                    <a:pt x="41" y="112"/>
                    <a:pt x="41" y="112"/>
                    <a:pt x="41" y="112"/>
                  </a:cubicBezTo>
                  <a:cubicBezTo>
                    <a:pt x="41" y="112"/>
                    <a:pt x="41" y="113"/>
                    <a:pt x="40" y="113"/>
                  </a:cubicBezTo>
                  <a:cubicBezTo>
                    <a:pt x="95" y="284"/>
                    <a:pt x="95" y="284"/>
                    <a:pt x="95" y="284"/>
                  </a:cubicBezTo>
                  <a:cubicBezTo>
                    <a:pt x="94" y="286"/>
                    <a:pt x="94" y="286"/>
                    <a:pt x="94" y="286"/>
                  </a:cubicBezTo>
                  <a:cubicBezTo>
                    <a:pt x="98" y="293"/>
                    <a:pt x="100" y="301"/>
                    <a:pt x="100" y="301"/>
                  </a:cubicBezTo>
                  <a:cubicBezTo>
                    <a:pt x="100" y="941"/>
                    <a:pt x="100" y="941"/>
                    <a:pt x="100" y="941"/>
                  </a:cubicBezTo>
                  <a:cubicBezTo>
                    <a:pt x="39" y="941"/>
                    <a:pt x="39" y="941"/>
                    <a:pt x="39" y="941"/>
                  </a:cubicBezTo>
                  <a:cubicBezTo>
                    <a:pt x="39" y="942"/>
                    <a:pt x="39" y="942"/>
                    <a:pt x="39"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279" name="Freeform 41"/>
            <p:cNvSpPr>
              <a:spLocks/>
            </p:cNvSpPr>
            <p:nvPr/>
          </p:nvSpPr>
          <p:spPr bwMode="auto">
            <a:xfrm>
              <a:off x="5665117" y="5535727"/>
              <a:ext cx="151482" cy="295559"/>
            </a:xfrm>
            <a:custGeom>
              <a:avLst/>
              <a:gdLst>
                <a:gd name="T0" fmla="*/ 40 w 95"/>
                <a:gd name="T1" fmla="*/ 0 h 186"/>
                <a:gd name="T2" fmla="*/ 6 w 95"/>
                <a:gd name="T3" fmla="*/ 2 h 186"/>
                <a:gd name="T4" fmla="*/ 0 w 95"/>
                <a:gd name="T5" fmla="*/ 2 h 186"/>
                <a:gd name="T6" fmla="*/ 0 w 95"/>
                <a:gd name="T7" fmla="*/ 159 h 186"/>
                <a:gd name="T8" fmla="*/ 37 w 95"/>
                <a:gd name="T9" fmla="*/ 186 h 186"/>
                <a:gd name="T10" fmla="*/ 68 w 95"/>
                <a:gd name="T11" fmla="*/ 156 h 186"/>
                <a:gd name="T12" fmla="*/ 68 w 95"/>
                <a:gd name="T13" fmla="*/ 156 h 186"/>
                <a:gd name="T14" fmla="*/ 94 w 95"/>
                <a:gd name="T15" fmla="*/ 173 h 186"/>
                <a:gd name="T16" fmla="*/ 95 w 95"/>
                <a:gd name="T17" fmla="*/ 171 h 186"/>
                <a:gd name="T18" fmla="*/ 40 w 95"/>
                <a:gd name="T19"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186">
                  <a:moveTo>
                    <a:pt x="40" y="0"/>
                  </a:moveTo>
                  <a:cubicBezTo>
                    <a:pt x="28" y="2"/>
                    <a:pt x="16" y="2"/>
                    <a:pt x="6" y="2"/>
                  </a:cubicBezTo>
                  <a:cubicBezTo>
                    <a:pt x="4" y="2"/>
                    <a:pt x="2" y="2"/>
                    <a:pt x="0" y="2"/>
                  </a:cubicBezTo>
                  <a:cubicBezTo>
                    <a:pt x="0" y="159"/>
                    <a:pt x="0" y="159"/>
                    <a:pt x="0" y="159"/>
                  </a:cubicBezTo>
                  <a:cubicBezTo>
                    <a:pt x="24" y="159"/>
                    <a:pt x="34" y="177"/>
                    <a:pt x="37" y="186"/>
                  </a:cubicBezTo>
                  <a:cubicBezTo>
                    <a:pt x="39" y="179"/>
                    <a:pt x="45" y="157"/>
                    <a:pt x="68" y="156"/>
                  </a:cubicBezTo>
                  <a:cubicBezTo>
                    <a:pt x="68" y="156"/>
                    <a:pt x="68" y="156"/>
                    <a:pt x="68" y="156"/>
                  </a:cubicBezTo>
                  <a:cubicBezTo>
                    <a:pt x="82" y="156"/>
                    <a:pt x="89" y="165"/>
                    <a:pt x="94" y="173"/>
                  </a:cubicBezTo>
                  <a:cubicBezTo>
                    <a:pt x="95" y="171"/>
                    <a:pt x="95" y="171"/>
                    <a:pt x="95" y="171"/>
                  </a:cubicBezTo>
                  <a:cubicBezTo>
                    <a:pt x="40" y="0"/>
                    <a:pt x="40" y="0"/>
                    <a:pt x="40"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280" name="Freeform 42"/>
            <p:cNvSpPr>
              <a:spLocks/>
            </p:cNvSpPr>
            <p:nvPr/>
          </p:nvSpPr>
          <p:spPr bwMode="auto">
            <a:xfrm>
              <a:off x="5679185" y="5788871"/>
              <a:ext cx="62613" cy="1066436"/>
            </a:xfrm>
            <a:custGeom>
              <a:avLst/>
              <a:gdLst>
                <a:gd name="T0" fmla="*/ 0 w 39"/>
                <a:gd name="T1" fmla="*/ 0 h 670"/>
                <a:gd name="T2" fmla="*/ 0 w 39"/>
                <a:gd name="T3" fmla="*/ 670 h 670"/>
                <a:gd name="T4" fmla="*/ 39 w 39"/>
                <a:gd name="T5" fmla="*/ 670 h 670"/>
                <a:gd name="T6" fmla="*/ 39 w 39"/>
                <a:gd name="T7" fmla="*/ 669 h 670"/>
                <a:gd name="T8" fmla="*/ 37 w 39"/>
                <a:gd name="T9" fmla="*/ 669 h 670"/>
                <a:gd name="T10" fmla="*/ 37 w 39"/>
                <a:gd name="T11" fmla="*/ 29 h 670"/>
                <a:gd name="T12" fmla="*/ 37 w 39"/>
                <a:gd name="T13" fmla="*/ 27 h 670"/>
                <a:gd name="T14" fmla="*/ 0 w 39"/>
                <a:gd name="T15" fmla="*/ 0 h 6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670">
                  <a:moveTo>
                    <a:pt x="0" y="0"/>
                  </a:moveTo>
                  <a:cubicBezTo>
                    <a:pt x="0" y="670"/>
                    <a:pt x="0" y="670"/>
                    <a:pt x="0" y="670"/>
                  </a:cubicBezTo>
                  <a:cubicBezTo>
                    <a:pt x="39" y="670"/>
                    <a:pt x="39" y="670"/>
                    <a:pt x="39" y="670"/>
                  </a:cubicBezTo>
                  <a:cubicBezTo>
                    <a:pt x="39" y="669"/>
                    <a:pt x="39" y="669"/>
                    <a:pt x="39" y="669"/>
                  </a:cubicBezTo>
                  <a:cubicBezTo>
                    <a:pt x="37" y="669"/>
                    <a:pt x="37" y="669"/>
                    <a:pt x="37" y="669"/>
                  </a:cubicBezTo>
                  <a:cubicBezTo>
                    <a:pt x="37" y="29"/>
                    <a:pt x="37" y="29"/>
                    <a:pt x="37" y="29"/>
                  </a:cubicBezTo>
                  <a:cubicBezTo>
                    <a:pt x="37" y="29"/>
                    <a:pt x="37" y="28"/>
                    <a:pt x="37" y="27"/>
                  </a:cubicBezTo>
                  <a:cubicBezTo>
                    <a:pt x="34" y="18"/>
                    <a:pt x="24" y="0"/>
                    <a:pt x="0"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281" name="Freeform 43"/>
            <p:cNvSpPr>
              <a:spLocks/>
            </p:cNvSpPr>
            <p:nvPr/>
          </p:nvSpPr>
          <p:spPr bwMode="auto">
            <a:xfrm>
              <a:off x="5724363"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2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2" y="672"/>
                    <a:pt x="2" y="672"/>
                    <a:pt x="2"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282" name="Freeform 44"/>
            <p:cNvSpPr>
              <a:spLocks/>
            </p:cNvSpPr>
            <p:nvPr/>
          </p:nvSpPr>
          <p:spPr bwMode="auto">
            <a:xfrm>
              <a:off x="5665117" y="5357314"/>
              <a:ext cx="65306" cy="181106"/>
            </a:xfrm>
            <a:custGeom>
              <a:avLst/>
              <a:gdLst>
                <a:gd name="T0" fmla="*/ 7 w 41"/>
                <a:gd name="T1" fmla="*/ 0 h 114"/>
                <a:gd name="T2" fmla="*/ 0 w 41"/>
                <a:gd name="T3" fmla="*/ 0 h 114"/>
                <a:gd name="T4" fmla="*/ 0 w 41"/>
                <a:gd name="T5" fmla="*/ 114 h 114"/>
                <a:gd name="T6" fmla="*/ 6 w 41"/>
                <a:gd name="T7" fmla="*/ 114 h 114"/>
                <a:gd name="T8" fmla="*/ 40 w 41"/>
                <a:gd name="T9" fmla="*/ 112 h 114"/>
                <a:gd name="T10" fmla="*/ 41 w 41"/>
                <a:gd name="T11" fmla="*/ 111 h 114"/>
                <a:gd name="T12" fmla="*/ 7 w 41"/>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41" h="114">
                  <a:moveTo>
                    <a:pt x="7" y="0"/>
                  </a:moveTo>
                  <a:cubicBezTo>
                    <a:pt x="0" y="0"/>
                    <a:pt x="0" y="0"/>
                    <a:pt x="0" y="0"/>
                  </a:cubicBezTo>
                  <a:cubicBezTo>
                    <a:pt x="0" y="114"/>
                    <a:pt x="0" y="114"/>
                    <a:pt x="0" y="114"/>
                  </a:cubicBezTo>
                  <a:cubicBezTo>
                    <a:pt x="2" y="114"/>
                    <a:pt x="4" y="114"/>
                    <a:pt x="6" y="114"/>
                  </a:cubicBezTo>
                  <a:cubicBezTo>
                    <a:pt x="16" y="114"/>
                    <a:pt x="28" y="114"/>
                    <a:pt x="40" y="112"/>
                  </a:cubicBezTo>
                  <a:cubicBezTo>
                    <a:pt x="41" y="112"/>
                    <a:pt x="41" y="111"/>
                    <a:pt x="41" y="111"/>
                  </a:cubicBezTo>
                  <a:cubicBezTo>
                    <a:pt x="7" y="0"/>
                    <a:pt x="7" y="0"/>
                    <a:pt x="7"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grpSp>
      <p:grpSp>
        <p:nvGrpSpPr>
          <p:cNvPr id="283" name="Group 7"/>
          <p:cNvGrpSpPr/>
          <p:nvPr userDrawn="1"/>
        </p:nvGrpSpPr>
        <p:grpSpPr>
          <a:xfrm rot="10800000" flipV="1">
            <a:off x="308937" y="6225655"/>
            <a:ext cx="407320" cy="1502706"/>
            <a:chOff x="6959786" y="5355294"/>
            <a:chExt cx="407320" cy="1502706"/>
          </a:xfrm>
        </p:grpSpPr>
        <p:sp>
          <p:nvSpPr>
            <p:cNvPr id="284" name="Freeform 17"/>
            <p:cNvSpPr>
              <a:spLocks/>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285" name="Freeform 18"/>
            <p:cNvSpPr>
              <a:spLocks/>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286" name="Freeform 19"/>
            <p:cNvSpPr>
              <a:spLocks/>
            </p:cNvSpPr>
            <p:nvPr/>
          </p:nvSpPr>
          <p:spPr bwMode="auto">
            <a:xfrm>
              <a:off x="7058755" y="5786851"/>
              <a:ext cx="123879" cy="1068456"/>
            </a:xfrm>
            <a:custGeom>
              <a:avLst/>
              <a:gdLst>
                <a:gd name="T0" fmla="*/ 78 w 78"/>
                <a:gd name="T1" fmla="*/ 671 h 671"/>
                <a:gd name="T2" fmla="*/ 0 w 78"/>
                <a:gd name="T3" fmla="*/ 671 h 671"/>
                <a:gd name="T4" fmla="*/ 0 w 78"/>
                <a:gd name="T5" fmla="*/ 32 h 671"/>
                <a:gd name="T6" fmla="*/ 38 w 78"/>
                <a:gd name="T7" fmla="*/ 1 h 671"/>
                <a:gd name="T8" fmla="*/ 78 w 78"/>
                <a:gd name="T9" fmla="*/ 32 h 671"/>
                <a:gd name="T10" fmla="*/ 78 w 78"/>
                <a:gd name="T11" fmla="*/ 671 h 671"/>
              </a:gdLst>
              <a:ahLst/>
              <a:cxnLst>
                <a:cxn ang="0">
                  <a:pos x="T0" y="T1"/>
                </a:cxn>
                <a:cxn ang="0">
                  <a:pos x="T2" y="T3"/>
                </a:cxn>
                <a:cxn ang="0">
                  <a:pos x="T4" y="T5"/>
                </a:cxn>
                <a:cxn ang="0">
                  <a:pos x="T6" y="T7"/>
                </a:cxn>
                <a:cxn ang="0">
                  <a:pos x="T8" y="T9"/>
                </a:cxn>
                <a:cxn ang="0">
                  <a:pos x="T10" y="T11"/>
                </a:cxn>
              </a:cxnLst>
              <a:rect l="0" t="0" r="r" b="b"/>
              <a:pathLst>
                <a:path w="78" h="671">
                  <a:moveTo>
                    <a:pt x="78" y="671"/>
                  </a:moveTo>
                  <a:cubicBezTo>
                    <a:pt x="0" y="671"/>
                    <a:pt x="0" y="671"/>
                    <a:pt x="0" y="671"/>
                  </a:cubicBezTo>
                  <a:cubicBezTo>
                    <a:pt x="0" y="32"/>
                    <a:pt x="0" y="32"/>
                    <a:pt x="0" y="32"/>
                  </a:cubicBezTo>
                  <a:cubicBezTo>
                    <a:pt x="0" y="32"/>
                    <a:pt x="4" y="1"/>
                    <a:pt x="38" y="1"/>
                  </a:cubicBezTo>
                  <a:cubicBezTo>
                    <a:pt x="72" y="0"/>
                    <a:pt x="78" y="32"/>
                    <a:pt x="78" y="32"/>
                  </a:cubicBezTo>
                  <a:cubicBezTo>
                    <a:pt x="78" y="671"/>
                    <a:pt x="78" y="671"/>
                    <a:pt x="78" y="671"/>
                  </a:cubicBezTo>
                </a:path>
              </a:pathLst>
            </a:custGeom>
            <a:solidFill>
              <a:srgbClr val="44546A">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287" name="Freeform 20"/>
            <p:cNvSpPr>
              <a:spLocks/>
            </p:cNvSpPr>
            <p:nvPr/>
          </p:nvSpPr>
          <p:spPr bwMode="auto">
            <a:xfrm>
              <a:off x="7181287"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F778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288" name="Freeform 21"/>
            <p:cNvSpPr>
              <a:spLocks/>
            </p:cNvSpPr>
            <p:nvPr/>
          </p:nvSpPr>
          <p:spPr bwMode="auto">
            <a:xfrm>
              <a:off x="6959786"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44546A">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289" name="Freeform 22"/>
            <p:cNvSpPr>
              <a:spLocks/>
            </p:cNvSpPr>
            <p:nvPr/>
          </p:nvSpPr>
          <p:spPr bwMode="auto">
            <a:xfrm>
              <a:off x="7056735" y="5357314"/>
              <a:ext cx="130611" cy="191204"/>
            </a:xfrm>
            <a:custGeom>
              <a:avLst/>
              <a:gdLst>
                <a:gd name="T0" fmla="*/ 0 w 82"/>
                <a:gd name="T1" fmla="*/ 110 h 120"/>
                <a:gd name="T2" fmla="*/ 82 w 82"/>
                <a:gd name="T3" fmla="*/ 112 h 120"/>
                <a:gd name="T4" fmla="*/ 48 w 82"/>
                <a:gd name="T5" fmla="*/ 0 h 120"/>
                <a:gd name="T6" fmla="*/ 28 w 82"/>
                <a:gd name="T7" fmla="*/ 0 h 120"/>
                <a:gd name="T8" fmla="*/ 0 w 82"/>
                <a:gd name="T9" fmla="*/ 110 h 120"/>
              </a:gdLst>
              <a:ahLst/>
              <a:cxnLst>
                <a:cxn ang="0">
                  <a:pos x="T0" y="T1"/>
                </a:cxn>
                <a:cxn ang="0">
                  <a:pos x="T2" y="T3"/>
                </a:cxn>
                <a:cxn ang="0">
                  <a:pos x="T4" y="T5"/>
                </a:cxn>
                <a:cxn ang="0">
                  <a:pos x="T6" y="T7"/>
                </a:cxn>
                <a:cxn ang="0">
                  <a:pos x="T8" y="T9"/>
                </a:cxn>
              </a:cxnLst>
              <a:rect l="0" t="0" r="r" b="b"/>
              <a:pathLst>
                <a:path w="82" h="120">
                  <a:moveTo>
                    <a:pt x="0" y="110"/>
                  </a:moveTo>
                  <a:cubicBezTo>
                    <a:pt x="0" y="110"/>
                    <a:pt x="39" y="120"/>
                    <a:pt x="82" y="112"/>
                  </a:cubicBezTo>
                  <a:cubicBezTo>
                    <a:pt x="48" y="0"/>
                    <a:pt x="48" y="0"/>
                    <a:pt x="48" y="0"/>
                  </a:cubicBezTo>
                  <a:cubicBezTo>
                    <a:pt x="28" y="0"/>
                    <a:pt x="28" y="0"/>
                    <a:pt x="28" y="0"/>
                  </a:cubicBezTo>
                  <a:cubicBezTo>
                    <a:pt x="0" y="110"/>
                    <a:pt x="0" y="110"/>
                    <a:pt x="0" y="110"/>
                  </a:cubicBezTo>
                </a:path>
              </a:pathLst>
            </a:custGeom>
            <a:solidFill>
              <a:srgbClr val="44546A">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290" name="Freeform 45"/>
            <p:cNvSpPr>
              <a:spLocks/>
            </p:cNvSpPr>
            <p:nvPr/>
          </p:nvSpPr>
          <p:spPr bwMode="auto">
            <a:xfrm>
              <a:off x="7117328" y="5355294"/>
              <a:ext cx="249778" cy="1502706"/>
            </a:xfrm>
            <a:custGeom>
              <a:avLst/>
              <a:gdLst>
                <a:gd name="T0" fmla="*/ 34 w 157"/>
                <a:gd name="T1" fmla="*/ 0 h 944"/>
                <a:gd name="T2" fmla="*/ 0 w 157"/>
                <a:gd name="T3" fmla="*/ 1 h 944"/>
                <a:gd name="T4" fmla="*/ 0 w 157"/>
                <a:gd name="T5" fmla="*/ 1 h 944"/>
                <a:gd name="T6" fmla="*/ 10 w 157"/>
                <a:gd name="T7" fmla="*/ 1 h 944"/>
                <a:gd name="T8" fmla="*/ 44 w 157"/>
                <a:gd name="T9" fmla="*/ 113 h 944"/>
                <a:gd name="T10" fmla="*/ 44 w 157"/>
                <a:gd name="T11" fmla="*/ 113 h 944"/>
                <a:gd name="T12" fmla="*/ 98 w 157"/>
                <a:gd name="T13" fmla="*/ 284 h 944"/>
                <a:gd name="T14" fmla="*/ 97 w 157"/>
                <a:gd name="T15" fmla="*/ 286 h 944"/>
                <a:gd name="T16" fmla="*/ 103 w 157"/>
                <a:gd name="T17" fmla="*/ 301 h 944"/>
                <a:gd name="T18" fmla="*/ 103 w 157"/>
                <a:gd name="T19" fmla="*/ 941 h 944"/>
                <a:gd name="T20" fmla="*/ 41 w 157"/>
                <a:gd name="T21" fmla="*/ 941 h 944"/>
                <a:gd name="T22" fmla="*/ 41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10" y="1"/>
                    <a:pt x="10" y="1"/>
                    <a:pt x="10" y="1"/>
                  </a:cubicBezTo>
                  <a:cubicBezTo>
                    <a:pt x="44" y="113"/>
                    <a:pt x="44" y="113"/>
                    <a:pt x="44" y="113"/>
                  </a:cubicBezTo>
                  <a:cubicBezTo>
                    <a:pt x="44" y="113"/>
                    <a:pt x="44" y="113"/>
                    <a:pt x="44" y="113"/>
                  </a:cubicBezTo>
                  <a:cubicBezTo>
                    <a:pt x="98" y="284"/>
                    <a:pt x="98" y="284"/>
                    <a:pt x="98" y="284"/>
                  </a:cubicBezTo>
                  <a:cubicBezTo>
                    <a:pt x="97" y="286"/>
                    <a:pt x="97" y="286"/>
                    <a:pt x="97" y="286"/>
                  </a:cubicBezTo>
                  <a:cubicBezTo>
                    <a:pt x="101" y="293"/>
                    <a:pt x="103" y="301"/>
                    <a:pt x="103" y="301"/>
                  </a:cubicBezTo>
                  <a:cubicBezTo>
                    <a:pt x="103" y="941"/>
                    <a:pt x="103" y="941"/>
                    <a:pt x="103" y="941"/>
                  </a:cubicBezTo>
                  <a:cubicBezTo>
                    <a:pt x="41" y="941"/>
                    <a:pt x="41" y="941"/>
                    <a:pt x="41" y="941"/>
                  </a:cubicBezTo>
                  <a:cubicBezTo>
                    <a:pt x="41" y="942"/>
                    <a:pt x="41" y="942"/>
                    <a:pt x="41"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291" name="Freeform 46"/>
            <p:cNvSpPr>
              <a:spLocks/>
            </p:cNvSpPr>
            <p:nvPr/>
          </p:nvSpPr>
          <p:spPr bwMode="auto">
            <a:xfrm>
              <a:off x="7117328" y="5535727"/>
              <a:ext cx="156195" cy="295559"/>
            </a:xfrm>
            <a:custGeom>
              <a:avLst/>
              <a:gdLst>
                <a:gd name="T0" fmla="*/ 44 w 98"/>
                <a:gd name="T1" fmla="*/ 0 h 186"/>
                <a:gd name="T2" fmla="*/ 9 w 98"/>
                <a:gd name="T3" fmla="*/ 3 h 186"/>
                <a:gd name="T4" fmla="*/ 0 w 98"/>
                <a:gd name="T5" fmla="*/ 3 h 186"/>
                <a:gd name="T6" fmla="*/ 0 w 98"/>
                <a:gd name="T7" fmla="*/ 159 h 186"/>
                <a:gd name="T8" fmla="*/ 1 w 98"/>
                <a:gd name="T9" fmla="*/ 159 h 186"/>
                <a:gd name="T10" fmla="*/ 2 w 98"/>
                <a:gd name="T11" fmla="*/ 159 h 186"/>
                <a:gd name="T12" fmla="*/ 40 w 98"/>
                <a:gd name="T13" fmla="*/ 186 h 186"/>
                <a:gd name="T14" fmla="*/ 71 w 98"/>
                <a:gd name="T15" fmla="*/ 156 h 186"/>
                <a:gd name="T16" fmla="*/ 71 w 98"/>
                <a:gd name="T17" fmla="*/ 156 h 186"/>
                <a:gd name="T18" fmla="*/ 97 w 98"/>
                <a:gd name="T19" fmla="*/ 173 h 186"/>
                <a:gd name="T20" fmla="*/ 98 w 98"/>
                <a:gd name="T21" fmla="*/ 171 h 186"/>
                <a:gd name="T22" fmla="*/ 44 w 98"/>
                <a:gd name="T2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 h="186">
                  <a:moveTo>
                    <a:pt x="44" y="0"/>
                  </a:moveTo>
                  <a:cubicBezTo>
                    <a:pt x="31" y="2"/>
                    <a:pt x="20" y="3"/>
                    <a:pt x="9" y="3"/>
                  </a:cubicBezTo>
                  <a:cubicBezTo>
                    <a:pt x="6" y="3"/>
                    <a:pt x="3" y="3"/>
                    <a:pt x="0" y="3"/>
                  </a:cubicBezTo>
                  <a:cubicBezTo>
                    <a:pt x="0" y="159"/>
                    <a:pt x="0" y="159"/>
                    <a:pt x="0" y="159"/>
                  </a:cubicBezTo>
                  <a:cubicBezTo>
                    <a:pt x="0" y="159"/>
                    <a:pt x="1" y="159"/>
                    <a:pt x="1" y="159"/>
                  </a:cubicBezTo>
                  <a:cubicBezTo>
                    <a:pt x="2" y="159"/>
                    <a:pt x="2" y="159"/>
                    <a:pt x="2" y="159"/>
                  </a:cubicBezTo>
                  <a:cubicBezTo>
                    <a:pt x="27" y="159"/>
                    <a:pt x="37" y="177"/>
                    <a:pt x="40" y="186"/>
                  </a:cubicBezTo>
                  <a:cubicBezTo>
                    <a:pt x="42" y="179"/>
                    <a:pt x="48" y="157"/>
                    <a:pt x="71" y="156"/>
                  </a:cubicBezTo>
                  <a:cubicBezTo>
                    <a:pt x="71" y="156"/>
                    <a:pt x="71" y="156"/>
                    <a:pt x="71" y="156"/>
                  </a:cubicBezTo>
                  <a:cubicBezTo>
                    <a:pt x="85" y="156"/>
                    <a:pt x="92" y="165"/>
                    <a:pt x="97" y="173"/>
                  </a:cubicBezTo>
                  <a:cubicBezTo>
                    <a:pt x="98" y="171"/>
                    <a:pt x="98" y="171"/>
                    <a:pt x="98" y="171"/>
                  </a:cubicBezTo>
                  <a:cubicBezTo>
                    <a:pt x="44" y="0"/>
                    <a:pt x="44" y="0"/>
                    <a:pt x="44"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292" name="Freeform 47"/>
            <p:cNvSpPr>
              <a:spLocks/>
            </p:cNvSpPr>
            <p:nvPr/>
          </p:nvSpPr>
          <p:spPr bwMode="auto">
            <a:xfrm>
              <a:off x="7117328" y="5788871"/>
              <a:ext cx="65306" cy="1066436"/>
            </a:xfrm>
            <a:custGeom>
              <a:avLst/>
              <a:gdLst>
                <a:gd name="T0" fmla="*/ 2 w 41"/>
                <a:gd name="T1" fmla="*/ 0 h 670"/>
                <a:gd name="T2" fmla="*/ 1 w 41"/>
                <a:gd name="T3" fmla="*/ 0 h 670"/>
                <a:gd name="T4" fmla="*/ 0 w 41"/>
                <a:gd name="T5" fmla="*/ 0 h 670"/>
                <a:gd name="T6" fmla="*/ 0 w 41"/>
                <a:gd name="T7" fmla="*/ 670 h 670"/>
                <a:gd name="T8" fmla="*/ 41 w 41"/>
                <a:gd name="T9" fmla="*/ 670 h 670"/>
                <a:gd name="T10" fmla="*/ 41 w 41"/>
                <a:gd name="T11" fmla="*/ 669 h 670"/>
                <a:gd name="T12" fmla="*/ 40 w 41"/>
                <a:gd name="T13" fmla="*/ 669 h 670"/>
                <a:gd name="T14" fmla="*/ 40 w 41"/>
                <a:gd name="T15" fmla="*/ 29 h 670"/>
                <a:gd name="T16" fmla="*/ 40 w 41"/>
                <a:gd name="T17" fmla="*/ 27 h 670"/>
                <a:gd name="T18" fmla="*/ 2 w 41"/>
                <a:gd name="T19" fmla="*/ 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670">
                  <a:moveTo>
                    <a:pt x="2" y="0"/>
                  </a:moveTo>
                  <a:cubicBezTo>
                    <a:pt x="2" y="0"/>
                    <a:pt x="2" y="0"/>
                    <a:pt x="1" y="0"/>
                  </a:cubicBezTo>
                  <a:cubicBezTo>
                    <a:pt x="1" y="0"/>
                    <a:pt x="0" y="0"/>
                    <a:pt x="0" y="0"/>
                  </a:cubicBezTo>
                  <a:cubicBezTo>
                    <a:pt x="0" y="670"/>
                    <a:pt x="0" y="670"/>
                    <a:pt x="0" y="670"/>
                  </a:cubicBezTo>
                  <a:cubicBezTo>
                    <a:pt x="41" y="670"/>
                    <a:pt x="41" y="670"/>
                    <a:pt x="41" y="670"/>
                  </a:cubicBezTo>
                  <a:cubicBezTo>
                    <a:pt x="41" y="669"/>
                    <a:pt x="41" y="669"/>
                    <a:pt x="41" y="669"/>
                  </a:cubicBezTo>
                  <a:cubicBezTo>
                    <a:pt x="40" y="669"/>
                    <a:pt x="40" y="669"/>
                    <a:pt x="40" y="669"/>
                  </a:cubicBezTo>
                  <a:cubicBezTo>
                    <a:pt x="40" y="29"/>
                    <a:pt x="40" y="29"/>
                    <a:pt x="40" y="29"/>
                  </a:cubicBezTo>
                  <a:cubicBezTo>
                    <a:pt x="40" y="29"/>
                    <a:pt x="40" y="28"/>
                    <a:pt x="40" y="27"/>
                  </a:cubicBezTo>
                  <a:cubicBezTo>
                    <a:pt x="37" y="18"/>
                    <a:pt x="27" y="0"/>
                    <a:pt x="2" y="0"/>
                  </a:cubicBezTo>
                </a:path>
              </a:pathLst>
            </a:custGeom>
            <a:solidFill>
              <a:srgbClr val="44546A"/>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293" name="Freeform 48"/>
            <p:cNvSpPr>
              <a:spLocks/>
            </p:cNvSpPr>
            <p:nvPr/>
          </p:nvSpPr>
          <p:spPr bwMode="auto">
            <a:xfrm>
              <a:off x="7181287"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1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1" y="672"/>
                    <a:pt x="1" y="672"/>
                    <a:pt x="1"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44546A"/>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294" name="Freeform 49"/>
            <p:cNvSpPr>
              <a:spLocks/>
            </p:cNvSpPr>
            <p:nvPr/>
          </p:nvSpPr>
          <p:spPr bwMode="auto">
            <a:xfrm>
              <a:off x="7117328" y="5357314"/>
              <a:ext cx="70019" cy="183125"/>
            </a:xfrm>
            <a:custGeom>
              <a:avLst/>
              <a:gdLst>
                <a:gd name="T0" fmla="*/ 10 w 44"/>
                <a:gd name="T1" fmla="*/ 0 h 115"/>
                <a:gd name="T2" fmla="*/ 0 w 44"/>
                <a:gd name="T3" fmla="*/ 0 h 115"/>
                <a:gd name="T4" fmla="*/ 0 w 44"/>
                <a:gd name="T5" fmla="*/ 115 h 115"/>
                <a:gd name="T6" fmla="*/ 9 w 44"/>
                <a:gd name="T7" fmla="*/ 115 h 115"/>
                <a:gd name="T8" fmla="*/ 44 w 44"/>
                <a:gd name="T9" fmla="*/ 112 h 115"/>
                <a:gd name="T10" fmla="*/ 44 w 44"/>
                <a:gd name="T11" fmla="*/ 112 h 115"/>
                <a:gd name="T12" fmla="*/ 10 w 44"/>
                <a:gd name="T13" fmla="*/ 0 h 115"/>
              </a:gdLst>
              <a:ahLst/>
              <a:cxnLst>
                <a:cxn ang="0">
                  <a:pos x="T0" y="T1"/>
                </a:cxn>
                <a:cxn ang="0">
                  <a:pos x="T2" y="T3"/>
                </a:cxn>
                <a:cxn ang="0">
                  <a:pos x="T4" y="T5"/>
                </a:cxn>
                <a:cxn ang="0">
                  <a:pos x="T6" y="T7"/>
                </a:cxn>
                <a:cxn ang="0">
                  <a:pos x="T8" y="T9"/>
                </a:cxn>
                <a:cxn ang="0">
                  <a:pos x="T10" y="T11"/>
                </a:cxn>
                <a:cxn ang="0">
                  <a:pos x="T12" y="T13"/>
                </a:cxn>
              </a:cxnLst>
              <a:rect l="0" t="0" r="r" b="b"/>
              <a:pathLst>
                <a:path w="44" h="115">
                  <a:moveTo>
                    <a:pt x="10" y="0"/>
                  </a:moveTo>
                  <a:cubicBezTo>
                    <a:pt x="0" y="0"/>
                    <a:pt x="0" y="0"/>
                    <a:pt x="0" y="0"/>
                  </a:cubicBezTo>
                  <a:cubicBezTo>
                    <a:pt x="0" y="115"/>
                    <a:pt x="0" y="115"/>
                    <a:pt x="0" y="115"/>
                  </a:cubicBezTo>
                  <a:cubicBezTo>
                    <a:pt x="3" y="115"/>
                    <a:pt x="6" y="115"/>
                    <a:pt x="9" y="115"/>
                  </a:cubicBezTo>
                  <a:cubicBezTo>
                    <a:pt x="20" y="115"/>
                    <a:pt x="31" y="114"/>
                    <a:pt x="44" y="112"/>
                  </a:cubicBezTo>
                  <a:cubicBezTo>
                    <a:pt x="44" y="112"/>
                    <a:pt x="44" y="112"/>
                    <a:pt x="44" y="112"/>
                  </a:cubicBezTo>
                  <a:cubicBezTo>
                    <a:pt x="10" y="0"/>
                    <a:pt x="10" y="0"/>
                    <a:pt x="10" y="0"/>
                  </a:cubicBezTo>
                </a:path>
              </a:pathLst>
            </a:custGeom>
            <a:solidFill>
              <a:srgbClr val="44546A"/>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grpSp>
      <p:grpSp>
        <p:nvGrpSpPr>
          <p:cNvPr id="295" name="Group 5"/>
          <p:cNvGrpSpPr/>
          <p:nvPr userDrawn="1"/>
        </p:nvGrpSpPr>
        <p:grpSpPr>
          <a:xfrm rot="10800000" flipV="1">
            <a:off x="1264288" y="6225655"/>
            <a:ext cx="403952" cy="2588666"/>
            <a:chOff x="6007804" y="4266641"/>
            <a:chExt cx="403952" cy="2588666"/>
          </a:xfrm>
        </p:grpSpPr>
        <p:sp>
          <p:nvSpPr>
            <p:cNvPr id="296" name="Freeform 29"/>
            <p:cNvSpPr>
              <a:spLocks/>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297" name="Freeform 30"/>
            <p:cNvSpPr>
              <a:spLocks/>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298" name="Freeform 31"/>
            <p:cNvSpPr>
              <a:spLocks/>
            </p:cNvSpPr>
            <p:nvPr/>
          </p:nvSpPr>
          <p:spPr bwMode="auto">
            <a:xfrm>
              <a:off x="6104752" y="4694831"/>
              <a:ext cx="125899" cy="2160476"/>
            </a:xfrm>
            <a:custGeom>
              <a:avLst/>
              <a:gdLst>
                <a:gd name="T0" fmla="*/ 79 w 79"/>
                <a:gd name="T1" fmla="*/ 1357 h 1357"/>
                <a:gd name="T2" fmla="*/ 0 w 79"/>
                <a:gd name="T3" fmla="*/ 1357 h 1357"/>
                <a:gd name="T4" fmla="*/ 0 w 79"/>
                <a:gd name="T5" fmla="*/ 32 h 1357"/>
                <a:gd name="T6" fmla="*/ 39 w 79"/>
                <a:gd name="T7" fmla="*/ 1 h 1357"/>
                <a:gd name="T8" fmla="*/ 79 w 79"/>
                <a:gd name="T9" fmla="*/ 32 h 1357"/>
                <a:gd name="T10" fmla="*/ 79 w 79"/>
                <a:gd name="T11" fmla="*/ 1357 h 1357"/>
              </a:gdLst>
              <a:ahLst/>
              <a:cxnLst>
                <a:cxn ang="0">
                  <a:pos x="T0" y="T1"/>
                </a:cxn>
                <a:cxn ang="0">
                  <a:pos x="T2" y="T3"/>
                </a:cxn>
                <a:cxn ang="0">
                  <a:pos x="T4" y="T5"/>
                </a:cxn>
                <a:cxn ang="0">
                  <a:pos x="T6" y="T7"/>
                </a:cxn>
                <a:cxn ang="0">
                  <a:pos x="T8" y="T9"/>
                </a:cxn>
                <a:cxn ang="0">
                  <a:pos x="T10" y="T11"/>
                </a:cxn>
              </a:cxnLst>
              <a:rect l="0" t="0" r="r" b="b"/>
              <a:pathLst>
                <a:path w="79" h="1357">
                  <a:moveTo>
                    <a:pt x="79" y="1357"/>
                  </a:moveTo>
                  <a:cubicBezTo>
                    <a:pt x="0" y="1357"/>
                    <a:pt x="0" y="1357"/>
                    <a:pt x="0" y="1357"/>
                  </a:cubicBezTo>
                  <a:cubicBezTo>
                    <a:pt x="0" y="32"/>
                    <a:pt x="0" y="32"/>
                    <a:pt x="0" y="32"/>
                  </a:cubicBezTo>
                  <a:cubicBezTo>
                    <a:pt x="0" y="32"/>
                    <a:pt x="5" y="1"/>
                    <a:pt x="39" y="1"/>
                  </a:cubicBezTo>
                  <a:cubicBezTo>
                    <a:pt x="73" y="0"/>
                    <a:pt x="79" y="32"/>
                    <a:pt x="79" y="32"/>
                  </a:cubicBezTo>
                  <a:cubicBezTo>
                    <a:pt x="79" y="1357"/>
                    <a:pt x="79" y="1357"/>
                    <a:pt x="79" y="1357"/>
                  </a:cubicBezTo>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299" name="Freeform 32"/>
            <p:cNvSpPr>
              <a:spLocks/>
            </p:cNvSpPr>
            <p:nvPr/>
          </p:nvSpPr>
          <p:spPr bwMode="auto">
            <a:xfrm>
              <a:off x="6228631" y="4692138"/>
              <a:ext cx="100315" cy="2161149"/>
            </a:xfrm>
            <a:custGeom>
              <a:avLst/>
              <a:gdLst>
                <a:gd name="T0" fmla="*/ 63 w 63"/>
                <a:gd name="T1" fmla="*/ 1358 h 1358"/>
                <a:gd name="T2" fmla="*/ 0 w 63"/>
                <a:gd name="T3" fmla="*/ 1358 h 1358"/>
                <a:gd name="T4" fmla="*/ 0 w 63"/>
                <a:gd name="T5" fmla="*/ 32 h 1358"/>
                <a:gd name="T6" fmla="*/ 30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0" y="0"/>
                  </a:cubicBezTo>
                  <a:cubicBezTo>
                    <a:pt x="57" y="0"/>
                    <a:pt x="63" y="32"/>
                    <a:pt x="63" y="32"/>
                  </a:cubicBezTo>
                  <a:cubicBezTo>
                    <a:pt x="63" y="1358"/>
                    <a:pt x="63" y="1358"/>
                    <a:pt x="63" y="1358"/>
                  </a:cubicBezTo>
                </a:path>
              </a:pathLst>
            </a:custGeom>
            <a:solidFill>
              <a:srgbClr val="FFB1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00" name="Freeform 33"/>
            <p:cNvSpPr>
              <a:spLocks/>
            </p:cNvSpPr>
            <p:nvPr/>
          </p:nvSpPr>
          <p:spPr bwMode="auto">
            <a:xfrm>
              <a:off x="6007804" y="4692138"/>
              <a:ext cx="100315" cy="2161149"/>
            </a:xfrm>
            <a:custGeom>
              <a:avLst/>
              <a:gdLst>
                <a:gd name="T0" fmla="*/ 63 w 63"/>
                <a:gd name="T1" fmla="*/ 1358 h 1358"/>
                <a:gd name="T2" fmla="*/ 0 w 63"/>
                <a:gd name="T3" fmla="*/ 1358 h 1358"/>
                <a:gd name="T4" fmla="*/ 0 w 63"/>
                <a:gd name="T5" fmla="*/ 32 h 1358"/>
                <a:gd name="T6" fmla="*/ 31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1" y="0"/>
                  </a:cubicBezTo>
                  <a:cubicBezTo>
                    <a:pt x="58" y="0"/>
                    <a:pt x="63" y="32"/>
                    <a:pt x="63" y="32"/>
                  </a:cubicBezTo>
                  <a:lnTo>
                    <a:pt x="63" y="1358"/>
                  </a:lnTo>
                  <a:close/>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01" name="Freeform 34"/>
            <p:cNvSpPr>
              <a:spLocks/>
            </p:cNvSpPr>
            <p:nvPr/>
          </p:nvSpPr>
          <p:spPr bwMode="auto">
            <a:xfrm>
              <a:off x="6104752" y="4268661"/>
              <a:ext cx="129265" cy="185818"/>
            </a:xfrm>
            <a:custGeom>
              <a:avLst/>
              <a:gdLst>
                <a:gd name="T0" fmla="*/ 0 w 81"/>
                <a:gd name="T1" fmla="*/ 107 h 117"/>
                <a:gd name="T2" fmla="*/ 81 w 81"/>
                <a:gd name="T3" fmla="*/ 109 h 117"/>
                <a:gd name="T4" fmla="*/ 48 w 81"/>
                <a:gd name="T5" fmla="*/ 0 h 117"/>
                <a:gd name="T6" fmla="*/ 28 w 81"/>
                <a:gd name="T7" fmla="*/ 0 h 117"/>
                <a:gd name="T8" fmla="*/ 0 w 81"/>
                <a:gd name="T9" fmla="*/ 107 h 117"/>
              </a:gdLst>
              <a:ahLst/>
              <a:cxnLst>
                <a:cxn ang="0">
                  <a:pos x="T0" y="T1"/>
                </a:cxn>
                <a:cxn ang="0">
                  <a:pos x="T2" y="T3"/>
                </a:cxn>
                <a:cxn ang="0">
                  <a:pos x="T4" y="T5"/>
                </a:cxn>
                <a:cxn ang="0">
                  <a:pos x="T6" y="T7"/>
                </a:cxn>
                <a:cxn ang="0">
                  <a:pos x="T8" y="T9"/>
                </a:cxn>
              </a:cxnLst>
              <a:rect l="0" t="0" r="r" b="b"/>
              <a:pathLst>
                <a:path w="81" h="117">
                  <a:moveTo>
                    <a:pt x="0" y="107"/>
                  </a:moveTo>
                  <a:cubicBezTo>
                    <a:pt x="0" y="107"/>
                    <a:pt x="39" y="117"/>
                    <a:pt x="81" y="109"/>
                  </a:cubicBezTo>
                  <a:cubicBezTo>
                    <a:pt x="48" y="0"/>
                    <a:pt x="48" y="0"/>
                    <a:pt x="48" y="0"/>
                  </a:cubicBezTo>
                  <a:cubicBezTo>
                    <a:pt x="28" y="0"/>
                    <a:pt x="28" y="0"/>
                    <a:pt x="28" y="0"/>
                  </a:cubicBezTo>
                  <a:cubicBezTo>
                    <a:pt x="0" y="107"/>
                    <a:pt x="0" y="107"/>
                    <a:pt x="0" y="107"/>
                  </a:cubicBezTo>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02" name="Freeform 50"/>
            <p:cNvSpPr>
              <a:spLocks/>
            </p:cNvSpPr>
            <p:nvPr/>
          </p:nvSpPr>
          <p:spPr bwMode="auto">
            <a:xfrm>
              <a:off x="6173424" y="4266641"/>
              <a:ext cx="238332" cy="2588666"/>
            </a:xfrm>
            <a:custGeom>
              <a:avLst/>
              <a:gdLst>
                <a:gd name="T0" fmla="*/ 27 w 150"/>
                <a:gd name="T1" fmla="*/ 0 h 1626"/>
                <a:gd name="T2" fmla="*/ 0 w 150"/>
                <a:gd name="T3" fmla="*/ 1 h 1626"/>
                <a:gd name="T4" fmla="*/ 5 w 150"/>
                <a:gd name="T5" fmla="*/ 1 h 1626"/>
                <a:gd name="T6" fmla="*/ 38 w 150"/>
                <a:gd name="T7" fmla="*/ 110 h 1626"/>
                <a:gd name="T8" fmla="*/ 92 w 150"/>
                <a:gd name="T9" fmla="*/ 282 h 1626"/>
                <a:gd name="T10" fmla="*/ 92 w 150"/>
                <a:gd name="T11" fmla="*/ 284 h 1626"/>
                <a:gd name="T12" fmla="*/ 98 w 150"/>
                <a:gd name="T13" fmla="*/ 299 h 1626"/>
                <a:gd name="T14" fmla="*/ 98 w 150"/>
                <a:gd name="T15" fmla="*/ 1625 h 1626"/>
                <a:gd name="T16" fmla="*/ 36 w 150"/>
                <a:gd name="T17" fmla="*/ 1625 h 1626"/>
                <a:gd name="T18" fmla="*/ 36 w 150"/>
                <a:gd name="T19" fmla="*/ 1626 h 1626"/>
                <a:gd name="T20" fmla="*/ 150 w 150"/>
                <a:gd name="T21" fmla="*/ 1626 h 1626"/>
                <a:gd name="T22" fmla="*/ 135 w 150"/>
                <a:gd name="T23" fmla="*/ 290 h 1626"/>
                <a:gd name="T24" fmla="*/ 27 w 150"/>
                <a:gd name="T25" fmla="*/ 0 h 1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1626">
                  <a:moveTo>
                    <a:pt x="27" y="0"/>
                  </a:moveTo>
                  <a:cubicBezTo>
                    <a:pt x="0" y="1"/>
                    <a:pt x="0" y="1"/>
                    <a:pt x="0" y="1"/>
                  </a:cubicBezTo>
                  <a:cubicBezTo>
                    <a:pt x="5" y="1"/>
                    <a:pt x="5" y="1"/>
                    <a:pt x="5" y="1"/>
                  </a:cubicBezTo>
                  <a:cubicBezTo>
                    <a:pt x="38" y="110"/>
                    <a:pt x="38" y="110"/>
                    <a:pt x="38" y="110"/>
                  </a:cubicBezTo>
                  <a:cubicBezTo>
                    <a:pt x="92" y="282"/>
                    <a:pt x="92" y="282"/>
                    <a:pt x="92" y="282"/>
                  </a:cubicBezTo>
                  <a:cubicBezTo>
                    <a:pt x="92" y="284"/>
                    <a:pt x="92" y="284"/>
                    <a:pt x="92" y="284"/>
                  </a:cubicBezTo>
                  <a:cubicBezTo>
                    <a:pt x="96" y="291"/>
                    <a:pt x="98" y="299"/>
                    <a:pt x="98" y="299"/>
                  </a:cubicBezTo>
                  <a:cubicBezTo>
                    <a:pt x="98" y="1625"/>
                    <a:pt x="98" y="1625"/>
                    <a:pt x="98" y="1625"/>
                  </a:cubicBezTo>
                  <a:cubicBezTo>
                    <a:pt x="36" y="1625"/>
                    <a:pt x="36" y="1625"/>
                    <a:pt x="36" y="1625"/>
                  </a:cubicBezTo>
                  <a:cubicBezTo>
                    <a:pt x="36" y="1626"/>
                    <a:pt x="36" y="1626"/>
                    <a:pt x="36" y="1626"/>
                  </a:cubicBezTo>
                  <a:cubicBezTo>
                    <a:pt x="150" y="1626"/>
                    <a:pt x="150" y="1626"/>
                    <a:pt x="150" y="1626"/>
                  </a:cubicBezTo>
                  <a:cubicBezTo>
                    <a:pt x="135" y="290"/>
                    <a:pt x="135" y="290"/>
                    <a:pt x="135" y="290"/>
                  </a:cubicBezTo>
                  <a:cubicBezTo>
                    <a:pt x="27" y="0"/>
                    <a:pt x="27" y="0"/>
                    <a:pt x="27"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03" name="Freeform 51"/>
            <p:cNvSpPr>
              <a:spLocks/>
            </p:cNvSpPr>
            <p:nvPr/>
          </p:nvSpPr>
          <p:spPr bwMode="auto">
            <a:xfrm>
              <a:off x="6161979" y="4441687"/>
              <a:ext cx="157542" cy="298252"/>
            </a:xfrm>
            <a:custGeom>
              <a:avLst/>
              <a:gdLst>
                <a:gd name="T0" fmla="*/ 45 w 99"/>
                <a:gd name="T1" fmla="*/ 0 h 187"/>
                <a:gd name="T2" fmla="*/ 45 w 99"/>
                <a:gd name="T3" fmla="*/ 0 h 187"/>
                <a:gd name="T4" fmla="*/ 11 w 99"/>
                <a:gd name="T5" fmla="*/ 3 h 187"/>
                <a:gd name="T6" fmla="*/ 0 w 99"/>
                <a:gd name="T7" fmla="*/ 3 h 187"/>
                <a:gd name="T8" fmla="*/ 0 w 99"/>
                <a:gd name="T9" fmla="*/ 160 h 187"/>
                <a:gd name="T10" fmla="*/ 3 w 99"/>
                <a:gd name="T11" fmla="*/ 160 h 187"/>
                <a:gd name="T12" fmla="*/ 4 w 99"/>
                <a:gd name="T13" fmla="*/ 160 h 187"/>
                <a:gd name="T14" fmla="*/ 42 w 99"/>
                <a:gd name="T15" fmla="*/ 187 h 187"/>
                <a:gd name="T16" fmla="*/ 72 w 99"/>
                <a:gd name="T17" fmla="*/ 157 h 187"/>
                <a:gd name="T18" fmla="*/ 73 w 99"/>
                <a:gd name="T19" fmla="*/ 157 h 187"/>
                <a:gd name="T20" fmla="*/ 99 w 99"/>
                <a:gd name="T21" fmla="*/ 174 h 187"/>
                <a:gd name="T22" fmla="*/ 99 w 99"/>
                <a:gd name="T23" fmla="*/ 172 h 187"/>
                <a:gd name="T24" fmla="*/ 45 w 99"/>
                <a:gd name="T25"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87">
                  <a:moveTo>
                    <a:pt x="45" y="0"/>
                  </a:moveTo>
                  <a:cubicBezTo>
                    <a:pt x="45" y="0"/>
                    <a:pt x="45" y="0"/>
                    <a:pt x="45" y="0"/>
                  </a:cubicBezTo>
                  <a:cubicBezTo>
                    <a:pt x="33" y="2"/>
                    <a:pt x="21" y="3"/>
                    <a:pt x="11" y="3"/>
                  </a:cubicBezTo>
                  <a:cubicBezTo>
                    <a:pt x="7" y="3"/>
                    <a:pt x="3" y="3"/>
                    <a:pt x="0" y="3"/>
                  </a:cubicBezTo>
                  <a:cubicBezTo>
                    <a:pt x="0" y="160"/>
                    <a:pt x="0" y="160"/>
                    <a:pt x="0" y="160"/>
                  </a:cubicBezTo>
                  <a:cubicBezTo>
                    <a:pt x="1" y="160"/>
                    <a:pt x="2" y="160"/>
                    <a:pt x="3" y="160"/>
                  </a:cubicBezTo>
                  <a:cubicBezTo>
                    <a:pt x="3" y="160"/>
                    <a:pt x="4" y="160"/>
                    <a:pt x="4" y="160"/>
                  </a:cubicBezTo>
                  <a:cubicBezTo>
                    <a:pt x="29" y="160"/>
                    <a:pt x="39" y="178"/>
                    <a:pt x="42" y="187"/>
                  </a:cubicBezTo>
                  <a:cubicBezTo>
                    <a:pt x="44" y="179"/>
                    <a:pt x="50" y="158"/>
                    <a:pt x="72" y="157"/>
                  </a:cubicBezTo>
                  <a:cubicBezTo>
                    <a:pt x="73" y="157"/>
                    <a:pt x="73" y="157"/>
                    <a:pt x="73" y="157"/>
                  </a:cubicBezTo>
                  <a:cubicBezTo>
                    <a:pt x="87" y="157"/>
                    <a:pt x="94" y="166"/>
                    <a:pt x="99" y="174"/>
                  </a:cubicBezTo>
                  <a:cubicBezTo>
                    <a:pt x="99" y="172"/>
                    <a:pt x="99" y="172"/>
                    <a:pt x="99" y="172"/>
                  </a:cubicBezTo>
                  <a:cubicBezTo>
                    <a:pt x="45" y="0"/>
                    <a:pt x="45" y="0"/>
                    <a:pt x="45"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04" name="Freeform 52"/>
            <p:cNvSpPr>
              <a:spLocks/>
            </p:cNvSpPr>
            <p:nvPr/>
          </p:nvSpPr>
          <p:spPr bwMode="auto">
            <a:xfrm>
              <a:off x="6161979" y="4696851"/>
              <a:ext cx="68672" cy="2158456"/>
            </a:xfrm>
            <a:custGeom>
              <a:avLst/>
              <a:gdLst>
                <a:gd name="T0" fmla="*/ 4 w 43"/>
                <a:gd name="T1" fmla="*/ 0 h 1356"/>
                <a:gd name="T2" fmla="*/ 3 w 43"/>
                <a:gd name="T3" fmla="*/ 0 h 1356"/>
                <a:gd name="T4" fmla="*/ 0 w 43"/>
                <a:gd name="T5" fmla="*/ 0 h 1356"/>
                <a:gd name="T6" fmla="*/ 0 w 43"/>
                <a:gd name="T7" fmla="*/ 1356 h 1356"/>
                <a:gd name="T8" fmla="*/ 43 w 43"/>
                <a:gd name="T9" fmla="*/ 1356 h 1356"/>
                <a:gd name="T10" fmla="*/ 43 w 43"/>
                <a:gd name="T11" fmla="*/ 1355 h 1356"/>
                <a:gd name="T12" fmla="*/ 42 w 43"/>
                <a:gd name="T13" fmla="*/ 1355 h 1356"/>
                <a:gd name="T14" fmla="*/ 42 w 43"/>
                <a:gd name="T15" fmla="*/ 29 h 1356"/>
                <a:gd name="T16" fmla="*/ 42 w 43"/>
                <a:gd name="T17" fmla="*/ 27 h 1356"/>
                <a:gd name="T18" fmla="*/ 4 w 43"/>
                <a:gd name="T19"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1356">
                  <a:moveTo>
                    <a:pt x="4" y="0"/>
                  </a:moveTo>
                  <a:cubicBezTo>
                    <a:pt x="4" y="0"/>
                    <a:pt x="3" y="0"/>
                    <a:pt x="3" y="0"/>
                  </a:cubicBezTo>
                  <a:cubicBezTo>
                    <a:pt x="2" y="0"/>
                    <a:pt x="1" y="0"/>
                    <a:pt x="0" y="0"/>
                  </a:cubicBezTo>
                  <a:cubicBezTo>
                    <a:pt x="0" y="1356"/>
                    <a:pt x="0" y="1356"/>
                    <a:pt x="0" y="1356"/>
                  </a:cubicBezTo>
                  <a:cubicBezTo>
                    <a:pt x="43" y="1356"/>
                    <a:pt x="43" y="1356"/>
                    <a:pt x="43" y="1356"/>
                  </a:cubicBezTo>
                  <a:cubicBezTo>
                    <a:pt x="43" y="1355"/>
                    <a:pt x="43" y="1355"/>
                    <a:pt x="43" y="1355"/>
                  </a:cubicBezTo>
                  <a:cubicBezTo>
                    <a:pt x="42" y="1355"/>
                    <a:pt x="42" y="1355"/>
                    <a:pt x="42" y="1355"/>
                  </a:cubicBezTo>
                  <a:cubicBezTo>
                    <a:pt x="42" y="29"/>
                    <a:pt x="42" y="29"/>
                    <a:pt x="42" y="29"/>
                  </a:cubicBezTo>
                  <a:cubicBezTo>
                    <a:pt x="42" y="29"/>
                    <a:pt x="42" y="28"/>
                    <a:pt x="42" y="27"/>
                  </a:cubicBezTo>
                  <a:cubicBezTo>
                    <a:pt x="39" y="18"/>
                    <a:pt x="29" y="0"/>
                    <a:pt x="4"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05" name="Freeform 53"/>
            <p:cNvSpPr>
              <a:spLocks/>
            </p:cNvSpPr>
            <p:nvPr/>
          </p:nvSpPr>
          <p:spPr bwMode="auto">
            <a:xfrm>
              <a:off x="6228631" y="4692138"/>
              <a:ext cx="100315" cy="2161149"/>
            </a:xfrm>
            <a:custGeom>
              <a:avLst/>
              <a:gdLst>
                <a:gd name="T0" fmla="*/ 31 w 63"/>
                <a:gd name="T1" fmla="*/ 0 h 1358"/>
                <a:gd name="T2" fmla="*/ 30 w 63"/>
                <a:gd name="T3" fmla="*/ 0 h 1358"/>
                <a:gd name="T4" fmla="*/ 0 w 63"/>
                <a:gd name="T5" fmla="*/ 30 h 1358"/>
                <a:gd name="T6" fmla="*/ 0 w 63"/>
                <a:gd name="T7" fmla="*/ 32 h 1358"/>
                <a:gd name="T8" fmla="*/ 0 w 63"/>
                <a:gd name="T9" fmla="*/ 1358 h 1358"/>
                <a:gd name="T10" fmla="*/ 1 w 63"/>
                <a:gd name="T11" fmla="*/ 1358 h 1358"/>
                <a:gd name="T12" fmla="*/ 63 w 63"/>
                <a:gd name="T13" fmla="*/ 1358 h 1358"/>
                <a:gd name="T14" fmla="*/ 63 w 63"/>
                <a:gd name="T15" fmla="*/ 32 h 1358"/>
                <a:gd name="T16" fmla="*/ 57 w 63"/>
                <a:gd name="T17" fmla="*/ 17 h 1358"/>
                <a:gd name="T18" fmla="*/ 31 w 63"/>
                <a:gd name="T19" fmla="*/ 0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358">
                  <a:moveTo>
                    <a:pt x="31" y="0"/>
                  </a:moveTo>
                  <a:cubicBezTo>
                    <a:pt x="31" y="0"/>
                    <a:pt x="31" y="0"/>
                    <a:pt x="30" y="0"/>
                  </a:cubicBezTo>
                  <a:cubicBezTo>
                    <a:pt x="8" y="1"/>
                    <a:pt x="2" y="22"/>
                    <a:pt x="0" y="30"/>
                  </a:cubicBezTo>
                  <a:cubicBezTo>
                    <a:pt x="0" y="31"/>
                    <a:pt x="0" y="32"/>
                    <a:pt x="0" y="32"/>
                  </a:cubicBezTo>
                  <a:cubicBezTo>
                    <a:pt x="0" y="1358"/>
                    <a:pt x="0" y="1358"/>
                    <a:pt x="0" y="1358"/>
                  </a:cubicBezTo>
                  <a:cubicBezTo>
                    <a:pt x="1" y="1358"/>
                    <a:pt x="1" y="1358"/>
                    <a:pt x="1" y="1358"/>
                  </a:cubicBezTo>
                  <a:cubicBezTo>
                    <a:pt x="63" y="1358"/>
                    <a:pt x="63" y="1358"/>
                    <a:pt x="63" y="1358"/>
                  </a:cubicBezTo>
                  <a:cubicBezTo>
                    <a:pt x="63" y="32"/>
                    <a:pt x="63" y="32"/>
                    <a:pt x="63" y="32"/>
                  </a:cubicBezTo>
                  <a:cubicBezTo>
                    <a:pt x="63" y="32"/>
                    <a:pt x="61" y="24"/>
                    <a:pt x="57" y="17"/>
                  </a:cubicBezTo>
                  <a:cubicBezTo>
                    <a:pt x="52" y="9"/>
                    <a:pt x="45" y="0"/>
                    <a:pt x="31"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06" name="Freeform 54"/>
            <p:cNvSpPr>
              <a:spLocks/>
            </p:cNvSpPr>
            <p:nvPr/>
          </p:nvSpPr>
          <p:spPr bwMode="auto">
            <a:xfrm>
              <a:off x="6161979" y="4268661"/>
              <a:ext cx="72038" cy="178413"/>
            </a:xfrm>
            <a:custGeom>
              <a:avLst/>
              <a:gdLst>
                <a:gd name="T0" fmla="*/ 12 w 45"/>
                <a:gd name="T1" fmla="*/ 0 h 112"/>
                <a:gd name="T2" fmla="*/ 7 w 45"/>
                <a:gd name="T3" fmla="*/ 0 h 112"/>
                <a:gd name="T4" fmla="*/ 0 w 45"/>
                <a:gd name="T5" fmla="*/ 0 h 112"/>
                <a:gd name="T6" fmla="*/ 0 w 45"/>
                <a:gd name="T7" fmla="*/ 112 h 112"/>
                <a:gd name="T8" fmla="*/ 11 w 45"/>
                <a:gd name="T9" fmla="*/ 112 h 112"/>
                <a:gd name="T10" fmla="*/ 45 w 45"/>
                <a:gd name="T11" fmla="*/ 109 h 112"/>
                <a:gd name="T12" fmla="*/ 45 w 45"/>
                <a:gd name="T13" fmla="*/ 109 h 112"/>
                <a:gd name="T14" fmla="*/ 12 w 45"/>
                <a:gd name="T15" fmla="*/ 0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112">
                  <a:moveTo>
                    <a:pt x="12" y="0"/>
                  </a:moveTo>
                  <a:cubicBezTo>
                    <a:pt x="7" y="0"/>
                    <a:pt x="7" y="0"/>
                    <a:pt x="7" y="0"/>
                  </a:cubicBezTo>
                  <a:cubicBezTo>
                    <a:pt x="0" y="0"/>
                    <a:pt x="0" y="0"/>
                    <a:pt x="0" y="0"/>
                  </a:cubicBezTo>
                  <a:cubicBezTo>
                    <a:pt x="0" y="112"/>
                    <a:pt x="0" y="112"/>
                    <a:pt x="0" y="112"/>
                  </a:cubicBezTo>
                  <a:cubicBezTo>
                    <a:pt x="3" y="112"/>
                    <a:pt x="7" y="112"/>
                    <a:pt x="11" y="112"/>
                  </a:cubicBezTo>
                  <a:cubicBezTo>
                    <a:pt x="21" y="112"/>
                    <a:pt x="33" y="111"/>
                    <a:pt x="45" y="109"/>
                  </a:cubicBezTo>
                  <a:cubicBezTo>
                    <a:pt x="45" y="109"/>
                    <a:pt x="45" y="109"/>
                    <a:pt x="45" y="109"/>
                  </a:cubicBezTo>
                  <a:cubicBezTo>
                    <a:pt x="12" y="0"/>
                    <a:pt x="12" y="0"/>
                    <a:pt x="12"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grpSp>
      <p:grpSp>
        <p:nvGrpSpPr>
          <p:cNvPr id="307" name="Group 6"/>
          <p:cNvGrpSpPr/>
          <p:nvPr userDrawn="1"/>
        </p:nvGrpSpPr>
        <p:grpSpPr>
          <a:xfrm rot="10800000" flipV="1">
            <a:off x="786276" y="6225655"/>
            <a:ext cx="409339" cy="3142082"/>
            <a:chOff x="6480429" y="3713225"/>
            <a:chExt cx="409339" cy="3142082"/>
          </a:xfrm>
        </p:grpSpPr>
        <p:sp>
          <p:nvSpPr>
            <p:cNvPr id="308" name="Freeform 5"/>
            <p:cNvSpPr>
              <a:spLocks/>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09" name="Freeform 6"/>
            <p:cNvSpPr>
              <a:spLocks/>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10" name="Freeform 7"/>
            <p:cNvSpPr>
              <a:spLocks/>
            </p:cNvSpPr>
            <p:nvPr/>
          </p:nvSpPr>
          <p:spPr bwMode="auto">
            <a:xfrm>
              <a:off x="6579397" y="4144108"/>
              <a:ext cx="125899" cy="2711199"/>
            </a:xfrm>
            <a:custGeom>
              <a:avLst/>
              <a:gdLst>
                <a:gd name="T0" fmla="*/ 79 w 79"/>
                <a:gd name="T1" fmla="*/ 1703 h 1703"/>
                <a:gd name="T2" fmla="*/ 0 w 79"/>
                <a:gd name="T3" fmla="*/ 1703 h 1703"/>
                <a:gd name="T4" fmla="*/ 0 w 79"/>
                <a:gd name="T5" fmla="*/ 33 h 1703"/>
                <a:gd name="T6" fmla="*/ 38 w 79"/>
                <a:gd name="T7" fmla="*/ 1 h 1703"/>
                <a:gd name="T8" fmla="*/ 79 w 79"/>
                <a:gd name="T9" fmla="*/ 33 h 1703"/>
                <a:gd name="T10" fmla="*/ 79 w 79"/>
                <a:gd name="T11" fmla="*/ 1703 h 1703"/>
              </a:gdLst>
              <a:ahLst/>
              <a:cxnLst>
                <a:cxn ang="0">
                  <a:pos x="T0" y="T1"/>
                </a:cxn>
                <a:cxn ang="0">
                  <a:pos x="T2" y="T3"/>
                </a:cxn>
                <a:cxn ang="0">
                  <a:pos x="T4" y="T5"/>
                </a:cxn>
                <a:cxn ang="0">
                  <a:pos x="T6" y="T7"/>
                </a:cxn>
                <a:cxn ang="0">
                  <a:pos x="T8" y="T9"/>
                </a:cxn>
                <a:cxn ang="0">
                  <a:pos x="T10" y="T11"/>
                </a:cxn>
              </a:cxnLst>
              <a:rect l="0" t="0" r="r" b="b"/>
              <a:pathLst>
                <a:path w="79" h="1703">
                  <a:moveTo>
                    <a:pt x="79" y="1703"/>
                  </a:moveTo>
                  <a:cubicBezTo>
                    <a:pt x="0" y="1703"/>
                    <a:pt x="0" y="1703"/>
                    <a:pt x="0" y="1703"/>
                  </a:cubicBezTo>
                  <a:cubicBezTo>
                    <a:pt x="0" y="33"/>
                    <a:pt x="0" y="33"/>
                    <a:pt x="0" y="33"/>
                  </a:cubicBezTo>
                  <a:cubicBezTo>
                    <a:pt x="0" y="33"/>
                    <a:pt x="5" y="2"/>
                    <a:pt x="38" y="1"/>
                  </a:cubicBezTo>
                  <a:cubicBezTo>
                    <a:pt x="72" y="0"/>
                    <a:pt x="79" y="33"/>
                    <a:pt x="79" y="33"/>
                  </a:cubicBezTo>
                  <a:cubicBezTo>
                    <a:pt x="79" y="1703"/>
                    <a:pt x="79" y="1703"/>
                    <a:pt x="79" y="1703"/>
                  </a:cubicBezTo>
                </a:path>
              </a:pathLst>
            </a:custGeom>
            <a:solidFill>
              <a:srgbClr val="E23761">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11" name="Freeform 8"/>
            <p:cNvSpPr>
              <a:spLocks/>
            </p:cNvSpPr>
            <p:nvPr/>
          </p:nvSpPr>
          <p:spPr bwMode="auto">
            <a:xfrm>
              <a:off x="6701930"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cubicBezTo>
                    <a:pt x="63" y="1704"/>
                    <a:pt x="63" y="1704"/>
                    <a:pt x="63" y="1704"/>
                  </a:cubicBezTo>
                </a:path>
              </a:pathLst>
            </a:custGeom>
            <a:solidFill>
              <a:srgbClr val="3DCE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12" name="Freeform 9"/>
            <p:cNvSpPr>
              <a:spLocks/>
            </p:cNvSpPr>
            <p:nvPr/>
          </p:nvSpPr>
          <p:spPr bwMode="auto">
            <a:xfrm>
              <a:off x="6480429"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lnTo>
                    <a:pt x="63" y="1704"/>
                  </a:lnTo>
                  <a:close/>
                </a:path>
              </a:pathLst>
            </a:custGeom>
            <a:solidFill>
              <a:srgbClr val="E23761">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13" name="Freeform 10"/>
            <p:cNvSpPr>
              <a:spLocks/>
            </p:cNvSpPr>
            <p:nvPr/>
          </p:nvSpPr>
          <p:spPr bwMode="auto">
            <a:xfrm>
              <a:off x="6576031" y="3714572"/>
              <a:ext cx="131958" cy="191204"/>
            </a:xfrm>
            <a:custGeom>
              <a:avLst/>
              <a:gdLst>
                <a:gd name="T0" fmla="*/ 0 w 83"/>
                <a:gd name="T1" fmla="*/ 111 h 120"/>
                <a:gd name="T2" fmla="*/ 83 w 83"/>
                <a:gd name="T3" fmla="*/ 113 h 120"/>
                <a:gd name="T4" fmla="*/ 50 w 83"/>
                <a:gd name="T5" fmla="*/ 0 h 120"/>
                <a:gd name="T6" fmla="*/ 29 w 83"/>
                <a:gd name="T7" fmla="*/ 0 h 120"/>
                <a:gd name="T8" fmla="*/ 0 w 83"/>
                <a:gd name="T9" fmla="*/ 111 h 120"/>
              </a:gdLst>
              <a:ahLst/>
              <a:cxnLst>
                <a:cxn ang="0">
                  <a:pos x="T0" y="T1"/>
                </a:cxn>
                <a:cxn ang="0">
                  <a:pos x="T2" y="T3"/>
                </a:cxn>
                <a:cxn ang="0">
                  <a:pos x="T4" y="T5"/>
                </a:cxn>
                <a:cxn ang="0">
                  <a:pos x="T6" y="T7"/>
                </a:cxn>
                <a:cxn ang="0">
                  <a:pos x="T8" y="T9"/>
                </a:cxn>
              </a:cxnLst>
              <a:rect l="0" t="0" r="r" b="b"/>
              <a:pathLst>
                <a:path w="83" h="120">
                  <a:moveTo>
                    <a:pt x="0" y="111"/>
                  </a:moveTo>
                  <a:cubicBezTo>
                    <a:pt x="0" y="111"/>
                    <a:pt x="40" y="120"/>
                    <a:pt x="83" y="113"/>
                  </a:cubicBezTo>
                  <a:cubicBezTo>
                    <a:pt x="50" y="0"/>
                    <a:pt x="50" y="0"/>
                    <a:pt x="50" y="0"/>
                  </a:cubicBezTo>
                  <a:cubicBezTo>
                    <a:pt x="29" y="0"/>
                    <a:pt x="29" y="0"/>
                    <a:pt x="29" y="0"/>
                  </a:cubicBezTo>
                  <a:cubicBezTo>
                    <a:pt x="0" y="111"/>
                    <a:pt x="0" y="111"/>
                    <a:pt x="0" y="111"/>
                  </a:cubicBezTo>
                </a:path>
              </a:pathLst>
            </a:custGeom>
            <a:solidFill>
              <a:srgbClr val="E23761">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14" name="Freeform 55"/>
            <p:cNvSpPr>
              <a:spLocks/>
            </p:cNvSpPr>
            <p:nvPr/>
          </p:nvSpPr>
          <p:spPr bwMode="auto">
            <a:xfrm>
              <a:off x="6655475" y="3713225"/>
              <a:ext cx="234293" cy="3142082"/>
            </a:xfrm>
            <a:custGeom>
              <a:avLst/>
              <a:gdLst>
                <a:gd name="T0" fmla="*/ 24 w 147"/>
                <a:gd name="T1" fmla="*/ 0 h 1974"/>
                <a:gd name="T2" fmla="*/ 0 w 147"/>
                <a:gd name="T3" fmla="*/ 1 h 1974"/>
                <a:gd name="T4" fmla="*/ 33 w 147"/>
                <a:gd name="T5" fmla="*/ 114 h 1974"/>
                <a:gd name="T6" fmla="*/ 33 w 147"/>
                <a:gd name="T7" fmla="*/ 114 h 1974"/>
                <a:gd name="T8" fmla="*/ 87 w 147"/>
                <a:gd name="T9" fmla="*/ 284 h 1974"/>
                <a:gd name="T10" fmla="*/ 86 w 147"/>
                <a:gd name="T11" fmla="*/ 286 h 1974"/>
                <a:gd name="T12" fmla="*/ 92 w 147"/>
                <a:gd name="T13" fmla="*/ 302 h 1974"/>
                <a:gd name="T14" fmla="*/ 92 w 147"/>
                <a:gd name="T15" fmla="*/ 1973 h 1974"/>
                <a:gd name="T16" fmla="*/ 31 w 147"/>
                <a:gd name="T17" fmla="*/ 1973 h 1974"/>
                <a:gd name="T18" fmla="*/ 31 w 147"/>
                <a:gd name="T19" fmla="*/ 1974 h 1974"/>
                <a:gd name="T20" fmla="*/ 147 w 147"/>
                <a:gd name="T21" fmla="*/ 1974 h 1974"/>
                <a:gd name="T22" fmla="*/ 132 w 147"/>
                <a:gd name="T23" fmla="*/ 290 h 1974"/>
                <a:gd name="T24" fmla="*/ 24 w 147"/>
                <a:gd name="T25" fmla="*/ 0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7" h="1974">
                  <a:moveTo>
                    <a:pt x="24" y="0"/>
                  </a:moveTo>
                  <a:cubicBezTo>
                    <a:pt x="0" y="1"/>
                    <a:pt x="0" y="1"/>
                    <a:pt x="0" y="1"/>
                  </a:cubicBezTo>
                  <a:cubicBezTo>
                    <a:pt x="33" y="114"/>
                    <a:pt x="33" y="114"/>
                    <a:pt x="33" y="114"/>
                  </a:cubicBezTo>
                  <a:cubicBezTo>
                    <a:pt x="33" y="114"/>
                    <a:pt x="33" y="114"/>
                    <a:pt x="33" y="114"/>
                  </a:cubicBezTo>
                  <a:cubicBezTo>
                    <a:pt x="87" y="284"/>
                    <a:pt x="87" y="284"/>
                    <a:pt x="87" y="284"/>
                  </a:cubicBezTo>
                  <a:cubicBezTo>
                    <a:pt x="86" y="286"/>
                    <a:pt x="86" y="286"/>
                    <a:pt x="86" y="286"/>
                  </a:cubicBezTo>
                  <a:cubicBezTo>
                    <a:pt x="91" y="294"/>
                    <a:pt x="92" y="302"/>
                    <a:pt x="92" y="302"/>
                  </a:cubicBezTo>
                  <a:cubicBezTo>
                    <a:pt x="92" y="1973"/>
                    <a:pt x="92" y="1973"/>
                    <a:pt x="92" y="1973"/>
                  </a:cubicBezTo>
                  <a:cubicBezTo>
                    <a:pt x="31" y="1973"/>
                    <a:pt x="31" y="1973"/>
                    <a:pt x="31" y="1973"/>
                  </a:cubicBezTo>
                  <a:cubicBezTo>
                    <a:pt x="31" y="1974"/>
                    <a:pt x="31" y="1974"/>
                    <a:pt x="31" y="1974"/>
                  </a:cubicBezTo>
                  <a:cubicBezTo>
                    <a:pt x="147" y="1974"/>
                    <a:pt x="147" y="1974"/>
                    <a:pt x="147" y="1974"/>
                  </a:cubicBezTo>
                  <a:cubicBezTo>
                    <a:pt x="132" y="290"/>
                    <a:pt x="132" y="290"/>
                    <a:pt x="132" y="290"/>
                  </a:cubicBezTo>
                  <a:cubicBezTo>
                    <a:pt x="24" y="0"/>
                    <a:pt x="24" y="0"/>
                    <a:pt x="2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15" name="Freeform 56"/>
            <p:cNvSpPr>
              <a:spLocks/>
            </p:cNvSpPr>
            <p:nvPr/>
          </p:nvSpPr>
          <p:spPr bwMode="auto">
            <a:xfrm>
              <a:off x="6639990" y="3894331"/>
              <a:ext cx="154175" cy="294886"/>
            </a:xfrm>
            <a:custGeom>
              <a:avLst/>
              <a:gdLst>
                <a:gd name="T0" fmla="*/ 43 w 97"/>
                <a:gd name="T1" fmla="*/ 0 h 185"/>
                <a:gd name="T2" fmla="*/ 8 w 97"/>
                <a:gd name="T3" fmla="*/ 3 h 185"/>
                <a:gd name="T4" fmla="*/ 0 w 97"/>
                <a:gd name="T5" fmla="*/ 3 h 185"/>
                <a:gd name="T6" fmla="*/ 0 w 97"/>
                <a:gd name="T7" fmla="*/ 158 h 185"/>
                <a:gd name="T8" fmla="*/ 0 w 97"/>
                <a:gd name="T9" fmla="*/ 158 h 185"/>
                <a:gd name="T10" fmla="*/ 1 w 97"/>
                <a:gd name="T11" fmla="*/ 158 h 185"/>
                <a:gd name="T12" fmla="*/ 39 w 97"/>
                <a:gd name="T13" fmla="*/ 185 h 185"/>
                <a:gd name="T14" fmla="*/ 70 w 97"/>
                <a:gd name="T15" fmla="*/ 156 h 185"/>
                <a:gd name="T16" fmla="*/ 71 w 97"/>
                <a:gd name="T17" fmla="*/ 156 h 185"/>
                <a:gd name="T18" fmla="*/ 96 w 97"/>
                <a:gd name="T19" fmla="*/ 172 h 185"/>
                <a:gd name="T20" fmla="*/ 97 w 97"/>
                <a:gd name="T21" fmla="*/ 170 h 185"/>
                <a:gd name="T22" fmla="*/ 43 w 97"/>
                <a:gd name="T23"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7" h="185">
                  <a:moveTo>
                    <a:pt x="43" y="0"/>
                  </a:moveTo>
                  <a:cubicBezTo>
                    <a:pt x="31" y="2"/>
                    <a:pt x="19" y="3"/>
                    <a:pt x="8" y="3"/>
                  </a:cubicBezTo>
                  <a:cubicBezTo>
                    <a:pt x="5" y="3"/>
                    <a:pt x="3" y="3"/>
                    <a:pt x="0" y="3"/>
                  </a:cubicBezTo>
                  <a:cubicBezTo>
                    <a:pt x="0" y="158"/>
                    <a:pt x="0" y="158"/>
                    <a:pt x="0" y="158"/>
                  </a:cubicBezTo>
                  <a:cubicBezTo>
                    <a:pt x="0" y="158"/>
                    <a:pt x="0" y="158"/>
                    <a:pt x="0" y="158"/>
                  </a:cubicBezTo>
                  <a:cubicBezTo>
                    <a:pt x="1" y="158"/>
                    <a:pt x="1" y="158"/>
                    <a:pt x="1" y="158"/>
                  </a:cubicBezTo>
                  <a:cubicBezTo>
                    <a:pt x="26" y="158"/>
                    <a:pt x="36" y="176"/>
                    <a:pt x="39" y="185"/>
                  </a:cubicBezTo>
                  <a:cubicBezTo>
                    <a:pt x="41" y="178"/>
                    <a:pt x="47" y="156"/>
                    <a:pt x="70" y="156"/>
                  </a:cubicBezTo>
                  <a:cubicBezTo>
                    <a:pt x="70" y="156"/>
                    <a:pt x="70" y="156"/>
                    <a:pt x="71" y="156"/>
                  </a:cubicBezTo>
                  <a:cubicBezTo>
                    <a:pt x="84" y="156"/>
                    <a:pt x="92" y="164"/>
                    <a:pt x="96" y="172"/>
                  </a:cubicBezTo>
                  <a:cubicBezTo>
                    <a:pt x="97" y="170"/>
                    <a:pt x="97" y="170"/>
                    <a:pt x="97" y="170"/>
                  </a:cubicBezTo>
                  <a:cubicBezTo>
                    <a:pt x="43" y="0"/>
                    <a:pt x="43" y="0"/>
                    <a:pt x="43"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16" name="Freeform 57"/>
            <p:cNvSpPr>
              <a:spLocks/>
            </p:cNvSpPr>
            <p:nvPr/>
          </p:nvSpPr>
          <p:spPr bwMode="auto">
            <a:xfrm>
              <a:off x="6639990" y="4146128"/>
              <a:ext cx="65306" cy="2709179"/>
            </a:xfrm>
            <a:custGeom>
              <a:avLst/>
              <a:gdLst>
                <a:gd name="T0" fmla="*/ 1 w 41"/>
                <a:gd name="T1" fmla="*/ 0 h 1702"/>
                <a:gd name="T2" fmla="*/ 0 w 41"/>
                <a:gd name="T3" fmla="*/ 0 h 1702"/>
                <a:gd name="T4" fmla="*/ 0 w 41"/>
                <a:gd name="T5" fmla="*/ 0 h 1702"/>
                <a:gd name="T6" fmla="*/ 0 w 41"/>
                <a:gd name="T7" fmla="*/ 1702 h 1702"/>
                <a:gd name="T8" fmla="*/ 41 w 41"/>
                <a:gd name="T9" fmla="*/ 1702 h 1702"/>
                <a:gd name="T10" fmla="*/ 41 w 41"/>
                <a:gd name="T11" fmla="*/ 1701 h 1702"/>
                <a:gd name="T12" fmla="*/ 39 w 41"/>
                <a:gd name="T13" fmla="*/ 1701 h 1702"/>
                <a:gd name="T14" fmla="*/ 39 w 41"/>
                <a:gd name="T15" fmla="*/ 30 h 1702"/>
                <a:gd name="T16" fmla="*/ 39 w 41"/>
                <a:gd name="T17" fmla="*/ 27 h 1702"/>
                <a:gd name="T18" fmla="*/ 1 w 41"/>
                <a:gd name="T19" fmla="*/ 0 h 1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1702">
                  <a:moveTo>
                    <a:pt x="1" y="0"/>
                  </a:moveTo>
                  <a:cubicBezTo>
                    <a:pt x="1" y="0"/>
                    <a:pt x="1" y="0"/>
                    <a:pt x="0" y="0"/>
                  </a:cubicBezTo>
                  <a:cubicBezTo>
                    <a:pt x="0" y="0"/>
                    <a:pt x="0" y="0"/>
                    <a:pt x="0" y="0"/>
                  </a:cubicBezTo>
                  <a:cubicBezTo>
                    <a:pt x="0" y="1702"/>
                    <a:pt x="0" y="1702"/>
                    <a:pt x="0" y="1702"/>
                  </a:cubicBezTo>
                  <a:cubicBezTo>
                    <a:pt x="41" y="1702"/>
                    <a:pt x="41" y="1702"/>
                    <a:pt x="41" y="1702"/>
                  </a:cubicBezTo>
                  <a:cubicBezTo>
                    <a:pt x="41" y="1701"/>
                    <a:pt x="41" y="1701"/>
                    <a:pt x="41" y="1701"/>
                  </a:cubicBezTo>
                  <a:cubicBezTo>
                    <a:pt x="39" y="1701"/>
                    <a:pt x="39" y="1701"/>
                    <a:pt x="39" y="1701"/>
                  </a:cubicBezTo>
                  <a:cubicBezTo>
                    <a:pt x="39" y="30"/>
                    <a:pt x="39" y="30"/>
                    <a:pt x="39" y="30"/>
                  </a:cubicBezTo>
                  <a:cubicBezTo>
                    <a:pt x="39" y="30"/>
                    <a:pt x="39" y="29"/>
                    <a:pt x="39" y="27"/>
                  </a:cubicBezTo>
                  <a:cubicBezTo>
                    <a:pt x="36" y="18"/>
                    <a:pt x="26" y="0"/>
                    <a:pt x="1" y="0"/>
                  </a:cubicBezTo>
                </a:path>
              </a:pathLst>
            </a:custGeom>
            <a:solidFill>
              <a:srgbClr val="E23761"/>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17" name="Freeform 58"/>
            <p:cNvSpPr>
              <a:spLocks/>
            </p:cNvSpPr>
            <p:nvPr/>
          </p:nvSpPr>
          <p:spPr bwMode="auto">
            <a:xfrm>
              <a:off x="6701930" y="4142762"/>
              <a:ext cx="100315" cy="2710525"/>
            </a:xfrm>
            <a:custGeom>
              <a:avLst/>
              <a:gdLst>
                <a:gd name="T0" fmla="*/ 32 w 63"/>
                <a:gd name="T1" fmla="*/ 0 h 1703"/>
                <a:gd name="T2" fmla="*/ 31 w 63"/>
                <a:gd name="T3" fmla="*/ 0 h 1703"/>
                <a:gd name="T4" fmla="*/ 0 w 63"/>
                <a:gd name="T5" fmla="*/ 29 h 1703"/>
                <a:gd name="T6" fmla="*/ 0 w 63"/>
                <a:gd name="T7" fmla="*/ 32 h 1703"/>
                <a:gd name="T8" fmla="*/ 0 w 63"/>
                <a:gd name="T9" fmla="*/ 1703 h 1703"/>
                <a:gd name="T10" fmla="*/ 2 w 63"/>
                <a:gd name="T11" fmla="*/ 1703 h 1703"/>
                <a:gd name="T12" fmla="*/ 63 w 63"/>
                <a:gd name="T13" fmla="*/ 1703 h 1703"/>
                <a:gd name="T14" fmla="*/ 63 w 63"/>
                <a:gd name="T15" fmla="*/ 32 h 1703"/>
                <a:gd name="T16" fmla="*/ 57 w 63"/>
                <a:gd name="T17" fmla="*/ 16 h 1703"/>
                <a:gd name="T18" fmla="*/ 32 w 63"/>
                <a:gd name="T19" fmla="*/ 0 h 1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703">
                  <a:moveTo>
                    <a:pt x="32" y="0"/>
                  </a:moveTo>
                  <a:cubicBezTo>
                    <a:pt x="31" y="0"/>
                    <a:pt x="31" y="0"/>
                    <a:pt x="31" y="0"/>
                  </a:cubicBezTo>
                  <a:cubicBezTo>
                    <a:pt x="8" y="0"/>
                    <a:pt x="2" y="22"/>
                    <a:pt x="0" y="29"/>
                  </a:cubicBezTo>
                  <a:cubicBezTo>
                    <a:pt x="0" y="31"/>
                    <a:pt x="0" y="32"/>
                    <a:pt x="0" y="32"/>
                  </a:cubicBezTo>
                  <a:cubicBezTo>
                    <a:pt x="0" y="1703"/>
                    <a:pt x="0" y="1703"/>
                    <a:pt x="0" y="1703"/>
                  </a:cubicBezTo>
                  <a:cubicBezTo>
                    <a:pt x="2" y="1703"/>
                    <a:pt x="2" y="1703"/>
                    <a:pt x="2" y="1703"/>
                  </a:cubicBezTo>
                  <a:cubicBezTo>
                    <a:pt x="63" y="1703"/>
                    <a:pt x="63" y="1703"/>
                    <a:pt x="63" y="1703"/>
                  </a:cubicBezTo>
                  <a:cubicBezTo>
                    <a:pt x="63" y="32"/>
                    <a:pt x="63" y="32"/>
                    <a:pt x="63" y="32"/>
                  </a:cubicBezTo>
                  <a:cubicBezTo>
                    <a:pt x="63" y="32"/>
                    <a:pt x="62" y="24"/>
                    <a:pt x="57" y="16"/>
                  </a:cubicBezTo>
                  <a:cubicBezTo>
                    <a:pt x="53" y="8"/>
                    <a:pt x="45" y="0"/>
                    <a:pt x="32" y="0"/>
                  </a:cubicBezTo>
                </a:path>
              </a:pathLst>
            </a:custGeom>
            <a:solidFill>
              <a:srgbClr val="E23761"/>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18" name="Freeform 59"/>
            <p:cNvSpPr>
              <a:spLocks/>
            </p:cNvSpPr>
            <p:nvPr/>
          </p:nvSpPr>
          <p:spPr bwMode="auto">
            <a:xfrm>
              <a:off x="6639990" y="3714572"/>
              <a:ext cx="67999" cy="184472"/>
            </a:xfrm>
            <a:custGeom>
              <a:avLst/>
              <a:gdLst>
                <a:gd name="T0" fmla="*/ 10 w 43"/>
                <a:gd name="T1" fmla="*/ 0 h 116"/>
                <a:gd name="T2" fmla="*/ 0 w 43"/>
                <a:gd name="T3" fmla="*/ 0 h 116"/>
                <a:gd name="T4" fmla="*/ 0 w 43"/>
                <a:gd name="T5" fmla="*/ 116 h 116"/>
                <a:gd name="T6" fmla="*/ 8 w 43"/>
                <a:gd name="T7" fmla="*/ 116 h 116"/>
                <a:gd name="T8" fmla="*/ 43 w 43"/>
                <a:gd name="T9" fmla="*/ 113 h 116"/>
                <a:gd name="T10" fmla="*/ 43 w 43"/>
                <a:gd name="T11" fmla="*/ 113 h 116"/>
                <a:gd name="T12" fmla="*/ 10 w 43"/>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3" h="116">
                  <a:moveTo>
                    <a:pt x="10" y="0"/>
                  </a:moveTo>
                  <a:cubicBezTo>
                    <a:pt x="0" y="0"/>
                    <a:pt x="0" y="0"/>
                    <a:pt x="0" y="0"/>
                  </a:cubicBezTo>
                  <a:cubicBezTo>
                    <a:pt x="0" y="116"/>
                    <a:pt x="0" y="116"/>
                    <a:pt x="0" y="116"/>
                  </a:cubicBezTo>
                  <a:cubicBezTo>
                    <a:pt x="3" y="116"/>
                    <a:pt x="5" y="116"/>
                    <a:pt x="8" y="116"/>
                  </a:cubicBezTo>
                  <a:cubicBezTo>
                    <a:pt x="19" y="116"/>
                    <a:pt x="31" y="115"/>
                    <a:pt x="43" y="113"/>
                  </a:cubicBezTo>
                  <a:cubicBezTo>
                    <a:pt x="43" y="113"/>
                    <a:pt x="43" y="113"/>
                    <a:pt x="43" y="113"/>
                  </a:cubicBezTo>
                  <a:cubicBezTo>
                    <a:pt x="10" y="0"/>
                    <a:pt x="10" y="0"/>
                    <a:pt x="10" y="0"/>
                  </a:cubicBezTo>
                </a:path>
              </a:pathLst>
            </a:custGeom>
            <a:solidFill>
              <a:srgbClr val="E23761"/>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grpSp>
      <p:grpSp>
        <p:nvGrpSpPr>
          <p:cNvPr id="319" name="Group 3"/>
          <p:cNvGrpSpPr/>
          <p:nvPr userDrawn="1"/>
        </p:nvGrpSpPr>
        <p:grpSpPr>
          <a:xfrm rot="10800000" flipV="1">
            <a:off x="4580237" y="6225656"/>
            <a:ext cx="412706" cy="1820482"/>
            <a:chOff x="4980416" y="5037518"/>
            <a:chExt cx="412706" cy="1820482"/>
          </a:xfrm>
        </p:grpSpPr>
        <p:sp>
          <p:nvSpPr>
            <p:cNvPr id="320" name="Freeform 11"/>
            <p:cNvSpPr>
              <a:spLocks/>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21" name="Freeform 12"/>
            <p:cNvSpPr>
              <a:spLocks/>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22" name="Freeform 13"/>
            <p:cNvSpPr>
              <a:spLocks/>
            </p:cNvSpPr>
            <p:nvPr/>
          </p:nvSpPr>
          <p:spPr bwMode="auto">
            <a:xfrm>
              <a:off x="5078038" y="5468401"/>
              <a:ext cx="125899" cy="1386906"/>
            </a:xfrm>
            <a:custGeom>
              <a:avLst/>
              <a:gdLst>
                <a:gd name="T0" fmla="*/ 79 w 79"/>
                <a:gd name="T1" fmla="*/ 871 h 871"/>
                <a:gd name="T2" fmla="*/ 0 w 79"/>
                <a:gd name="T3" fmla="*/ 871 h 871"/>
                <a:gd name="T4" fmla="*/ 0 w 79"/>
                <a:gd name="T5" fmla="*/ 33 h 871"/>
                <a:gd name="T6" fmla="*/ 39 w 79"/>
                <a:gd name="T7" fmla="*/ 1 h 871"/>
                <a:gd name="T8" fmla="*/ 79 w 79"/>
                <a:gd name="T9" fmla="*/ 33 h 871"/>
                <a:gd name="T10" fmla="*/ 79 w 79"/>
                <a:gd name="T11" fmla="*/ 871 h 871"/>
              </a:gdLst>
              <a:ahLst/>
              <a:cxnLst>
                <a:cxn ang="0">
                  <a:pos x="T0" y="T1"/>
                </a:cxn>
                <a:cxn ang="0">
                  <a:pos x="T2" y="T3"/>
                </a:cxn>
                <a:cxn ang="0">
                  <a:pos x="T4" y="T5"/>
                </a:cxn>
                <a:cxn ang="0">
                  <a:pos x="T6" y="T7"/>
                </a:cxn>
                <a:cxn ang="0">
                  <a:pos x="T8" y="T9"/>
                </a:cxn>
                <a:cxn ang="0">
                  <a:pos x="T10" y="T11"/>
                </a:cxn>
              </a:cxnLst>
              <a:rect l="0" t="0" r="r" b="b"/>
              <a:pathLst>
                <a:path w="79" h="871">
                  <a:moveTo>
                    <a:pt x="79" y="871"/>
                  </a:moveTo>
                  <a:cubicBezTo>
                    <a:pt x="0" y="871"/>
                    <a:pt x="0" y="871"/>
                    <a:pt x="0" y="871"/>
                  </a:cubicBezTo>
                  <a:cubicBezTo>
                    <a:pt x="0" y="33"/>
                    <a:pt x="0" y="33"/>
                    <a:pt x="0" y="33"/>
                  </a:cubicBezTo>
                  <a:cubicBezTo>
                    <a:pt x="0" y="33"/>
                    <a:pt x="5" y="2"/>
                    <a:pt x="39" y="1"/>
                  </a:cubicBezTo>
                  <a:cubicBezTo>
                    <a:pt x="73" y="0"/>
                    <a:pt x="79" y="33"/>
                    <a:pt x="79" y="33"/>
                  </a:cubicBezTo>
                  <a:cubicBezTo>
                    <a:pt x="79" y="871"/>
                    <a:pt x="79" y="871"/>
                    <a:pt x="79" y="871"/>
                  </a:cubicBezTo>
                </a:path>
              </a:pathLst>
            </a:custGeom>
            <a:solidFill>
              <a:srgbClr val="00A39E">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23" name="Freeform 14"/>
            <p:cNvSpPr>
              <a:spLocks/>
            </p:cNvSpPr>
            <p:nvPr/>
          </p:nvSpPr>
          <p:spPr bwMode="auto">
            <a:xfrm>
              <a:off x="5200571" y="5465708"/>
              <a:ext cx="101662" cy="1387579"/>
            </a:xfrm>
            <a:custGeom>
              <a:avLst/>
              <a:gdLst>
                <a:gd name="T0" fmla="*/ 64 w 64"/>
                <a:gd name="T1" fmla="*/ 872 h 872"/>
                <a:gd name="T2" fmla="*/ 0 w 64"/>
                <a:gd name="T3" fmla="*/ 872 h 872"/>
                <a:gd name="T4" fmla="*/ 0 w 64"/>
                <a:gd name="T5" fmla="*/ 33 h 872"/>
                <a:gd name="T6" fmla="*/ 31 w 64"/>
                <a:gd name="T7" fmla="*/ 1 h 872"/>
                <a:gd name="T8" fmla="*/ 64 w 64"/>
                <a:gd name="T9" fmla="*/ 33 h 872"/>
                <a:gd name="T10" fmla="*/ 64 w 64"/>
                <a:gd name="T11" fmla="*/ 872 h 872"/>
              </a:gdLst>
              <a:ahLst/>
              <a:cxnLst>
                <a:cxn ang="0">
                  <a:pos x="T0" y="T1"/>
                </a:cxn>
                <a:cxn ang="0">
                  <a:pos x="T2" y="T3"/>
                </a:cxn>
                <a:cxn ang="0">
                  <a:pos x="T4" y="T5"/>
                </a:cxn>
                <a:cxn ang="0">
                  <a:pos x="T6" y="T7"/>
                </a:cxn>
                <a:cxn ang="0">
                  <a:pos x="T8" y="T9"/>
                </a:cxn>
                <a:cxn ang="0">
                  <a:pos x="T10" y="T11"/>
                </a:cxn>
              </a:cxnLst>
              <a:rect l="0" t="0" r="r" b="b"/>
              <a:pathLst>
                <a:path w="64" h="872">
                  <a:moveTo>
                    <a:pt x="64" y="872"/>
                  </a:moveTo>
                  <a:cubicBezTo>
                    <a:pt x="0" y="872"/>
                    <a:pt x="0" y="872"/>
                    <a:pt x="0" y="872"/>
                  </a:cubicBezTo>
                  <a:cubicBezTo>
                    <a:pt x="0" y="33"/>
                    <a:pt x="0" y="33"/>
                    <a:pt x="0" y="33"/>
                  </a:cubicBezTo>
                  <a:cubicBezTo>
                    <a:pt x="0" y="33"/>
                    <a:pt x="4" y="2"/>
                    <a:pt x="31" y="1"/>
                  </a:cubicBezTo>
                  <a:cubicBezTo>
                    <a:pt x="58" y="0"/>
                    <a:pt x="64" y="33"/>
                    <a:pt x="64" y="33"/>
                  </a:cubicBezTo>
                  <a:cubicBezTo>
                    <a:pt x="64" y="872"/>
                    <a:pt x="64" y="872"/>
                    <a:pt x="64" y="872"/>
                  </a:cubicBezTo>
                </a:path>
              </a:pathLst>
            </a:custGeom>
            <a:solidFill>
              <a:srgbClr val="ABA0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24" name="Freeform 15"/>
            <p:cNvSpPr>
              <a:spLocks/>
            </p:cNvSpPr>
            <p:nvPr/>
          </p:nvSpPr>
          <p:spPr bwMode="auto">
            <a:xfrm>
              <a:off x="4980416" y="5465708"/>
              <a:ext cx="100315" cy="1387579"/>
            </a:xfrm>
            <a:custGeom>
              <a:avLst/>
              <a:gdLst>
                <a:gd name="T0" fmla="*/ 63 w 63"/>
                <a:gd name="T1" fmla="*/ 872 h 872"/>
                <a:gd name="T2" fmla="*/ 0 w 63"/>
                <a:gd name="T3" fmla="*/ 872 h 872"/>
                <a:gd name="T4" fmla="*/ 0 w 63"/>
                <a:gd name="T5" fmla="*/ 33 h 872"/>
                <a:gd name="T6" fmla="*/ 31 w 63"/>
                <a:gd name="T7" fmla="*/ 1 h 872"/>
                <a:gd name="T8" fmla="*/ 63 w 63"/>
                <a:gd name="T9" fmla="*/ 33 h 872"/>
                <a:gd name="T10" fmla="*/ 63 w 63"/>
                <a:gd name="T11" fmla="*/ 872 h 872"/>
              </a:gdLst>
              <a:ahLst/>
              <a:cxnLst>
                <a:cxn ang="0">
                  <a:pos x="T0" y="T1"/>
                </a:cxn>
                <a:cxn ang="0">
                  <a:pos x="T2" y="T3"/>
                </a:cxn>
                <a:cxn ang="0">
                  <a:pos x="T4" y="T5"/>
                </a:cxn>
                <a:cxn ang="0">
                  <a:pos x="T6" y="T7"/>
                </a:cxn>
                <a:cxn ang="0">
                  <a:pos x="T8" y="T9"/>
                </a:cxn>
                <a:cxn ang="0">
                  <a:pos x="T10" y="T11"/>
                </a:cxn>
              </a:cxnLst>
              <a:rect l="0" t="0" r="r" b="b"/>
              <a:pathLst>
                <a:path w="63" h="872">
                  <a:moveTo>
                    <a:pt x="63" y="872"/>
                  </a:moveTo>
                  <a:cubicBezTo>
                    <a:pt x="0" y="872"/>
                    <a:pt x="0" y="872"/>
                    <a:pt x="0" y="872"/>
                  </a:cubicBezTo>
                  <a:cubicBezTo>
                    <a:pt x="0" y="33"/>
                    <a:pt x="0" y="33"/>
                    <a:pt x="0" y="33"/>
                  </a:cubicBezTo>
                  <a:cubicBezTo>
                    <a:pt x="0" y="33"/>
                    <a:pt x="4" y="2"/>
                    <a:pt x="31" y="1"/>
                  </a:cubicBezTo>
                  <a:cubicBezTo>
                    <a:pt x="57" y="0"/>
                    <a:pt x="63" y="33"/>
                    <a:pt x="63" y="33"/>
                  </a:cubicBezTo>
                  <a:lnTo>
                    <a:pt x="63" y="872"/>
                  </a:lnTo>
                  <a:close/>
                </a:path>
              </a:pathLst>
            </a:custGeom>
            <a:solidFill>
              <a:srgbClr val="00A39E">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25" name="Freeform 16"/>
            <p:cNvSpPr>
              <a:spLocks/>
            </p:cNvSpPr>
            <p:nvPr/>
          </p:nvSpPr>
          <p:spPr bwMode="auto">
            <a:xfrm>
              <a:off x="5076019" y="5038865"/>
              <a:ext cx="132631" cy="192551"/>
            </a:xfrm>
            <a:custGeom>
              <a:avLst/>
              <a:gdLst>
                <a:gd name="T0" fmla="*/ 0 w 83"/>
                <a:gd name="T1" fmla="*/ 111 h 121"/>
                <a:gd name="T2" fmla="*/ 83 w 83"/>
                <a:gd name="T3" fmla="*/ 113 h 121"/>
                <a:gd name="T4" fmla="*/ 49 w 83"/>
                <a:gd name="T5" fmla="*/ 0 h 121"/>
                <a:gd name="T6" fmla="*/ 29 w 83"/>
                <a:gd name="T7" fmla="*/ 0 h 121"/>
                <a:gd name="T8" fmla="*/ 0 w 83"/>
                <a:gd name="T9" fmla="*/ 111 h 121"/>
              </a:gdLst>
              <a:ahLst/>
              <a:cxnLst>
                <a:cxn ang="0">
                  <a:pos x="T0" y="T1"/>
                </a:cxn>
                <a:cxn ang="0">
                  <a:pos x="T2" y="T3"/>
                </a:cxn>
                <a:cxn ang="0">
                  <a:pos x="T4" y="T5"/>
                </a:cxn>
                <a:cxn ang="0">
                  <a:pos x="T6" y="T7"/>
                </a:cxn>
                <a:cxn ang="0">
                  <a:pos x="T8" y="T9"/>
                </a:cxn>
              </a:cxnLst>
              <a:rect l="0" t="0" r="r" b="b"/>
              <a:pathLst>
                <a:path w="83" h="121">
                  <a:moveTo>
                    <a:pt x="0" y="111"/>
                  </a:moveTo>
                  <a:cubicBezTo>
                    <a:pt x="0" y="111"/>
                    <a:pt x="40" y="121"/>
                    <a:pt x="83" y="113"/>
                  </a:cubicBezTo>
                  <a:cubicBezTo>
                    <a:pt x="49" y="0"/>
                    <a:pt x="49" y="0"/>
                    <a:pt x="49" y="0"/>
                  </a:cubicBezTo>
                  <a:cubicBezTo>
                    <a:pt x="29" y="0"/>
                    <a:pt x="29" y="0"/>
                    <a:pt x="29" y="0"/>
                  </a:cubicBezTo>
                  <a:cubicBezTo>
                    <a:pt x="0" y="111"/>
                    <a:pt x="0" y="111"/>
                    <a:pt x="0" y="111"/>
                  </a:cubicBezTo>
                </a:path>
              </a:pathLst>
            </a:custGeom>
            <a:solidFill>
              <a:srgbClr val="00A39E">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26" name="Freeform 35"/>
            <p:cNvSpPr>
              <a:spLocks/>
            </p:cNvSpPr>
            <p:nvPr/>
          </p:nvSpPr>
          <p:spPr bwMode="auto">
            <a:xfrm>
              <a:off x="5143344" y="5037518"/>
              <a:ext cx="249778" cy="1820482"/>
            </a:xfrm>
            <a:custGeom>
              <a:avLst/>
              <a:gdLst>
                <a:gd name="T0" fmla="*/ 34 w 157"/>
                <a:gd name="T1" fmla="*/ 0 h 1144"/>
                <a:gd name="T2" fmla="*/ 0 w 157"/>
                <a:gd name="T3" fmla="*/ 1 h 1144"/>
                <a:gd name="T4" fmla="*/ 7 w 157"/>
                <a:gd name="T5" fmla="*/ 1 h 1144"/>
                <a:gd name="T6" fmla="*/ 41 w 157"/>
                <a:gd name="T7" fmla="*/ 114 h 1144"/>
                <a:gd name="T8" fmla="*/ 41 w 157"/>
                <a:gd name="T9" fmla="*/ 114 h 1144"/>
                <a:gd name="T10" fmla="*/ 94 w 157"/>
                <a:gd name="T11" fmla="*/ 285 h 1144"/>
                <a:gd name="T12" fmla="*/ 94 w 157"/>
                <a:gd name="T13" fmla="*/ 286 h 1144"/>
                <a:gd name="T14" fmla="*/ 100 w 157"/>
                <a:gd name="T15" fmla="*/ 302 h 1144"/>
                <a:gd name="T16" fmla="*/ 100 w 157"/>
                <a:gd name="T17" fmla="*/ 1141 h 1144"/>
                <a:gd name="T18" fmla="*/ 38 w 157"/>
                <a:gd name="T19" fmla="*/ 1141 h 1144"/>
                <a:gd name="T20" fmla="*/ 38 w 157"/>
                <a:gd name="T21" fmla="*/ 1142 h 1144"/>
                <a:gd name="T22" fmla="*/ 0 w 157"/>
                <a:gd name="T23" fmla="*/ 1142 h 1144"/>
                <a:gd name="T24" fmla="*/ 0 w 157"/>
                <a:gd name="T25" fmla="*/ 1144 h 1144"/>
                <a:gd name="T26" fmla="*/ 157 w 157"/>
                <a:gd name="T27" fmla="*/ 1142 h 1144"/>
                <a:gd name="T28" fmla="*/ 142 w 157"/>
                <a:gd name="T29" fmla="*/ 290 h 1144"/>
                <a:gd name="T30" fmla="*/ 34 w 157"/>
                <a:gd name="T31" fmla="*/ 0 h 1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7" h="1144">
                  <a:moveTo>
                    <a:pt x="34" y="0"/>
                  </a:moveTo>
                  <a:cubicBezTo>
                    <a:pt x="0" y="1"/>
                    <a:pt x="0" y="1"/>
                    <a:pt x="0" y="1"/>
                  </a:cubicBezTo>
                  <a:cubicBezTo>
                    <a:pt x="7" y="1"/>
                    <a:pt x="7" y="1"/>
                    <a:pt x="7" y="1"/>
                  </a:cubicBezTo>
                  <a:cubicBezTo>
                    <a:pt x="41" y="114"/>
                    <a:pt x="41" y="114"/>
                    <a:pt x="41" y="114"/>
                  </a:cubicBezTo>
                  <a:cubicBezTo>
                    <a:pt x="41" y="114"/>
                    <a:pt x="41" y="114"/>
                    <a:pt x="41" y="114"/>
                  </a:cubicBezTo>
                  <a:cubicBezTo>
                    <a:pt x="94" y="285"/>
                    <a:pt x="94" y="285"/>
                    <a:pt x="94" y="285"/>
                  </a:cubicBezTo>
                  <a:cubicBezTo>
                    <a:pt x="94" y="286"/>
                    <a:pt x="94" y="286"/>
                    <a:pt x="94" y="286"/>
                  </a:cubicBezTo>
                  <a:cubicBezTo>
                    <a:pt x="98" y="294"/>
                    <a:pt x="100" y="302"/>
                    <a:pt x="100" y="302"/>
                  </a:cubicBezTo>
                  <a:cubicBezTo>
                    <a:pt x="100" y="1141"/>
                    <a:pt x="100" y="1141"/>
                    <a:pt x="100" y="1141"/>
                  </a:cubicBezTo>
                  <a:cubicBezTo>
                    <a:pt x="38" y="1141"/>
                    <a:pt x="38" y="1141"/>
                    <a:pt x="38" y="1141"/>
                  </a:cubicBezTo>
                  <a:cubicBezTo>
                    <a:pt x="38" y="1142"/>
                    <a:pt x="38" y="1142"/>
                    <a:pt x="38" y="1142"/>
                  </a:cubicBezTo>
                  <a:cubicBezTo>
                    <a:pt x="0" y="1142"/>
                    <a:pt x="0" y="1142"/>
                    <a:pt x="0" y="1142"/>
                  </a:cubicBezTo>
                  <a:cubicBezTo>
                    <a:pt x="0" y="1144"/>
                    <a:pt x="0" y="1144"/>
                    <a:pt x="0" y="1144"/>
                  </a:cubicBezTo>
                  <a:cubicBezTo>
                    <a:pt x="157" y="1142"/>
                    <a:pt x="157" y="1142"/>
                    <a:pt x="157" y="11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27" name="Freeform 36"/>
            <p:cNvSpPr>
              <a:spLocks/>
            </p:cNvSpPr>
            <p:nvPr/>
          </p:nvSpPr>
          <p:spPr bwMode="auto">
            <a:xfrm>
              <a:off x="5143344" y="5218624"/>
              <a:ext cx="149463" cy="294886"/>
            </a:xfrm>
            <a:custGeom>
              <a:avLst/>
              <a:gdLst>
                <a:gd name="T0" fmla="*/ 41 w 94"/>
                <a:gd name="T1" fmla="*/ 0 h 185"/>
                <a:gd name="T2" fmla="*/ 6 w 94"/>
                <a:gd name="T3" fmla="*/ 3 h 185"/>
                <a:gd name="T4" fmla="*/ 0 w 94"/>
                <a:gd name="T5" fmla="*/ 3 h 185"/>
                <a:gd name="T6" fmla="*/ 0 w 94"/>
                <a:gd name="T7" fmla="*/ 158 h 185"/>
                <a:gd name="T8" fmla="*/ 37 w 94"/>
                <a:gd name="T9" fmla="*/ 185 h 185"/>
                <a:gd name="T10" fmla="*/ 67 w 94"/>
                <a:gd name="T11" fmla="*/ 156 h 185"/>
                <a:gd name="T12" fmla="*/ 68 w 94"/>
                <a:gd name="T13" fmla="*/ 156 h 185"/>
                <a:gd name="T14" fmla="*/ 94 w 94"/>
                <a:gd name="T15" fmla="*/ 172 h 185"/>
                <a:gd name="T16" fmla="*/ 94 w 94"/>
                <a:gd name="T17" fmla="*/ 171 h 185"/>
                <a:gd name="T18" fmla="*/ 41 w 94"/>
                <a:gd name="T19"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185">
                  <a:moveTo>
                    <a:pt x="41" y="0"/>
                  </a:moveTo>
                  <a:cubicBezTo>
                    <a:pt x="28" y="2"/>
                    <a:pt x="16" y="3"/>
                    <a:pt x="6" y="3"/>
                  </a:cubicBezTo>
                  <a:cubicBezTo>
                    <a:pt x="4" y="3"/>
                    <a:pt x="2" y="3"/>
                    <a:pt x="0" y="3"/>
                  </a:cubicBezTo>
                  <a:cubicBezTo>
                    <a:pt x="0" y="158"/>
                    <a:pt x="0" y="158"/>
                    <a:pt x="0" y="158"/>
                  </a:cubicBezTo>
                  <a:cubicBezTo>
                    <a:pt x="24" y="159"/>
                    <a:pt x="34" y="177"/>
                    <a:pt x="37" y="185"/>
                  </a:cubicBezTo>
                  <a:cubicBezTo>
                    <a:pt x="38" y="178"/>
                    <a:pt x="45" y="157"/>
                    <a:pt x="67" y="156"/>
                  </a:cubicBezTo>
                  <a:cubicBezTo>
                    <a:pt x="68" y="156"/>
                    <a:pt x="68" y="156"/>
                    <a:pt x="68" y="156"/>
                  </a:cubicBezTo>
                  <a:cubicBezTo>
                    <a:pt x="81" y="156"/>
                    <a:pt x="89" y="164"/>
                    <a:pt x="94" y="172"/>
                  </a:cubicBezTo>
                  <a:cubicBezTo>
                    <a:pt x="94" y="171"/>
                    <a:pt x="94" y="171"/>
                    <a:pt x="94" y="171"/>
                  </a:cubicBezTo>
                  <a:cubicBezTo>
                    <a:pt x="41" y="0"/>
                    <a:pt x="41" y="0"/>
                    <a:pt x="41"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28" name="Freeform 37"/>
            <p:cNvSpPr>
              <a:spLocks/>
            </p:cNvSpPr>
            <p:nvPr/>
          </p:nvSpPr>
          <p:spPr bwMode="auto">
            <a:xfrm>
              <a:off x="5143344" y="5470421"/>
              <a:ext cx="60593" cy="1384886"/>
            </a:xfrm>
            <a:custGeom>
              <a:avLst/>
              <a:gdLst>
                <a:gd name="T0" fmla="*/ 0 w 38"/>
                <a:gd name="T1" fmla="*/ 0 h 870"/>
                <a:gd name="T2" fmla="*/ 0 w 38"/>
                <a:gd name="T3" fmla="*/ 870 h 870"/>
                <a:gd name="T4" fmla="*/ 38 w 38"/>
                <a:gd name="T5" fmla="*/ 870 h 870"/>
                <a:gd name="T6" fmla="*/ 38 w 38"/>
                <a:gd name="T7" fmla="*/ 869 h 870"/>
                <a:gd name="T8" fmla="*/ 36 w 38"/>
                <a:gd name="T9" fmla="*/ 869 h 870"/>
                <a:gd name="T10" fmla="*/ 36 w 38"/>
                <a:gd name="T11" fmla="*/ 30 h 870"/>
                <a:gd name="T12" fmla="*/ 37 w 38"/>
                <a:gd name="T13" fmla="*/ 27 h 870"/>
                <a:gd name="T14" fmla="*/ 0 w 38"/>
                <a:gd name="T15" fmla="*/ 0 h 8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870">
                  <a:moveTo>
                    <a:pt x="0" y="0"/>
                  </a:moveTo>
                  <a:cubicBezTo>
                    <a:pt x="0" y="870"/>
                    <a:pt x="0" y="870"/>
                    <a:pt x="0" y="870"/>
                  </a:cubicBezTo>
                  <a:cubicBezTo>
                    <a:pt x="38" y="870"/>
                    <a:pt x="38" y="870"/>
                    <a:pt x="38" y="870"/>
                  </a:cubicBezTo>
                  <a:cubicBezTo>
                    <a:pt x="38" y="869"/>
                    <a:pt x="38" y="869"/>
                    <a:pt x="38" y="869"/>
                  </a:cubicBezTo>
                  <a:cubicBezTo>
                    <a:pt x="36" y="869"/>
                    <a:pt x="36" y="869"/>
                    <a:pt x="36" y="869"/>
                  </a:cubicBezTo>
                  <a:cubicBezTo>
                    <a:pt x="36" y="30"/>
                    <a:pt x="36" y="30"/>
                    <a:pt x="36" y="30"/>
                  </a:cubicBezTo>
                  <a:cubicBezTo>
                    <a:pt x="36" y="30"/>
                    <a:pt x="37" y="29"/>
                    <a:pt x="37" y="27"/>
                  </a:cubicBezTo>
                  <a:cubicBezTo>
                    <a:pt x="34" y="19"/>
                    <a:pt x="24" y="1"/>
                    <a:pt x="0" y="0"/>
                  </a:cubicBezTo>
                </a:path>
              </a:pathLst>
            </a:custGeom>
            <a:solidFill>
              <a:srgbClr val="00A39E"/>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29" name="Freeform 38"/>
            <p:cNvSpPr>
              <a:spLocks/>
            </p:cNvSpPr>
            <p:nvPr/>
          </p:nvSpPr>
          <p:spPr bwMode="auto">
            <a:xfrm>
              <a:off x="5200571" y="5467055"/>
              <a:ext cx="101662" cy="1386232"/>
            </a:xfrm>
            <a:custGeom>
              <a:avLst/>
              <a:gdLst>
                <a:gd name="T0" fmla="*/ 32 w 64"/>
                <a:gd name="T1" fmla="*/ 0 h 871"/>
                <a:gd name="T2" fmla="*/ 31 w 64"/>
                <a:gd name="T3" fmla="*/ 0 h 871"/>
                <a:gd name="T4" fmla="*/ 1 w 64"/>
                <a:gd name="T5" fmla="*/ 29 h 871"/>
                <a:gd name="T6" fmla="*/ 0 w 64"/>
                <a:gd name="T7" fmla="*/ 32 h 871"/>
                <a:gd name="T8" fmla="*/ 0 w 64"/>
                <a:gd name="T9" fmla="*/ 871 h 871"/>
                <a:gd name="T10" fmla="*/ 2 w 64"/>
                <a:gd name="T11" fmla="*/ 871 h 871"/>
                <a:gd name="T12" fmla="*/ 64 w 64"/>
                <a:gd name="T13" fmla="*/ 871 h 871"/>
                <a:gd name="T14" fmla="*/ 64 w 64"/>
                <a:gd name="T15" fmla="*/ 32 h 871"/>
                <a:gd name="T16" fmla="*/ 58 w 64"/>
                <a:gd name="T17" fmla="*/ 16 h 871"/>
                <a:gd name="T18" fmla="*/ 32 w 64"/>
                <a:gd name="T19"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871">
                  <a:moveTo>
                    <a:pt x="32" y="0"/>
                  </a:moveTo>
                  <a:cubicBezTo>
                    <a:pt x="32" y="0"/>
                    <a:pt x="32" y="0"/>
                    <a:pt x="31" y="0"/>
                  </a:cubicBezTo>
                  <a:cubicBezTo>
                    <a:pt x="9" y="1"/>
                    <a:pt x="2" y="22"/>
                    <a:pt x="1" y="29"/>
                  </a:cubicBezTo>
                  <a:cubicBezTo>
                    <a:pt x="1" y="31"/>
                    <a:pt x="0" y="32"/>
                    <a:pt x="0" y="32"/>
                  </a:cubicBezTo>
                  <a:cubicBezTo>
                    <a:pt x="0" y="871"/>
                    <a:pt x="0" y="871"/>
                    <a:pt x="0" y="871"/>
                  </a:cubicBezTo>
                  <a:cubicBezTo>
                    <a:pt x="2" y="871"/>
                    <a:pt x="2" y="871"/>
                    <a:pt x="2" y="871"/>
                  </a:cubicBezTo>
                  <a:cubicBezTo>
                    <a:pt x="64" y="871"/>
                    <a:pt x="64" y="871"/>
                    <a:pt x="64" y="871"/>
                  </a:cubicBezTo>
                  <a:cubicBezTo>
                    <a:pt x="64" y="32"/>
                    <a:pt x="64" y="32"/>
                    <a:pt x="64" y="32"/>
                  </a:cubicBezTo>
                  <a:cubicBezTo>
                    <a:pt x="64" y="32"/>
                    <a:pt x="62" y="24"/>
                    <a:pt x="58" y="16"/>
                  </a:cubicBezTo>
                  <a:cubicBezTo>
                    <a:pt x="53" y="8"/>
                    <a:pt x="45" y="0"/>
                    <a:pt x="32" y="0"/>
                  </a:cubicBezTo>
                </a:path>
              </a:pathLst>
            </a:custGeom>
            <a:solidFill>
              <a:srgbClr val="00A39E"/>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30" name="Freeform 39"/>
            <p:cNvSpPr>
              <a:spLocks/>
            </p:cNvSpPr>
            <p:nvPr/>
          </p:nvSpPr>
          <p:spPr bwMode="auto">
            <a:xfrm>
              <a:off x="5143344" y="5038865"/>
              <a:ext cx="65306" cy="184472"/>
            </a:xfrm>
            <a:custGeom>
              <a:avLst/>
              <a:gdLst>
                <a:gd name="T0" fmla="*/ 7 w 41"/>
                <a:gd name="T1" fmla="*/ 0 h 116"/>
                <a:gd name="T2" fmla="*/ 0 w 41"/>
                <a:gd name="T3" fmla="*/ 0 h 116"/>
                <a:gd name="T4" fmla="*/ 0 w 41"/>
                <a:gd name="T5" fmla="*/ 116 h 116"/>
                <a:gd name="T6" fmla="*/ 6 w 41"/>
                <a:gd name="T7" fmla="*/ 116 h 116"/>
                <a:gd name="T8" fmla="*/ 41 w 41"/>
                <a:gd name="T9" fmla="*/ 113 h 116"/>
                <a:gd name="T10" fmla="*/ 41 w 41"/>
                <a:gd name="T11" fmla="*/ 113 h 116"/>
                <a:gd name="T12" fmla="*/ 7 w 41"/>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1" h="116">
                  <a:moveTo>
                    <a:pt x="7" y="0"/>
                  </a:moveTo>
                  <a:cubicBezTo>
                    <a:pt x="0" y="0"/>
                    <a:pt x="0" y="0"/>
                    <a:pt x="0" y="0"/>
                  </a:cubicBezTo>
                  <a:cubicBezTo>
                    <a:pt x="0" y="116"/>
                    <a:pt x="0" y="116"/>
                    <a:pt x="0" y="116"/>
                  </a:cubicBezTo>
                  <a:cubicBezTo>
                    <a:pt x="2" y="116"/>
                    <a:pt x="4" y="116"/>
                    <a:pt x="6" y="116"/>
                  </a:cubicBezTo>
                  <a:cubicBezTo>
                    <a:pt x="16" y="116"/>
                    <a:pt x="28" y="115"/>
                    <a:pt x="41" y="113"/>
                  </a:cubicBezTo>
                  <a:cubicBezTo>
                    <a:pt x="41" y="113"/>
                    <a:pt x="41" y="113"/>
                    <a:pt x="41" y="113"/>
                  </a:cubicBezTo>
                  <a:cubicBezTo>
                    <a:pt x="7" y="0"/>
                    <a:pt x="7" y="0"/>
                    <a:pt x="7" y="0"/>
                  </a:cubicBezTo>
                </a:path>
              </a:pathLst>
            </a:custGeom>
            <a:solidFill>
              <a:srgbClr val="00A39E"/>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grpSp>
      <p:grpSp>
        <p:nvGrpSpPr>
          <p:cNvPr id="331" name="Group 4"/>
          <p:cNvGrpSpPr/>
          <p:nvPr userDrawn="1"/>
        </p:nvGrpSpPr>
        <p:grpSpPr>
          <a:xfrm rot="10800000" flipV="1">
            <a:off x="3992978" y="6225655"/>
            <a:ext cx="412706" cy="1502706"/>
            <a:chOff x="5502862" y="5355294"/>
            <a:chExt cx="412706" cy="1502706"/>
          </a:xfrm>
        </p:grpSpPr>
        <p:sp>
          <p:nvSpPr>
            <p:cNvPr id="332" name="Freeform 23"/>
            <p:cNvSpPr>
              <a:spLocks/>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33" name="Freeform 24"/>
            <p:cNvSpPr>
              <a:spLocks/>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34" name="Freeform 25"/>
            <p:cNvSpPr>
              <a:spLocks/>
            </p:cNvSpPr>
            <p:nvPr/>
          </p:nvSpPr>
          <p:spPr bwMode="auto">
            <a:xfrm>
              <a:off x="5601831" y="5786851"/>
              <a:ext cx="125899" cy="1068456"/>
            </a:xfrm>
            <a:custGeom>
              <a:avLst/>
              <a:gdLst>
                <a:gd name="T0" fmla="*/ 79 w 79"/>
                <a:gd name="T1" fmla="*/ 671 h 671"/>
                <a:gd name="T2" fmla="*/ 0 w 79"/>
                <a:gd name="T3" fmla="*/ 671 h 671"/>
                <a:gd name="T4" fmla="*/ 0 w 79"/>
                <a:gd name="T5" fmla="*/ 32 h 671"/>
                <a:gd name="T6" fmla="*/ 38 w 79"/>
                <a:gd name="T7" fmla="*/ 1 h 671"/>
                <a:gd name="T8" fmla="*/ 79 w 79"/>
                <a:gd name="T9" fmla="*/ 32 h 671"/>
                <a:gd name="T10" fmla="*/ 79 w 79"/>
                <a:gd name="T11" fmla="*/ 671 h 671"/>
              </a:gdLst>
              <a:ahLst/>
              <a:cxnLst>
                <a:cxn ang="0">
                  <a:pos x="T0" y="T1"/>
                </a:cxn>
                <a:cxn ang="0">
                  <a:pos x="T2" y="T3"/>
                </a:cxn>
                <a:cxn ang="0">
                  <a:pos x="T4" y="T5"/>
                </a:cxn>
                <a:cxn ang="0">
                  <a:pos x="T6" y="T7"/>
                </a:cxn>
                <a:cxn ang="0">
                  <a:pos x="T8" y="T9"/>
                </a:cxn>
                <a:cxn ang="0">
                  <a:pos x="T10" y="T11"/>
                </a:cxn>
              </a:cxnLst>
              <a:rect l="0" t="0" r="r" b="b"/>
              <a:pathLst>
                <a:path w="79" h="671">
                  <a:moveTo>
                    <a:pt x="79" y="671"/>
                  </a:moveTo>
                  <a:cubicBezTo>
                    <a:pt x="0" y="671"/>
                    <a:pt x="0" y="671"/>
                    <a:pt x="0" y="671"/>
                  </a:cubicBezTo>
                  <a:cubicBezTo>
                    <a:pt x="0" y="32"/>
                    <a:pt x="0" y="32"/>
                    <a:pt x="0" y="32"/>
                  </a:cubicBezTo>
                  <a:cubicBezTo>
                    <a:pt x="0" y="32"/>
                    <a:pt x="5" y="1"/>
                    <a:pt x="38" y="1"/>
                  </a:cubicBezTo>
                  <a:cubicBezTo>
                    <a:pt x="72" y="0"/>
                    <a:pt x="79" y="32"/>
                    <a:pt x="79" y="32"/>
                  </a:cubicBezTo>
                  <a:cubicBezTo>
                    <a:pt x="79" y="671"/>
                    <a:pt x="79" y="671"/>
                    <a:pt x="79" y="671"/>
                  </a:cubicBezTo>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35" name="Freeform 26"/>
            <p:cNvSpPr>
              <a:spLocks/>
            </p:cNvSpPr>
            <p:nvPr/>
          </p:nvSpPr>
          <p:spPr bwMode="auto">
            <a:xfrm>
              <a:off x="5724363"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B59B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36" name="Freeform 27"/>
            <p:cNvSpPr>
              <a:spLocks/>
            </p:cNvSpPr>
            <p:nvPr/>
          </p:nvSpPr>
          <p:spPr bwMode="auto">
            <a:xfrm>
              <a:off x="5502862"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37" name="Freeform 28"/>
            <p:cNvSpPr>
              <a:spLocks/>
            </p:cNvSpPr>
            <p:nvPr/>
          </p:nvSpPr>
          <p:spPr bwMode="auto">
            <a:xfrm>
              <a:off x="5599811" y="5357314"/>
              <a:ext cx="130611" cy="189185"/>
            </a:xfrm>
            <a:custGeom>
              <a:avLst/>
              <a:gdLst>
                <a:gd name="T0" fmla="*/ 0 w 82"/>
                <a:gd name="T1" fmla="*/ 110 h 119"/>
                <a:gd name="T2" fmla="*/ 82 w 82"/>
                <a:gd name="T3" fmla="*/ 111 h 119"/>
                <a:gd name="T4" fmla="*/ 48 w 82"/>
                <a:gd name="T5" fmla="*/ 0 h 119"/>
                <a:gd name="T6" fmla="*/ 28 w 82"/>
                <a:gd name="T7" fmla="*/ 0 h 119"/>
                <a:gd name="T8" fmla="*/ 0 w 82"/>
                <a:gd name="T9" fmla="*/ 110 h 119"/>
              </a:gdLst>
              <a:ahLst/>
              <a:cxnLst>
                <a:cxn ang="0">
                  <a:pos x="T0" y="T1"/>
                </a:cxn>
                <a:cxn ang="0">
                  <a:pos x="T2" y="T3"/>
                </a:cxn>
                <a:cxn ang="0">
                  <a:pos x="T4" y="T5"/>
                </a:cxn>
                <a:cxn ang="0">
                  <a:pos x="T6" y="T7"/>
                </a:cxn>
                <a:cxn ang="0">
                  <a:pos x="T8" y="T9"/>
                </a:cxn>
              </a:cxnLst>
              <a:rect l="0" t="0" r="r" b="b"/>
              <a:pathLst>
                <a:path w="82" h="119">
                  <a:moveTo>
                    <a:pt x="0" y="110"/>
                  </a:moveTo>
                  <a:cubicBezTo>
                    <a:pt x="0" y="110"/>
                    <a:pt x="39" y="119"/>
                    <a:pt x="82" y="111"/>
                  </a:cubicBezTo>
                  <a:cubicBezTo>
                    <a:pt x="48" y="0"/>
                    <a:pt x="48" y="0"/>
                    <a:pt x="48" y="0"/>
                  </a:cubicBezTo>
                  <a:cubicBezTo>
                    <a:pt x="28" y="0"/>
                    <a:pt x="28" y="0"/>
                    <a:pt x="28" y="0"/>
                  </a:cubicBezTo>
                  <a:cubicBezTo>
                    <a:pt x="0" y="110"/>
                    <a:pt x="0" y="110"/>
                    <a:pt x="0" y="110"/>
                  </a:cubicBezTo>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38" name="Freeform 40"/>
            <p:cNvSpPr>
              <a:spLocks/>
            </p:cNvSpPr>
            <p:nvPr/>
          </p:nvSpPr>
          <p:spPr bwMode="auto">
            <a:xfrm>
              <a:off x="5665117" y="5355294"/>
              <a:ext cx="250451" cy="1502706"/>
            </a:xfrm>
            <a:custGeom>
              <a:avLst/>
              <a:gdLst>
                <a:gd name="T0" fmla="*/ 34 w 157"/>
                <a:gd name="T1" fmla="*/ 0 h 944"/>
                <a:gd name="T2" fmla="*/ 0 w 157"/>
                <a:gd name="T3" fmla="*/ 1 h 944"/>
                <a:gd name="T4" fmla="*/ 0 w 157"/>
                <a:gd name="T5" fmla="*/ 1 h 944"/>
                <a:gd name="T6" fmla="*/ 7 w 157"/>
                <a:gd name="T7" fmla="*/ 1 h 944"/>
                <a:gd name="T8" fmla="*/ 41 w 157"/>
                <a:gd name="T9" fmla="*/ 112 h 944"/>
                <a:gd name="T10" fmla="*/ 40 w 157"/>
                <a:gd name="T11" fmla="*/ 113 h 944"/>
                <a:gd name="T12" fmla="*/ 95 w 157"/>
                <a:gd name="T13" fmla="*/ 284 h 944"/>
                <a:gd name="T14" fmla="*/ 94 w 157"/>
                <a:gd name="T15" fmla="*/ 286 h 944"/>
                <a:gd name="T16" fmla="*/ 100 w 157"/>
                <a:gd name="T17" fmla="*/ 301 h 944"/>
                <a:gd name="T18" fmla="*/ 100 w 157"/>
                <a:gd name="T19" fmla="*/ 941 h 944"/>
                <a:gd name="T20" fmla="*/ 39 w 157"/>
                <a:gd name="T21" fmla="*/ 941 h 944"/>
                <a:gd name="T22" fmla="*/ 39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7" y="1"/>
                    <a:pt x="7" y="1"/>
                    <a:pt x="7" y="1"/>
                  </a:cubicBezTo>
                  <a:cubicBezTo>
                    <a:pt x="41" y="112"/>
                    <a:pt x="41" y="112"/>
                    <a:pt x="41" y="112"/>
                  </a:cubicBezTo>
                  <a:cubicBezTo>
                    <a:pt x="41" y="112"/>
                    <a:pt x="41" y="113"/>
                    <a:pt x="40" y="113"/>
                  </a:cubicBezTo>
                  <a:cubicBezTo>
                    <a:pt x="95" y="284"/>
                    <a:pt x="95" y="284"/>
                    <a:pt x="95" y="284"/>
                  </a:cubicBezTo>
                  <a:cubicBezTo>
                    <a:pt x="94" y="286"/>
                    <a:pt x="94" y="286"/>
                    <a:pt x="94" y="286"/>
                  </a:cubicBezTo>
                  <a:cubicBezTo>
                    <a:pt x="98" y="293"/>
                    <a:pt x="100" y="301"/>
                    <a:pt x="100" y="301"/>
                  </a:cubicBezTo>
                  <a:cubicBezTo>
                    <a:pt x="100" y="941"/>
                    <a:pt x="100" y="941"/>
                    <a:pt x="100" y="941"/>
                  </a:cubicBezTo>
                  <a:cubicBezTo>
                    <a:pt x="39" y="941"/>
                    <a:pt x="39" y="941"/>
                    <a:pt x="39" y="941"/>
                  </a:cubicBezTo>
                  <a:cubicBezTo>
                    <a:pt x="39" y="942"/>
                    <a:pt x="39" y="942"/>
                    <a:pt x="39"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39" name="Freeform 41"/>
            <p:cNvSpPr>
              <a:spLocks/>
            </p:cNvSpPr>
            <p:nvPr/>
          </p:nvSpPr>
          <p:spPr bwMode="auto">
            <a:xfrm>
              <a:off x="5665117" y="5535727"/>
              <a:ext cx="151482" cy="295559"/>
            </a:xfrm>
            <a:custGeom>
              <a:avLst/>
              <a:gdLst>
                <a:gd name="T0" fmla="*/ 40 w 95"/>
                <a:gd name="T1" fmla="*/ 0 h 186"/>
                <a:gd name="T2" fmla="*/ 6 w 95"/>
                <a:gd name="T3" fmla="*/ 2 h 186"/>
                <a:gd name="T4" fmla="*/ 0 w 95"/>
                <a:gd name="T5" fmla="*/ 2 h 186"/>
                <a:gd name="T6" fmla="*/ 0 w 95"/>
                <a:gd name="T7" fmla="*/ 159 h 186"/>
                <a:gd name="T8" fmla="*/ 37 w 95"/>
                <a:gd name="T9" fmla="*/ 186 h 186"/>
                <a:gd name="T10" fmla="*/ 68 w 95"/>
                <a:gd name="T11" fmla="*/ 156 h 186"/>
                <a:gd name="T12" fmla="*/ 68 w 95"/>
                <a:gd name="T13" fmla="*/ 156 h 186"/>
                <a:gd name="T14" fmla="*/ 94 w 95"/>
                <a:gd name="T15" fmla="*/ 173 h 186"/>
                <a:gd name="T16" fmla="*/ 95 w 95"/>
                <a:gd name="T17" fmla="*/ 171 h 186"/>
                <a:gd name="T18" fmla="*/ 40 w 95"/>
                <a:gd name="T19"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186">
                  <a:moveTo>
                    <a:pt x="40" y="0"/>
                  </a:moveTo>
                  <a:cubicBezTo>
                    <a:pt x="28" y="2"/>
                    <a:pt x="16" y="2"/>
                    <a:pt x="6" y="2"/>
                  </a:cubicBezTo>
                  <a:cubicBezTo>
                    <a:pt x="4" y="2"/>
                    <a:pt x="2" y="2"/>
                    <a:pt x="0" y="2"/>
                  </a:cubicBezTo>
                  <a:cubicBezTo>
                    <a:pt x="0" y="159"/>
                    <a:pt x="0" y="159"/>
                    <a:pt x="0" y="159"/>
                  </a:cubicBezTo>
                  <a:cubicBezTo>
                    <a:pt x="24" y="159"/>
                    <a:pt x="34" y="177"/>
                    <a:pt x="37" y="186"/>
                  </a:cubicBezTo>
                  <a:cubicBezTo>
                    <a:pt x="39" y="179"/>
                    <a:pt x="45" y="157"/>
                    <a:pt x="68" y="156"/>
                  </a:cubicBezTo>
                  <a:cubicBezTo>
                    <a:pt x="68" y="156"/>
                    <a:pt x="68" y="156"/>
                    <a:pt x="68" y="156"/>
                  </a:cubicBezTo>
                  <a:cubicBezTo>
                    <a:pt x="82" y="156"/>
                    <a:pt x="89" y="165"/>
                    <a:pt x="94" y="173"/>
                  </a:cubicBezTo>
                  <a:cubicBezTo>
                    <a:pt x="95" y="171"/>
                    <a:pt x="95" y="171"/>
                    <a:pt x="95" y="171"/>
                  </a:cubicBezTo>
                  <a:cubicBezTo>
                    <a:pt x="40" y="0"/>
                    <a:pt x="40" y="0"/>
                    <a:pt x="40"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40" name="Freeform 42"/>
            <p:cNvSpPr>
              <a:spLocks/>
            </p:cNvSpPr>
            <p:nvPr/>
          </p:nvSpPr>
          <p:spPr bwMode="auto">
            <a:xfrm>
              <a:off x="5679185" y="5788871"/>
              <a:ext cx="62613" cy="1066436"/>
            </a:xfrm>
            <a:custGeom>
              <a:avLst/>
              <a:gdLst>
                <a:gd name="T0" fmla="*/ 0 w 39"/>
                <a:gd name="T1" fmla="*/ 0 h 670"/>
                <a:gd name="T2" fmla="*/ 0 w 39"/>
                <a:gd name="T3" fmla="*/ 670 h 670"/>
                <a:gd name="T4" fmla="*/ 39 w 39"/>
                <a:gd name="T5" fmla="*/ 670 h 670"/>
                <a:gd name="T6" fmla="*/ 39 w 39"/>
                <a:gd name="T7" fmla="*/ 669 h 670"/>
                <a:gd name="T8" fmla="*/ 37 w 39"/>
                <a:gd name="T9" fmla="*/ 669 h 670"/>
                <a:gd name="T10" fmla="*/ 37 w 39"/>
                <a:gd name="T11" fmla="*/ 29 h 670"/>
                <a:gd name="T12" fmla="*/ 37 w 39"/>
                <a:gd name="T13" fmla="*/ 27 h 670"/>
                <a:gd name="T14" fmla="*/ 0 w 39"/>
                <a:gd name="T15" fmla="*/ 0 h 6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670">
                  <a:moveTo>
                    <a:pt x="0" y="0"/>
                  </a:moveTo>
                  <a:cubicBezTo>
                    <a:pt x="0" y="670"/>
                    <a:pt x="0" y="670"/>
                    <a:pt x="0" y="670"/>
                  </a:cubicBezTo>
                  <a:cubicBezTo>
                    <a:pt x="39" y="670"/>
                    <a:pt x="39" y="670"/>
                    <a:pt x="39" y="670"/>
                  </a:cubicBezTo>
                  <a:cubicBezTo>
                    <a:pt x="39" y="669"/>
                    <a:pt x="39" y="669"/>
                    <a:pt x="39" y="669"/>
                  </a:cubicBezTo>
                  <a:cubicBezTo>
                    <a:pt x="37" y="669"/>
                    <a:pt x="37" y="669"/>
                    <a:pt x="37" y="669"/>
                  </a:cubicBezTo>
                  <a:cubicBezTo>
                    <a:pt x="37" y="29"/>
                    <a:pt x="37" y="29"/>
                    <a:pt x="37" y="29"/>
                  </a:cubicBezTo>
                  <a:cubicBezTo>
                    <a:pt x="37" y="29"/>
                    <a:pt x="37" y="28"/>
                    <a:pt x="37" y="27"/>
                  </a:cubicBezTo>
                  <a:cubicBezTo>
                    <a:pt x="34" y="18"/>
                    <a:pt x="24" y="0"/>
                    <a:pt x="0"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41" name="Freeform 43"/>
            <p:cNvSpPr>
              <a:spLocks/>
            </p:cNvSpPr>
            <p:nvPr/>
          </p:nvSpPr>
          <p:spPr bwMode="auto">
            <a:xfrm>
              <a:off x="5724363"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2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2" y="672"/>
                    <a:pt x="2" y="672"/>
                    <a:pt x="2"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42" name="Freeform 44"/>
            <p:cNvSpPr>
              <a:spLocks/>
            </p:cNvSpPr>
            <p:nvPr/>
          </p:nvSpPr>
          <p:spPr bwMode="auto">
            <a:xfrm>
              <a:off x="5665117" y="5357314"/>
              <a:ext cx="65306" cy="181106"/>
            </a:xfrm>
            <a:custGeom>
              <a:avLst/>
              <a:gdLst>
                <a:gd name="T0" fmla="*/ 7 w 41"/>
                <a:gd name="T1" fmla="*/ 0 h 114"/>
                <a:gd name="T2" fmla="*/ 0 w 41"/>
                <a:gd name="T3" fmla="*/ 0 h 114"/>
                <a:gd name="T4" fmla="*/ 0 w 41"/>
                <a:gd name="T5" fmla="*/ 114 h 114"/>
                <a:gd name="T6" fmla="*/ 6 w 41"/>
                <a:gd name="T7" fmla="*/ 114 h 114"/>
                <a:gd name="T8" fmla="*/ 40 w 41"/>
                <a:gd name="T9" fmla="*/ 112 h 114"/>
                <a:gd name="T10" fmla="*/ 41 w 41"/>
                <a:gd name="T11" fmla="*/ 111 h 114"/>
                <a:gd name="T12" fmla="*/ 7 w 41"/>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41" h="114">
                  <a:moveTo>
                    <a:pt x="7" y="0"/>
                  </a:moveTo>
                  <a:cubicBezTo>
                    <a:pt x="0" y="0"/>
                    <a:pt x="0" y="0"/>
                    <a:pt x="0" y="0"/>
                  </a:cubicBezTo>
                  <a:cubicBezTo>
                    <a:pt x="0" y="114"/>
                    <a:pt x="0" y="114"/>
                    <a:pt x="0" y="114"/>
                  </a:cubicBezTo>
                  <a:cubicBezTo>
                    <a:pt x="2" y="114"/>
                    <a:pt x="4" y="114"/>
                    <a:pt x="6" y="114"/>
                  </a:cubicBezTo>
                  <a:cubicBezTo>
                    <a:pt x="16" y="114"/>
                    <a:pt x="28" y="114"/>
                    <a:pt x="40" y="112"/>
                  </a:cubicBezTo>
                  <a:cubicBezTo>
                    <a:pt x="41" y="112"/>
                    <a:pt x="41" y="111"/>
                    <a:pt x="41" y="111"/>
                  </a:cubicBezTo>
                  <a:cubicBezTo>
                    <a:pt x="7" y="0"/>
                    <a:pt x="7" y="0"/>
                    <a:pt x="7"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grpSp>
      <p:grpSp>
        <p:nvGrpSpPr>
          <p:cNvPr id="343" name="Group 7"/>
          <p:cNvGrpSpPr/>
          <p:nvPr userDrawn="1"/>
        </p:nvGrpSpPr>
        <p:grpSpPr>
          <a:xfrm rot="10800000" flipV="1">
            <a:off x="2804695" y="6225655"/>
            <a:ext cx="407320" cy="1502706"/>
            <a:chOff x="6959786" y="5355294"/>
            <a:chExt cx="407320" cy="1502706"/>
          </a:xfrm>
        </p:grpSpPr>
        <p:sp>
          <p:nvSpPr>
            <p:cNvPr id="344" name="Freeform 17"/>
            <p:cNvSpPr>
              <a:spLocks/>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45" name="Freeform 18"/>
            <p:cNvSpPr>
              <a:spLocks/>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46" name="Freeform 19"/>
            <p:cNvSpPr>
              <a:spLocks/>
            </p:cNvSpPr>
            <p:nvPr/>
          </p:nvSpPr>
          <p:spPr bwMode="auto">
            <a:xfrm>
              <a:off x="7058755" y="5786851"/>
              <a:ext cx="123879" cy="1068456"/>
            </a:xfrm>
            <a:custGeom>
              <a:avLst/>
              <a:gdLst>
                <a:gd name="T0" fmla="*/ 78 w 78"/>
                <a:gd name="T1" fmla="*/ 671 h 671"/>
                <a:gd name="T2" fmla="*/ 0 w 78"/>
                <a:gd name="T3" fmla="*/ 671 h 671"/>
                <a:gd name="T4" fmla="*/ 0 w 78"/>
                <a:gd name="T5" fmla="*/ 32 h 671"/>
                <a:gd name="T6" fmla="*/ 38 w 78"/>
                <a:gd name="T7" fmla="*/ 1 h 671"/>
                <a:gd name="T8" fmla="*/ 78 w 78"/>
                <a:gd name="T9" fmla="*/ 32 h 671"/>
                <a:gd name="T10" fmla="*/ 78 w 78"/>
                <a:gd name="T11" fmla="*/ 671 h 671"/>
              </a:gdLst>
              <a:ahLst/>
              <a:cxnLst>
                <a:cxn ang="0">
                  <a:pos x="T0" y="T1"/>
                </a:cxn>
                <a:cxn ang="0">
                  <a:pos x="T2" y="T3"/>
                </a:cxn>
                <a:cxn ang="0">
                  <a:pos x="T4" y="T5"/>
                </a:cxn>
                <a:cxn ang="0">
                  <a:pos x="T6" y="T7"/>
                </a:cxn>
                <a:cxn ang="0">
                  <a:pos x="T8" y="T9"/>
                </a:cxn>
                <a:cxn ang="0">
                  <a:pos x="T10" y="T11"/>
                </a:cxn>
              </a:cxnLst>
              <a:rect l="0" t="0" r="r" b="b"/>
              <a:pathLst>
                <a:path w="78" h="671">
                  <a:moveTo>
                    <a:pt x="78" y="671"/>
                  </a:moveTo>
                  <a:cubicBezTo>
                    <a:pt x="0" y="671"/>
                    <a:pt x="0" y="671"/>
                    <a:pt x="0" y="671"/>
                  </a:cubicBezTo>
                  <a:cubicBezTo>
                    <a:pt x="0" y="32"/>
                    <a:pt x="0" y="32"/>
                    <a:pt x="0" y="32"/>
                  </a:cubicBezTo>
                  <a:cubicBezTo>
                    <a:pt x="0" y="32"/>
                    <a:pt x="4" y="1"/>
                    <a:pt x="38" y="1"/>
                  </a:cubicBezTo>
                  <a:cubicBezTo>
                    <a:pt x="72" y="0"/>
                    <a:pt x="78" y="32"/>
                    <a:pt x="78" y="32"/>
                  </a:cubicBezTo>
                  <a:cubicBezTo>
                    <a:pt x="78" y="671"/>
                    <a:pt x="78" y="671"/>
                    <a:pt x="78" y="671"/>
                  </a:cubicBezTo>
                </a:path>
              </a:pathLst>
            </a:custGeom>
            <a:solidFill>
              <a:srgbClr val="44546A">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47" name="Freeform 20"/>
            <p:cNvSpPr>
              <a:spLocks/>
            </p:cNvSpPr>
            <p:nvPr/>
          </p:nvSpPr>
          <p:spPr bwMode="auto">
            <a:xfrm>
              <a:off x="7181287"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F778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48" name="Freeform 21"/>
            <p:cNvSpPr>
              <a:spLocks/>
            </p:cNvSpPr>
            <p:nvPr/>
          </p:nvSpPr>
          <p:spPr bwMode="auto">
            <a:xfrm>
              <a:off x="6959786"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44546A">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49" name="Freeform 22"/>
            <p:cNvSpPr>
              <a:spLocks/>
            </p:cNvSpPr>
            <p:nvPr/>
          </p:nvSpPr>
          <p:spPr bwMode="auto">
            <a:xfrm>
              <a:off x="7056735" y="5357314"/>
              <a:ext cx="130611" cy="191204"/>
            </a:xfrm>
            <a:custGeom>
              <a:avLst/>
              <a:gdLst>
                <a:gd name="T0" fmla="*/ 0 w 82"/>
                <a:gd name="T1" fmla="*/ 110 h 120"/>
                <a:gd name="T2" fmla="*/ 82 w 82"/>
                <a:gd name="T3" fmla="*/ 112 h 120"/>
                <a:gd name="T4" fmla="*/ 48 w 82"/>
                <a:gd name="T5" fmla="*/ 0 h 120"/>
                <a:gd name="T6" fmla="*/ 28 w 82"/>
                <a:gd name="T7" fmla="*/ 0 h 120"/>
                <a:gd name="T8" fmla="*/ 0 w 82"/>
                <a:gd name="T9" fmla="*/ 110 h 120"/>
              </a:gdLst>
              <a:ahLst/>
              <a:cxnLst>
                <a:cxn ang="0">
                  <a:pos x="T0" y="T1"/>
                </a:cxn>
                <a:cxn ang="0">
                  <a:pos x="T2" y="T3"/>
                </a:cxn>
                <a:cxn ang="0">
                  <a:pos x="T4" y="T5"/>
                </a:cxn>
                <a:cxn ang="0">
                  <a:pos x="T6" y="T7"/>
                </a:cxn>
                <a:cxn ang="0">
                  <a:pos x="T8" y="T9"/>
                </a:cxn>
              </a:cxnLst>
              <a:rect l="0" t="0" r="r" b="b"/>
              <a:pathLst>
                <a:path w="82" h="120">
                  <a:moveTo>
                    <a:pt x="0" y="110"/>
                  </a:moveTo>
                  <a:cubicBezTo>
                    <a:pt x="0" y="110"/>
                    <a:pt x="39" y="120"/>
                    <a:pt x="82" y="112"/>
                  </a:cubicBezTo>
                  <a:cubicBezTo>
                    <a:pt x="48" y="0"/>
                    <a:pt x="48" y="0"/>
                    <a:pt x="48" y="0"/>
                  </a:cubicBezTo>
                  <a:cubicBezTo>
                    <a:pt x="28" y="0"/>
                    <a:pt x="28" y="0"/>
                    <a:pt x="28" y="0"/>
                  </a:cubicBezTo>
                  <a:cubicBezTo>
                    <a:pt x="0" y="110"/>
                    <a:pt x="0" y="110"/>
                    <a:pt x="0" y="110"/>
                  </a:cubicBezTo>
                </a:path>
              </a:pathLst>
            </a:custGeom>
            <a:solidFill>
              <a:srgbClr val="44546A">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50" name="Freeform 45"/>
            <p:cNvSpPr>
              <a:spLocks/>
            </p:cNvSpPr>
            <p:nvPr/>
          </p:nvSpPr>
          <p:spPr bwMode="auto">
            <a:xfrm>
              <a:off x="7117328" y="5355294"/>
              <a:ext cx="249778" cy="1502706"/>
            </a:xfrm>
            <a:custGeom>
              <a:avLst/>
              <a:gdLst>
                <a:gd name="T0" fmla="*/ 34 w 157"/>
                <a:gd name="T1" fmla="*/ 0 h 944"/>
                <a:gd name="T2" fmla="*/ 0 w 157"/>
                <a:gd name="T3" fmla="*/ 1 h 944"/>
                <a:gd name="T4" fmla="*/ 0 w 157"/>
                <a:gd name="T5" fmla="*/ 1 h 944"/>
                <a:gd name="T6" fmla="*/ 10 w 157"/>
                <a:gd name="T7" fmla="*/ 1 h 944"/>
                <a:gd name="T8" fmla="*/ 44 w 157"/>
                <a:gd name="T9" fmla="*/ 113 h 944"/>
                <a:gd name="T10" fmla="*/ 44 w 157"/>
                <a:gd name="T11" fmla="*/ 113 h 944"/>
                <a:gd name="T12" fmla="*/ 98 w 157"/>
                <a:gd name="T13" fmla="*/ 284 h 944"/>
                <a:gd name="T14" fmla="*/ 97 w 157"/>
                <a:gd name="T15" fmla="*/ 286 h 944"/>
                <a:gd name="T16" fmla="*/ 103 w 157"/>
                <a:gd name="T17" fmla="*/ 301 h 944"/>
                <a:gd name="T18" fmla="*/ 103 w 157"/>
                <a:gd name="T19" fmla="*/ 941 h 944"/>
                <a:gd name="T20" fmla="*/ 41 w 157"/>
                <a:gd name="T21" fmla="*/ 941 h 944"/>
                <a:gd name="T22" fmla="*/ 41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10" y="1"/>
                    <a:pt x="10" y="1"/>
                    <a:pt x="10" y="1"/>
                  </a:cubicBezTo>
                  <a:cubicBezTo>
                    <a:pt x="44" y="113"/>
                    <a:pt x="44" y="113"/>
                    <a:pt x="44" y="113"/>
                  </a:cubicBezTo>
                  <a:cubicBezTo>
                    <a:pt x="44" y="113"/>
                    <a:pt x="44" y="113"/>
                    <a:pt x="44" y="113"/>
                  </a:cubicBezTo>
                  <a:cubicBezTo>
                    <a:pt x="98" y="284"/>
                    <a:pt x="98" y="284"/>
                    <a:pt x="98" y="284"/>
                  </a:cubicBezTo>
                  <a:cubicBezTo>
                    <a:pt x="97" y="286"/>
                    <a:pt x="97" y="286"/>
                    <a:pt x="97" y="286"/>
                  </a:cubicBezTo>
                  <a:cubicBezTo>
                    <a:pt x="101" y="293"/>
                    <a:pt x="103" y="301"/>
                    <a:pt x="103" y="301"/>
                  </a:cubicBezTo>
                  <a:cubicBezTo>
                    <a:pt x="103" y="941"/>
                    <a:pt x="103" y="941"/>
                    <a:pt x="103" y="941"/>
                  </a:cubicBezTo>
                  <a:cubicBezTo>
                    <a:pt x="41" y="941"/>
                    <a:pt x="41" y="941"/>
                    <a:pt x="41" y="941"/>
                  </a:cubicBezTo>
                  <a:cubicBezTo>
                    <a:pt x="41" y="942"/>
                    <a:pt x="41" y="942"/>
                    <a:pt x="41"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51" name="Freeform 46"/>
            <p:cNvSpPr>
              <a:spLocks/>
            </p:cNvSpPr>
            <p:nvPr/>
          </p:nvSpPr>
          <p:spPr bwMode="auto">
            <a:xfrm>
              <a:off x="7117328" y="5535727"/>
              <a:ext cx="156195" cy="295559"/>
            </a:xfrm>
            <a:custGeom>
              <a:avLst/>
              <a:gdLst>
                <a:gd name="T0" fmla="*/ 44 w 98"/>
                <a:gd name="T1" fmla="*/ 0 h 186"/>
                <a:gd name="T2" fmla="*/ 9 w 98"/>
                <a:gd name="T3" fmla="*/ 3 h 186"/>
                <a:gd name="T4" fmla="*/ 0 w 98"/>
                <a:gd name="T5" fmla="*/ 3 h 186"/>
                <a:gd name="T6" fmla="*/ 0 w 98"/>
                <a:gd name="T7" fmla="*/ 159 h 186"/>
                <a:gd name="T8" fmla="*/ 1 w 98"/>
                <a:gd name="T9" fmla="*/ 159 h 186"/>
                <a:gd name="T10" fmla="*/ 2 w 98"/>
                <a:gd name="T11" fmla="*/ 159 h 186"/>
                <a:gd name="T12" fmla="*/ 40 w 98"/>
                <a:gd name="T13" fmla="*/ 186 h 186"/>
                <a:gd name="T14" fmla="*/ 71 w 98"/>
                <a:gd name="T15" fmla="*/ 156 h 186"/>
                <a:gd name="T16" fmla="*/ 71 w 98"/>
                <a:gd name="T17" fmla="*/ 156 h 186"/>
                <a:gd name="T18" fmla="*/ 97 w 98"/>
                <a:gd name="T19" fmla="*/ 173 h 186"/>
                <a:gd name="T20" fmla="*/ 98 w 98"/>
                <a:gd name="T21" fmla="*/ 171 h 186"/>
                <a:gd name="T22" fmla="*/ 44 w 98"/>
                <a:gd name="T2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 h="186">
                  <a:moveTo>
                    <a:pt x="44" y="0"/>
                  </a:moveTo>
                  <a:cubicBezTo>
                    <a:pt x="31" y="2"/>
                    <a:pt x="20" y="3"/>
                    <a:pt x="9" y="3"/>
                  </a:cubicBezTo>
                  <a:cubicBezTo>
                    <a:pt x="6" y="3"/>
                    <a:pt x="3" y="3"/>
                    <a:pt x="0" y="3"/>
                  </a:cubicBezTo>
                  <a:cubicBezTo>
                    <a:pt x="0" y="159"/>
                    <a:pt x="0" y="159"/>
                    <a:pt x="0" y="159"/>
                  </a:cubicBezTo>
                  <a:cubicBezTo>
                    <a:pt x="0" y="159"/>
                    <a:pt x="1" y="159"/>
                    <a:pt x="1" y="159"/>
                  </a:cubicBezTo>
                  <a:cubicBezTo>
                    <a:pt x="2" y="159"/>
                    <a:pt x="2" y="159"/>
                    <a:pt x="2" y="159"/>
                  </a:cubicBezTo>
                  <a:cubicBezTo>
                    <a:pt x="27" y="159"/>
                    <a:pt x="37" y="177"/>
                    <a:pt x="40" y="186"/>
                  </a:cubicBezTo>
                  <a:cubicBezTo>
                    <a:pt x="42" y="179"/>
                    <a:pt x="48" y="157"/>
                    <a:pt x="71" y="156"/>
                  </a:cubicBezTo>
                  <a:cubicBezTo>
                    <a:pt x="71" y="156"/>
                    <a:pt x="71" y="156"/>
                    <a:pt x="71" y="156"/>
                  </a:cubicBezTo>
                  <a:cubicBezTo>
                    <a:pt x="85" y="156"/>
                    <a:pt x="92" y="165"/>
                    <a:pt x="97" y="173"/>
                  </a:cubicBezTo>
                  <a:cubicBezTo>
                    <a:pt x="98" y="171"/>
                    <a:pt x="98" y="171"/>
                    <a:pt x="98" y="171"/>
                  </a:cubicBezTo>
                  <a:cubicBezTo>
                    <a:pt x="44" y="0"/>
                    <a:pt x="44" y="0"/>
                    <a:pt x="44"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52" name="Freeform 47"/>
            <p:cNvSpPr>
              <a:spLocks/>
            </p:cNvSpPr>
            <p:nvPr/>
          </p:nvSpPr>
          <p:spPr bwMode="auto">
            <a:xfrm>
              <a:off x="7117328" y="5788871"/>
              <a:ext cx="65306" cy="1066436"/>
            </a:xfrm>
            <a:custGeom>
              <a:avLst/>
              <a:gdLst>
                <a:gd name="T0" fmla="*/ 2 w 41"/>
                <a:gd name="T1" fmla="*/ 0 h 670"/>
                <a:gd name="T2" fmla="*/ 1 w 41"/>
                <a:gd name="T3" fmla="*/ 0 h 670"/>
                <a:gd name="T4" fmla="*/ 0 w 41"/>
                <a:gd name="T5" fmla="*/ 0 h 670"/>
                <a:gd name="T6" fmla="*/ 0 w 41"/>
                <a:gd name="T7" fmla="*/ 670 h 670"/>
                <a:gd name="T8" fmla="*/ 41 w 41"/>
                <a:gd name="T9" fmla="*/ 670 h 670"/>
                <a:gd name="T10" fmla="*/ 41 w 41"/>
                <a:gd name="T11" fmla="*/ 669 h 670"/>
                <a:gd name="T12" fmla="*/ 40 w 41"/>
                <a:gd name="T13" fmla="*/ 669 h 670"/>
                <a:gd name="T14" fmla="*/ 40 w 41"/>
                <a:gd name="T15" fmla="*/ 29 h 670"/>
                <a:gd name="T16" fmla="*/ 40 w 41"/>
                <a:gd name="T17" fmla="*/ 27 h 670"/>
                <a:gd name="T18" fmla="*/ 2 w 41"/>
                <a:gd name="T19" fmla="*/ 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670">
                  <a:moveTo>
                    <a:pt x="2" y="0"/>
                  </a:moveTo>
                  <a:cubicBezTo>
                    <a:pt x="2" y="0"/>
                    <a:pt x="2" y="0"/>
                    <a:pt x="1" y="0"/>
                  </a:cubicBezTo>
                  <a:cubicBezTo>
                    <a:pt x="1" y="0"/>
                    <a:pt x="0" y="0"/>
                    <a:pt x="0" y="0"/>
                  </a:cubicBezTo>
                  <a:cubicBezTo>
                    <a:pt x="0" y="670"/>
                    <a:pt x="0" y="670"/>
                    <a:pt x="0" y="670"/>
                  </a:cubicBezTo>
                  <a:cubicBezTo>
                    <a:pt x="41" y="670"/>
                    <a:pt x="41" y="670"/>
                    <a:pt x="41" y="670"/>
                  </a:cubicBezTo>
                  <a:cubicBezTo>
                    <a:pt x="41" y="669"/>
                    <a:pt x="41" y="669"/>
                    <a:pt x="41" y="669"/>
                  </a:cubicBezTo>
                  <a:cubicBezTo>
                    <a:pt x="40" y="669"/>
                    <a:pt x="40" y="669"/>
                    <a:pt x="40" y="669"/>
                  </a:cubicBezTo>
                  <a:cubicBezTo>
                    <a:pt x="40" y="29"/>
                    <a:pt x="40" y="29"/>
                    <a:pt x="40" y="29"/>
                  </a:cubicBezTo>
                  <a:cubicBezTo>
                    <a:pt x="40" y="29"/>
                    <a:pt x="40" y="28"/>
                    <a:pt x="40" y="27"/>
                  </a:cubicBezTo>
                  <a:cubicBezTo>
                    <a:pt x="37" y="18"/>
                    <a:pt x="27" y="0"/>
                    <a:pt x="2" y="0"/>
                  </a:cubicBezTo>
                </a:path>
              </a:pathLst>
            </a:custGeom>
            <a:solidFill>
              <a:srgbClr val="44546A"/>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53" name="Freeform 48"/>
            <p:cNvSpPr>
              <a:spLocks/>
            </p:cNvSpPr>
            <p:nvPr/>
          </p:nvSpPr>
          <p:spPr bwMode="auto">
            <a:xfrm>
              <a:off x="7181287"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1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1" y="672"/>
                    <a:pt x="1" y="672"/>
                    <a:pt x="1"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44546A"/>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54" name="Freeform 49"/>
            <p:cNvSpPr>
              <a:spLocks/>
            </p:cNvSpPr>
            <p:nvPr/>
          </p:nvSpPr>
          <p:spPr bwMode="auto">
            <a:xfrm>
              <a:off x="7117328" y="5357314"/>
              <a:ext cx="70019" cy="183125"/>
            </a:xfrm>
            <a:custGeom>
              <a:avLst/>
              <a:gdLst>
                <a:gd name="T0" fmla="*/ 10 w 44"/>
                <a:gd name="T1" fmla="*/ 0 h 115"/>
                <a:gd name="T2" fmla="*/ 0 w 44"/>
                <a:gd name="T3" fmla="*/ 0 h 115"/>
                <a:gd name="T4" fmla="*/ 0 w 44"/>
                <a:gd name="T5" fmla="*/ 115 h 115"/>
                <a:gd name="T6" fmla="*/ 9 w 44"/>
                <a:gd name="T7" fmla="*/ 115 h 115"/>
                <a:gd name="T8" fmla="*/ 44 w 44"/>
                <a:gd name="T9" fmla="*/ 112 h 115"/>
                <a:gd name="T10" fmla="*/ 44 w 44"/>
                <a:gd name="T11" fmla="*/ 112 h 115"/>
                <a:gd name="T12" fmla="*/ 10 w 44"/>
                <a:gd name="T13" fmla="*/ 0 h 115"/>
              </a:gdLst>
              <a:ahLst/>
              <a:cxnLst>
                <a:cxn ang="0">
                  <a:pos x="T0" y="T1"/>
                </a:cxn>
                <a:cxn ang="0">
                  <a:pos x="T2" y="T3"/>
                </a:cxn>
                <a:cxn ang="0">
                  <a:pos x="T4" y="T5"/>
                </a:cxn>
                <a:cxn ang="0">
                  <a:pos x="T6" y="T7"/>
                </a:cxn>
                <a:cxn ang="0">
                  <a:pos x="T8" y="T9"/>
                </a:cxn>
                <a:cxn ang="0">
                  <a:pos x="T10" y="T11"/>
                </a:cxn>
                <a:cxn ang="0">
                  <a:pos x="T12" y="T13"/>
                </a:cxn>
              </a:cxnLst>
              <a:rect l="0" t="0" r="r" b="b"/>
              <a:pathLst>
                <a:path w="44" h="115">
                  <a:moveTo>
                    <a:pt x="10" y="0"/>
                  </a:moveTo>
                  <a:cubicBezTo>
                    <a:pt x="0" y="0"/>
                    <a:pt x="0" y="0"/>
                    <a:pt x="0" y="0"/>
                  </a:cubicBezTo>
                  <a:cubicBezTo>
                    <a:pt x="0" y="115"/>
                    <a:pt x="0" y="115"/>
                    <a:pt x="0" y="115"/>
                  </a:cubicBezTo>
                  <a:cubicBezTo>
                    <a:pt x="3" y="115"/>
                    <a:pt x="6" y="115"/>
                    <a:pt x="9" y="115"/>
                  </a:cubicBezTo>
                  <a:cubicBezTo>
                    <a:pt x="20" y="115"/>
                    <a:pt x="31" y="114"/>
                    <a:pt x="44" y="112"/>
                  </a:cubicBezTo>
                  <a:cubicBezTo>
                    <a:pt x="44" y="112"/>
                    <a:pt x="44" y="112"/>
                    <a:pt x="44" y="112"/>
                  </a:cubicBezTo>
                  <a:cubicBezTo>
                    <a:pt x="10" y="0"/>
                    <a:pt x="10" y="0"/>
                    <a:pt x="10" y="0"/>
                  </a:cubicBezTo>
                </a:path>
              </a:pathLst>
            </a:custGeom>
            <a:solidFill>
              <a:srgbClr val="44546A"/>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grpSp>
      <p:grpSp>
        <p:nvGrpSpPr>
          <p:cNvPr id="355" name="Group 5"/>
          <p:cNvGrpSpPr/>
          <p:nvPr userDrawn="1"/>
        </p:nvGrpSpPr>
        <p:grpSpPr>
          <a:xfrm rot="10800000" flipV="1">
            <a:off x="3369227" y="6225656"/>
            <a:ext cx="403952" cy="2167807"/>
            <a:chOff x="6007804" y="4266641"/>
            <a:chExt cx="403952" cy="2588666"/>
          </a:xfrm>
        </p:grpSpPr>
        <p:sp>
          <p:nvSpPr>
            <p:cNvPr id="356" name="Freeform 29"/>
            <p:cNvSpPr>
              <a:spLocks/>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57" name="Freeform 30"/>
            <p:cNvSpPr>
              <a:spLocks/>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58" name="Freeform 31"/>
            <p:cNvSpPr>
              <a:spLocks/>
            </p:cNvSpPr>
            <p:nvPr/>
          </p:nvSpPr>
          <p:spPr bwMode="auto">
            <a:xfrm>
              <a:off x="6104752" y="4694831"/>
              <a:ext cx="125899" cy="2160476"/>
            </a:xfrm>
            <a:custGeom>
              <a:avLst/>
              <a:gdLst>
                <a:gd name="T0" fmla="*/ 79 w 79"/>
                <a:gd name="T1" fmla="*/ 1357 h 1357"/>
                <a:gd name="T2" fmla="*/ 0 w 79"/>
                <a:gd name="T3" fmla="*/ 1357 h 1357"/>
                <a:gd name="T4" fmla="*/ 0 w 79"/>
                <a:gd name="T5" fmla="*/ 32 h 1357"/>
                <a:gd name="T6" fmla="*/ 39 w 79"/>
                <a:gd name="T7" fmla="*/ 1 h 1357"/>
                <a:gd name="T8" fmla="*/ 79 w 79"/>
                <a:gd name="T9" fmla="*/ 32 h 1357"/>
                <a:gd name="T10" fmla="*/ 79 w 79"/>
                <a:gd name="T11" fmla="*/ 1357 h 1357"/>
              </a:gdLst>
              <a:ahLst/>
              <a:cxnLst>
                <a:cxn ang="0">
                  <a:pos x="T0" y="T1"/>
                </a:cxn>
                <a:cxn ang="0">
                  <a:pos x="T2" y="T3"/>
                </a:cxn>
                <a:cxn ang="0">
                  <a:pos x="T4" y="T5"/>
                </a:cxn>
                <a:cxn ang="0">
                  <a:pos x="T6" y="T7"/>
                </a:cxn>
                <a:cxn ang="0">
                  <a:pos x="T8" y="T9"/>
                </a:cxn>
                <a:cxn ang="0">
                  <a:pos x="T10" y="T11"/>
                </a:cxn>
              </a:cxnLst>
              <a:rect l="0" t="0" r="r" b="b"/>
              <a:pathLst>
                <a:path w="79" h="1357">
                  <a:moveTo>
                    <a:pt x="79" y="1357"/>
                  </a:moveTo>
                  <a:cubicBezTo>
                    <a:pt x="0" y="1357"/>
                    <a:pt x="0" y="1357"/>
                    <a:pt x="0" y="1357"/>
                  </a:cubicBezTo>
                  <a:cubicBezTo>
                    <a:pt x="0" y="32"/>
                    <a:pt x="0" y="32"/>
                    <a:pt x="0" y="32"/>
                  </a:cubicBezTo>
                  <a:cubicBezTo>
                    <a:pt x="0" y="32"/>
                    <a:pt x="5" y="1"/>
                    <a:pt x="39" y="1"/>
                  </a:cubicBezTo>
                  <a:cubicBezTo>
                    <a:pt x="73" y="0"/>
                    <a:pt x="79" y="32"/>
                    <a:pt x="79" y="32"/>
                  </a:cubicBezTo>
                  <a:cubicBezTo>
                    <a:pt x="79" y="1357"/>
                    <a:pt x="79" y="1357"/>
                    <a:pt x="79" y="1357"/>
                  </a:cubicBezTo>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59" name="Freeform 32"/>
            <p:cNvSpPr>
              <a:spLocks/>
            </p:cNvSpPr>
            <p:nvPr/>
          </p:nvSpPr>
          <p:spPr bwMode="auto">
            <a:xfrm>
              <a:off x="6228631" y="4692138"/>
              <a:ext cx="100315" cy="2161149"/>
            </a:xfrm>
            <a:custGeom>
              <a:avLst/>
              <a:gdLst>
                <a:gd name="T0" fmla="*/ 63 w 63"/>
                <a:gd name="T1" fmla="*/ 1358 h 1358"/>
                <a:gd name="T2" fmla="*/ 0 w 63"/>
                <a:gd name="T3" fmla="*/ 1358 h 1358"/>
                <a:gd name="T4" fmla="*/ 0 w 63"/>
                <a:gd name="T5" fmla="*/ 32 h 1358"/>
                <a:gd name="T6" fmla="*/ 30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0" y="0"/>
                  </a:cubicBezTo>
                  <a:cubicBezTo>
                    <a:pt x="57" y="0"/>
                    <a:pt x="63" y="32"/>
                    <a:pt x="63" y="32"/>
                  </a:cubicBezTo>
                  <a:cubicBezTo>
                    <a:pt x="63" y="1358"/>
                    <a:pt x="63" y="1358"/>
                    <a:pt x="63" y="1358"/>
                  </a:cubicBezTo>
                </a:path>
              </a:pathLst>
            </a:custGeom>
            <a:solidFill>
              <a:srgbClr val="FFB1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60" name="Freeform 33"/>
            <p:cNvSpPr>
              <a:spLocks/>
            </p:cNvSpPr>
            <p:nvPr/>
          </p:nvSpPr>
          <p:spPr bwMode="auto">
            <a:xfrm>
              <a:off x="6007804" y="4692138"/>
              <a:ext cx="100315" cy="2161149"/>
            </a:xfrm>
            <a:custGeom>
              <a:avLst/>
              <a:gdLst>
                <a:gd name="T0" fmla="*/ 63 w 63"/>
                <a:gd name="T1" fmla="*/ 1358 h 1358"/>
                <a:gd name="T2" fmla="*/ 0 w 63"/>
                <a:gd name="T3" fmla="*/ 1358 h 1358"/>
                <a:gd name="T4" fmla="*/ 0 w 63"/>
                <a:gd name="T5" fmla="*/ 32 h 1358"/>
                <a:gd name="T6" fmla="*/ 31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1" y="0"/>
                  </a:cubicBezTo>
                  <a:cubicBezTo>
                    <a:pt x="58" y="0"/>
                    <a:pt x="63" y="32"/>
                    <a:pt x="63" y="32"/>
                  </a:cubicBezTo>
                  <a:lnTo>
                    <a:pt x="63" y="1358"/>
                  </a:lnTo>
                  <a:close/>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61" name="Freeform 34"/>
            <p:cNvSpPr>
              <a:spLocks/>
            </p:cNvSpPr>
            <p:nvPr/>
          </p:nvSpPr>
          <p:spPr bwMode="auto">
            <a:xfrm>
              <a:off x="6104752" y="4268661"/>
              <a:ext cx="129265" cy="185818"/>
            </a:xfrm>
            <a:custGeom>
              <a:avLst/>
              <a:gdLst>
                <a:gd name="T0" fmla="*/ 0 w 81"/>
                <a:gd name="T1" fmla="*/ 107 h 117"/>
                <a:gd name="T2" fmla="*/ 81 w 81"/>
                <a:gd name="T3" fmla="*/ 109 h 117"/>
                <a:gd name="T4" fmla="*/ 48 w 81"/>
                <a:gd name="T5" fmla="*/ 0 h 117"/>
                <a:gd name="T6" fmla="*/ 28 w 81"/>
                <a:gd name="T7" fmla="*/ 0 h 117"/>
                <a:gd name="T8" fmla="*/ 0 w 81"/>
                <a:gd name="T9" fmla="*/ 107 h 117"/>
              </a:gdLst>
              <a:ahLst/>
              <a:cxnLst>
                <a:cxn ang="0">
                  <a:pos x="T0" y="T1"/>
                </a:cxn>
                <a:cxn ang="0">
                  <a:pos x="T2" y="T3"/>
                </a:cxn>
                <a:cxn ang="0">
                  <a:pos x="T4" y="T5"/>
                </a:cxn>
                <a:cxn ang="0">
                  <a:pos x="T6" y="T7"/>
                </a:cxn>
                <a:cxn ang="0">
                  <a:pos x="T8" y="T9"/>
                </a:cxn>
              </a:cxnLst>
              <a:rect l="0" t="0" r="r" b="b"/>
              <a:pathLst>
                <a:path w="81" h="117">
                  <a:moveTo>
                    <a:pt x="0" y="107"/>
                  </a:moveTo>
                  <a:cubicBezTo>
                    <a:pt x="0" y="107"/>
                    <a:pt x="39" y="117"/>
                    <a:pt x="81" y="109"/>
                  </a:cubicBezTo>
                  <a:cubicBezTo>
                    <a:pt x="48" y="0"/>
                    <a:pt x="48" y="0"/>
                    <a:pt x="48" y="0"/>
                  </a:cubicBezTo>
                  <a:cubicBezTo>
                    <a:pt x="28" y="0"/>
                    <a:pt x="28" y="0"/>
                    <a:pt x="28" y="0"/>
                  </a:cubicBezTo>
                  <a:cubicBezTo>
                    <a:pt x="0" y="107"/>
                    <a:pt x="0" y="107"/>
                    <a:pt x="0" y="107"/>
                  </a:cubicBezTo>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62" name="Freeform 50"/>
            <p:cNvSpPr>
              <a:spLocks/>
            </p:cNvSpPr>
            <p:nvPr/>
          </p:nvSpPr>
          <p:spPr bwMode="auto">
            <a:xfrm>
              <a:off x="6173424" y="4266641"/>
              <a:ext cx="238332" cy="2588666"/>
            </a:xfrm>
            <a:custGeom>
              <a:avLst/>
              <a:gdLst>
                <a:gd name="T0" fmla="*/ 27 w 150"/>
                <a:gd name="T1" fmla="*/ 0 h 1626"/>
                <a:gd name="T2" fmla="*/ 0 w 150"/>
                <a:gd name="T3" fmla="*/ 1 h 1626"/>
                <a:gd name="T4" fmla="*/ 5 w 150"/>
                <a:gd name="T5" fmla="*/ 1 h 1626"/>
                <a:gd name="T6" fmla="*/ 38 w 150"/>
                <a:gd name="T7" fmla="*/ 110 h 1626"/>
                <a:gd name="T8" fmla="*/ 92 w 150"/>
                <a:gd name="T9" fmla="*/ 282 h 1626"/>
                <a:gd name="T10" fmla="*/ 92 w 150"/>
                <a:gd name="T11" fmla="*/ 284 h 1626"/>
                <a:gd name="T12" fmla="*/ 98 w 150"/>
                <a:gd name="T13" fmla="*/ 299 h 1626"/>
                <a:gd name="T14" fmla="*/ 98 w 150"/>
                <a:gd name="T15" fmla="*/ 1625 h 1626"/>
                <a:gd name="T16" fmla="*/ 36 w 150"/>
                <a:gd name="T17" fmla="*/ 1625 h 1626"/>
                <a:gd name="T18" fmla="*/ 36 w 150"/>
                <a:gd name="T19" fmla="*/ 1626 h 1626"/>
                <a:gd name="T20" fmla="*/ 150 w 150"/>
                <a:gd name="T21" fmla="*/ 1626 h 1626"/>
                <a:gd name="T22" fmla="*/ 135 w 150"/>
                <a:gd name="T23" fmla="*/ 290 h 1626"/>
                <a:gd name="T24" fmla="*/ 27 w 150"/>
                <a:gd name="T25" fmla="*/ 0 h 1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1626">
                  <a:moveTo>
                    <a:pt x="27" y="0"/>
                  </a:moveTo>
                  <a:cubicBezTo>
                    <a:pt x="0" y="1"/>
                    <a:pt x="0" y="1"/>
                    <a:pt x="0" y="1"/>
                  </a:cubicBezTo>
                  <a:cubicBezTo>
                    <a:pt x="5" y="1"/>
                    <a:pt x="5" y="1"/>
                    <a:pt x="5" y="1"/>
                  </a:cubicBezTo>
                  <a:cubicBezTo>
                    <a:pt x="38" y="110"/>
                    <a:pt x="38" y="110"/>
                    <a:pt x="38" y="110"/>
                  </a:cubicBezTo>
                  <a:cubicBezTo>
                    <a:pt x="92" y="282"/>
                    <a:pt x="92" y="282"/>
                    <a:pt x="92" y="282"/>
                  </a:cubicBezTo>
                  <a:cubicBezTo>
                    <a:pt x="92" y="284"/>
                    <a:pt x="92" y="284"/>
                    <a:pt x="92" y="284"/>
                  </a:cubicBezTo>
                  <a:cubicBezTo>
                    <a:pt x="96" y="291"/>
                    <a:pt x="98" y="299"/>
                    <a:pt x="98" y="299"/>
                  </a:cubicBezTo>
                  <a:cubicBezTo>
                    <a:pt x="98" y="1625"/>
                    <a:pt x="98" y="1625"/>
                    <a:pt x="98" y="1625"/>
                  </a:cubicBezTo>
                  <a:cubicBezTo>
                    <a:pt x="36" y="1625"/>
                    <a:pt x="36" y="1625"/>
                    <a:pt x="36" y="1625"/>
                  </a:cubicBezTo>
                  <a:cubicBezTo>
                    <a:pt x="36" y="1626"/>
                    <a:pt x="36" y="1626"/>
                    <a:pt x="36" y="1626"/>
                  </a:cubicBezTo>
                  <a:cubicBezTo>
                    <a:pt x="150" y="1626"/>
                    <a:pt x="150" y="1626"/>
                    <a:pt x="150" y="1626"/>
                  </a:cubicBezTo>
                  <a:cubicBezTo>
                    <a:pt x="135" y="290"/>
                    <a:pt x="135" y="290"/>
                    <a:pt x="135" y="290"/>
                  </a:cubicBezTo>
                  <a:cubicBezTo>
                    <a:pt x="27" y="0"/>
                    <a:pt x="27" y="0"/>
                    <a:pt x="27"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63" name="Freeform 51"/>
            <p:cNvSpPr>
              <a:spLocks/>
            </p:cNvSpPr>
            <p:nvPr/>
          </p:nvSpPr>
          <p:spPr bwMode="auto">
            <a:xfrm>
              <a:off x="6161979" y="4441687"/>
              <a:ext cx="157542" cy="298252"/>
            </a:xfrm>
            <a:custGeom>
              <a:avLst/>
              <a:gdLst>
                <a:gd name="T0" fmla="*/ 45 w 99"/>
                <a:gd name="T1" fmla="*/ 0 h 187"/>
                <a:gd name="T2" fmla="*/ 45 w 99"/>
                <a:gd name="T3" fmla="*/ 0 h 187"/>
                <a:gd name="T4" fmla="*/ 11 w 99"/>
                <a:gd name="T5" fmla="*/ 3 h 187"/>
                <a:gd name="T6" fmla="*/ 0 w 99"/>
                <a:gd name="T7" fmla="*/ 3 h 187"/>
                <a:gd name="T8" fmla="*/ 0 w 99"/>
                <a:gd name="T9" fmla="*/ 160 h 187"/>
                <a:gd name="T10" fmla="*/ 3 w 99"/>
                <a:gd name="T11" fmla="*/ 160 h 187"/>
                <a:gd name="T12" fmla="*/ 4 w 99"/>
                <a:gd name="T13" fmla="*/ 160 h 187"/>
                <a:gd name="T14" fmla="*/ 42 w 99"/>
                <a:gd name="T15" fmla="*/ 187 h 187"/>
                <a:gd name="T16" fmla="*/ 72 w 99"/>
                <a:gd name="T17" fmla="*/ 157 h 187"/>
                <a:gd name="T18" fmla="*/ 73 w 99"/>
                <a:gd name="T19" fmla="*/ 157 h 187"/>
                <a:gd name="T20" fmla="*/ 99 w 99"/>
                <a:gd name="T21" fmla="*/ 174 h 187"/>
                <a:gd name="T22" fmla="*/ 99 w 99"/>
                <a:gd name="T23" fmla="*/ 172 h 187"/>
                <a:gd name="T24" fmla="*/ 45 w 99"/>
                <a:gd name="T25"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87">
                  <a:moveTo>
                    <a:pt x="45" y="0"/>
                  </a:moveTo>
                  <a:cubicBezTo>
                    <a:pt x="45" y="0"/>
                    <a:pt x="45" y="0"/>
                    <a:pt x="45" y="0"/>
                  </a:cubicBezTo>
                  <a:cubicBezTo>
                    <a:pt x="33" y="2"/>
                    <a:pt x="21" y="3"/>
                    <a:pt x="11" y="3"/>
                  </a:cubicBezTo>
                  <a:cubicBezTo>
                    <a:pt x="7" y="3"/>
                    <a:pt x="3" y="3"/>
                    <a:pt x="0" y="3"/>
                  </a:cubicBezTo>
                  <a:cubicBezTo>
                    <a:pt x="0" y="160"/>
                    <a:pt x="0" y="160"/>
                    <a:pt x="0" y="160"/>
                  </a:cubicBezTo>
                  <a:cubicBezTo>
                    <a:pt x="1" y="160"/>
                    <a:pt x="2" y="160"/>
                    <a:pt x="3" y="160"/>
                  </a:cubicBezTo>
                  <a:cubicBezTo>
                    <a:pt x="3" y="160"/>
                    <a:pt x="4" y="160"/>
                    <a:pt x="4" y="160"/>
                  </a:cubicBezTo>
                  <a:cubicBezTo>
                    <a:pt x="29" y="160"/>
                    <a:pt x="39" y="178"/>
                    <a:pt x="42" y="187"/>
                  </a:cubicBezTo>
                  <a:cubicBezTo>
                    <a:pt x="44" y="179"/>
                    <a:pt x="50" y="158"/>
                    <a:pt x="72" y="157"/>
                  </a:cubicBezTo>
                  <a:cubicBezTo>
                    <a:pt x="73" y="157"/>
                    <a:pt x="73" y="157"/>
                    <a:pt x="73" y="157"/>
                  </a:cubicBezTo>
                  <a:cubicBezTo>
                    <a:pt x="87" y="157"/>
                    <a:pt x="94" y="166"/>
                    <a:pt x="99" y="174"/>
                  </a:cubicBezTo>
                  <a:cubicBezTo>
                    <a:pt x="99" y="172"/>
                    <a:pt x="99" y="172"/>
                    <a:pt x="99" y="172"/>
                  </a:cubicBezTo>
                  <a:cubicBezTo>
                    <a:pt x="45" y="0"/>
                    <a:pt x="45" y="0"/>
                    <a:pt x="45"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64" name="Freeform 52"/>
            <p:cNvSpPr>
              <a:spLocks/>
            </p:cNvSpPr>
            <p:nvPr/>
          </p:nvSpPr>
          <p:spPr bwMode="auto">
            <a:xfrm>
              <a:off x="6161979" y="4696851"/>
              <a:ext cx="68672" cy="2158456"/>
            </a:xfrm>
            <a:custGeom>
              <a:avLst/>
              <a:gdLst>
                <a:gd name="T0" fmla="*/ 4 w 43"/>
                <a:gd name="T1" fmla="*/ 0 h 1356"/>
                <a:gd name="T2" fmla="*/ 3 w 43"/>
                <a:gd name="T3" fmla="*/ 0 h 1356"/>
                <a:gd name="T4" fmla="*/ 0 w 43"/>
                <a:gd name="T5" fmla="*/ 0 h 1356"/>
                <a:gd name="T6" fmla="*/ 0 w 43"/>
                <a:gd name="T7" fmla="*/ 1356 h 1356"/>
                <a:gd name="T8" fmla="*/ 43 w 43"/>
                <a:gd name="T9" fmla="*/ 1356 h 1356"/>
                <a:gd name="T10" fmla="*/ 43 w 43"/>
                <a:gd name="T11" fmla="*/ 1355 h 1356"/>
                <a:gd name="T12" fmla="*/ 42 w 43"/>
                <a:gd name="T13" fmla="*/ 1355 h 1356"/>
                <a:gd name="T14" fmla="*/ 42 w 43"/>
                <a:gd name="T15" fmla="*/ 29 h 1356"/>
                <a:gd name="T16" fmla="*/ 42 w 43"/>
                <a:gd name="T17" fmla="*/ 27 h 1356"/>
                <a:gd name="T18" fmla="*/ 4 w 43"/>
                <a:gd name="T19"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1356">
                  <a:moveTo>
                    <a:pt x="4" y="0"/>
                  </a:moveTo>
                  <a:cubicBezTo>
                    <a:pt x="4" y="0"/>
                    <a:pt x="3" y="0"/>
                    <a:pt x="3" y="0"/>
                  </a:cubicBezTo>
                  <a:cubicBezTo>
                    <a:pt x="2" y="0"/>
                    <a:pt x="1" y="0"/>
                    <a:pt x="0" y="0"/>
                  </a:cubicBezTo>
                  <a:cubicBezTo>
                    <a:pt x="0" y="1356"/>
                    <a:pt x="0" y="1356"/>
                    <a:pt x="0" y="1356"/>
                  </a:cubicBezTo>
                  <a:cubicBezTo>
                    <a:pt x="43" y="1356"/>
                    <a:pt x="43" y="1356"/>
                    <a:pt x="43" y="1356"/>
                  </a:cubicBezTo>
                  <a:cubicBezTo>
                    <a:pt x="43" y="1355"/>
                    <a:pt x="43" y="1355"/>
                    <a:pt x="43" y="1355"/>
                  </a:cubicBezTo>
                  <a:cubicBezTo>
                    <a:pt x="42" y="1355"/>
                    <a:pt x="42" y="1355"/>
                    <a:pt x="42" y="1355"/>
                  </a:cubicBezTo>
                  <a:cubicBezTo>
                    <a:pt x="42" y="29"/>
                    <a:pt x="42" y="29"/>
                    <a:pt x="42" y="29"/>
                  </a:cubicBezTo>
                  <a:cubicBezTo>
                    <a:pt x="42" y="29"/>
                    <a:pt x="42" y="28"/>
                    <a:pt x="42" y="27"/>
                  </a:cubicBezTo>
                  <a:cubicBezTo>
                    <a:pt x="39" y="18"/>
                    <a:pt x="29" y="0"/>
                    <a:pt x="4"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65" name="Freeform 53"/>
            <p:cNvSpPr>
              <a:spLocks/>
            </p:cNvSpPr>
            <p:nvPr/>
          </p:nvSpPr>
          <p:spPr bwMode="auto">
            <a:xfrm>
              <a:off x="6228631" y="4692138"/>
              <a:ext cx="100315" cy="2161149"/>
            </a:xfrm>
            <a:custGeom>
              <a:avLst/>
              <a:gdLst>
                <a:gd name="T0" fmla="*/ 31 w 63"/>
                <a:gd name="T1" fmla="*/ 0 h 1358"/>
                <a:gd name="T2" fmla="*/ 30 w 63"/>
                <a:gd name="T3" fmla="*/ 0 h 1358"/>
                <a:gd name="T4" fmla="*/ 0 w 63"/>
                <a:gd name="T5" fmla="*/ 30 h 1358"/>
                <a:gd name="T6" fmla="*/ 0 w 63"/>
                <a:gd name="T7" fmla="*/ 32 h 1358"/>
                <a:gd name="T8" fmla="*/ 0 w 63"/>
                <a:gd name="T9" fmla="*/ 1358 h 1358"/>
                <a:gd name="T10" fmla="*/ 1 w 63"/>
                <a:gd name="T11" fmla="*/ 1358 h 1358"/>
                <a:gd name="T12" fmla="*/ 63 w 63"/>
                <a:gd name="T13" fmla="*/ 1358 h 1358"/>
                <a:gd name="T14" fmla="*/ 63 w 63"/>
                <a:gd name="T15" fmla="*/ 32 h 1358"/>
                <a:gd name="T16" fmla="*/ 57 w 63"/>
                <a:gd name="T17" fmla="*/ 17 h 1358"/>
                <a:gd name="T18" fmla="*/ 31 w 63"/>
                <a:gd name="T19" fmla="*/ 0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358">
                  <a:moveTo>
                    <a:pt x="31" y="0"/>
                  </a:moveTo>
                  <a:cubicBezTo>
                    <a:pt x="31" y="0"/>
                    <a:pt x="31" y="0"/>
                    <a:pt x="30" y="0"/>
                  </a:cubicBezTo>
                  <a:cubicBezTo>
                    <a:pt x="8" y="1"/>
                    <a:pt x="2" y="22"/>
                    <a:pt x="0" y="30"/>
                  </a:cubicBezTo>
                  <a:cubicBezTo>
                    <a:pt x="0" y="31"/>
                    <a:pt x="0" y="32"/>
                    <a:pt x="0" y="32"/>
                  </a:cubicBezTo>
                  <a:cubicBezTo>
                    <a:pt x="0" y="1358"/>
                    <a:pt x="0" y="1358"/>
                    <a:pt x="0" y="1358"/>
                  </a:cubicBezTo>
                  <a:cubicBezTo>
                    <a:pt x="1" y="1358"/>
                    <a:pt x="1" y="1358"/>
                    <a:pt x="1" y="1358"/>
                  </a:cubicBezTo>
                  <a:cubicBezTo>
                    <a:pt x="63" y="1358"/>
                    <a:pt x="63" y="1358"/>
                    <a:pt x="63" y="1358"/>
                  </a:cubicBezTo>
                  <a:cubicBezTo>
                    <a:pt x="63" y="32"/>
                    <a:pt x="63" y="32"/>
                    <a:pt x="63" y="32"/>
                  </a:cubicBezTo>
                  <a:cubicBezTo>
                    <a:pt x="63" y="32"/>
                    <a:pt x="61" y="24"/>
                    <a:pt x="57" y="17"/>
                  </a:cubicBezTo>
                  <a:cubicBezTo>
                    <a:pt x="52" y="9"/>
                    <a:pt x="45" y="0"/>
                    <a:pt x="31"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66" name="Freeform 54"/>
            <p:cNvSpPr>
              <a:spLocks/>
            </p:cNvSpPr>
            <p:nvPr/>
          </p:nvSpPr>
          <p:spPr bwMode="auto">
            <a:xfrm>
              <a:off x="6161979" y="4268661"/>
              <a:ext cx="72038" cy="178413"/>
            </a:xfrm>
            <a:custGeom>
              <a:avLst/>
              <a:gdLst>
                <a:gd name="T0" fmla="*/ 12 w 45"/>
                <a:gd name="T1" fmla="*/ 0 h 112"/>
                <a:gd name="T2" fmla="*/ 7 w 45"/>
                <a:gd name="T3" fmla="*/ 0 h 112"/>
                <a:gd name="T4" fmla="*/ 0 w 45"/>
                <a:gd name="T5" fmla="*/ 0 h 112"/>
                <a:gd name="T6" fmla="*/ 0 w 45"/>
                <a:gd name="T7" fmla="*/ 112 h 112"/>
                <a:gd name="T8" fmla="*/ 11 w 45"/>
                <a:gd name="T9" fmla="*/ 112 h 112"/>
                <a:gd name="T10" fmla="*/ 45 w 45"/>
                <a:gd name="T11" fmla="*/ 109 h 112"/>
                <a:gd name="T12" fmla="*/ 45 w 45"/>
                <a:gd name="T13" fmla="*/ 109 h 112"/>
                <a:gd name="T14" fmla="*/ 12 w 45"/>
                <a:gd name="T15" fmla="*/ 0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112">
                  <a:moveTo>
                    <a:pt x="12" y="0"/>
                  </a:moveTo>
                  <a:cubicBezTo>
                    <a:pt x="7" y="0"/>
                    <a:pt x="7" y="0"/>
                    <a:pt x="7" y="0"/>
                  </a:cubicBezTo>
                  <a:cubicBezTo>
                    <a:pt x="0" y="0"/>
                    <a:pt x="0" y="0"/>
                    <a:pt x="0" y="0"/>
                  </a:cubicBezTo>
                  <a:cubicBezTo>
                    <a:pt x="0" y="112"/>
                    <a:pt x="0" y="112"/>
                    <a:pt x="0" y="112"/>
                  </a:cubicBezTo>
                  <a:cubicBezTo>
                    <a:pt x="3" y="112"/>
                    <a:pt x="7" y="112"/>
                    <a:pt x="11" y="112"/>
                  </a:cubicBezTo>
                  <a:cubicBezTo>
                    <a:pt x="21" y="112"/>
                    <a:pt x="33" y="111"/>
                    <a:pt x="45" y="109"/>
                  </a:cubicBezTo>
                  <a:cubicBezTo>
                    <a:pt x="45" y="109"/>
                    <a:pt x="45" y="109"/>
                    <a:pt x="45" y="109"/>
                  </a:cubicBezTo>
                  <a:cubicBezTo>
                    <a:pt x="12" y="0"/>
                    <a:pt x="12" y="0"/>
                    <a:pt x="12"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grpSp>
      <p:grpSp>
        <p:nvGrpSpPr>
          <p:cNvPr id="367" name="Group 6"/>
          <p:cNvGrpSpPr/>
          <p:nvPr userDrawn="1"/>
        </p:nvGrpSpPr>
        <p:grpSpPr>
          <a:xfrm rot="10800000" flipV="1">
            <a:off x="11473725" y="6225655"/>
            <a:ext cx="409339" cy="3142082"/>
            <a:chOff x="6480429" y="3713225"/>
            <a:chExt cx="409339" cy="3142082"/>
          </a:xfrm>
        </p:grpSpPr>
        <p:sp>
          <p:nvSpPr>
            <p:cNvPr id="368" name="Freeform 5"/>
            <p:cNvSpPr>
              <a:spLocks/>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69" name="Freeform 6"/>
            <p:cNvSpPr>
              <a:spLocks/>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70" name="Freeform 7"/>
            <p:cNvSpPr>
              <a:spLocks/>
            </p:cNvSpPr>
            <p:nvPr/>
          </p:nvSpPr>
          <p:spPr bwMode="auto">
            <a:xfrm>
              <a:off x="6579397" y="4144108"/>
              <a:ext cx="125899" cy="2711199"/>
            </a:xfrm>
            <a:custGeom>
              <a:avLst/>
              <a:gdLst>
                <a:gd name="T0" fmla="*/ 79 w 79"/>
                <a:gd name="T1" fmla="*/ 1703 h 1703"/>
                <a:gd name="T2" fmla="*/ 0 w 79"/>
                <a:gd name="T3" fmla="*/ 1703 h 1703"/>
                <a:gd name="T4" fmla="*/ 0 w 79"/>
                <a:gd name="T5" fmla="*/ 33 h 1703"/>
                <a:gd name="T6" fmla="*/ 38 w 79"/>
                <a:gd name="T7" fmla="*/ 1 h 1703"/>
                <a:gd name="T8" fmla="*/ 79 w 79"/>
                <a:gd name="T9" fmla="*/ 33 h 1703"/>
                <a:gd name="T10" fmla="*/ 79 w 79"/>
                <a:gd name="T11" fmla="*/ 1703 h 1703"/>
              </a:gdLst>
              <a:ahLst/>
              <a:cxnLst>
                <a:cxn ang="0">
                  <a:pos x="T0" y="T1"/>
                </a:cxn>
                <a:cxn ang="0">
                  <a:pos x="T2" y="T3"/>
                </a:cxn>
                <a:cxn ang="0">
                  <a:pos x="T4" y="T5"/>
                </a:cxn>
                <a:cxn ang="0">
                  <a:pos x="T6" y="T7"/>
                </a:cxn>
                <a:cxn ang="0">
                  <a:pos x="T8" y="T9"/>
                </a:cxn>
                <a:cxn ang="0">
                  <a:pos x="T10" y="T11"/>
                </a:cxn>
              </a:cxnLst>
              <a:rect l="0" t="0" r="r" b="b"/>
              <a:pathLst>
                <a:path w="79" h="1703">
                  <a:moveTo>
                    <a:pt x="79" y="1703"/>
                  </a:moveTo>
                  <a:cubicBezTo>
                    <a:pt x="0" y="1703"/>
                    <a:pt x="0" y="1703"/>
                    <a:pt x="0" y="1703"/>
                  </a:cubicBezTo>
                  <a:cubicBezTo>
                    <a:pt x="0" y="33"/>
                    <a:pt x="0" y="33"/>
                    <a:pt x="0" y="33"/>
                  </a:cubicBezTo>
                  <a:cubicBezTo>
                    <a:pt x="0" y="33"/>
                    <a:pt x="5" y="2"/>
                    <a:pt x="38" y="1"/>
                  </a:cubicBezTo>
                  <a:cubicBezTo>
                    <a:pt x="72" y="0"/>
                    <a:pt x="79" y="33"/>
                    <a:pt x="79" y="33"/>
                  </a:cubicBezTo>
                  <a:cubicBezTo>
                    <a:pt x="79" y="1703"/>
                    <a:pt x="79" y="1703"/>
                    <a:pt x="79" y="1703"/>
                  </a:cubicBezTo>
                </a:path>
              </a:pathLst>
            </a:custGeom>
            <a:solidFill>
              <a:srgbClr val="E23761">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71" name="Freeform 8"/>
            <p:cNvSpPr>
              <a:spLocks/>
            </p:cNvSpPr>
            <p:nvPr/>
          </p:nvSpPr>
          <p:spPr bwMode="auto">
            <a:xfrm>
              <a:off x="6701930"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cubicBezTo>
                    <a:pt x="63" y="1704"/>
                    <a:pt x="63" y="1704"/>
                    <a:pt x="63" y="1704"/>
                  </a:cubicBezTo>
                </a:path>
              </a:pathLst>
            </a:custGeom>
            <a:solidFill>
              <a:srgbClr val="3DCE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72" name="Freeform 9"/>
            <p:cNvSpPr>
              <a:spLocks/>
            </p:cNvSpPr>
            <p:nvPr/>
          </p:nvSpPr>
          <p:spPr bwMode="auto">
            <a:xfrm>
              <a:off x="6480429"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lnTo>
                    <a:pt x="63" y="1704"/>
                  </a:lnTo>
                  <a:close/>
                </a:path>
              </a:pathLst>
            </a:custGeom>
            <a:solidFill>
              <a:srgbClr val="E23761">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73" name="Freeform 10"/>
            <p:cNvSpPr>
              <a:spLocks/>
            </p:cNvSpPr>
            <p:nvPr/>
          </p:nvSpPr>
          <p:spPr bwMode="auto">
            <a:xfrm>
              <a:off x="6576031" y="3714572"/>
              <a:ext cx="131958" cy="191204"/>
            </a:xfrm>
            <a:custGeom>
              <a:avLst/>
              <a:gdLst>
                <a:gd name="T0" fmla="*/ 0 w 83"/>
                <a:gd name="T1" fmla="*/ 111 h 120"/>
                <a:gd name="T2" fmla="*/ 83 w 83"/>
                <a:gd name="T3" fmla="*/ 113 h 120"/>
                <a:gd name="T4" fmla="*/ 50 w 83"/>
                <a:gd name="T5" fmla="*/ 0 h 120"/>
                <a:gd name="T6" fmla="*/ 29 w 83"/>
                <a:gd name="T7" fmla="*/ 0 h 120"/>
                <a:gd name="T8" fmla="*/ 0 w 83"/>
                <a:gd name="T9" fmla="*/ 111 h 120"/>
              </a:gdLst>
              <a:ahLst/>
              <a:cxnLst>
                <a:cxn ang="0">
                  <a:pos x="T0" y="T1"/>
                </a:cxn>
                <a:cxn ang="0">
                  <a:pos x="T2" y="T3"/>
                </a:cxn>
                <a:cxn ang="0">
                  <a:pos x="T4" y="T5"/>
                </a:cxn>
                <a:cxn ang="0">
                  <a:pos x="T6" y="T7"/>
                </a:cxn>
                <a:cxn ang="0">
                  <a:pos x="T8" y="T9"/>
                </a:cxn>
              </a:cxnLst>
              <a:rect l="0" t="0" r="r" b="b"/>
              <a:pathLst>
                <a:path w="83" h="120">
                  <a:moveTo>
                    <a:pt x="0" y="111"/>
                  </a:moveTo>
                  <a:cubicBezTo>
                    <a:pt x="0" y="111"/>
                    <a:pt x="40" y="120"/>
                    <a:pt x="83" y="113"/>
                  </a:cubicBezTo>
                  <a:cubicBezTo>
                    <a:pt x="50" y="0"/>
                    <a:pt x="50" y="0"/>
                    <a:pt x="50" y="0"/>
                  </a:cubicBezTo>
                  <a:cubicBezTo>
                    <a:pt x="29" y="0"/>
                    <a:pt x="29" y="0"/>
                    <a:pt x="29" y="0"/>
                  </a:cubicBezTo>
                  <a:cubicBezTo>
                    <a:pt x="0" y="111"/>
                    <a:pt x="0" y="111"/>
                    <a:pt x="0" y="111"/>
                  </a:cubicBezTo>
                </a:path>
              </a:pathLst>
            </a:custGeom>
            <a:solidFill>
              <a:srgbClr val="E23761">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74" name="Freeform 55"/>
            <p:cNvSpPr>
              <a:spLocks/>
            </p:cNvSpPr>
            <p:nvPr/>
          </p:nvSpPr>
          <p:spPr bwMode="auto">
            <a:xfrm>
              <a:off x="6655475" y="3713225"/>
              <a:ext cx="234293" cy="3142082"/>
            </a:xfrm>
            <a:custGeom>
              <a:avLst/>
              <a:gdLst>
                <a:gd name="T0" fmla="*/ 24 w 147"/>
                <a:gd name="T1" fmla="*/ 0 h 1974"/>
                <a:gd name="T2" fmla="*/ 0 w 147"/>
                <a:gd name="T3" fmla="*/ 1 h 1974"/>
                <a:gd name="T4" fmla="*/ 33 w 147"/>
                <a:gd name="T5" fmla="*/ 114 h 1974"/>
                <a:gd name="T6" fmla="*/ 33 w 147"/>
                <a:gd name="T7" fmla="*/ 114 h 1974"/>
                <a:gd name="T8" fmla="*/ 87 w 147"/>
                <a:gd name="T9" fmla="*/ 284 h 1974"/>
                <a:gd name="T10" fmla="*/ 86 w 147"/>
                <a:gd name="T11" fmla="*/ 286 h 1974"/>
                <a:gd name="T12" fmla="*/ 92 w 147"/>
                <a:gd name="T13" fmla="*/ 302 h 1974"/>
                <a:gd name="T14" fmla="*/ 92 w 147"/>
                <a:gd name="T15" fmla="*/ 1973 h 1974"/>
                <a:gd name="T16" fmla="*/ 31 w 147"/>
                <a:gd name="T17" fmla="*/ 1973 h 1974"/>
                <a:gd name="T18" fmla="*/ 31 w 147"/>
                <a:gd name="T19" fmla="*/ 1974 h 1974"/>
                <a:gd name="T20" fmla="*/ 147 w 147"/>
                <a:gd name="T21" fmla="*/ 1974 h 1974"/>
                <a:gd name="T22" fmla="*/ 132 w 147"/>
                <a:gd name="T23" fmla="*/ 290 h 1974"/>
                <a:gd name="T24" fmla="*/ 24 w 147"/>
                <a:gd name="T25" fmla="*/ 0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7" h="1974">
                  <a:moveTo>
                    <a:pt x="24" y="0"/>
                  </a:moveTo>
                  <a:cubicBezTo>
                    <a:pt x="0" y="1"/>
                    <a:pt x="0" y="1"/>
                    <a:pt x="0" y="1"/>
                  </a:cubicBezTo>
                  <a:cubicBezTo>
                    <a:pt x="33" y="114"/>
                    <a:pt x="33" y="114"/>
                    <a:pt x="33" y="114"/>
                  </a:cubicBezTo>
                  <a:cubicBezTo>
                    <a:pt x="33" y="114"/>
                    <a:pt x="33" y="114"/>
                    <a:pt x="33" y="114"/>
                  </a:cubicBezTo>
                  <a:cubicBezTo>
                    <a:pt x="87" y="284"/>
                    <a:pt x="87" y="284"/>
                    <a:pt x="87" y="284"/>
                  </a:cubicBezTo>
                  <a:cubicBezTo>
                    <a:pt x="86" y="286"/>
                    <a:pt x="86" y="286"/>
                    <a:pt x="86" y="286"/>
                  </a:cubicBezTo>
                  <a:cubicBezTo>
                    <a:pt x="91" y="294"/>
                    <a:pt x="92" y="302"/>
                    <a:pt x="92" y="302"/>
                  </a:cubicBezTo>
                  <a:cubicBezTo>
                    <a:pt x="92" y="1973"/>
                    <a:pt x="92" y="1973"/>
                    <a:pt x="92" y="1973"/>
                  </a:cubicBezTo>
                  <a:cubicBezTo>
                    <a:pt x="31" y="1973"/>
                    <a:pt x="31" y="1973"/>
                    <a:pt x="31" y="1973"/>
                  </a:cubicBezTo>
                  <a:cubicBezTo>
                    <a:pt x="31" y="1974"/>
                    <a:pt x="31" y="1974"/>
                    <a:pt x="31" y="1974"/>
                  </a:cubicBezTo>
                  <a:cubicBezTo>
                    <a:pt x="147" y="1974"/>
                    <a:pt x="147" y="1974"/>
                    <a:pt x="147" y="1974"/>
                  </a:cubicBezTo>
                  <a:cubicBezTo>
                    <a:pt x="132" y="290"/>
                    <a:pt x="132" y="290"/>
                    <a:pt x="132" y="290"/>
                  </a:cubicBezTo>
                  <a:cubicBezTo>
                    <a:pt x="24" y="0"/>
                    <a:pt x="24" y="0"/>
                    <a:pt x="2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75" name="Freeform 56"/>
            <p:cNvSpPr>
              <a:spLocks/>
            </p:cNvSpPr>
            <p:nvPr/>
          </p:nvSpPr>
          <p:spPr bwMode="auto">
            <a:xfrm>
              <a:off x="6639990" y="3894331"/>
              <a:ext cx="154175" cy="294886"/>
            </a:xfrm>
            <a:custGeom>
              <a:avLst/>
              <a:gdLst>
                <a:gd name="T0" fmla="*/ 43 w 97"/>
                <a:gd name="T1" fmla="*/ 0 h 185"/>
                <a:gd name="T2" fmla="*/ 8 w 97"/>
                <a:gd name="T3" fmla="*/ 3 h 185"/>
                <a:gd name="T4" fmla="*/ 0 w 97"/>
                <a:gd name="T5" fmla="*/ 3 h 185"/>
                <a:gd name="T6" fmla="*/ 0 w 97"/>
                <a:gd name="T7" fmla="*/ 158 h 185"/>
                <a:gd name="T8" fmla="*/ 0 w 97"/>
                <a:gd name="T9" fmla="*/ 158 h 185"/>
                <a:gd name="T10" fmla="*/ 1 w 97"/>
                <a:gd name="T11" fmla="*/ 158 h 185"/>
                <a:gd name="T12" fmla="*/ 39 w 97"/>
                <a:gd name="T13" fmla="*/ 185 h 185"/>
                <a:gd name="T14" fmla="*/ 70 w 97"/>
                <a:gd name="T15" fmla="*/ 156 h 185"/>
                <a:gd name="T16" fmla="*/ 71 w 97"/>
                <a:gd name="T17" fmla="*/ 156 h 185"/>
                <a:gd name="T18" fmla="*/ 96 w 97"/>
                <a:gd name="T19" fmla="*/ 172 h 185"/>
                <a:gd name="T20" fmla="*/ 97 w 97"/>
                <a:gd name="T21" fmla="*/ 170 h 185"/>
                <a:gd name="T22" fmla="*/ 43 w 97"/>
                <a:gd name="T23"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7" h="185">
                  <a:moveTo>
                    <a:pt x="43" y="0"/>
                  </a:moveTo>
                  <a:cubicBezTo>
                    <a:pt x="31" y="2"/>
                    <a:pt x="19" y="3"/>
                    <a:pt x="8" y="3"/>
                  </a:cubicBezTo>
                  <a:cubicBezTo>
                    <a:pt x="5" y="3"/>
                    <a:pt x="3" y="3"/>
                    <a:pt x="0" y="3"/>
                  </a:cubicBezTo>
                  <a:cubicBezTo>
                    <a:pt x="0" y="158"/>
                    <a:pt x="0" y="158"/>
                    <a:pt x="0" y="158"/>
                  </a:cubicBezTo>
                  <a:cubicBezTo>
                    <a:pt x="0" y="158"/>
                    <a:pt x="0" y="158"/>
                    <a:pt x="0" y="158"/>
                  </a:cubicBezTo>
                  <a:cubicBezTo>
                    <a:pt x="1" y="158"/>
                    <a:pt x="1" y="158"/>
                    <a:pt x="1" y="158"/>
                  </a:cubicBezTo>
                  <a:cubicBezTo>
                    <a:pt x="26" y="158"/>
                    <a:pt x="36" y="176"/>
                    <a:pt x="39" y="185"/>
                  </a:cubicBezTo>
                  <a:cubicBezTo>
                    <a:pt x="41" y="178"/>
                    <a:pt x="47" y="156"/>
                    <a:pt x="70" y="156"/>
                  </a:cubicBezTo>
                  <a:cubicBezTo>
                    <a:pt x="70" y="156"/>
                    <a:pt x="70" y="156"/>
                    <a:pt x="71" y="156"/>
                  </a:cubicBezTo>
                  <a:cubicBezTo>
                    <a:pt x="84" y="156"/>
                    <a:pt x="92" y="164"/>
                    <a:pt x="96" y="172"/>
                  </a:cubicBezTo>
                  <a:cubicBezTo>
                    <a:pt x="97" y="170"/>
                    <a:pt x="97" y="170"/>
                    <a:pt x="97" y="170"/>
                  </a:cubicBezTo>
                  <a:cubicBezTo>
                    <a:pt x="43" y="0"/>
                    <a:pt x="43" y="0"/>
                    <a:pt x="43"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76" name="Freeform 57"/>
            <p:cNvSpPr>
              <a:spLocks/>
            </p:cNvSpPr>
            <p:nvPr/>
          </p:nvSpPr>
          <p:spPr bwMode="auto">
            <a:xfrm>
              <a:off x="6639990" y="4146128"/>
              <a:ext cx="65306" cy="2709179"/>
            </a:xfrm>
            <a:custGeom>
              <a:avLst/>
              <a:gdLst>
                <a:gd name="T0" fmla="*/ 1 w 41"/>
                <a:gd name="T1" fmla="*/ 0 h 1702"/>
                <a:gd name="T2" fmla="*/ 0 w 41"/>
                <a:gd name="T3" fmla="*/ 0 h 1702"/>
                <a:gd name="T4" fmla="*/ 0 w 41"/>
                <a:gd name="T5" fmla="*/ 0 h 1702"/>
                <a:gd name="T6" fmla="*/ 0 w 41"/>
                <a:gd name="T7" fmla="*/ 1702 h 1702"/>
                <a:gd name="T8" fmla="*/ 41 w 41"/>
                <a:gd name="T9" fmla="*/ 1702 h 1702"/>
                <a:gd name="T10" fmla="*/ 41 w 41"/>
                <a:gd name="T11" fmla="*/ 1701 h 1702"/>
                <a:gd name="T12" fmla="*/ 39 w 41"/>
                <a:gd name="T13" fmla="*/ 1701 h 1702"/>
                <a:gd name="T14" fmla="*/ 39 w 41"/>
                <a:gd name="T15" fmla="*/ 30 h 1702"/>
                <a:gd name="T16" fmla="*/ 39 w 41"/>
                <a:gd name="T17" fmla="*/ 27 h 1702"/>
                <a:gd name="T18" fmla="*/ 1 w 41"/>
                <a:gd name="T19" fmla="*/ 0 h 1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1702">
                  <a:moveTo>
                    <a:pt x="1" y="0"/>
                  </a:moveTo>
                  <a:cubicBezTo>
                    <a:pt x="1" y="0"/>
                    <a:pt x="1" y="0"/>
                    <a:pt x="0" y="0"/>
                  </a:cubicBezTo>
                  <a:cubicBezTo>
                    <a:pt x="0" y="0"/>
                    <a:pt x="0" y="0"/>
                    <a:pt x="0" y="0"/>
                  </a:cubicBezTo>
                  <a:cubicBezTo>
                    <a:pt x="0" y="1702"/>
                    <a:pt x="0" y="1702"/>
                    <a:pt x="0" y="1702"/>
                  </a:cubicBezTo>
                  <a:cubicBezTo>
                    <a:pt x="41" y="1702"/>
                    <a:pt x="41" y="1702"/>
                    <a:pt x="41" y="1702"/>
                  </a:cubicBezTo>
                  <a:cubicBezTo>
                    <a:pt x="41" y="1701"/>
                    <a:pt x="41" y="1701"/>
                    <a:pt x="41" y="1701"/>
                  </a:cubicBezTo>
                  <a:cubicBezTo>
                    <a:pt x="39" y="1701"/>
                    <a:pt x="39" y="1701"/>
                    <a:pt x="39" y="1701"/>
                  </a:cubicBezTo>
                  <a:cubicBezTo>
                    <a:pt x="39" y="30"/>
                    <a:pt x="39" y="30"/>
                    <a:pt x="39" y="30"/>
                  </a:cubicBezTo>
                  <a:cubicBezTo>
                    <a:pt x="39" y="30"/>
                    <a:pt x="39" y="29"/>
                    <a:pt x="39" y="27"/>
                  </a:cubicBezTo>
                  <a:cubicBezTo>
                    <a:pt x="36" y="18"/>
                    <a:pt x="26" y="0"/>
                    <a:pt x="1" y="0"/>
                  </a:cubicBezTo>
                </a:path>
              </a:pathLst>
            </a:custGeom>
            <a:solidFill>
              <a:srgbClr val="E23761"/>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77" name="Freeform 58"/>
            <p:cNvSpPr>
              <a:spLocks/>
            </p:cNvSpPr>
            <p:nvPr/>
          </p:nvSpPr>
          <p:spPr bwMode="auto">
            <a:xfrm>
              <a:off x="6701930" y="4142762"/>
              <a:ext cx="100315" cy="2710525"/>
            </a:xfrm>
            <a:custGeom>
              <a:avLst/>
              <a:gdLst>
                <a:gd name="T0" fmla="*/ 32 w 63"/>
                <a:gd name="T1" fmla="*/ 0 h 1703"/>
                <a:gd name="T2" fmla="*/ 31 w 63"/>
                <a:gd name="T3" fmla="*/ 0 h 1703"/>
                <a:gd name="T4" fmla="*/ 0 w 63"/>
                <a:gd name="T5" fmla="*/ 29 h 1703"/>
                <a:gd name="T6" fmla="*/ 0 w 63"/>
                <a:gd name="T7" fmla="*/ 32 h 1703"/>
                <a:gd name="T8" fmla="*/ 0 w 63"/>
                <a:gd name="T9" fmla="*/ 1703 h 1703"/>
                <a:gd name="T10" fmla="*/ 2 w 63"/>
                <a:gd name="T11" fmla="*/ 1703 h 1703"/>
                <a:gd name="T12" fmla="*/ 63 w 63"/>
                <a:gd name="T13" fmla="*/ 1703 h 1703"/>
                <a:gd name="T14" fmla="*/ 63 w 63"/>
                <a:gd name="T15" fmla="*/ 32 h 1703"/>
                <a:gd name="T16" fmla="*/ 57 w 63"/>
                <a:gd name="T17" fmla="*/ 16 h 1703"/>
                <a:gd name="T18" fmla="*/ 32 w 63"/>
                <a:gd name="T19" fmla="*/ 0 h 1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703">
                  <a:moveTo>
                    <a:pt x="32" y="0"/>
                  </a:moveTo>
                  <a:cubicBezTo>
                    <a:pt x="31" y="0"/>
                    <a:pt x="31" y="0"/>
                    <a:pt x="31" y="0"/>
                  </a:cubicBezTo>
                  <a:cubicBezTo>
                    <a:pt x="8" y="0"/>
                    <a:pt x="2" y="22"/>
                    <a:pt x="0" y="29"/>
                  </a:cubicBezTo>
                  <a:cubicBezTo>
                    <a:pt x="0" y="31"/>
                    <a:pt x="0" y="32"/>
                    <a:pt x="0" y="32"/>
                  </a:cubicBezTo>
                  <a:cubicBezTo>
                    <a:pt x="0" y="1703"/>
                    <a:pt x="0" y="1703"/>
                    <a:pt x="0" y="1703"/>
                  </a:cubicBezTo>
                  <a:cubicBezTo>
                    <a:pt x="2" y="1703"/>
                    <a:pt x="2" y="1703"/>
                    <a:pt x="2" y="1703"/>
                  </a:cubicBezTo>
                  <a:cubicBezTo>
                    <a:pt x="63" y="1703"/>
                    <a:pt x="63" y="1703"/>
                    <a:pt x="63" y="1703"/>
                  </a:cubicBezTo>
                  <a:cubicBezTo>
                    <a:pt x="63" y="32"/>
                    <a:pt x="63" y="32"/>
                    <a:pt x="63" y="32"/>
                  </a:cubicBezTo>
                  <a:cubicBezTo>
                    <a:pt x="63" y="32"/>
                    <a:pt x="62" y="24"/>
                    <a:pt x="57" y="16"/>
                  </a:cubicBezTo>
                  <a:cubicBezTo>
                    <a:pt x="53" y="8"/>
                    <a:pt x="45" y="0"/>
                    <a:pt x="32" y="0"/>
                  </a:cubicBezTo>
                </a:path>
              </a:pathLst>
            </a:custGeom>
            <a:solidFill>
              <a:srgbClr val="E23761"/>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78" name="Freeform 59"/>
            <p:cNvSpPr>
              <a:spLocks/>
            </p:cNvSpPr>
            <p:nvPr/>
          </p:nvSpPr>
          <p:spPr bwMode="auto">
            <a:xfrm>
              <a:off x="6639990" y="3714572"/>
              <a:ext cx="67999" cy="184472"/>
            </a:xfrm>
            <a:custGeom>
              <a:avLst/>
              <a:gdLst>
                <a:gd name="T0" fmla="*/ 10 w 43"/>
                <a:gd name="T1" fmla="*/ 0 h 116"/>
                <a:gd name="T2" fmla="*/ 0 w 43"/>
                <a:gd name="T3" fmla="*/ 0 h 116"/>
                <a:gd name="T4" fmla="*/ 0 w 43"/>
                <a:gd name="T5" fmla="*/ 116 h 116"/>
                <a:gd name="T6" fmla="*/ 8 w 43"/>
                <a:gd name="T7" fmla="*/ 116 h 116"/>
                <a:gd name="T8" fmla="*/ 43 w 43"/>
                <a:gd name="T9" fmla="*/ 113 h 116"/>
                <a:gd name="T10" fmla="*/ 43 w 43"/>
                <a:gd name="T11" fmla="*/ 113 h 116"/>
                <a:gd name="T12" fmla="*/ 10 w 43"/>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3" h="116">
                  <a:moveTo>
                    <a:pt x="10" y="0"/>
                  </a:moveTo>
                  <a:cubicBezTo>
                    <a:pt x="0" y="0"/>
                    <a:pt x="0" y="0"/>
                    <a:pt x="0" y="0"/>
                  </a:cubicBezTo>
                  <a:cubicBezTo>
                    <a:pt x="0" y="116"/>
                    <a:pt x="0" y="116"/>
                    <a:pt x="0" y="116"/>
                  </a:cubicBezTo>
                  <a:cubicBezTo>
                    <a:pt x="3" y="116"/>
                    <a:pt x="5" y="116"/>
                    <a:pt x="8" y="116"/>
                  </a:cubicBezTo>
                  <a:cubicBezTo>
                    <a:pt x="19" y="116"/>
                    <a:pt x="31" y="115"/>
                    <a:pt x="43" y="113"/>
                  </a:cubicBezTo>
                  <a:cubicBezTo>
                    <a:pt x="43" y="113"/>
                    <a:pt x="43" y="113"/>
                    <a:pt x="43" y="113"/>
                  </a:cubicBezTo>
                  <a:cubicBezTo>
                    <a:pt x="10" y="0"/>
                    <a:pt x="10" y="0"/>
                    <a:pt x="10" y="0"/>
                  </a:cubicBezTo>
                </a:path>
              </a:pathLst>
            </a:custGeom>
            <a:solidFill>
              <a:srgbClr val="E23761"/>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grpSp>
      <p:grpSp>
        <p:nvGrpSpPr>
          <p:cNvPr id="379" name="Group 5"/>
          <p:cNvGrpSpPr/>
          <p:nvPr userDrawn="1"/>
        </p:nvGrpSpPr>
        <p:grpSpPr>
          <a:xfrm rot="10800000" flipV="1">
            <a:off x="5125671" y="6225656"/>
            <a:ext cx="403952" cy="2167807"/>
            <a:chOff x="6007804" y="4266641"/>
            <a:chExt cx="403952" cy="2588666"/>
          </a:xfrm>
        </p:grpSpPr>
        <p:sp>
          <p:nvSpPr>
            <p:cNvPr id="380" name="Freeform 29"/>
            <p:cNvSpPr>
              <a:spLocks/>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81" name="Freeform 30"/>
            <p:cNvSpPr>
              <a:spLocks/>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82" name="Freeform 31"/>
            <p:cNvSpPr>
              <a:spLocks/>
            </p:cNvSpPr>
            <p:nvPr/>
          </p:nvSpPr>
          <p:spPr bwMode="auto">
            <a:xfrm>
              <a:off x="6104752" y="4694831"/>
              <a:ext cx="125899" cy="2160476"/>
            </a:xfrm>
            <a:custGeom>
              <a:avLst/>
              <a:gdLst>
                <a:gd name="T0" fmla="*/ 79 w 79"/>
                <a:gd name="T1" fmla="*/ 1357 h 1357"/>
                <a:gd name="T2" fmla="*/ 0 w 79"/>
                <a:gd name="T3" fmla="*/ 1357 h 1357"/>
                <a:gd name="T4" fmla="*/ 0 w 79"/>
                <a:gd name="T5" fmla="*/ 32 h 1357"/>
                <a:gd name="T6" fmla="*/ 39 w 79"/>
                <a:gd name="T7" fmla="*/ 1 h 1357"/>
                <a:gd name="T8" fmla="*/ 79 w 79"/>
                <a:gd name="T9" fmla="*/ 32 h 1357"/>
                <a:gd name="T10" fmla="*/ 79 w 79"/>
                <a:gd name="T11" fmla="*/ 1357 h 1357"/>
              </a:gdLst>
              <a:ahLst/>
              <a:cxnLst>
                <a:cxn ang="0">
                  <a:pos x="T0" y="T1"/>
                </a:cxn>
                <a:cxn ang="0">
                  <a:pos x="T2" y="T3"/>
                </a:cxn>
                <a:cxn ang="0">
                  <a:pos x="T4" y="T5"/>
                </a:cxn>
                <a:cxn ang="0">
                  <a:pos x="T6" y="T7"/>
                </a:cxn>
                <a:cxn ang="0">
                  <a:pos x="T8" y="T9"/>
                </a:cxn>
                <a:cxn ang="0">
                  <a:pos x="T10" y="T11"/>
                </a:cxn>
              </a:cxnLst>
              <a:rect l="0" t="0" r="r" b="b"/>
              <a:pathLst>
                <a:path w="79" h="1357">
                  <a:moveTo>
                    <a:pt x="79" y="1357"/>
                  </a:moveTo>
                  <a:cubicBezTo>
                    <a:pt x="0" y="1357"/>
                    <a:pt x="0" y="1357"/>
                    <a:pt x="0" y="1357"/>
                  </a:cubicBezTo>
                  <a:cubicBezTo>
                    <a:pt x="0" y="32"/>
                    <a:pt x="0" y="32"/>
                    <a:pt x="0" y="32"/>
                  </a:cubicBezTo>
                  <a:cubicBezTo>
                    <a:pt x="0" y="32"/>
                    <a:pt x="5" y="1"/>
                    <a:pt x="39" y="1"/>
                  </a:cubicBezTo>
                  <a:cubicBezTo>
                    <a:pt x="73" y="0"/>
                    <a:pt x="79" y="32"/>
                    <a:pt x="79" y="32"/>
                  </a:cubicBezTo>
                  <a:cubicBezTo>
                    <a:pt x="79" y="1357"/>
                    <a:pt x="79" y="1357"/>
                    <a:pt x="79" y="1357"/>
                  </a:cubicBezTo>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83" name="Freeform 32"/>
            <p:cNvSpPr>
              <a:spLocks/>
            </p:cNvSpPr>
            <p:nvPr/>
          </p:nvSpPr>
          <p:spPr bwMode="auto">
            <a:xfrm>
              <a:off x="6228631" y="4692138"/>
              <a:ext cx="100315" cy="2161149"/>
            </a:xfrm>
            <a:custGeom>
              <a:avLst/>
              <a:gdLst>
                <a:gd name="T0" fmla="*/ 63 w 63"/>
                <a:gd name="T1" fmla="*/ 1358 h 1358"/>
                <a:gd name="T2" fmla="*/ 0 w 63"/>
                <a:gd name="T3" fmla="*/ 1358 h 1358"/>
                <a:gd name="T4" fmla="*/ 0 w 63"/>
                <a:gd name="T5" fmla="*/ 32 h 1358"/>
                <a:gd name="T6" fmla="*/ 30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0" y="0"/>
                  </a:cubicBezTo>
                  <a:cubicBezTo>
                    <a:pt x="57" y="0"/>
                    <a:pt x="63" y="32"/>
                    <a:pt x="63" y="32"/>
                  </a:cubicBezTo>
                  <a:cubicBezTo>
                    <a:pt x="63" y="1358"/>
                    <a:pt x="63" y="1358"/>
                    <a:pt x="63" y="1358"/>
                  </a:cubicBezTo>
                </a:path>
              </a:pathLst>
            </a:custGeom>
            <a:solidFill>
              <a:srgbClr val="FFB1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84" name="Freeform 33"/>
            <p:cNvSpPr>
              <a:spLocks/>
            </p:cNvSpPr>
            <p:nvPr/>
          </p:nvSpPr>
          <p:spPr bwMode="auto">
            <a:xfrm>
              <a:off x="6007804" y="4692138"/>
              <a:ext cx="100315" cy="2161149"/>
            </a:xfrm>
            <a:custGeom>
              <a:avLst/>
              <a:gdLst>
                <a:gd name="T0" fmla="*/ 63 w 63"/>
                <a:gd name="T1" fmla="*/ 1358 h 1358"/>
                <a:gd name="T2" fmla="*/ 0 w 63"/>
                <a:gd name="T3" fmla="*/ 1358 h 1358"/>
                <a:gd name="T4" fmla="*/ 0 w 63"/>
                <a:gd name="T5" fmla="*/ 32 h 1358"/>
                <a:gd name="T6" fmla="*/ 31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1" y="0"/>
                  </a:cubicBezTo>
                  <a:cubicBezTo>
                    <a:pt x="58" y="0"/>
                    <a:pt x="63" y="32"/>
                    <a:pt x="63" y="32"/>
                  </a:cubicBezTo>
                  <a:lnTo>
                    <a:pt x="63" y="1358"/>
                  </a:lnTo>
                  <a:close/>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85" name="Freeform 34"/>
            <p:cNvSpPr>
              <a:spLocks/>
            </p:cNvSpPr>
            <p:nvPr/>
          </p:nvSpPr>
          <p:spPr bwMode="auto">
            <a:xfrm>
              <a:off x="6104752" y="4268661"/>
              <a:ext cx="129265" cy="185818"/>
            </a:xfrm>
            <a:custGeom>
              <a:avLst/>
              <a:gdLst>
                <a:gd name="T0" fmla="*/ 0 w 81"/>
                <a:gd name="T1" fmla="*/ 107 h 117"/>
                <a:gd name="T2" fmla="*/ 81 w 81"/>
                <a:gd name="T3" fmla="*/ 109 h 117"/>
                <a:gd name="T4" fmla="*/ 48 w 81"/>
                <a:gd name="T5" fmla="*/ 0 h 117"/>
                <a:gd name="T6" fmla="*/ 28 w 81"/>
                <a:gd name="T7" fmla="*/ 0 h 117"/>
                <a:gd name="T8" fmla="*/ 0 w 81"/>
                <a:gd name="T9" fmla="*/ 107 h 117"/>
              </a:gdLst>
              <a:ahLst/>
              <a:cxnLst>
                <a:cxn ang="0">
                  <a:pos x="T0" y="T1"/>
                </a:cxn>
                <a:cxn ang="0">
                  <a:pos x="T2" y="T3"/>
                </a:cxn>
                <a:cxn ang="0">
                  <a:pos x="T4" y="T5"/>
                </a:cxn>
                <a:cxn ang="0">
                  <a:pos x="T6" y="T7"/>
                </a:cxn>
                <a:cxn ang="0">
                  <a:pos x="T8" y="T9"/>
                </a:cxn>
              </a:cxnLst>
              <a:rect l="0" t="0" r="r" b="b"/>
              <a:pathLst>
                <a:path w="81" h="117">
                  <a:moveTo>
                    <a:pt x="0" y="107"/>
                  </a:moveTo>
                  <a:cubicBezTo>
                    <a:pt x="0" y="107"/>
                    <a:pt x="39" y="117"/>
                    <a:pt x="81" y="109"/>
                  </a:cubicBezTo>
                  <a:cubicBezTo>
                    <a:pt x="48" y="0"/>
                    <a:pt x="48" y="0"/>
                    <a:pt x="48" y="0"/>
                  </a:cubicBezTo>
                  <a:cubicBezTo>
                    <a:pt x="28" y="0"/>
                    <a:pt x="28" y="0"/>
                    <a:pt x="28" y="0"/>
                  </a:cubicBezTo>
                  <a:cubicBezTo>
                    <a:pt x="0" y="107"/>
                    <a:pt x="0" y="107"/>
                    <a:pt x="0" y="107"/>
                  </a:cubicBezTo>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86" name="Freeform 50"/>
            <p:cNvSpPr>
              <a:spLocks/>
            </p:cNvSpPr>
            <p:nvPr/>
          </p:nvSpPr>
          <p:spPr bwMode="auto">
            <a:xfrm>
              <a:off x="6173424" y="4266641"/>
              <a:ext cx="238332" cy="2588666"/>
            </a:xfrm>
            <a:custGeom>
              <a:avLst/>
              <a:gdLst>
                <a:gd name="T0" fmla="*/ 27 w 150"/>
                <a:gd name="T1" fmla="*/ 0 h 1626"/>
                <a:gd name="T2" fmla="*/ 0 w 150"/>
                <a:gd name="T3" fmla="*/ 1 h 1626"/>
                <a:gd name="T4" fmla="*/ 5 w 150"/>
                <a:gd name="T5" fmla="*/ 1 h 1626"/>
                <a:gd name="T6" fmla="*/ 38 w 150"/>
                <a:gd name="T7" fmla="*/ 110 h 1626"/>
                <a:gd name="T8" fmla="*/ 92 w 150"/>
                <a:gd name="T9" fmla="*/ 282 h 1626"/>
                <a:gd name="T10" fmla="*/ 92 w 150"/>
                <a:gd name="T11" fmla="*/ 284 h 1626"/>
                <a:gd name="T12" fmla="*/ 98 w 150"/>
                <a:gd name="T13" fmla="*/ 299 h 1626"/>
                <a:gd name="T14" fmla="*/ 98 w 150"/>
                <a:gd name="T15" fmla="*/ 1625 h 1626"/>
                <a:gd name="T16" fmla="*/ 36 w 150"/>
                <a:gd name="T17" fmla="*/ 1625 h 1626"/>
                <a:gd name="T18" fmla="*/ 36 w 150"/>
                <a:gd name="T19" fmla="*/ 1626 h 1626"/>
                <a:gd name="T20" fmla="*/ 150 w 150"/>
                <a:gd name="T21" fmla="*/ 1626 h 1626"/>
                <a:gd name="T22" fmla="*/ 135 w 150"/>
                <a:gd name="T23" fmla="*/ 290 h 1626"/>
                <a:gd name="T24" fmla="*/ 27 w 150"/>
                <a:gd name="T25" fmla="*/ 0 h 1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1626">
                  <a:moveTo>
                    <a:pt x="27" y="0"/>
                  </a:moveTo>
                  <a:cubicBezTo>
                    <a:pt x="0" y="1"/>
                    <a:pt x="0" y="1"/>
                    <a:pt x="0" y="1"/>
                  </a:cubicBezTo>
                  <a:cubicBezTo>
                    <a:pt x="5" y="1"/>
                    <a:pt x="5" y="1"/>
                    <a:pt x="5" y="1"/>
                  </a:cubicBezTo>
                  <a:cubicBezTo>
                    <a:pt x="38" y="110"/>
                    <a:pt x="38" y="110"/>
                    <a:pt x="38" y="110"/>
                  </a:cubicBezTo>
                  <a:cubicBezTo>
                    <a:pt x="92" y="282"/>
                    <a:pt x="92" y="282"/>
                    <a:pt x="92" y="282"/>
                  </a:cubicBezTo>
                  <a:cubicBezTo>
                    <a:pt x="92" y="284"/>
                    <a:pt x="92" y="284"/>
                    <a:pt x="92" y="284"/>
                  </a:cubicBezTo>
                  <a:cubicBezTo>
                    <a:pt x="96" y="291"/>
                    <a:pt x="98" y="299"/>
                    <a:pt x="98" y="299"/>
                  </a:cubicBezTo>
                  <a:cubicBezTo>
                    <a:pt x="98" y="1625"/>
                    <a:pt x="98" y="1625"/>
                    <a:pt x="98" y="1625"/>
                  </a:cubicBezTo>
                  <a:cubicBezTo>
                    <a:pt x="36" y="1625"/>
                    <a:pt x="36" y="1625"/>
                    <a:pt x="36" y="1625"/>
                  </a:cubicBezTo>
                  <a:cubicBezTo>
                    <a:pt x="36" y="1626"/>
                    <a:pt x="36" y="1626"/>
                    <a:pt x="36" y="1626"/>
                  </a:cubicBezTo>
                  <a:cubicBezTo>
                    <a:pt x="150" y="1626"/>
                    <a:pt x="150" y="1626"/>
                    <a:pt x="150" y="1626"/>
                  </a:cubicBezTo>
                  <a:cubicBezTo>
                    <a:pt x="135" y="290"/>
                    <a:pt x="135" y="290"/>
                    <a:pt x="135" y="290"/>
                  </a:cubicBezTo>
                  <a:cubicBezTo>
                    <a:pt x="27" y="0"/>
                    <a:pt x="27" y="0"/>
                    <a:pt x="27"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87" name="Freeform 51"/>
            <p:cNvSpPr>
              <a:spLocks/>
            </p:cNvSpPr>
            <p:nvPr/>
          </p:nvSpPr>
          <p:spPr bwMode="auto">
            <a:xfrm>
              <a:off x="6161979" y="4441687"/>
              <a:ext cx="157542" cy="298252"/>
            </a:xfrm>
            <a:custGeom>
              <a:avLst/>
              <a:gdLst>
                <a:gd name="T0" fmla="*/ 45 w 99"/>
                <a:gd name="T1" fmla="*/ 0 h 187"/>
                <a:gd name="T2" fmla="*/ 45 w 99"/>
                <a:gd name="T3" fmla="*/ 0 h 187"/>
                <a:gd name="T4" fmla="*/ 11 w 99"/>
                <a:gd name="T5" fmla="*/ 3 h 187"/>
                <a:gd name="T6" fmla="*/ 0 w 99"/>
                <a:gd name="T7" fmla="*/ 3 h 187"/>
                <a:gd name="T8" fmla="*/ 0 w 99"/>
                <a:gd name="T9" fmla="*/ 160 h 187"/>
                <a:gd name="T10" fmla="*/ 3 w 99"/>
                <a:gd name="T11" fmla="*/ 160 h 187"/>
                <a:gd name="T12" fmla="*/ 4 w 99"/>
                <a:gd name="T13" fmla="*/ 160 h 187"/>
                <a:gd name="T14" fmla="*/ 42 w 99"/>
                <a:gd name="T15" fmla="*/ 187 h 187"/>
                <a:gd name="T16" fmla="*/ 72 w 99"/>
                <a:gd name="T17" fmla="*/ 157 h 187"/>
                <a:gd name="T18" fmla="*/ 73 w 99"/>
                <a:gd name="T19" fmla="*/ 157 h 187"/>
                <a:gd name="T20" fmla="*/ 99 w 99"/>
                <a:gd name="T21" fmla="*/ 174 h 187"/>
                <a:gd name="T22" fmla="*/ 99 w 99"/>
                <a:gd name="T23" fmla="*/ 172 h 187"/>
                <a:gd name="T24" fmla="*/ 45 w 99"/>
                <a:gd name="T25"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87">
                  <a:moveTo>
                    <a:pt x="45" y="0"/>
                  </a:moveTo>
                  <a:cubicBezTo>
                    <a:pt x="45" y="0"/>
                    <a:pt x="45" y="0"/>
                    <a:pt x="45" y="0"/>
                  </a:cubicBezTo>
                  <a:cubicBezTo>
                    <a:pt x="33" y="2"/>
                    <a:pt x="21" y="3"/>
                    <a:pt x="11" y="3"/>
                  </a:cubicBezTo>
                  <a:cubicBezTo>
                    <a:pt x="7" y="3"/>
                    <a:pt x="3" y="3"/>
                    <a:pt x="0" y="3"/>
                  </a:cubicBezTo>
                  <a:cubicBezTo>
                    <a:pt x="0" y="160"/>
                    <a:pt x="0" y="160"/>
                    <a:pt x="0" y="160"/>
                  </a:cubicBezTo>
                  <a:cubicBezTo>
                    <a:pt x="1" y="160"/>
                    <a:pt x="2" y="160"/>
                    <a:pt x="3" y="160"/>
                  </a:cubicBezTo>
                  <a:cubicBezTo>
                    <a:pt x="3" y="160"/>
                    <a:pt x="4" y="160"/>
                    <a:pt x="4" y="160"/>
                  </a:cubicBezTo>
                  <a:cubicBezTo>
                    <a:pt x="29" y="160"/>
                    <a:pt x="39" y="178"/>
                    <a:pt x="42" y="187"/>
                  </a:cubicBezTo>
                  <a:cubicBezTo>
                    <a:pt x="44" y="179"/>
                    <a:pt x="50" y="158"/>
                    <a:pt x="72" y="157"/>
                  </a:cubicBezTo>
                  <a:cubicBezTo>
                    <a:pt x="73" y="157"/>
                    <a:pt x="73" y="157"/>
                    <a:pt x="73" y="157"/>
                  </a:cubicBezTo>
                  <a:cubicBezTo>
                    <a:pt x="87" y="157"/>
                    <a:pt x="94" y="166"/>
                    <a:pt x="99" y="174"/>
                  </a:cubicBezTo>
                  <a:cubicBezTo>
                    <a:pt x="99" y="172"/>
                    <a:pt x="99" y="172"/>
                    <a:pt x="99" y="172"/>
                  </a:cubicBezTo>
                  <a:cubicBezTo>
                    <a:pt x="45" y="0"/>
                    <a:pt x="45" y="0"/>
                    <a:pt x="45"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88" name="Freeform 52"/>
            <p:cNvSpPr>
              <a:spLocks/>
            </p:cNvSpPr>
            <p:nvPr/>
          </p:nvSpPr>
          <p:spPr bwMode="auto">
            <a:xfrm>
              <a:off x="6161979" y="4696851"/>
              <a:ext cx="68672" cy="2158456"/>
            </a:xfrm>
            <a:custGeom>
              <a:avLst/>
              <a:gdLst>
                <a:gd name="T0" fmla="*/ 4 w 43"/>
                <a:gd name="T1" fmla="*/ 0 h 1356"/>
                <a:gd name="T2" fmla="*/ 3 w 43"/>
                <a:gd name="T3" fmla="*/ 0 h 1356"/>
                <a:gd name="T4" fmla="*/ 0 w 43"/>
                <a:gd name="T5" fmla="*/ 0 h 1356"/>
                <a:gd name="T6" fmla="*/ 0 w 43"/>
                <a:gd name="T7" fmla="*/ 1356 h 1356"/>
                <a:gd name="T8" fmla="*/ 43 w 43"/>
                <a:gd name="T9" fmla="*/ 1356 h 1356"/>
                <a:gd name="T10" fmla="*/ 43 w 43"/>
                <a:gd name="T11" fmla="*/ 1355 h 1356"/>
                <a:gd name="T12" fmla="*/ 42 w 43"/>
                <a:gd name="T13" fmla="*/ 1355 h 1356"/>
                <a:gd name="T14" fmla="*/ 42 w 43"/>
                <a:gd name="T15" fmla="*/ 29 h 1356"/>
                <a:gd name="T16" fmla="*/ 42 w 43"/>
                <a:gd name="T17" fmla="*/ 27 h 1356"/>
                <a:gd name="T18" fmla="*/ 4 w 43"/>
                <a:gd name="T19"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1356">
                  <a:moveTo>
                    <a:pt x="4" y="0"/>
                  </a:moveTo>
                  <a:cubicBezTo>
                    <a:pt x="4" y="0"/>
                    <a:pt x="3" y="0"/>
                    <a:pt x="3" y="0"/>
                  </a:cubicBezTo>
                  <a:cubicBezTo>
                    <a:pt x="2" y="0"/>
                    <a:pt x="1" y="0"/>
                    <a:pt x="0" y="0"/>
                  </a:cubicBezTo>
                  <a:cubicBezTo>
                    <a:pt x="0" y="1356"/>
                    <a:pt x="0" y="1356"/>
                    <a:pt x="0" y="1356"/>
                  </a:cubicBezTo>
                  <a:cubicBezTo>
                    <a:pt x="43" y="1356"/>
                    <a:pt x="43" y="1356"/>
                    <a:pt x="43" y="1356"/>
                  </a:cubicBezTo>
                  <a:cubicBezTo>
                    <a:pt x="43" y="1355"/>
                    <a:pt x="43" y="1355"/>
                    <a:pt x="43" y="1355"/>
                  </a:cubicBezTo>
                  <a:cubicBezTo>
                    <a:pt x="42" y="1355"/>
                    <a:pt x="42" y="1355"/>
                    <a:pt x="42" y="1355"/>
                  </a:cubicBezTo>
                  <a:cubicBezTo>
                    <a:pt x="42" y="29"/>
                    <a:pt x="42" y="29"/>
                    <a:pt x="42" y="29"/>
                  </a:cubicBezTo>
                  <a:cubicBezTo>
                    <a:pt x="42" y="29"/>
                    <a:pt x="42" y="28"/>
                    <a:pt x="42" y="27"/>
                  </a:cubicBezTo>
                  <a:cubicBezTo>
                    <a:pt x="39" y="18"/>
                    <a:pt x="29" y="0"/>
                    <a:pt x="4"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89" name="Freeform 53"/>
            <p:cNvSpPr>
              <a:spLocks/>
            </p:cNvSpPr>
            <p:nvPr/>
          </p:nvSpPr>
          <p:spPr bwMode="auto">
            <a:xfrm>
              <a:off x="6228631" y="4692138"/>
              <a:ext cx="100315" cy="2161149"/>
            </a:xfrm>
            <a:custGeom>
              <a:avLst/>
              <a:gdLst>
                <a:gd name="T0" fmla="*/ 31 w 63"/>
                <a:gd name="T1" fmla="*/ 0 h 1358"/>
                <a:gd name="T2" fmla="*/ 30 w 63"/>
                <a:gd name="T3" fmla="*/ 0 h 1358"/>
                <a:gd name="T4" fmla="*/ 0 w 63"/>
                <a:gd name="T5" fmla="*/ 30 h 1358"/>
                <a:gd name="T6" fmla="*/ 0 w 63"/>
                <a:gd name="T7" fmla="*/ 32 h 1358"/>
                <a:gd name="T8" fmla="*/ 0 w 63"/>
                <a:gd name="T9" fmla="*/ 1358 h 1358"/>
                <a:gd name="T10" fmla="*/ 1 w 63"/>
                <a:gd name="T11" fmla="*/ 1358 h 1358"/>
                <a:gd name="T12" fmla="*/ 63 w 63"/>
                <a:gd name="T13" fmla="*/ 1358 h 1358"/>
                <a:gd name="T14" fmla="*/ 63 w 63"/>
                <a:gd name="T15" fmla="*/ 32 h 1358"/>
                <a:gd name="T16" fmla="*/ 57 w 63"/>
                <a:gd name="T17" fmla="*/ 17 h 1358"/>
                <a:gd name="T18" fmla="*/ 31 w 63"/>
                <a:gd name="T19" fmla="*/ 0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358">
                  <a:moveTo>
                    <a:pt x="31" y="0"/>
                  </a:moveTo>
                  <a:cubicBezTo>
                    <a:pt x="31" y="0"/>
                    <a:pt x="31" y="0"/>
                    <a:pt x="30" y="0"/>
                  </a:cubicBezTo>
                  <a:cubicBezTo>
                    <a:pt x="8" y="1"/>
                    <a:pt x="2" y="22"/>
                    <a:pt x="0" y="30"/>
                  </a:cubicBezTo>
                  <a:cubicBezTo>
                    <a:pt x="0" y="31"/>
                    <a:pt x="0" y="32"/>
                    <a:pt x="0" y="32"/>
                  </a:cubicBezTo>
                  <a:cubicBezTo>
                    <a:pt x="0" y="1358"/>
                    <a:pt x="0" y="1358"/>
                    <a:pt x="0" y="1358"/>
                  </a:cubicBezTo>
                  <a:cubicBezTo>
                    <a:pt x="1" y="1358"/>
                    <a:pt x="1" y="1358"/>
                    <a:pt x="1" y="1358"/>
                  </a:cubicBezTo>
                  <a:cubicBezTo>
                    <a:pt x="63" y="1358"/>
                    <a:pt x="63" y="1358"/>
                    <a:pt x="63" y="1358"/>
                  </a:cubicBezTo>
                  <a:cubicBezTo>
                    <a:pt x="63" y="32"/>
                    <a:pt x="63" y="32"/>
                    <a:pt x="63" y="32"/>
                  </a:cubicBezTo>
                  <a:cubicBezTo>
                    <a:pt x="63" y="32"/>
                    <a:pt x="61" y="24"/>
                    <a:pt x="57" y="17"/>
                  </a:cubicBezTo>
                  <a:cubicBezTo>
                    <a:pt x="52" y="9"/>
                    <a:pt x="45" y="0"/>
                    <a:pt x="31"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90" name="Freeform 54"/>
            <p:cNvSpPr>
              <a:spLocks/>
            </p:cNvSpPr>
            <p:nvPr/>
          </p:nvSpPr>
          <p:spPr bwMode="auto">
            <a:xfrm>
              <a:off x="6161979" y="4268661"/>
              <a:ext cx="72038" cy="178413"/>
            </a:xfrm>
            <a:custGeom>
              <a:avLst/>
              <a:gdLst>
                <a:gd name="T0" fmla="*/ 12 w 45"/>
                <a:gd name="T1" fmla="*/ 0 h 112"/>
                <a:gd name="T2" fmla="*/ 7 w 45"/>
                <a:gd name="T3" fmla="*/ 0 h 112"/>
                <a:gd name="T4" fmla="*/ 0 w 45"/>
                <a:gd name="T5" fmla="*/ 0 h 112"/>
                <a:gd name="T6" fmla="*/ 0 w 45"/>
                <a:gd name="T7" fmla="*/ 112 h 112"/>
                <a:gd name="T8" fmla="*/ 11 w 45"/>
                <a:gd name="T9" fmla="*/ 112 h 112"/>
                <a:gd name="T10" fmla="*/ 45 w 45"/>
                <a:gd name="T11" fmla="*/ 109 h 112"/>
                <a:gd name="T12" fmla="*/ 45 w 45"/>
                <a:gd name="T13" fmla="*/ 109 h 112"/>
                <a:gd name="T14" fmla="*/ 12 w 45"/>
                <a:gd name="T15" fmla="*/ 0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112">
                  <a:moveTo>
                    <a:pt x="12" y="0"/>
                  </a:moveTo>
                  <a:cubicBezTo>
                    <a:pt x="7" y="0"/>
                    <a:pt x="7" y="0"/>
                    <a:pt x="7" y="0"/>
                  </a:cubicBezTo>
                  <a:cubicBezTo>
                    <a:pt x="0" y="0"/>
                    <a:pt x="0" y="0"/>
                    <a:pt x="0" y="0"/>
                  </a:cubicBezTo>
                  <a:cubicBezTo>
                    <a:pt x="0" y="112"/>
                    <a:pt x="0" y="112"/>
                    <a:pt x="0" y="112"/>
                  </a:cubicBezTo>
                  <a:cubicBezTo>
                    <a:pt x="3" y="112"/>
                    <a:pt x="7" y="112"/>
                    <a:pt x="11" y="112"/>
                  </a:cubicBezTo>
                  <a:cubicBezTo>
                    <a:pt x="21" y="112"/>
                    <a:pt x="33" y="111"/>
                    <a:pt x="45" y="109"/>
                  </a:cubicBezTo>
                  <a:cubicBezTo>
                    <a:pt x="45" y="109"/>
                    <a:pt x="45" y="109"/>
                    <a:pt x="45" y="109"/>
                  </a:cubicBezTo>
                  <a:cubicBezTo>
                    <a:pt x="12" y="0"/>
                    <a:pt x="12" y="0"/>
                    <a:pt x="12"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grpSp>
      <p:grpSp>
        <p:nvGrpSpPr>
          <p:cNvPr id="391" name="Group 3"/>
          <p:cNvGrpSpPr/>
          <p:nvPr userDrawn="1"/>
        </p:nvGrpSpPr>
        <p:grpSpPr>
          <a:xfrm rot="10800000" flipV="1">
            <a:off x="8608007" y="6225657"/>
            <a:ext cx="412706" cy="1820482"/>
            <a:chOff x="4980416" y="5037518"/>
            <a:chExt cx="412706" cy="1820482"/>
          </a:xfrm>
        </p:grpSpPr>
        <p:sp>
          <p:nvSpPr>
            <p:cNvPr id="392" name="Freeform 11"/>
            <p:cNvSpPr>
              <a:spLocks/>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93" name="Freeform 12"/>
            <p:cNvSpPr>
              <a:spLocks/>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94" name="Freeform 13"/>
            <p:cNvSpPr>
              <a:spLocks/>
            </p:cNvSpPr>
            <p:nvPr/>
          </p:nvSpPr>
          <p:spPr bwMode="auto">
            <a:xfrm>
              <a:off x="5078038" y="5468401"/>
              <a:ext cx="125899" cy="1386906"/>
            </a:xfrm>
            <a:custGeom>
              <a:avLst/>
              <a:gdLst>
                <a:gd name="T0" fmla="*/ 79 w 79"/>
                <a:gd name="T1" fmla="*/ 871 h 871"/>
                <a:gd name="T2" fmla="*/ 0 w 79"/>
                <a:gd name="T3" fmla="*/ 871 h 871"/>
                <a:gd name="T4" fmla="*/ 0 w 79"/>
                <a:gd name="T5" fmla="*/ 33 h 871"/>
                <a:gd name="T6" fmla="*/ 39 w 79"/>
                <a:gd name="T7" fmla="*/ 1 h 871"/>
                <a:gd name="T8" fmla="*/ 79 w 79"/>
                <a:gd name="T9" fmla="*/ 33 h 871"/>
                <a:gd name="T10" fmla="*/ 79 w 79"/>
                <a:gd name="T11" fmla="*/ 871 h 871"/>
              </a:gdLst>
              <a:ahLst/>
              <a:cxnLst>
                <a:cxn ang="0">
                  <a:pos x="T0" y="T1"/>
                </a:cxn>
                <a:cxn ang="0">
                  <a:pos x="T2" y="T3"/>
                </a:cxn>
                <a:cxn ang="0">
                  <a:pos x="T4" y="T5"/>
                </a:cxn>
                <a:cxn ang="0">
                  <a:pos x="T6" y="T7"/>
                </a:cxn>
                <a:cxn ang="0">
                  <a:pos x="T8" y="T9"/>
                </a:cxn>
                <a:cxn ang="0">
                  <a:pos x="T10" y="T11"/>
                </a:cxn>
              </a:cxnLst>
              <a:rect l="0" t="0" r="r" b="b"/>
              <a:pathLst>
                <a:path w="79" h="871">
                  <a:moveTo>
                    <a:pt x="79" y="871"/>
                  </a:moveTo>
                  <a:cubicBezTo>
                    <a:pt x="0" y="871"/>
                    <a:pt x="0" y="871"/>
                    <a:pt x="0" y="871"/>
                  </a:cubicBezTo>
                  <a:cubicBezTo>
                    <a:pt x="0" y="33"/>
                    <a:pt x="0" y="33"/>
                    <a:pt x="0" y="33"/>
                  </a:cubicBezTo>
                  <a:cubicBezTo>
                    <a:pt x="0" y="33"/>
                    <a:pt x="5" y="2"/>
                    <a:pt x="39" y="1"/>
                  </a:cubicBezTo>
                  <a:cubicBezTo>
                    <a:pt x="73" y="0"/>
                    <a:pt x="79" y="33"/>
                    <a:pt x="79" y="33"/>
                  </a:cubicBezTo>
                  <a:cubicBezTo>
                    <a:pt x="79" y="871"/>
                    <a:pt x="79" y="871"/>
                    <a:pt x="79" y="871"/>
                  </a:cubicBezTo>
                </a:path>
              </a:pathLst>
            </a:custGeom>
            <a:solidFill>
              <a:srgbClr val="00A39E">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95" name="Freeform 14"/>
            <p:cNvSpPr>
              <a:spLocks/>
            </p:cNvSpPr>
            <p:nvPr/>
          </p:nvSpPr>
          <p:spPr bwMode="auto">
            <a:xfrm>
              <a:off x="5200571" y="5465708"/>
              <a:ext cx="101662" cy="1387579"/>
            </a:xfrm>
            <a:custGeom>
              <a:avLst/>
              <a:gdLst>
                <a:gd name="T0" fmla="*/ 64 w 64"/>
                <a:gd name="T1" fmla="*/ 872 h 872"/>
                <a:gd name="T2" fmla="*/ 0 w 64"/>
                <a:gd name="T3" fmla="*/ 872 h 872"/>
                <a:gd name="T4" fmla="*/ 0 w 64"/>
                <a:gd name="T5" fmla="*/ 33 h 872"/>
                <a:gd name="T6" fmla="*/ 31 w 64"/>
                <a:gd name="T7" fmla="*/ 1 h 872"/>
                <a:gd name="T8" fmla="*/ 64 w 64"/>
                <a:gd name="T9" fmla="*/ 33 h 872"/>
                <a:gd name="T10" fmla="*/ 64 w 64"/>
                <a:gd name="T11" fmla="*/ 872 h 872"/>
              </a:gdLst>
              <a:ahLst/>
              <a:cxnLst>
                <a:cxn ang="0">
                  <a:pos x="T0" y="T1"/>
                </a:cxn>
                <a:cxn ang="0">
                  <a:pos x="T2" y="T3"/>
                </a:cxn>
                <a:cxn ang="0">
                  <a:pos x="T4" y="T5"/>
                </a:cxn>
                <a:cxn ang="0">
                  <a:pos x="T6" y="T7"/>
                </a:cxn>
                <a:cxn ang="0">
                  <a:pos x="T8" y="T9"/>
                </a:cxn>
                <a:cxn ang="0">
                  <a:pos x="T10" y="T11"/>
                </a:cxn>
              </a:cxnLst>
              <a:rect l="0" t="0" r="r" b="b"/>
              <a:pathLst>
                <a:path w="64" h="872">
                  <a:moveTo>
                    <a:pt x="64" y="872"/>
                  </a:moveTo>
                  <a:cubicBezTo>
                    <a:pt x="0" y="872"/>
                    <a:pt x="0" y="872"/>
                    <a:pt x="0" y="872"/>
                  </a:cubicBezTo>
                  <a:cubicBezTo>
                    <a:pt x="0" y="33"/>
                    <a:pt x="0" y="33"/>
                    <a:pt x="0" y="33"/>
                  </a:cubicBezTo>
                  <a:cubicBezTo>
                    <a:pt x="0" y="33"/>
                    <a:pt x="4" y="2"/>
                    <a:pt x="31" y="1"/>
                  </a:cubicBezTo>
                  <a:cubicBezTo>
                    <a:pt x="58" y="0"/>
                    <a:pt x="64" y="33"/>
                    <a:pt x="64" y="33"/>
                  </a:cubicBezTo>
                  <a:cubicBezTo>
                    <a:pt x="64" y="872"/>
                    <a:pt x="64" y="872"/>
                    <a:pt x="64" y="872"/>
                  </a:cubicBezTo>
                </a:path>
              </a:pathLst>
            </a:custGeom>
            <a:solidFill>
              <a:srgbClr val="ABA0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96" name="Freeform 15"/>
            <p:cNvSpPr>
              <a:spLocks/>
            </p:cNvSpPr>
            <p:nvPr/>
          </p:nvSpPr>
          <p:spPr bwMode="auto">
            <a:xfrm>
              <a:off x="4980416" y="5465708"/>
              <a:ext cx="100315" cy="1387579"/>
            </a:xfrm>
            <a:custGeom>
              <a:avLst/>
              <a:gdLst>
                <a:gd name="T0" fmla="*/ 63 w 63"/>
                <a:gd name="T1" fmla="*/ 872 h 872"/>
                <a:gd name="T2" fmla="*/ 0 w 63"/>
                <a:gd name="T3" fmla="*/ 872 h 872"/>
                <a:gd name="T4" fmla="*/ 0 w 63"/>
                <a:gd name="T5" fmla="*/ 33 h 872"/>
                <a:gd name="T6" fmla="*/ 31 w 63"/>
                <a:gd name="T7" fmla="*/ 1 h 872"/>
                <a:gd name="T8" fmla="*/ 63 w 63"/>
                <a:gd name="T9" fmla="*/ 33 h 872"/>
                <a:gd name="T10" fmla="*/ 63 w 63"/>
                <a:gd name="T11" fmla="*/ 872 h 872"/>
              </a:gdLst>
              <a:ahLst/>
              <a:cxnLst>
                <a:cxn ang="0">
                  <a:pos x="T0" y="T1"/>
                </a:cxn>
                <a:cxn ang="0">
                  <a:pos x="T2" y="T3"/>
                </a:cxn>
                <a:cxn ang="0">
                  <a:pos x="T4" y="T5"/>
                </a:cxn>
                <a:cxn ang="0">
                  <a:pos x="T6" y="T7"/>
                </a:cxn>
                <a:cxn ang="0">
                  <a:pos x="T8" y="T9"/>
                </a:cxn>
                <a:cxn ang="0">
                  <a:pos x="T10" y="T11"/>
                </a:cxn>
              </a:cxnLst>
              <a:rect l="0" t="0" r="r" b="b"/>
              <a:pathLst>
                <a:path w="63" h="872">
                  <a:moveTo>
                    <a:pt x="63" y="872"/>
                  </a:moveTo>
                  <a:cubicBezTo>
                    <a:pt x="0" y="872"/>
                    <a:pt x="0" y="872"/>
                    <a:pt x="0" y="872"/>
                  </a:cubicBezTo>
                  <a:cubicBezTo>
                    <a:pt x="0" y="33"/>
                    <a:pt x="0" y="33"/>
                    <a:pt x="0" y="33"/>
                  </a:cubicBezTo>
                  <a:cubicBezTo>
                    <a:pt x="0" y="33"/>
                    <a:pt x="4" y="2"/>
                    <a:pt x="31" y="1"/>
                  </a:cubicBezTo>
                  <a:cubicBezTo>
                    <a:pt x="57" y="0"/>
                    <a:pt x="63" y="33"/>
                    <a:pt x="63" y="33"/>
                  </a:cubicBezTo>
                  <a:lnTo>
                    <a:pt x="63" y="872"/>
                  </a:lnTo>
                  <a:close/>
                </a:path>
              </a:pathLst>
            </a:custGeom>
            <a:solidFill>
              <a:srgbClr val="00A39E">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97" name="Freeform 16"/>
            <p:cNvSpPr>
              <a:spLocks/>
            </p:cNvSpPr>
            <p:nvPr/>
          </p:nvSpPr>
          <p:spPr bwMode="auto">
            <a:xfrm>
              <a:off x="5076019" y="5038865"/>
              <a:ext cx="132631" cy="192551"/>
            </a:xfrm>
            <a:custGeom>
              <a:avLst/>
              <a:gdLst>
                <a:gd name="T0" fmla="*/ 0 w 83"/>
                <a:gd name="T1" fmla="*/ 111 h 121"/>
                <a:gd name="T2" fmla="*/ 83 w 83"/>
                <a:gd name="T3" fmla="*/ 113 h 121"/>
                <a:gd name="T4" fmla="*/ 49 w 83"/>
                <a:gd name="T5" fmla="*/ 0 h 121"/>
                <a:gd name="T6" fmla="*/ 29 w 83"/>
                <a:gd name="T7" fmla="*/ 0 h 121"/>
                <a:gd name="T8" fmla="*/ 0 w 83"/>
                <a:gd name="T9" fmla="*/ 111 h 121"/>
              </a:gdLst>
              <a:ahLst/>
              <a:cxnLst>
                <a:cxn ang="0">
                  <a:pos x="T0" y="T1"/>
                </a:cxn>
                <a:cxn ang="0">
                  <a:pos x="T2" y="T3"/>
                </a:cxn>
                <a:cxn ang="0">
                  <a:pos x="T4" y="T5"/>
                </a:cxn>
                <a:cxn ang="0">
                  <a:pos x="T6" y="T7"/>
                </a:cxn>
                <a:cxn ang="0">
                  <a:pos x="T8" y="T9"/>
                </a:cxn>
              </a:cxnLst>
              <a:rect l="0" t="0" r="r" b="b"/>
              <a:pathLst>
                <a:path w="83" h="121">
                  <a:moveTo>
                    <a:pt x="0" y="111"/>
                  </a:moveTo>
                  <a:cubicBezTo>
                    <a:pt x="0" y="111"/>
                    <a:pt x="40" y="121"/>
                    <a:pt x="83" y="113"/>
                  </a:cubicBezTo>
                  <a:cubicBezTo>
                    <a:pt x="49" y="0"/>
                    <a:pt x="49" y="0"/>
                    <a:pt x="49" y="0"/>
                  </a:cubicBezTo>
                  <a:cubicBezTo>
                    <a:pt x="29" y="0"/>
                    <a:pt x="29" y="0"/>
                    <a:pt x="29" y="0"/>
                  </a:cubicBezTo>
                  <a:cubicBezTo>
                    <a:pt x="0" y="111"/>
                    <a:pt x="0" y="111"/>
                    <a:pt x="0" y="111"/>
                  </a:cubicBezTo>
                </a:path>
              </a:pathLst>
            </a:custGeom>
            <a:solidFill>
              <a:srgbClr val="00A39E">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98" name="Freeform 35"/>
            <p:cNvSpPr>
              <a:spLocks/>
            </p:cNvSpPr>
            <p:nvPr/>
          </p:nvSpPr>
          <p:spPr bwMode="auto">
            <a:xfrm>
              <a:off x="5143344" y="5037518"/>
              <a:ext cx="249778" cy="1820482"/>
            </a:xfrm>
            <a:custGeom>
              <a:avLst/>
              <a:gdLst>
                <a:gd name="T0" fmla="*/ 34 w 157"/>
                <a:gd name="T1" fmla="*/ 0 h 1144"/>
                <a:gd name="T2" fmla="*/ 0 w 157"/>
                <a:gd name="T3" fmla="*/ 1 h 1144"/>
                <a:gd name="T4" fmla="*/ 7 w 157"/>
                <a:gd name="T5" fmla="*/ 1 h 1144"/>
                <a:gd name="T6" fmla="*/ 41 w 157"/>
                <a:gd name="T7" fmla="*/ 114 h 1144"/>
                <a:gd name="T8" fmla="*/ 41 w 157"/>
                <a:gd name="T9" fmla="*/ 114 h 1144"/>
                <a:gd name="T10" fmla="*/ 94 w 157"/>
                <a:gd name="T11" fmla="*/ 285 h 1144"/>
                <a:gd name="T12" fmla="*/ 94 w 157"/>
                <a:gd name="T13" fmla="*/ 286 h 1144"/>
                <a:gd name="T14" fmla="*/ 100 w 157"/>
                <a:gd name="T15" fmla="*/ 302 h 1144"/>
                <a:gd name="T16" fmla="*/ 100 w 157"/>
                <a:gd name="T17" fmla="*/ 1141 h 1144"/>
                <a:gd name="T18" fmla="*/ 38 w 157"/>
                <a:gd name="T19" fmla="*/ 1141 h 1144"/>
                <a:gd name="T20" fmla="*/ 38 w 157"/>
                <a:gd name="T21" fmla="*/ 1142 h 1144"/>
                <a:gd name="T22" fmla="*/ 0 w 157"/>
                <a:gd name="T23" fmla="*/ 1142 h 1144"/>
                <a:gd name="T24" fmla="*/ 0 w 157"/>
                <a:gd name="T25" fmla="*/ 1144 h 1144"/>
                <a:gd name="T26" fmla="*/ 157 w 157"/>
                <a:gd name="T27" fmla="*/ 1142 h 1144"/>
                <a:gd name="T28" fmla="*/ 142 w 157"/>
                <a:gd name="T29" fmla="*/ 290 h 1144"/>
                <a:gd name="T30" fmla="*/ 34 w 157"/>
                <a:gd name="T31" fmla="*/ 0 h 1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7" h="1144">
                  <a:moveTo>
                    <a:pt x="34" y="0"/>
                  </a:moveTo>
                  <a:cubicBezTo>
                    <a:pt x="0" y="1"/>
                    <a:pt x="0" y="1"/>
                    <a:pt x="0" y="1"/>
                  </a:cubicBezTo>
                  <a:cubicBezTo>
                    <a:pt x="7" y="1"/>
                    <a:pt x="7" y="1"/>
                    <a:pt x="7" y="1"/>
                  </a:cubicBezTo>
                  <a:cubicBezTo>
                    <a:pt x="41" y="114"/>
                    <a:pt x="41" y="114"/>
                    <a:pt x="41" y="114"/>
                  </a:cubicBezTo>
                  <a:cubicBezTo>
                    <a:pt x="41" y="114"/>
                    <a:pt x="41" y="114"/>
                    <a:pt x="41" y="114"/>
                  </a:cubicBezTo>
                  <a:cubicBezTo>
                    <a:pt x="94" y="285"/>
                    <a:pt x="94" y="285"/>
                    <a:pt x="94" y="285"/>
                  </a:cubicBezTo>
                  <a:cubicBezTo>
                    <a:pt x="94" y="286"/>
                    <a:pt x="94" y="286"/>
                    <a:pt x="94" y="286"/>
                  </a:cubicBezTo>
                  <a:cubicBezTo>
                    <a:pt x="98" y="294"/>
                    <a:pt x="100" y="302"/>
                    <a:pt x="100" y="302"/>
                  </a:cubicBezTo>
                  <a:cubicBezTo>
                    <a:pt x="100" y="1141"/>
                    <a:pt x="100" y="1141"/>
                    <a:pt x="100" y="1141"/>
                  </a:cubicBezTo>
                  <a:cubicBezTo>
                    <a:pt x="38" y="1141"/>
                    <a:pt x="38" y="1141"/>
                    <a:pt x="38" y="1141"/>
                  </a:cubicBezTo>
                  <a:cubicBezTo>
                    <a:pt x="38" y="1142"/>
                    <a:pt x="38" y="1142"/>
                    <a:pt x="38" y="1142"/>
                  </a:cubicBezTo>
                  <a:cubicBezTo>
                    <a:pt x="0" y="1142"/>
                    <a:pt x="0" y="1142"/>
                    <a:pt x="0" y="1142"/>
                  </a:cubicBezTo>
                  <a:cubicBezTo>
                    <a:pt x="0" y="1144"/>
                    <a:pt x="0" y="1144"/>
                    <a:pt x="0" y="1144"/>
                  </a:cubicBezTo>
                  <a:cubicBezTo>
                    <a:pt x="157" y="1142"/>
                    <a:pt x="157" y="1142"/>
                    <a:pt x="157" y="11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99" name="Freeform 36"/>
            <p:cNvSpPr>
              <a:spLocks/>
            </p:cNvSpPr>
            <p:nvPr/>
          </p:nvSpPr>
          <p:spPr bwMode="auto">
            <a:xfrm>
              <a:off x="5143344" y="5218624"/>
              <a:ext cx="149463" cy="294886"/>
            </a:xfrm>
            <a:custGeom>
              <a:avLst/>
              <a:gdLst>
                <a:gd name="T0" fmla="*/ 41 w 94"/>
                <a:gd name="T1" fmla="*/ 0 h 185"/>
                <a:gd name="T2" fmla="*/ 6 w 94"/>
                <a:gd name="T3" fmla="*/ 3 h 185"/>
                <a:gd name="T4" fmla="*/ 0 w 94"/>
                <a:gd name="T5" fmla="*/ 3 h 185"/>
                <a:gd name="T6" fmla="*/ 0 w 94"/>
                <a:gd name="T7" fmla="*/ 158 h 185"/>
                <a:gd name="T8" fmla="*/ 37 w 94"/>
                <a:gd name="T9" fmla="*/ 185 h 185"/>
                <a:gd name="T10" fmla="*/ 67 w 94"/>
                <a:gd name="T11" fmla="*/ 156 h 185"/>
                <a:gd name="T12" fmla="*/ 68 w 94"/>
                <a:gd name="T13" fmla="*/ 156 h 185"/>
                <a:gd name="T14" fmla="*/ 94 w 94"/>
                <a:gd name="T15" fmla="*/ 172 h 185"/>
                <a:gd name="T16" fmla="*/ 94 w 94"/>
                <a:gd name="T17" fmla="*/ 171 h 185"/>
                <a:gd name="T18" fmla="*/ 41 w 94"/>
                <a:gd name="T19"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185">
                  <a:moveTo>
                    <a:pt x="41" y="0"/>
                  </a:moveTo>
                  <a:cubicBezTo>
                    <a:pt x="28" y="2"/>
                    <a:pt x="16" y="3"/>
                    <a:pt x="6" y="3"/>
                  </a:cubicBezTo>
                  <a:cubicBezTo>
                    <a:pt x="4" y="3"/>
                    <a:pt x="2" y="3"/>
                    <a:pt x="0" y="3"/>
                  </a:cubicBezTo>
                  <a:cubicBezTo>
                    <a:pt x="0" y="158"/>
                    <a:pt x="0" y="158"/>
                    <a:pt x="0" y="158"/>
                  </a:cubicBezTo>
                  <a:cubicBezTo>
                    <a:pt x="24" y="159"/>
                    <a:pt x="34" y="177"/>
                    <a:pt x="37" y="185"/>
                  </a:cubicBezTo>
                  <a:cubicBezTo>
                    <a:pt x="38" y="178"/>
                    <a:pt x="45" y="157"/>
                    <a:pt x="67" y="156"/>
                  </a:cubicBezTo>
                  <a:cubicBezTo>
                    <a:pt x="68" y="156"/>
                    <a:pt x="68" y="156"/>
                    <a:pt x="68" y="156"/>
                  </a:cubicBezTo>
                  <a:cubicBezTo>
                    <a:pt x="81" y="156"/>
                    <a:pt x="89" y="164"/>
                    <a:pt x="94" y="172"/>
                  </a:cubicBezTo>
                  <a:cubicBezTo>
                    <a:pt x="94" y="171"/>
                    <a:pt x="94" y="171"/>
                    <a:pt x="94" y="171"/>
                  </a:cubicBezTo>
                  <a:cubicBezTo>
                    <a:pt x="41" y="0"/>
                    <a:pt x="41" y="0"/>
                    <a:pt x="41"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00" name="Freeform 37"/>
            <p:cNvSpPr>
              <a:spLocks/>
            </p:cNvSpPr>
            <p:nvPr/>
          </p:nvSpPr>
          <p:spPr bwMode="auto">
            <a:xfrm>
              <a:off x="5143344" y="5470421"/>
              <a:ext cx="60593" cy="1384886"/>
            </a:xfrm>
            <a:custGeom>
              <a:avLst/>
              <a:gdLst>
                <a:gd name="T0" fmla="*/ 0 w 38"/>
                <a:gd name="T1" fmla="*/ 0 h 870"/>
                <a:gd name="T2" fmla="*/ 0 w 38"/>
                <a:gd name="T3" fmla="*/ 870 h 870"/>
                <a:gd name="T4" fmla="*/ 38 w 38"/>
                <a:gd name="T5" fmla="*/ 870 h 870"/>
                <a:gd name="T6" fmla="*/ 38 w 38"/>
                <a:gd name="T7" fmla="*/ 869 h 870"/>
                <a:gd name="T8" fmla="*/ 36 w 38"/>
                <a:gd name="T9" fmla="*/ 869 h 870"/>
                <a:gd name="T10" fmla="*/ 36 w 38"/>
                <a:gd name="T11" fmla="*/ 30 h 870"/>
                <a:gd name="T12" fmla="*/ 37 w 38"/>
                <a:gd name="T13" fmla="*/ 27 h 870"/>
                <a:gd name="T14" fmla="*/ 0 w 38"/>
                <a:gd name="T15" fmla="*/ 0 h 8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870">
                  <a:moveTo>
                    <a:pt x="0" y="0"/>
                  </a:moveTo>
                  <a:cubicBezTo>
                    <a:pt x="0" y="870"/>
                    <a:pt x="0" y="870"/>
                    <a:pt x="0" y="870"/>
                  </a:cubicBezTo>
                  <a:cubicBezTo>
                    <a:pt x="38" y="870"/>
                    <a:pt x="38" y="870"/>
                    <a:pt x="38" y="870"/>
                  </a:cubicBezTo>
                  <a:cubicBezTo>
                    <a:pt x="38" y="869"/>
                    <a:pt x="38" y="869"/>
                    <a:pt x="38" y="869"/>
                  </a:cubicBezTo>
                  <a:cubicBezTo>
                    <a:pt x="36" y="869"/>
                    <a:pt x="36" y="869"/>
                    <a:pt x="36" y="869"/>
                  </a:cubicBezTo>
                  <a:cubicBezTo>
                    <a:pt x="36" y="30"/>
                    <a:pt x="36" y="30"/>
                    <a:pt x="36" y="30"/>
                  </a:cubicBezTo>
                  <a:cubicBezTo>
                    <a:pt x="36" y="30"/>
                    <a:pt x="37" y="29"/>
                    <a:pt x="37" y="27"/>
                  </a:cubicBezTo>
                  <a:cubicBezTo>
                    <a:pt x="34" y="19"/>
                    <a:pt x="24" y="1"/>
                    <a:pt x="0" y="0"/>
                  </a:cubicBezTo>
                </a:path>
              </a:pathLst>
            </a:custGeom>
            <a:solidFill>
              <a:srgbClr val="00A39E"/>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01" name="Freeform 38"/>
            <p:cNvSpPr>
              <a:spLocks/>
            </p:cNvSpPr>
            <p:nvPr/>
          </p:nvSpPr>
          <p:spPr bwMode="auto">
            <a:xfrm>
              <a:off x="5200571" y="5467055"/>
              <a:ext cx="101662" cy="1386232"/>
            </a:xfrm>
            <a:custGeom>
              <a:avLst/>
              <a:gdLst>
                <a:gd name="T0" fmla="*/ 32 w 64"/>
                <a:gd name="T1" fmla="*/ 0 h 871"/>
                <a:gd name="T2" fmla="*/ 31 w 64"/>
                <a:gd name="T3" fmla="*/ 0 h 871"/>
                <a:gd name="T4" fmla="*/ 1 w 64"/>
                <a:gd name="T5" fmla="*/ 29 h 871"/>
                <a:gd name="T6" fmla="*/ 0 w 64"/>
                <a:gd name="T7" fmla="*/ 32 h 871"/>
                <a:gd name="T8" fmla="*/ 0 w 64"/>
                <a:gd name="T9" fmla="*/ 871 h 871"/>
                <a:gd name="T10" fmla="*/ 2 w 64"/>
                <a:gd name="T11" fmla="*/ 871 h 871"/>
                <a:gd name="T12" fmla="*/ 64 w 64"/>
                <a:gd name="T13" fmla="*/ 871 h 871"/>
                <a:gd name="T14" fmla="*/ 64 w 64"/>
                <a:gd name="T15" fmla="*/ 32 h 871"/>
                <a:gd name="T16" fmla="*/ 58 w 64"/>
                <a:gd name="T17" fmla="*/ 16 h 871"/>
                <a:gd name="T18" fmla="*/ 32 w 64"/>
                <a:gd name="T19"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871">
                  <a:moveTo>
                    <a:pt x="32" y="0"/>
                  </a:moveTo>
                  <a:cubicBezTo>
                    <a:pt x="32" y="0"/>
                    <a:pt x="32" y="0"/>
                    <a:pt x="31" y="0"/>
                  </a:cubicBezTo>
                  <a:cubicBezTo>
                    <a:pt x="9" y="1"/>
                    <a:pt x="2" y="22"/>
                    <a:pt x="1" y="29"/>
                  </a:cubicBezTo>
                  <a:cubicBezTo>
                    <a:pt x="1" y="31"/>
                    <a:pt x="0" y="32"/>
                    <a:pt x="0" y="32"/>
                  </a:cubicBezTo>
                  <a:cubicBezTo>
                    <a:pt x="0" y="871"/>
                    <a:pt x="0" y="871"/>
                    <a:pt x="0" y="871"/>
                  </a:cubicBezTo>
                  <a:cubicBezTo>
                    <a:pt x="2" y="871"/>
                    <a:pt x="2" y="871"/>
                    <a:pt x="2" y="871"/>
                  </a:cubicBezTo>
                  <a:cubicBezTo>
                    <a:pt x="64" y="871"/>
                    <a:pt x="64" y="871"/>
                    <a:pt x="64" y="871"/>
                  </a:cubicBezTo>
                  <a:cubicBezTo>
                    <a:pt x="64" y="32"/>
                    <a:pt x="64" y="32"/>
                    <a:pt x="64" y="32"/>
                  </a:cubicBezTo>
                  <a:cubicBezTo>
                    <a:pt x="64" y="32"/>
                    <a:pt x="62" y="24"/>
                    <a:pt x="58" y="16"/>
                  </a:cubicBezTo>
                  <a:cubicBezTo>
                    <a:pt x="53" y="8"/>
                    <a:pt x="45" y="0"/>
                    <a:pt x="32" y="0"/>
                  </a:cubicBezTo>
                </a:path>
              </a:pathLst>
            </a:custGeom>
            <a:solidFill>
              <a:srgbClr val="00A39E"/>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02" name="Freeform 39"/>
            <p:cNvSpPr>
              <a:spLocks/>
            </p:cNvSpPr>
            <p:nvPr/>
          </p:nvSpPr>
          <p:spPr bwMode="auto">
            <a:xfrm>
              <a:off x="5143344" y="5038865"/>
              <a:ext cx="65306" cy="184472"/>
            </a:xfrm>
            <a:custGeom>
              <a:avLst/>
              <a:gdLst>
                <a:gd name="T0" fmla="*/ 7 w 41"/>
                <a:gd name="T1" fmla="*/ 0 h 116"/>
                <a:gd name="T2" fmla="*/ 0 w 41"/>
                <a:gd name="T3" fmla="*/ 0 h 116"/>
                <a:gd name="T4" fmla="*/ 0 w 41"/>
                <a:gd name="T5" fmla="*/ 116 h 116"/>
                <a:gd name="T6" fmla="*/ 6 w 41"/>
                <a:gd name="T7" fmla="*/ 116 h 116"/>
                <a:gd name="T8" fmla="*/ 41 w 41"/>
                <a:gd name="T9" fmla="*/ 113 h 116"/>
                <a:gd name="T10" fmla="*/ 41 w 41"/>
                <a:gd name="T11" fmla="*/ 113 h 116"/>
                <a:gd name="T12" fmla="*/ 7 w 41"/>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1" h="116">
                  <a:moveTo>
                    <a:pt x="7" y="0"/>
                  </a:moveTo>
                  <a:cubicBezTo>
                    <a:pt x="0" y="0"/>
                    <a:pt x="0" y="0"/>
                    <a:pt x="0" y="0"/>
                  </a:cubicBezTo>
                  <a:cubicBezTo>
                    <a:pt x="0" y="116"/>
                    <a:pt x="0" y="116"/>
                    <a:pt x="0" y="116"/>
                  </a:cubicBezTo>
                  <a:cubicBezTo>
                    <a:pt x="2" y="116"/>
                    <a:pt x="4" y="116"/>
                    <a:pt x="6" y="116"/>
                  </a:cubicBezTo>
                  <a:cubicBezTo>
                    <a:pt x="16" y="116"/>
                    <a:pt x="28" y="115"/>
                    <a:pt x="41" y="113"/>
                  </a:cubicBezTo>
                  <a:cubicBezTo>
                    <a:pt x="41" y="113"/>
                    <a:pt x="41" y="113"/>
                    <a:pt x="41" y="113"/>
                  </a:cubicBezTo>
                  <a:cubicBezTo>
                    <a:pt x="7" y="0"/>
                    <a:pt x="7" y="0"/>
                    <a:pt x="7" y="0"/>
                  </a:cubicBezTo>
                </a:path>
              </a:pathLst>
            </a:custGeom>
            <a:solidFill>
              <a:srgbClr val="00A39E"/>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grpSp>
      <p:grpSp>
        <p:nvGrpSpPr>
          <p:cNvPr id="403" name="Group 4"/>
          <p:cNvGrpSpPr/>
          <p:nvPr userDrawn="1"/>
        </p:nvGrpSpPr>
        <p:grpSpPr>
          <a:xfrm rot="10800000" flipV="1">
            <a:off x="8085561" y="6225657"/>
            <a:ext cx="412706" cy="1494115"/>
            <a:chOff x="5502862" y="5355294"/>
            <a:chExt cx="412706" cy="1502706"/>
          </a:xfrm>
        </p:grpSpPr>
        <p:sp>
          <p:nvSpPr>
            <p:cNvPr id="404" name="Freeform 23"/>
            <p:cNvSpPr>
              <a:spLocks/>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05" name="Freeform 24"/>
            <p:cNvSpPr>
              <a:spLocks/>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06" name="Freeform 25"/>
            <p:cNvSpPr>
              <a:spLocks/>
            </p:cNvSpPr>
            <p:nvPr/>
          </p:nvSpPr>
          <p:spPr bwMode="auto">
            <a:xfrm>
              <a:off x="5601831" y="5786851"/>
              <a:ext cx="125899" cy="1068456"/>
            </a:xfrm>
            <a:custGeom>
              <a:avLst/>
              <a:gdLst>
                <a:gd name="T0" fmla="*/ 79 w 79"/>
                <a:gd name="T1" fmla="*/ 671 h 671"/>
                <a:gd name="T2" fmla="*/ 0 w 79"/>
                <a:gd name="T3" fmla="*/ 671 h 671"/>
                <a:gd name="T4" fmla="*/ 0 w 79"/>
                <a:gd name="T5" fmla="*/ 32 h 671"/>
                <a:gd name="T6" fmla="*/ 38 w 79"/>
                <a:gd name="T7" fmla="*/ 1 h 671"/>
                <a:gd name="T8" fmla="*/ 79 w 79"/>
                <a:gd name="T9" fmla="*/ 32 h 671"/>
                <a:gd name="T10" fmla="*/ 79 w 79"/>
                <a:gd name="T11" fmla="*/ 671 h 671"/>
              </a:gdLst>
              <a:ahLst/>
              <a:cxnLst>
                <a:cxn ang="0">
                  <a:pos x="T0" y="T1"/>
                </a:cxn>
                <a:cxn ang="0">
                  <a:pos x="T2" y="T3"/>
                </a:cxn>
                <a:cxn ang="0">
                  <a:pos x="T4" y="T5"/>
                </a:cxn>
                <a:cxn ang="0">
                  <a:pos x="T6" y="T7"/>
                </a:cxn>
                <a:cxn ang="0">
                  <a:pos x="T8" y="T9"/>
                </a:cxn>
                <a:cxn ang="0">
                  <a:pos x="T10" y="T11"/>
                </a:cxn>
              </a:cxnLst>
              <a:rect l="0" t="0" r="r" b="b"/>
              <a:pathLst>
                <a:path w="79" h="671">
                  <a:moveTo>
                    <a:pt x="79" y="671"/>
                  </a:moveTo>
                  <a:cubicBezTo>
                    <a:pt x="0" y="671"/>
                    <a:pt x="0" y="671"/>
                    <a:pt x="0" y="671"/>
                  </a:cubicBezTo>
                  <a:cubicBezTo>
                    <a:pt x="0" y="32"/>
                    <a:pt x="0" y="32"/>
                    <a:pt x="0" y="32"/>
                  </a:cubicBezTo>
                  <a:cubicBezTo>
                    <a:pt x="0" y="32"/>
                    <a:pt x="5" y="1"/>
                    <a:pt x="38" y="1"/>
                  </a:cubicBezTo>
                  <a:cubicBezTo>
                    <a:pt x="72" y="0"/>
                    <a:pt x="79" y="32"/>
                    <a:pt x="79" y="32"/>
                  </a:cubicBezTo>
                  <a:cubicBezTo>
                    <a:pt x="79" y="671"/>
                    <a:pt x="79" y="671"/>
                    <a:pt x="79" y="671"/>
                  </a:cubicBezTo>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07" name="Freeform 26"/>
            <p:cNvSpPr>
              <a:spLocks/>
            </p:cNvSpPr>
            <p:nvPr/>
          </p:nvSpPr>
          <p:spPr bwMode="auto">
            <a:xfrm>
              <a:off x="5724363"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B59B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08" name="Freeform 27"/>
            <p:cNvSpPr>
              <a:spLocks/>
            </p:cNvSpPr>
            <p:nvPr/>
          </p:nvSpPr>
          <p:spPr bwMode="auto">
            <a:xfrm>
              <a:off x="5502862"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09" name="Freeform 28"/>
            <p:cNvSpPr>
              <a:spLocks/>
            </p:cNvSpPr>
            <p:nvPr/>
          </p:nvSpPr>
          <p:spPr bwMode="auto">
            <a:xfrm>
              <a:off x="5599811" y="5357314"/>
              <a:ext cx="130611" cy="189185"/>
            </a:xfrm>
            <a:custGeom>
              <a:avLst/>
              <a:gdLst>
                <a:gd name="T0" fmla="*/ 0 w 82"/>
                <a:gd name="T1" fmla="*/ 110 h 119"/>
                <a:gd name="T2" fmla="*/ 82 w 82"/>
                <a:gd name="T3" fmla="*/ 111 h 119"/>
                <a:gd name="T4" fmla="*/ 48 w 82"/>
                <a:gd name="T5" fmla="*/ 0 h 119"/>
                <a:gd name="T6" fmla="*/ 28 w 82"/>
                <a:gd name="T7" fmla="*/ 0 h 119"/>
                <a:gd name="T8" fmla="*/ 0 w 82"/>
                <a:gd name="T9" fmla="*/ 110 h 119"/>
              </a:gdLst>
              <a:ahLst/>
              <a:cxnLst>
                <a:cxn ang="0">
                  <a:pos x="T0" y="T1"/>
                </a:cxn>
                <a:cxn ang="0">
                  <a:pos x="T2" y="T3"/>
                </a:cxn>
                <a:cxn ang="0">
                  <a:pos x="T4" y="T5"/>
                </a:cxn>
                <a:cxn ang="0">
                  <a:pos x="T6" y="T7"/>
                </a:cxn>
                <a:cxn ang="0">
                  <a:pos x="T8" y="T9"/>
                </a:cxn>
              </a:cxnLst>
              <a:rect l="0" t="0" r="r" b="b"/>
              <a:pathLst>
                <a:path w="82" h="119">
                  <a:moveTo>
                    <a:pt x="0" y="110"/>
                  </a:moveTo>
                  <a:cubicBezTo>
                    <a:pt x="0" y="110"/>
                    <a:pt x="39" y="119"/>
                    <a:pt x="82" y="111"/>
                  </a:cubicBezTo>
                  <a:cubicBezTo>
                    <a:pt x="48" y="0"/>
                    <a:pt x="48" y="0"/>
                    <a:pt x="48" y="0"/>
                  </a:cubicBezTo>
                  <a:cubicBezTo>
                    <a:pt x="28" y="0"/>
                    <a:pt x="28" y="0"/>
                    <a:pt x="28" y="0"/>
                  </a:cubicBezTo>
                  <a:cubicBezTo>
                    <a:pt x="0" y="110"/>
                    <a:pt x="0" y="110"/>
                    <a:pt x="0" y="110"/>
                  </a:cubicBezTo>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10" name="Freeform 40"/>
            <p:cNvSpPr>
              <a:spLocks/>
            </p:cNvSpPr>
            <p:nvPr/>
          </p:nvSpPr>
          <p:spPr bwMode="auto">
            <a:xfrm>
              <a:off x="5665117" y="5355294"/>
              <a:ext cx="250451" cy="1502706"/>
            </a:xfrm>
            <a:custGeom>
              <a:avLst/>
              <a:gdLst>
                <a:gd name="T0" fmla="*/ 34 w 157"/>
                <a:gd name="T1" fmla="*/ 0 h 944"/>
                <a:gd name="T2" fmla="*/ 0 w 157"/>
                <a:gd name="T3" fmla="*/ 1 h 944"/>
                <a:gd name="T4" fmla="*/ 0 w 157"/>
                <a:gd name="T5" fmla="*/ 1 h 944"/>
                <a:gd name="T6" fmla="*/ 7 w 157"/>
                <a:gd name="T7" fmla="*/ 1 h 944"/>
                <a:gd name="T8" fmla="*/ 41 w 157"/>
                <a:gd name="T9" fmla="*/ 112 h 944"/>
                <a:gd name="T10" fmla="*/ 40 w 157"/>
                <a:gd name="T11" fmla="*/ 113 h 944"/>
                <a:gd name="T12" fmla="*/ 95 w 157"/>
                <a:gd name="T13" fmla="*/ 284 h 944"/>
                <a:gd name="T14" fmla="*/ 94 w 157"/>
                <a:gd name="T15" fmla="*/ 286 h 944"/>
                <a:gd name="T16" fmla="*/ 100 w 157"/>
                <a:gd name="T17" fmla="*/ 301 h 944"/>
                <a:gd name="T18" fmla="*/ 100 w 157"/>
                <a:gd name="T19" fmla="*/ 941 h 944"/>
                <a:gd name="T20" fmla="*/ 39 w 157"/>
                <a:gd name="T21" fmla="*/ 941 h 944"/>
                <a:gd name="T22" fmla="*/ 39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7" y="1"/>
                    <a:pt x="7" y="1"/>
                    <a:pt x="7" y="1"/>
                  </a:cubicBezTo>
                  <a:cubicBezTo>
                    <a:pt x="41" y="112"/>
                    <a:pt x="41" y="112"/>
                    <a:pt x="41" y="112"/>
                  </a:cubicBezTo>
                  <a:cubicBezTo>
                    <a:pt x="41" y="112"/>
                    <a:pt x="41" y="113"/>
                    <a:pt x="40" y="113"/>
                  </a:cubicBezTo>
                  <a:cubicBezTo>
                    <a:pt x="95" y="284"/>
                    <a:pt x="95" y="284"/>
                    <a:pt x="95" y="284"/>
                  </a:cubicBezTo>
                  <a:cubicBezTo>
                    <a:pt x="94" y="286"/>
                    <a:pt x="94" y="286"/>
                    <a:pt x="94" y="286"/>
                  </a:cubicBezTo>
                  <a:cubicBezTo>
                    <a:pt x="98" y="293"/>
                    <a:pt x="100" y="301"/>
                    <a:pt x="100" y="301"/>
                  </a:cubicBezTo>
                  <a:cubicBezTo>
                    <a:pt x="100" y="941"/>
                    <a:pt x="100" y="941"/>
                    <a:pt x="100" y="941"/>
                  </a:cubicBezTo>
                  <a:cubicBezTo>
                    <a:pt x="39" y="941"/>
                    <a:pt x="39" y="941"/>
                    <a:pt x="39" y="941"/>
                  </a:cubicBezTo>
                  <a:cubicBezTo>
                    <a:pt x="39" y="942"/>
                    <a:pt x="39" y="942"/>
                    <a:pt x="39"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11" name="Freeform 41"/>
            <p:cNvSpPr>
              <a:spLocks/>
            </p:cNvSpPr>
            <p:nvPr/>
          </p:nvSpPr>
          <p:spPr bwMode="auto">
            <a:xfrm>
              <a:off x="5665117" y="5535727"/>
              <a:ext cx="151482" cy="295559"/>
            </a:xfrm>
            <a:custGeom>
              <a:avLst/>
              <a:gdLst>
                <a:gd name="T0" fmla="*/ 40 w 95"/>
                <a:gd name="T1" fmla="*/ 0 h 186"/>
                <a:gd name="T2" fmla="*/ 6 w 95"/>
                <a:gd name="T3" fmla="*/ 2 h 186"/>
                <a:gd name="T4" fmla="*/ 0 w 95"/>
                <a:gd name="T5" fmla="*/ 2 h 186"/>
                <a:gd name="T6" fmla="*/ 0 w 95"/>
                <a:gd name="T7" fmla="*/ 159 h 186"/>
                <a:gd name="T8" fmla="*/ 37 w 95"/>
                <a:gd name="T9" fmla="*/ 186 h 186"/>
                <a:gd name="T10" fmla="*/ 68 w 95"/>
                <a:gd name="T11" fmla="*/ 156 h 186"/>
                <a:gd name="T12" fmla="*/ 68 w 95"/>
                <a:gd name="T13" fmla="*/ 156 h 186"/>
                <a:gd name="T14" fmla="*/ 94 w 95"/>
                <a:gd name="T15" fmla="*/ 173 h 186"/>
                <a:gd name="T16" fmla="*/ 95 w 95"/>
                <a:gd name="T17" fmla="*/ 171 h 186"/>
                <a:gd name="T18" fmla="*/ 40 w 95"/>
                <a:gd name="T19"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186">
                  <a:moveTo>
                    <a:pt x="40" y="0"/>
                  </a:moveTo>
                  <a:cubicBezTo>
                    <a:pt x="28" y="2"/>
                    <a:pt x="16" y="2"/>
                    <a:pt x="6" y="2"/>
                  </a:cubicBezTo>
                  <a:cubicBezTo>
                    <a:pt x="4" y="2"/>
                    <a:pt x="2" y="2"/>
                    <a:pt x="0" y="2"/>
                  </a:cubicBezTo>
                  <a:cubicBezTo>
                    <a:pt x="0" y="159"/>
                    <a:pt x="0" y="159"/>
                    <a:pt x="0" y="159"/>
                  </a:cubicBezTo>
                  <a:cubicBezTo>
                    <a:pt x="24" y="159"/>
                    <a:pt x="34" y="177"/>
                    <a:pt x="37" y="186"/>
                  </a:cubicBezTo>
                  <a:cubicBezTo>
                    <a:pt x="39" y="179"/>
                    <a:pt x="45" y="157"/>
                    <a:pt x="68" y="156"/>
                  </a:cubicBezTo>
                  <a:cubicBezTo>
                    <a:pt x="68" y="156"/>
                    <a:pt x="68" y="156"/>
                    <a:pt x="68" y="156"/>
                  </a:cubicBezTo>
                  <a:cubicBezTo>
                    <a:pt x="82" y="156"/>
                    <a:pt x="89" y="165"/>
                    <a:pt x="94" y="173"/>
                  </a:cubicBezTo>
                  <a:cubicBezTo>
                    <a:pt x="95" y="171"/>
                    <a:pt x="95" y="171"/>
                    <a:pt x="95" y="171"/>
                  </a:cubicBezTo>
                  <a:cubicBezTo>
                    <a:pt x="40" y="0"/>
                    <a:pt x="40" y="0"/>
                    <a:pt x="40"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12" name="Freeform 42"/>
            <p:cNvSpPr>
              <a:spLocks/>
            </p:cNvSpPr>
            <p:nvPr/>
          </p:nvSpPr>
          <p:spPr bwMode="auto">
            <a:xfrm>
              <a:off x="5679185" y="5788871"/>
              <a:ext cx="62613" cy="1066436"/>
            </a:xfrm>
            <a:custGeom>
              <a:avLst/>
              <a:gdLst>
                <a:gd name="T0" fmla="*/ 0 w 39"/>
                <a:gd name="T1" fmla="*/ 0 h 670"/>
                <a:gd name="T2" fmla="*/ 0 w 39"/>
                <a:gd name="T3" fmla="*/ 670 h 670"/>
                <a:gd name="T4" fmla="*/ 39 w 39"/>
                <a:gd name="T5" fmla="*/ 670 h 670"/>
                <a:gd name="T6" fmla="*/ 39 w 39"/>
                <a:gd name="T7" fmla="*/ 669 h 670"/>
                <a:gd name="T8" fmla="*/ 37 w 39"/>
                <a:gd name="T9" fmla="*/ 669 h 670"/>
                <a:gd name="T10" fmla="*/ 37 w 39"/>
                <a:gd name="T11" fmla="*/ 29 h 670"/>
                <a:gd name="T12" fmla="*/ 37 w 39"/>
                <a:gd name="T13" fmla="*/ 27 h 670"/>
                <a:gd name="T14" fmla="*/ 0 w 39"/>
                <a:gd name="T15" fmla="*/ 0 h 6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670">
                  <a:moveTo>
                    <a:pt x="0" y="0"/>
                  </a:moveTo>
                  <a:cubicBezTo>
                    <a:pt x="0" y="670"/>
                    <a:pt x="0" y="670"/>
                    <a:pt x="0" y="670"/>
                  </a:cubicBezTo>
                  <a:cubicBezTo>
                    <a:pt x="39" y="670"/>
                    <a:pt x="39" y="670"/>
                    <a:pt x="39" y="670"/>
                  </a:cubicBezTo>
                  <a:cubicBezTo>
                    <a:pt x="39" y="669"/>
                    <a:pt x="39" y="669"/>
                    <a:pt x="39" y="669"/>
                  </a:cubicBezTo>
                  <a:cubicBezTo>
                    <a:pt x="37" y="669"/>
                    <a:pt x="37" y="669"/>
                    <a:pt x="37" y="669"/>
                  </a:cubicBezTo>
                  <a:cubicBezTo>
                    <a:pt x="37" y="29"/>
                    <a:pt x="37" y="29"/>
                    <a:pt x="37" y="29"/>
                  </a:cubicBezTo>
                  <a:cubicBezTo>
                    <a:pt x="37" y="29"/>
                    <a:pt x="37" y="28"/>
                    <a:pt x="37" y="27"/>
                  </a:cubicBezTo>
                  <a:cubicBezTo>
                    <a:pt x="34" y="18"/>
                    <a:pt x="24" y="0"/>
                    <a:pt x="0"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13" name="Freeform 43"/>
            <p:cNvSpPr>
              <a:spLocks/>
            </p:cNvSpPr>
            <p:nvPr/>
          </p:nvSpPr>
          <p:spPr bwMode="auto">
            <a:xfrm>
              <a:off x="5724363"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2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2" y="672"/>
                    <a:pt x="2" y="672"/>
                    <a:pt x="2"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14" name="Freeform 44"/>
            <p:cNvSpPr>
              <a:spLocks/>
            </p:cNvSpPr>
            <p:nvPr/>
          </p:nvSpPr>
          <p:spPr bwMode="auto">
            <a:xfrm>
              <a:off x="5665117" y="5357314"/>
              <a:ext cx="65306" cy="181106"/>
            </a:xfrm>
            <a:custGeom>
              <a:avLst/>
              <a:gdLst>
                <a:gd name="T0" fmla="*/ 7 w 41"/>
                <a:gd name="T1" fmla="*/ 0 h 114"/>
                <a:gd name="T2" fmla="*/ 0 w 41"/>
                <a:gd name="T3" fmla="*/ 0 h 114"/>
                <a:gd name="T4" fmla="*/ 0 w 41"/>
                <a:gd name="T5" fmla="*/ 114 h 114"/>
                <a:gd name="T6" fmla="*/ 6 w 41"/>
                <a:gd name="T7" fmla="*/ 114 h 114"/>
                <a:gd name="T8" fmla="*/ 40 w 41"/>
                <a:gd name="T9" fmla="*/ 112 h 114"/>
                <a:gd name="T10" fmla="*/ 41 w 41"/>
                <a:gd name="T11" fmla="*/ 111 h 114"/>
                <a:gd name="T12" fmla="*/ 7 w 41"/>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41" h="114">
                  <a:moveTo>
                    <a:pt x="7" y="0"/>
                  </a:moveTo>
                  <a:cubicBezTo>
                    <a:pt x="0" y="0"/>
                    <a:pt x="0" y="0"/>
                    <a:pt x="0" y="0"/>
                  </a:cubicBezTo>
                  <a:cubicBezTo>
                    <a:pt x="0" y="114"/>
                    <a:pt x="0" y="114"/>
                    <a:pt x="0" y="114"/>
                  </a:cubicBezTo>
                  <a:cubicBezTo>
                    <a:pt x="2" y="114"/>
                    <a:pt x="4" y="114"/>
                    <a:pt x="6" y="114"/>
                  </a:cubicBezTo>
                  <a:cubicBezTo>
                    <a:pt x="16" y="114"/>
                    <a:pt x="28" y="114"/>
                    <a:pt x="40" y="112"/>
                  </a:cubicBezTo>
                  <a:cubicBezTo>
                    <a:pt x="41" y="112"/>
                    <a:pt x="41" y="111"/>
                    <a:pt x="41" y="111"/>
                  </a:cubicBezTo>
                  <a:cubicBezTo>
                    <a:pt x="7" y="0"/>
                    <a:pt x="7" y="0"/>
                    <a:pt x="7"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grpSp>
      <p:grpSp>
        <p:nvGrpSpPr>
          <p:cNvPr id="415" name="Group 3"/>
          <p:cNvGrpSpPr/>
          <p:nvPr userDrawn="1"/>
        </p:nvGrpSpPr>
        <p:grpSpPr>
          <a:xfrm rot="10800000" flipV="1">
            <a:off x="10905324" y="6225657"/>
            <a:ext cx="412706" cy="1497992"/>
            <a:chOff x="4980416" y="5037518"/>
            <a:chExt cx="412706" cy="1820482"/>
          </a:xfrm>
        </p:grpSpPr>
        <p:sp>
          <p:nvSpPr>
            <p:cNvPr id="416" name="Freeform 11"/>
            <p:cNvSpPr>
              <a:spLocks/>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17" name="Freeform 12"/>
            <p:cNvSpPr>
              <a:spLocks/>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18" name="Freeform 13"/>
            <p:cNvSpPr>
              <a:spLocks/>
            </p:cNvSpPr>
            <p:nvPr/>
          </p:nvSpPr>
          <p:spPr bwMode="auto">
            <a:xfrm>
              <a:off x="5078038" y="5468401"/>
              <a:ext cx="125899" cy="1386906"/>
            </a:xfrm>
            <a:custGeom>
              <a:avLst/>
              <a:gdLst>
                <a:gd name="T0" fmla="*/ 79 w 79"/>
                <a:gd name="T1" fmla="*/ 871 h 871"/>
                <a:gd name="T2" fmla="*/ 0 w 79"/>
                <a:gd name="T3" fmla="*/ 871 h 871"/>
                <a:gd name="T4" fmla="*/ 0 w 79"/>
                <a:gd name="T5" fmla="*/ 33 h 871"/>
                <a:gd name="T6" fmla="*/ 39 w 79"/>
                <a:gd name="T7" fmla="*/ 1 h 871"/>
                <a:gd name="T8" fmla="*/ 79 w 79"/>
                <a:gd name="T9" fmla="*/ 33 h 871"/>
                <a:gd name="T10" fmla="*/ 79 w 79"/>
                <a:gd name="T11" fmla="*/ 871 h 871"/>
              </a:gdLst>
              <a:ahLst/>
              <a:cxnLst>
                <a:cxn ang="0">
                  <a:pos x="T0" y="T1"/>
                </a:cxn>
                <a:cxn ang="0">
                  <a:pos x="T2" y="T3"/>
                </a:cxn>
                <a:cxn ang="0">
                  <a:pos x="T4" y="T5"/>
                </a:cxn>
                <a:cxn ang="0">
                  <a:pos x="T6" y="T7"/>
                </a:cxn>
                <a:cxn ang="0">
                  <a:pos x="T8" y="T9"/>
                </a:cxn>
                <a:cxn ang="0">
                  <a:pos x="T10" y="T11"/>
                </a:cxn>
              </a:cxnLst>
              <a:rect l="0" t="0" r="r" b="b"/>
              <a:pathLst>
                <a:path w="79" h="871">
                  <a:moveTo>
                    <a:pt x="79" y="871"/>
                  </a:moveTo>
                  <a:cubicBezTo>
                    <a:pt x="0" y="871"/>
                    <a:pt x="0" y="871"/>
                    <a:pt x="0" y="871"/>
                  </a:cubicBezTo>
                  <a:cubicBezTo>
                    <a:pt x="0" y="33"/>
                    <a:pt x="0" y="33"/>
                    <a:pt x="0" y="33"/>
                  </a:cubicBezTo>
                  <a:cubicBezTo>
                    <a:pt x="0" y="33"/>
                    <a:pt x="5" y="2"/>
                    <a:pt x="39" y="1"/>
                  </a:cubicBezTo>
                  <a:cubicBezTo>
                    <a:pt x="73" y="0"/>
                    <a:pt x="79" y="33"/>
                    <a:pt x="79" y="33"/>
                  </a:cubicBezTo>
                  <a:cubicBezTo>
                    <a:pt x="79" y="871"/>
                    <a:pt x="79" y="871"/>
                    <a:pt x="79" y="871"/>
                  </a:cubicBezTo>
                </a:path>
              </a:pathLst>
            </a:custGeom>
            <a:solidFill>
              <a:srgbClr val="00A39E">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19" name="Freeform 14"/>
            <p:cNvSpPr>
              <a:spLocks/>
            </p:cNvSpPr>
            <p:nvPr/>
          </p:nvSpPr>
          <p:spPr bwMode="auto">
            <a:xfrm>
              <a:off x="5200571" y="5465708"/>
              <a:ext cx="101662" cy="1387579"/>
            </a:xfrm>
            <a:custGeom>
              <a:avLst/>
              <a:gdLst>
                <a:gd name="T0" fmla="*/ 64 w 64"/>
                <a:gd name="T1" fmla="*/ 872 h 872"/>
                <a:gd name="T2" fmla="*/ 0 w 64"/>
                <a:gd name="T3" fmla="*/ 872 h 872"/>
                <a:gd name="T4" fmla="*/ 0 w 64"/>
                <a:gd name="T5" fmla="*/ 33 h 872"/>
                <a:gd name="T6" fmla="*/ 31 w 64"/>
                <a:gd name="T7" fmla="*/ 1 h 872"/>
                <a:gd name="T8" fmla="*/ 64 w 64"/>
                <a:gd name="T9" fmla="*/ 33 h 872"/>
                <a:gd name="T10" fmla="*/ 64 w 64"/>
                <a:gd name="T11" fmla="*/ 872 h 872"/>
              </a:gdLst>
              <a:ahLst/>
              <a:cxnLst>
                <a:cxn ang="0">
                  <a:pos x="T0" y="T1"/>
                </a:cxn>
                <a:cxn ang="0">
                  <a:pos x="T2" y="T3"/>
                </a:cxn>
                <a:cxn ang="0">
                  <a:pos x="T4" y="T5"/>
                </a:cxn>
                <a:cxn ang="0">
                  <a:pos x="T6" y="T7"/>
                </a:cxn>
                <a:cxn ang="0">
                  <a:pos x="T8" y="T9"/>
                </a:cxn>
                <a:cxn ang="0">
                  <a:pos x="T10" y="T11"/>
                </a:cxn>
              </a:cxnLst>
              <a:rect l="0" t="0" r="r" b="b"/>
              <a:pathLst>
                <a:path w="64" h="872">
                  <a:moveTo>
                    <a:pt x="64" y="872"/>
                  </a:moveTo>
                  <a:cubicBezTo>
                    <a:pt x="0" y="872"/>
                    <a:pt x="0" y="872"/>
                    <a:pt x="0" y="872"/>
                  </a:cubicBezTo>
                  <a:cubicBezTo>
                    <a:pt x="0" y="33"/>
                    <a:pt x="0" y="33"/>
                    <a:pt x="0" y="33"/>
                  </a:cubicBezTo>
                  <a:cubicBezTo>
                    <a:pt x="0" y="33"/>
                    <a:pt x="4" y="2"/>
                    <a:pt x="31" y="1"/>
                  </a:cubicBezTo>
                  <a:cubicBezTo>
                    <a:pt x="58" y="0"/>
                    <a:pt x="64" y="33"/>
                    <a:pt x="64" y="33"/>
                  </a:cubicBezTo>
                  <a:cubicBezTo>
                    <a:pt x="64" y="872"/>
                    <a:pt x="64" y="872"/>
                    <a:pt x="64" y="872"/>
                  </a:cubicBezTo>
                </a:path>
              </a:pathLst>
            </a:custGeom>
            <a:solidFill>
              <a:srgbClr val="ABA0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20" name="Freeform 15"/>
            <p:cNvSpPr>
              <a:spLocks/>
            </p:cNvSpPr>
            <p:nvPr/>
          </p:nvSpPr>
          <p:spPr bwMode="auto">
            <a:xfrm>
              <a:off x="4980416" y="5465708"/>
              <a:ext cx="100315" cy="1387579"/>
            </a:xfrm>
            <a:custGeom>
              <a:avLst/>
              <a:gdLst>
                <a:gd name="T0" fmla="*/ 63 w 63"/>
                <a:gd name="T1" fmla="*/ 872 h 872"/>
                <a:gd name="T2" fmla="*/ 0 w 63"/>
                <a:gd name="T3" fmla="*/ 872 h 872"/>
                <a:gd name="T4" fmla="*/ 0 w 63"/>
                <a:gd name="T5" fmla="*/ 33 h 872"/>
                <a:gd name="T6" fmla="*/ 31 w 63"/>
                <a:gd name="T7" fmla="*/ 1 h 872"/>
                <a:gd name="T8" fmla="*/ 63 w 63"/>
                <a:gd name="T9" fmla="*/ 33 h 872"/>
                <a:gd name="T10" fmla="*/ 63 w 63"/>
                <a:gd name="T11" fmla="*/ 872 h 872"/>
              </a:gdLst>
              <a:ahLst/>
              <a:cxnLst>
                <a:cxn ang="0">
                  <a:pos x="T0" y="T1"/>
                </a:cxn>
                <a:cxn ang="0">
                  <a:pos x="T2" y="T3"/>
                </a:cxn>
                <a:cxn ang="0">
                  <a:pos x="T4" y="T5"/>
                </a:cxn>
                <a:cxn ang="0">
                  <a:pos x="T6" y="T7"/>
                </a:cxn>
                <a:cxn ang="0">
                  <a:pos x="T8" y="T9"/>
                </a:cxn>
                <a:cxn ang="0">
                  <a:pos x="T10" y="T11"/>
                </a:cxn>
              </a:cxnLst>
              <a:rect l="0" t="0" r="r" b="b"/>
              <a:pathLst>
                <a:path w="63" h="872">
                  <a:moveTo>
                    <a:pt x="63" y="872"/>
                  </a:moveTo>
                  <a:cubicBezTo>
                    <a:pt x="0" y="872"/>
                    <a:pt x="0" y="872"/>
                    <a:pt x="0" y="872"/>
                  </a:cubicBezTo>
                  <a:cubicBezTo>
                    <a:pt x="0" y="33"/>
                    <a:pt x="0" y="33"/>
                    <a:pt x="0" y="33"/>
                  </a:cubicBezTo>
                  <a:cubicBezTo>
                    <a:pt x="0" y="33"/>
                    <a:pt x="4" y="2"/>
                    <a:pt x="31" y="1"/>
                  </a:cubicBezTo>
                  <a:cubicBezTo>
                    <a:pt x="57" y="0"/>
                    <a:pt x="63" y="33"/>
                    <a:pt x="63" y="33"/>
                  </a:cubicBezTo>
                  <a:lnTo>
                    <a:pt x="63" y="872"/>
                  </a:lnTo>
                  <a:close/>
                </a:path>
              </a:pathLst>
            </a:custGeom>
            <a:solidFill>
              <a:srgbClr val="00A39E">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21" name="Freeform 16"/>
            <p:cNvSpPr>
              <a:spLocks/>
            </p:cNvSpPr>
            <p:nvPr/>
          </p:nvSpPr>
          <p:spPr bwMode="auto">
            <a:xfrm>
              <a:off x="5076019" y="5038865"/>
              <a:ext cx="132631" cy="192551"/>
            </a:xfrm>
            <a:custGeom>
              <a:avLst/>
              <a:gdLst>
                <a:gd name="T0" fmla="*/ 0 w 83"/>
                <a:gd name="T1" fmla="*/ 111 h 121"/>
                <a:gd name="T2" fmla="*/ 83 w 83"/>
                <a:gd name="T3" fmla="*/ 113 h 121"/>
                <a:gd name="T4" fmla="*/ 49 w 83"/>
                <a:gd name="T5" fmla="*/ 0 h 121"/>
                <a:gd name="T6" fmla="*/ 29 w 83"/>
                <a:gd name="T7" fmla="*/ 0 h 121"/>
                <a:gd name="T8" fmla="*/ 0 w 83"/>
                <a:gd name="T9" fmla="*/ 111 h 121"/>
              </a:gdLst>
              <a:ahLst/>
              <a:cxnLst>
                <a:cxn ang="0">
                  <a:pos x="T0" y="T1"/>
                </a:cxn>
                <a:cxn ang="0">
                  <a:pos x="T2" y="T3"/>
                </a:cxn>
                <a:cxn ang="0">
                  <a:pos x="T4" y="T5"/>
                </a:cxn>
                <a:cxn ang="0">
                  <a:pos x="T6" y="T7"/>
                </a:cxn>
                <a:cxn ang="0">
                  <a:pos x="T8" y="T9"/>
                </a:cxn>
              </a:cxnLst>
              <a:rect l="0" t="0" r="r" b="b"/>
              <a:pathLst>
                <a:path w="83" h="121">
                  <a:moveTo>
                    <a:pt x="0" y="111"/>
                  </a:moveTo>
                  <a:cubicBezTo>
                    <a:pt x="0" y="111"/>
                    <a:pt x="40" y="121"/>
                    <a:pt x="83" y="113"/>
                  </a:cubicBezTo>
                  <a:cubicBezTo>
                    <a:pt x="49" y="0"/>
                    <a:pt x="49" y="0"/>
                    <a:pt x="49" y="0"/>
                  </a:cubicBezTo>
                  <a:cubicBezTo>
                    <a:pt x="29" y="0"/>
                    <a:pt x="29" y="0"/>
                    <a:pt x="29" y="0"/>
                  </a:cubicBezTo>
                  <a:cubicBezTo>
                    <a:pt x="0" y="111"/>
                    <a:pt x="0" y="111"/>
                    <a:pt x="0" y="111"/>
                  </a:cubicBezTo>
                </a:path>
              </a:pathLst>
            </a:custGeom>
            <a:solidFill>
              <a:srgbClr val="00A39E">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22" name="Freeform 35"/>
            <p:cNvSpPr>
              <a:spLocks/>
            </p:cNvSpPr>
            <p:nvPr/>
          </p:nvSpPr>
          <p:spPr bwMode="auto">
            <a:xfrm>
              <a:off x="5143344" y="5037518"/>
              <a:ext cx="249778" cy="1820482"/>
            </a:xfrm>
            <a:custGeom>
              <a:avLst/>
              <a:gdLst>
                <a:gd name="T0" fmla="*/ 34 w 157"/>
                <a:gd name="T1" fmla="*/ 0 h 1144"/>
                <a:gd name="T2" fmla="*/ 0 w 157"/>
                <a:gd name="T3" fmla="*/ 1 h 1144"/>
                <a:gd name="T4" fmla="*/ 7 w 157"/>
                <a:gd name="T5" fmla="*/ 1 h 1144"/>
                <a:gd name="T6" fmla="*/ 41 w 157"/>
                <a:gd name="T7" fmla="*/ 114 h 1144"/>
                <a:gd name="T8" fmla="*/ 41 w 157"/>
                <a:gd name="T9" fmla="*/ 114 h 1144"/>
                <a:gd name="T10" fmla="*/ 94 w 157"/>
                <a:gd name="T11" fmla="*/ 285 h 1144"/>
                <a:gd name="T12" fmla="*/ 94 w 157"/>
                <a:gd name="T13" fmla="*/ 286 h 1144"/>
                <a:gd name="T14" fmla="*/ 100 w 157"/>
                <a:gd name="T15" fmla="*/ 302 h 1144"/>
                <a:gd name="T16" fmla="*/ 100 w 157"/>
                <a:gd name="T17" fmla="*/ 1141 h 1144"/>
                <a:gd name="T18" fmla="*/ 38 w 157"/>
                <a:gd name="T19" fmla="*/ 1141 h 1144"/>
                <a:gd name="T20" fmla="*/ 38 w 157"/>
                <a:gd name="T21" fmla="*/ 1142 h 1144"/>
                <a:gd name="T22" fmla="*/ 0 w 157"/>
                <a:gd name="T23" fmla="*/ 1142 h 1144"/>
                <a:gd name="T24" fmla="*/ 0 w 157"/>
                <a:gd name="T25" fmla="*/ 1144 h 1144"/>
                <a:gd name="T26" fmla="*/ 157 w 157"/>
                <a:gd name="T27" fmla="*/ 1142 h 1144"/>
                <a:gd name="T28" fmla="*/ 142 w 157"/>
                <a:gd name="T29" fmla="*/ 290 h 1144"/>
                <a:gd name="T30" fmla="*/ 34 w 157"/>
                <a:gd name="T31" fmla="*/ 0 h 1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7" h="1144">
                  <a:moveTo>
                    <a:pt x="34" y="0"/>
                  </a:moveTo>
                  <a:cubicBezTo>
                    <a:pt x="0" y="1"/>
                    <a:pt x="0" y="1"/>
                    <a:pt x="0" y="1"/>
                  </a:cubicBezTo>
                  <a:cubicBezTo>
                    <a:pt x="7" y="1"/>
                    <a:pt x="7" y="1"/>
                    <a:pt x="7" y="1"/>
                  </a:cubicBezTo>
                  <a:cubicBezTo>
                    <a:pt x="41" y="114"/>
                    <a:pt x="41" y="114"/>
                    <a:pt x="41" y="114"/>
                  </a:cubicBezTo>
                  <a:cubicBezTo>
                    <a:pt x="41" y="114"/>
                    <a:pt x="41" y="114"/>
                    <a:pt x="41" y="114"/>
                  </a:cubicBezTo>
                  <a:cubicBezTo>
                    <a:pt x="94" y="285"/>
                    <a:pt x="94" y="285"/>
                    <a:pt x="94" y="285"/>
                  </a:cubicBezTo>
                  <a:cubicBezTo>
                    <a:pt x="94" y="286"/>
                    <a:pt x="94" y="286"/>
                    <a:pt x="94" y="286"/>
                  </a:cubicBezTo>
                  <a:cubicBezTo>
                    <a:pt x="98" y="294"/>
                    <a:pt x="100" y="302"/>
                    <a:pt x="100" y="302"/>
                  </a:cubicBezTo>
                  <a:cubicBezTo>
                    <a:pt x="100" y="1141"/>
                    <a:pt x="100" y="1141"/>
                    <a:pt x="100" y="1141"/>
                  </a:cubicBezTo>
                  <a:cubicBezTo>
                    <a:pt x="38" y="1141"/>
                    <a:pt x="38" y="1141"/>
                    <a:pt x="38" y="1141"/>
                  </a:cubicBezTo>
                  <a:cubicBezTo>
                    <a:pt x="38" y="1142"/>
                    <a:pt x="38" y="1142"/>
                    <a:pt x="38" y="1142"/>
                  </a:cubicBezTo>
                  <a:cubicBezTo>
                    <a:pt x="0" y="1142"/>
                    <a:pt x="0" y="1142"/>
                    <a:pt x="0" y="1142"/>
                  </a:cubicBezTo>
                  <a:cubicBezTo>
                    <a:pt x="0" y="1144"/>
                    <a:pt x="0" y="1144"/>
                    <a:pt x="0" y="1144"/>
                  </a:cubicBezTo>
                  <a:cubicBezTo>
                    <a:pt x="157" y="1142"/>
                    <a:pt x="157" y="1142"/>
                    <a:pt x="157" y="11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23" name="Freeform 36"/>
            <p:cNvSpPr>
              <a:spLocks/>
            </p:cNvSpPr>
            <p:nvPr/>
          </p:nvSpPr>
          <p:spPr bwMode="auto">
            <a:xfrm>
              <a:off x="5143344" y="5218624"/>
              <a:ext cx="149463" cy="294886"/>
            </a:xfrm>
            <a:custGeom>
              <a:avLst/>
              <a:gdLst>
                <a:gd name="T0" fmla="*/ 41 w 94"/>
                <a:gd name="T1" fmla="*/ 0 h 185"/>
                <a:gd name="T2" fmla="*/ 6 w 94"/>
                <a:gd name="T3" fmla="*/ 3 h 185"/>
                <a:gd name="T4" fmla="*/ 0 w 94"/>
                <a:gd name="T5" fmla="*/ 3 h 185"/>
                <a:gd name="T6" fmla="*/ 0 w 94"/>
                <a:gd name="T7" fmla="*/ 158 h 185"/>
                <a:gd name="T8" fmla="*/ 37 w 94"/>
                <a:gd name="T9" fmla="*/ 185 h 185"/>
                <a:gd name="T10" fmla="*/ 67 w 94"/>
                <a:gd name="T11" fmla="*/ 156 h 185"/>
                <a:gd name="T12" fmla="*/ 68 w 94"/>
                <a:gd name="T13" fmla="*/ 156 h 185"/>
                <a:gd name="T14" fmla="*/ 94 w 94"/>
                <a:gd name="T15" fmla="*/ 172 h 185"/>
                <a:gd name="T16" fmla="*/ 94 w 94"/>
                <a:gd name="T17" fmla="*/ 171 h 185"/>
                <a:gd name="T18" fmla="*/ 41 w 94"/>
                <a:gd name="T19"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185">
                  <a:moveTo>
                    <a:pt x="41" y="0"/>
                  </a:moveTo>
                  <a:cubicBezTo>
                    <a:pt x="28" y="2"/>
                    <a:pt x="16" y="3"/>
                    <a:pt x="6" y="3"/>
                  </a:cubicBezTo>
                  <a:cubicBezTo>
                    <a:pt x="4" y="3"/>
                    <a:pt x="2" y="3"/>
                    <a:pt x="0" y="3"/>
                  </a:cubicBezTo>
                  <a:cubicBezTo>
                    <a:pt x="0" y="158"/>
                    <a:pt x="0" y="158"/>
                    <a:pt x="0" y="158"/>
                  </a:cubicBezTo>
                  <a:cubicBezTo>
                    <a:pt x="24" y="159"/>
                    <a:pt x="34" y="177"/>
                    <a:pt x="37" y="185"/>
                  </a:cubicBezTo>
                  <a:cubicBezTo>
                    <a:pt x="38" y="178"/>
                    <a:pt x="45" y="157"/>
                    <a:pt x="67" y="156"/>
                  </a:cubicBezTo>
                  <a:cubicBezTo>
                    <a:pt x="68" y="156"/>
                    <a:pt x="68" y="156"/>
                    <a:pt x="68" y="156"/>
                  </a:cubicBezTo>
                  <a:cubicBezTo>
                    <a:pt x="81" y="156"/>
                    <a:pt x="89" y="164"/>
                    <a:pt x="94" y="172"/>
                  </a:cubicBezTo>
                  <a:cubicBezTo>
                    <a:pt x="94" y="171"/>
                    <a:pt x="94" y="171"/>
                    <a:pt x="94" y="171"/>
                  </a:cubicBezTo>
                  <a:cubicBezTo>
                    <a:pt x="41" y="0"/>
                    <a:pt x="41" y="0"/>
                    <a:pt x="41"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24" name="Freeform 37"/>
            <p:cNvSpPr>
              <a:spLocks/>
            </p:cNvSpPr>
            <p:nvPr/>
          </p:nvSpPr>
          <p:spPr bwMode="auto">
            <a:xfrm>
              <a:off x="5143344" y="5470421"/>
              <a:ext cx="60593" cy="1384886"/>
            </a:xfrm>
            <a:custGeom>
              <a:avLst/>
              <a:gdLst>
                <a:gd name="T0" fmla="*/ 0 w 38"/>
                <a:gd name="T1" fmla="*/ 0 h 870"/>
                <a:gd name="T2" fmla="*/ 0 w 38"/>
                <a:gd name="T3" fmla="*/ 870 h 870"/>
                <a:gd name="T4" fmla="*/ 38 w 38"/>
                <a:gd name="T5" fmla="*/ 870 h 870"/>
                <a:gd name="T6" fmla="*/ 38 w 38"/>
                <a:gd name="T7" fmla="*/ 869 h 870"/>
                <a:gd name="T8" fmla="*/ 36 w 38"/>
                <a:gd name="T9" fmla="*/ 869 h 870"/>
                <a:gd name="T10" fmla="*/ 36 w 38"/>
                <a:gd name="T11" fmla="*/ 30 h 870"/>
                <a:gd name="T12" fmla="*/ 37 w 38"/>
                <a:gd name="T13" fmla="*/ 27 h 870"/>
                <a:gd name="T14" fmla="*/ 0 w 38"/>
                <a:gd name="T15" fmla="*/ 0 h 8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870">
                  <a:moveTo>
                    <a:pt x="0" y="0"/>
                  </a:moveTo>
                  <a:cubicBezTo>
                    <a:pt x="0" y="870"/>
                    <a:pt x="0" y="870"/>
                    <a:pt x="0" y="870"/>
                  </a:cubicBezTo>
                  <a:cubicBezTo>
                    <a:pt x="38" y="870"/>
                    <a:pt x="38" y="870"/>
                    <a:pt x="38" y="870"/>
                  </a:cubicBezTo>
                  <a:cubicBezTo>
                    <a:pt x="38" y="869"/>
                    <a:pt x="38" y="869"/>
                    <a:pt x="38" y="869"/>
                  </a:cubicBezTo>
                  <a:cubicBezTo>
                    <a:pt x="36" y="869"/>
                    <a:pt x="36" y="869"/>
                    <a:pt x="36" y="869"/>
                  </a:cubicBezTo>
                  <a:cubicBezTo>
                    <a:pt x="36" y="30"/>
                    <a:pt x="36" y="30"/>
                    <a:pt x="36" y="30"/>
                  </a:cubicBezTo>
                  <a:cubicBezTo>
                    <a:pt x="36" y="30"/>
                    <a:pt x="37" y="29"/>
                    <a:pt x="37" y="27"/>
                  </a:cubicBezTo>
                  <a:cubicBezTo>
                    <a:pt x="34" y="19"/>
                    <a:pt x="24" y="1"/>
                    <a:pt x="0" y="0"/>
                  </a:cubicBezTo>
                </a:path>
              </a:pathLst>
            </a:custGeom>
            <a:solidFill>
              <a:srgbClr val="00A39E"/>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25" name="Freeform 38"/>
            <p:cNvSpPr>
              <a:spLocks/>
            </p:cNvSpPr>
            <p:nvPr/>
          </p:nvSpPr>
          <p:spPr bwMode="auto">
            <a:xfrm>
              <a:off x="5200571" y="5467055"/>
              <a:ext cx="101662" cy="1386232"/>
            </a:xfrm>
            <a:custGeom>
              <a:avLst/>
              <a:gdLst>
                <a:gd name="T0" fmla="*/ 32 w 64"/>
                <a:gd name="T1" fmla="*/ 0 h 871"/>
                <a:gd name="T2" fmla="*/ 31 w 64"/>
                <a:gd name="T3" fmla="*/ 0 h 871"/>
                <a:gd name="T4" fmla="*/ 1 w 64"/>
                <a:gd name="T5" fmla="*/ 29 h 871"/>
                <a:gd name="T6" fmla="*/ 0 w 64"/>
                <a:gd name="T7" fmla="*/ 32 h 871"/>
                <a:gd name="T8" fmla="*/ 0 w 64"/>
                <a:gd name="T9" fmla="*/ 871 h 871"/>
                <a:gd name="T10" fmla="*/ 2 w 64"/>
                <a:gd name="T11" fmla="*/ 871 h 871"/>
                <a:gd name="T12" fmla="*/ 64 w 64"/>
                <a:gd name="T13" fmla="*/ 871 h 871"/>
                <a:gd name="T14" fmla="*/ 64 w 64"/>
                <a:gd name="T15" fmla="*/ 32 h 871"/>
                <a:gd name="T16" fmla="*/ 58 w 64"/>
                <a:gd name="T17" fmla="*/ 16 h 871"/>
                <a:gd name="T18" fmla="*/ 32 w 64"/>
                <a:gd name="T19"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871">
                  <a:moveTo>
                    <a:pt x="32" y="0"/>
                  </a:moveTo>
                  <a:cubicBezTo>
                    <a:pt x="32" y="0"/>
                    <a:pt x="32" y="0"/>
                    <a:pt x="31" y="0"/>
                  </a:cubicBezTo>
                  <a:cubicBezTo>
                    <a:pt x="9" y="1"/>
                    <a:pt x="2" y="22"/>
                    <a:pt x="1" y="29"/>
                  </a:cubicBezTo>
                  <a:cubicBezTo>
                    <a:pt x="1" y="31"/>
                    <a:pt x="0" y="32"/>
                    <a:pt x="0" y="32"/>
                  </a:cubicBezTo>
                  <a:cubicBezTo>
                    <a:pt x="0" y="871"/>
                    <a:pt x="0" y="871"/>
                    <a:pt x="0" y="871"/>
                  </a:cubicBezTo>
                  <a:cubicBezTo>
                    <a:pt x="2" y="871"/>
                    <a:pt x="2" y="871"/>
                    <a:pt x="2" y="871"/>
                  </a:cubicBezTo>
                  <a:cubicBezTo>
                    <a:pt x="64" y="871"/>
                    <a:pt x="64" y="871"/>
                    <a:pt x="64" y="871"/>
                  </a:cubicBezTo>
                  <a:cubicBezTo>
                    <a:pt x="64" y="32"/>
                    <a:pt x="64" y="32"/>
                    <a:pt x="64" y="32"/>
                  </a:cubicBezTo>
                  <a:cubicBezTo>
                    <a:pt x="64" y="32"/>
                    <a:pt x="62" y="24"/>
                    <a:pt x="58" y="16"/>
                  </a:cubicBezTo>
                  <a:cubicBezTo>
                    <a:pt x="53" y="8"/>
                    <a:pt x="45" y="0"/>
                    <a:pt x="32" y="0"/>
                  </a:cubicBezTo>
                </a:path>
              </a:pathLst>
            </a:custGeom>
            <a:solidFill>
              <a:srgbClr val="00A39E"/>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26" name="Freeform 39"/>
            <p:cNvSpPr>
              <a:spLocks/>
            </p:cNvSpPr>
            <p:nvPr/>
          </p:nvSpPr>
          <p:spPr bwMode="auto">
            <a:xfrm>
              <a:off x="5143344" y="5038865"/>
              <a:ext cx="65306" cy="184472"/>
            </a:xfrm>
            <a:custGeom>
              <a:avLst/>
              <a:gdLst>
                <a:gd name="T0" fmla="*/ 7 w 41"/>
                <a:gd name="T1" fmla="*/ 0 h 116"/>
                <a:gd name="T2" fmla="*/ 0 w 41"/>
                <a:gd name="T3" fmla="*/ 0 h 116"/>
                <a:gd name="T4" fmla="*/ 0 w 41"/>
                <a:gd name="T5" fmla="*/ 116 h 116"/>
                <a:gd name="T6" fmla="*/ 6 w 41"/>
                <a:gd name="T7" fmla="*/ 116 h 116"/>
                <a:gd name="T8" fmla="*/ 41 w 41"/>
                <a:gd name="T9" fmla="*/ 113 h 116"/>
                <a:gd name="T10" fmla="*/ 41 w 41"/>
                <a:gd name="T11" fmla="*/ 113 h 116"/>
                <a:gd name="T12" fmla="*/ 7 w 41"/>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1" h="116">
                  <a:moveTo>
                    <a:pt x="7" y="0"/>
                  </a:moveTo>
                  <a:cubicBezTo>
                    <a:pt x="0" y="0"/>
                    <a:pt x="0" y="0"/>
                    <a:pt x="0" y="0"/>
                  </a:cubicBezTo>
                  <a:cubicBezTo>
                    <a:pt x="0" y="116"/>
                    <a:pt x="0" y="116"/>
                    <a:pt x="0" y="116"/>
                  </a:cubicBezTo>
                  <a:cubicBezTo>
                    <a:pt x="2" y="116"/>
                    <a:pt x="4" y="116"/>
                    <a:pt x="6" y="116"/>
                  </a:cubicBezTo>
                  <a:cubicBezTo>
                    <a:pt x="16" y="116"/>
                    <a:pt x="28" y="115"/>
                    <a:pt x="41" y="113"/>
                  </a:cubicBezTo>
                  <a:cubicBezTo>
                    <a:pt x="41" y="113"/>
                    <a:pt x="41" y="113"/>
                    <a:pt x="41" y="113"/>
                  </a:cubicBezTo>
                  <a:cubicBezTo>
                    <a:pt x="7" y="0"/>
                    <a:pt x="7" y="0"/>
                    <a:pt x="7" y="0"/>
                  </a:cubicBezTo>
                </a:path>
              </a:pathLst>
            </a:custGeom>
            <a:solidFill>
              <a:srgbClr val="00A39E"/>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grpSp>
      <p:grpSp>
        <p:nvGrpSpPr>
          <p:cNvPr id="427" name="Group 4"/>
          <p:cNvGrpSpPr/>
          <p:nvPr userDrawn="1"/>
        </p:nvGrpSpPr>
        <p:grpSpPr>
          <a:xfrm rot="10800000" flipV="1">
            <a:off x="10318064" y="6225656"/>
            <a:ext cx="412706" cy="1299094"/>
            <a:chOff x="5502862" y="5355294"/>
            <a:chExt cx="412706" cy="1502706"/>
          </a:xfrm>
        </p:grpSpPr>
        <p:sp>
          <p:nvSpPr>
            <p:cNvPr id="428" name="Freeform 23"/>
            <p:cNvSpPr>
              <a:spLocks/>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29" name="Freeform 24"/>
            <p:cNvSpPr>
              <a:spLocks/>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30" name="Freeform 25"/>
            <p:cNvSpPr>
              <a:spLocks/>
            </p:cNvSpPr>
            <p:nvPr/>
          </p:nvSpPr>
          <p:spPr bwMode="auto">
            <a:xfrm>
              <a:off x="5601831" y="5786851"/>
              <a:ext cx="125899" cy="1068456"/>
            </a:xfrm>
            <a:custGeom>
              <a:avLst/>
              <a:gdLst>
                <a:gd name="T0" fmla="*/ 79 w 79"/>
                <a:gd name="T1" fmla="*/ 671 h 671"/>
                <a:gd name="T2" fmla="*/ 0 w 79"/>
                <a:gd name="T3" fmla="*/ 671 h 671"/>
                <a:gd name="T4" fmla="*/ 0 w 79"/>
                <a:gd name="T5" fmla="*/ 32 h 671"/>
                <a:gd name="T6" fmla="*/ 38 w 79"/>
                <a:gd name="T7" fmla="*/ 1 h 671"/>
                <a:gd name="T8" fmla="*/ 79 w 79"/>
                <a:gd name="T9" fmla="*/ 32 h 671"/>
                <a:gd name="T10" fmla="*/ 79 w 79"/>
                <a:gd name="T11" fmla="*/ 671 h 671"/>
              </a:gdLst>
              <a:ahLst/>
              <a:cxnLst>
                <a:cxn ang="0">
                  <a:pos x="T0" y="T1"/>
                </a:cxn>
                <a:cxn ang="0">
                  <a:pos x="T2" y="T3"/>
                </a:cxn>
                <a:cxn ang="0">
                  <a:pos x="T4" y="T5"/>
                </a:cxn>
                <a:cxn ang="0">
                  <a:pos x="T6" y="T7"/>
                </a:cxn>
                <a:cxn ang="0">
                  <a:pos x="T8" y="T9"/>
                </a:cxn>
                <a:cxn ang="0">
                  <a:pos x="T10" y="T11"/>
                </a:cxn>
              </a:cxnLst>
              <a:rect l="0" t="0" r="r" b="b"/>
              <a:pathLst>
                <a:path w="79" h="671">
                  <a:moveTo>
                    <a:pt x="79" y="671"/>
                  </a:moveTo>
                  <a:cubicBezTo>
                    <a:pt x="0" y="671"/>
                    <a:pt x="0" y="671"/>
                    <a:pt x="0" y="671"/>
                  </a:cubicBezTo>
                  <a:cubicBezTo>
                    <a:pt x="0" y="32"/>
                    <a:pt x="0" y="32"/>
                    <a:pt x="0" y="32"/>
                  </a:cubicBezTo>
                  <a:cubicBezTo>
                    <a:pt x="0" y="32"/>
                    <a:pt x="5" y="1"/>
                    <a:pt x="38" y="1"/>
                  </a:cubicBezTo>
                  <a:cubicBezTo>
                    <a:pt x="72" y="0"/>
                    <a:pt x="79" y="32"/>
                    <a:pt x="79" y="32"/>
                  </a:cubicBezTo>
                  <a:cubicBezTo>
                    <a:pt x="79" y="671"/>
                    <a:pt x="79" y="671"/>
                    <a:pt x="79" y="671"/>
                  </a:cubicBezTo>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31" name="Freeform 26"/>
            <p:cNvSpPr>
              <a:spLocks/>
            </p:cNvSpPr>
            <p:nvPr/>
          </p:nvSpPr>
          <p:spPr bwMode="auto">
            <a:xfrm>
              <a:off x="5724363"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B59B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32" name="Freeform 27"/>
            <p:cNvSpPr>
              <a:spLocks/>
            </p:cNvSpPr>
            <p:nvPr/>
          </p:nvSpPr>
          <p:spPr bwMode="auto">
            <a:xfrm>
              <a:off x="5502862"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33" name="Freeform 28"/>
            <p:cNvSpPr>
              <a:spLocks/>
            </p:cNvSpPr>
            <p:nvPr/>
          </p:nvSpPr>
          <p:spPr bwMode="auto">
            <a:xfrm>
              <a:off x="5599811" y="5357314"/>
              <a:ext cx="130611" cy="189185"/>
            </a:xfrm>
            <a:custGeom>
              <a:avLst/>
              <a:gdLst>
                <a:gd name="T0" fmla="*/ 0 w 82"/>
                <a:gd name="T1" fmla="*/ 110 h 119"/>
                <a:gd name="T2" fmla="*/ 82 w 82"/>
                <a:gd name="T3" fmla="*/ 111 h 119"/>
                <a:gd name="T4" fmla="*/ 48 w 82"/>
                <a:gd name="T5" fmla="*/ 0 h 119"/>
                <a:gd name="T6" fmla="*/ 28 w 82"/>
                <a:gd name="T7" fmla="*/ 0 h 119"/>
                <a:gd name="T8" fmla="*/ 0 w 82"/>
                <a:gd name="T9" fmla="*/ 110 h 119"/>
              </a:gdLst>
              <a:ahLst/>
              <a:cxnLst>
                <a:cxn ang="0">
                  <a:pos x="T0" y="T1"/>
                </a:cxn>
                <a:cxn ang="0">
                  <a:pos x="T2" y="T3"/>
                </a:cxn>
                <a:cxn ang="0">
                  <a:pos x="T4" y="T5"/>
                </a:cxn>
                <a:cxn ang="0">
                  <a:pos x="T6" y="T7"/>
                </a:cxn>
                <a:cxn ang="0">
                  <a:pos x="T8" y="T9"/>
                </a:cxn>
              </a:cxnLst>
              <a:rect l="0" t="0" r="r" b="b"/>
              <a:pathLst>
                <a:path w="82" h="119">
                  <a:moveTo>
                    <a:pt x="0" y="110"/>
                  </a:moveTo>
                  <a:cubicBezTo>
                    <a:pt x="0" y="110"/>
                    <a:pt x="39" y="119"/>
                    <a:pt x="82" y="111"/>
                  </a:cubicBezTo>
                  <a:cubicBezTo>
                    <a:pt x="48" y="0"/>
                    <a:pt x="48" y="0"/>
                    <a:pt x="48" y="0"/>
                  </a:cubicBezTo>
                  <a:cubicBezTo>
                    <a:pt x="28" y="0"/>
                    <a:pt x="28" y="0"/>
                    <a:pt x="28" y="0"/>
                  </a:cubicBezTo>
                  <a:cubicBezTo>
                    <a:pt x="0" y="110"/>
                    <a:pt x="0" y="110"/>
                    <a:pt x="0" y="110"/>
                  </a:cubicBezTo>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34" name="Freeform 40"/>
            <p:cNvSpPr>
              <a:spLocks/>
            </p:cNvSpPr>
            <p:nvPr/>
          </p:nvSpPr>
          <p:spPr bwMode="auto">
            <a:xfrm>
              <a:off x="5665117" y="5355294"/>
              <a:ext cx="250451" cy="1502706"/>
            </a:xfrm>
            <a:custGeom>
              <a:avLst/>
              <a:gdLst>
                <a:gd name="T0" fmla="*/ 34 w 157"/>
                <a:gd name="T1" fmla="*/ 0 h 944"/>
                <a:gd name="T2" fmla="*/ 0 w 157"/>
                <a:gd name="T3" fmla="*/ 1 h 944"/>
                <a:gd name="T4" fmla="*/ 0 w 157"/>
                <a:gd name="T5" fmla="*/ 1 h 944"/>
                <a:gd name="T6" fmla="*/ 7 w 157"/>
                <a:gd name="T7" fmla="*/ 1 h 944"/>
                <a:gd name="T8" fmla="*/ 41 w 157"/>
                <a:gd name="T9" fmla="*/ 112 h 944"/>
                <a:gd name="T10" fmla="*/ 40 w 157"/>
                <a:gd name="T11" fmla="*/ 113 h 944"/>
                <a:gd name="T12" fmla="*/ 95 w 157"/>
                <a:gd name="T13" fmla="*/ 284 h 944"/>
                <a:gd name="T14" fmla="*/ 94 w 157"/>
                <a:gd name="T15" fmla="*/ 286 h 944"/>
                <a:gd name="T16" fmla="*/ 100 w 157"/>
                <a:gd name="T17" fmla="*/ 301 h 944"/>
                <a:gd name="T18" fmla="*/ 100 w 157"/>
                <a:gd name="T19" fmla="*/ 941 h 944"/>
                <a:gd name="T20" fmla="*/ 39 w 157"/>
                <a:gd name="T21" fmla="*/ 941 h 944"/>
                <a:gd name="T22" fmla="*/ 39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7" y="1"/>
                    <a:pt x="7" y="1"/>
                    <a:pt x="7" y="1"/>
                  </a:cubicBezTo>
                  <a:cubicBezTo>
                    <a:pt x="41" y="112"/>
                    <a:pt x="41" y="112"/>
                    <a:pt x="41" y="112"/>
                  </a:cubicBezTo>
                  <a:cubicBezTo>
                    <a:pt x="41" y="112"/>
                    <a:pt x="41" y="113"/>
                    <a:pt x="40" y="113"/>
                  </a:cubicBezTo>
                  <a:cubicBezTo>
                    <a:pt x="95" y="284"/>
                    <a:pt x="95" y="284"/>
                    <a:pt x="95" y="284"/>
                  </a:cubicBezTo>
                  <a:cubicBezTo>
                    <a:pt x="94" y="286"/>
                    <a:pt x="94" y="286"/>
                    <a:pt x="94" y="286"/>
                  </a:cubicBezTo>
                  <a:cubicBezTo>
                    <a:pt x="98" y="293"/>
                    <a:pt x="100" y="301"/>
                    <a:pt x="100" y="301"/>
                  </a:cubicBezTo>
                  <a:cubicBezTo>
                    <a:pt x="100" y="941"/>
                    <a:pt x="100" y="941"/>
                    <a:pt x="100" y="941"/>
                  </a:cubicBezTo>
                  <a:cubicBezTo>
                    <a:pt x="39" y="941"/>
                    <a:pt x="39" y="941"/>
                    <a:pt x="39" y="941"/>
                  </a:cubicBezTo>
                  <a:cubicBezTo>
                    <a:pt x="39" y="942"/>
                    <a:pt x="39" y="942"/>
                    <a:pt x="39"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35" name="Freeform 41"/>
            <p:cNvSpPr>
              <a:spLocks/>
            </p:cNvSpPr>
            <p:nvPr/>
          </p:nvSpPr>
          <p:spPr bwMode="auto">
            <a:xfrm>
              <a:off x="5665117" y="5535727"/>
              <a:ext cx="151482" cy="295559"/>
            </a:xfrm>
            <a:custGeom>
              <a:avLst/>
              <a:gdLst>
                <a:gd name="T0" fmla="*/ 40 w 95"/>
                <a:gd name="T1" fmla="*/ 0 h 186"/>
                <a:gd name="T2" fmla="*/ 6 w 95"/>
                <a:gd name="T3" fmla="*/ 2 h 186"/>
                <a:gd name="T4" fmla="*/ 0 w 95"/>
                <a:gd name="T5" fmla="*/ 2 h 186"/>
                <a:gd name="T6" fmla="*/ 0 w 95"/>
                <a:gd name="T7" fmla="*/ 159 h 186"/>
                <a:gd name="T8" fmla="*/ 37 w 95"/>
                <a:gd name="T9" fmla="*/ 186 h 186"/>
                <a:gd name="T10" fmla="*/ 68 w 95"/>
                <a:gd name="T11" fmla="*/ 156 h 186"/>
                <a:gd name="T12" fmla="*/ 68 w 95"/>
                <a:gd name="T13" fmla="*/ 156 h 186"/>
                <a:gd name="T14" fmla="*/ 94 w 95"/>
                <a:gd name="T15" fmla="*/ 173 h 186"/>
                <a:gd name="T16" fmla="*/ 95 w 95"/>
                <a:gd name="T17" fmla="*/ 171 h 186"/>
                <a:gd name="T18" fmla="*/ 40 w 95"/>
                <a:gd name="T19"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186">
                  <a:moveTo>
                    <a:pt x="40" y="0"/>
                  </a:moveTo>
                  <a:cubicBezTo>
                    <a:pt x="28" y="2"/>
                    <a:pt x="16" y="2"/>
                    <a:pt x="6" y="2"/>
                  </a:cubicBezTo>
                  <a:cubicBezTo>
                    <a:pt x="4" y="2"/>
                    <a:pt x="2" y="2"/>
                    <a:pt x="0" y="2"/>
                  </a:cubicBezTo>
                  <a:cubicBezTo>
                    <a:pt x="0" y="159"/>
                    <a:pt x="0" y="159"/>
                    <a:pt x="0" y="159"/>
                  </a:cubicBezTo>
                  <a:cubicBezTo>
                    <a:pt x="24" y="159"/>
                    <a:pt x="34" y="177"/>
                    <a:pt x="37" y="186"/>
                  </a:cubicBezTo>
                  <a:cubicBezTo>
                    <a:pt x="39" y="179"/>
                    <a:pt x="45" y="157"/>
                    <a:pt x="68" y="156"/>
                  </a:cubicBezTo>
                  <a:cubicBezTo>
                    <a:pt x="68" y="156"/>
                    <a:pt x="68" y="156"/>
                    <a:pt x="68" y="156"/>
                  </a:cubicBezTo>
                  <a:cubicBezTo>
                    <a:pt x="82" y="156"/>
                    <a:pt x="89" y="165"/>
                    <a:pt x="94" y="173"/>
                  </a:cubicBezTo>
                  <a:cubicBezTo>
                    <a:pt x="95" y="171"/>
                    <a:pt x="95" y="171"/>
                    <a:pt x="95" y="171"/>
                  </a:cubicBezTo>
                  <a:cubicBezTo>
                    <a:pt x="40" y="0"/>
                    <a:pt x="40" y="0"/>
                    <a:pt x="40"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36" name="Freeform 42"/>
            <p:cNvSpPr>
              <a:spLocks/>
            </p:cNvSpPr>
            <p:nvPr/>
          </p:nvSpPr>
          <p:spPr bwMode="auto">
            <a:xfrm>
              <a:off x="5679185" y="5788871"/>
              <a:ext cx="62613" cy="1066436"/>
            </a:xfrm>
            <a:custGeom>
              <a:avLst/>
              <a:gdLst>
                <a:gd name="T0" fmla="*/ 0 w 39"/>
                <a:gd name="T1" fmla="*/ 0 h 670"/>
                <a:gd name="T2" fmla="*/ 0 w 39"/>
                <a:gd name="T3" fmla="*/ 670 h 670"/>
                <a:gd name="T4" fmla="*/ 39 w 39"/>
                <a:gd name="T5" fmla="*/ 670 h 670"/>
                <a:gd name="T6" fmla="*/ 39 w 39"/>
                <a:gd name="T7" fmla="*/ 669 h 670"/>
                <a:gd name="T8" fmla="*/ 37 w 39"/>
                <a:gd name="T9" fmla="*/ 669 h 670"/>
                <a:gd name="T10" fmla="*/ 37 w 39"/>
                <a:gd name="T11" fmla="*/ 29 h 670"/>
                <a:gd name="T12" fmla="*/ 37 w 39"/>
                <a:gd name="T13" fmla="*/ 27 h 670"/>
                <a:gd name="T14" fmla="*/ 0 w 39"/>
                <a:gd name="T15" fmla="*/ 0 h 6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670">
                  <a:moveTo>
                    <a:pt x="0" y="0"/>
                  </a:moveTo>
                  <a:cubicBezTo>
                    <a:pt x="0" y="670"/>
                    <a:pt x="0" y="670"/>
                    <a:pt x="0" y="670"/>
                  </a:cubicBezTo>
                  <a:cubicBezTo>
                    <a:pt x="39" y="670"/>
                    <a:pt x="39" y="670"/>
                    <a:pt x="39" y="670"/>
                  </a:cubicBezTo>
                  <a:cubicBezTo>
                    <a:pt x="39" y="669"/>
                    <a:pt x="39" y="669"/>
                    <a:pt x="39" y="669"/>
                  </a:cubicBezTo>
                  <a:cubicBezTo>
                    <a:pt x="37" y="669"/>
                    <a:pt x="37" y="669"/>
                    <a:pt x="37" y="669"/>
                  </a:cubicBezTo>
                  <a:cubicBezTo>
                    <a:pt x="37" y="29"/>
                    <a:pt x="37" y="29"/>
                    <a:pt x="37" y="29"/>
                  </a:cubicBezTo>
                  <a:cubicBezTo>
                    <a:pt x="37" y="29"/>
                    <a:pt x="37" y="28"/>
                    <a:pt x="37" y="27"/>
                  </a:cubicBezTo>
                  <a:cubicBezTo>
                    <a:pt x="34" y="18"/>
                    <a:pt x="24" y="0"/>
                    <a:pt x="0"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37" name="Freeform 43"/>
            <p:cNvSpPr>
              <a:spLocks/>
            </p:cNvSpPr>
            <p:nvPr/>
          </p:nvSpPr>
          <p:spPr bwMode="auto">
            <a:xfrm>
              <a:off x="5724363"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2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2" y="672"/>
                    <a:pt x="2" y="672"/>
                    <a:pt x="2"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38" name="Freeform 44"/>
            <p:cNvSpPr>
              <a:spLocks/>
            </p:cNvSpPr>
            <p:nvPr/>
          </p:nvSpPr>
          <p:spPr bwMode="auto">
            <a:xfrm>
              <a:off x="5665117" y="5357314"/>
              <a:ext cx="65306" cy="181106"/>
            </a:xfrm>
            <a:custGeom>
              <a:avLst/>
              <a:gdLst>
                <a:gd name="T0" fmla="*/ 7 w 41"/>
                <a:gd name="T1" fmla="*/ 0 h 114"/>
                <a:gd name="T2" fmla="*/ 0 w 41"/>
                <a:gd name="T3" fmla="*/ 0 h 114"/>
                <a:gd name="T4" fmla="*/ 0 w 41"/>
                <a:gd name="T5" fmla="*/ 114 h 114"/>
                <a:gd name="T6" fmla="*/ 6 w 41"/>
                <a:gd name="T7" fmla="*/ 114 h 114"/>
                <a:gd name="T8" fmla="*/ 40 w 41"/>
                <a:gd name="T9" fmla="*/ 112 h 114"/>
                <a:gd name="T10" fmla="*/ 41 w 41"/>
                <a:gd name="T11" fmla="*/ 111 h 114"/>
                <a:gd name="T12" fmla="*/ 7 w 41"/>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41" h="114">
                  <a:moveTo>
                    <a:pt x="7" y="0"/>
                  </a:moveTo>
                  <a:cubicBezTo>
                    <a:pt x="0" y="0"/>
                    <a:pt x="0" y="0"/>
                    <a:pt x="0" y="0"/>
                  </a:cubicBezTo>
                  <a:cubicBezTo>
                    <a:pt x="0" y="114"/>
                    <a:pt x="0" y="114"/>
                    <a:pt x="0" y="114"/>
                  </a:cubicBezTo>
                  <a:cubicBezTo>
                    <a:pt x="2" y="114"/>
                    <a:pt x="4" y="114"/>
                    <a:pt x="6" y="114"/>
                  </a:cubicBezTo>
                  <a:cubicBezTo>
                    <a:pt x="16" y="114"/>
                    <a:pt x="28" y="114"/>
                    <a:pt x="40" y="112"/>
                  </a:cubicBezTo>
                  <a:cubicBezTo>
                    <a:pt x="41" y="112"/>
                    <a:pt x="41" y="111"/>
                    <a:pt x="41" y="111"/>
                  </a:cubicBezTo>
                  <a:cubicBezTo>
                    <a:pt x="7" y="0"/>
                    <a:pt x="7" y="0"/>
                    <a:pt x="7"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grpSp>
      <p:grpSp>
        <p:nvGrpSpPr>
          <p:cNvPr id="439" name="Group 7"/>
          <p:cNvGrpSpPr/>
          <p:nvPr userDrawn="1"/>
        </p:nvGrpSpPr>
        <p:grpSpPr>
          <a:xfrm rot="10800000" flipV="1">
            <a:off x="9129780" y="6225657"/>
            <a:ext cx="407320" cy="1295020"/>
            <a:chOff x="6959786" y="5355294"/>
            <a:chExt cx="407320" cy="1502706"/>
          </a:xfrm>
        </p:grpSpPr>
        <p:sp>
          <p:nvSpPr>
            <p:cNvPr id="440" name="Freeform 17"/>
            <p:cNvSpPr>
              <a:spLocks/>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41" name="Freeform 18"/>
            <p:cNvSpPr>
              <a:spLocks/>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42" name="Freeform 19"/>
            <p:cNvSpPr>
              <a:spLocks/>
            </p:cNvSpPr>
            <p:nvPr/>
          </p:nvSpPr>
          <p:spPr bwMode="auto">
            <a:xfrm>
              <a:off x="7058755" y="5786851"/>
              <a:ext cx="123879" cy="1068456"/>
            </a:xfrm>
            <a:custGeom>
              <a:avLst/>
              <a:gdLst>
                <a:gd name="T0" fmla="*/ 78 w 78"/>
                <a:gd name="T1" fmla="*/ 671 h 671"/>
                <a:gd name="T2" fmla="*/ 0 w 78"/>
                <a:gd name="T3" fmla="*/ 671 h 671"/>
                <a:gd name="T4" fmla="*/ 0 w 78"/>
                <a:gd name="T5" fmla="*/ 32 h 671"/>
                <a:gd name="T6" fmla="*/ 38 w 78"/>
                <a:gd name="T7" fmla="*/ 1 h 671"/>
                <a:gd name="T8" fmla="*/ 78 w 78"/>
                <a:gd name="T9" fmla="*/ 32 h 671"/>
                <a:gd name="T10" fmla="*/ 78 w 78"/>
                <a:gd name="T11" fmla="*/ 671 h 671"/>
              </a:gdLst>
              <a:ahLst/>
              <a:cxnLst>
                <a:cxn ang="0">
                  <a:pos x="T0" y="T1"/>
                </a:cxn>
                <a:cxn ang="0">
                  <a:pos x="T2" y="T3"/>
                </a:cxn>
                <a:cxn ang="0">
                  <a:pos x="T4" y="T5"/>
                </a:cxn>
                <a:cxn ang="0">
                  <a:pos x="T6" y="T7"/>
                </a:cxn>
                <a:cxn ang="0">
                  <a:pos x="T8" y="T9"/>
                </a:cxn>
                <a:cxn ang="0">
                  <a:pos x="T10" y="T11"/>
                </a:cxn>
              </a:cxnLst>
              <a:rect l="0" t="0" r="r" b="b"/>
              <a:pathLst>
                <a:path w="78" h="671">
                  <a:moveTo>
                    <a:pt x="78" y="671"/>
                  </a:moveTo>
                  <a:cubicBezTo>
                    <a:pt x="0" y="671"/>
                    <a:pt x="0" y="671"/>
                    <a:pt x="0" y="671"/>
                  </a:cubicBezTo>
                  <a:cubicBezTo>
                    <a:pt x="0" y="32"/>
                    <a:pt x="0" y="32"/>
                    <a:pt x="0" y="32"/>
                  </a:cubicBezTo>
                  <a:cubicBezTo>
                    <a:pt x="0" y="32"/>
                    <a:pt x="4" y="1"/>
                    <a:pt x="38" y="1"/>
                  </a:cubicBezTo>
                  <a:cubicBezTo>
                    <a:pt x="72" y="0"/>
                    <a:pt x="78" y="32"/>
                    <a:pt x="78" y="32"/>
                  </a:cubicBezTo>
                  <a:cubicBezTo>
                    <a:pt x="78" y="671"/>
                    <a:pt x="78" y="671"/>
                    <a:pt x="78" y="671"/>
                  </a:cubicBezTo>
                </a:path>
              </a:pathLst>
            </a:custGeom>
            <a:solidFill>
              <a:srgbClr val="44546A">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43" name="Freeform 20"/>
            <p:cNvSpPr>
              <a:spLocks/>
            </p:cNvSpPr>
            <p:nvPr/>
          </p:nvSpPr>
          <p:spPr bwMode="auto">
            <a:xfrm>
              <a:off x="7181287"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F778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44" name="Freeform 21"/>
            <p:cNvSpPr>
              <a:spLocks/>
            </p:cNvSpPr>
            <p:nvPr/>
          </p:nvSpPr>
          <p:spPr bwMode="auto">
            <a:xfrm>
              <a:off x="6959786"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44546A">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45" name="Freeform 22"/>
            <p:cNvSpPr>
              <a:spLocks/>
            </p:cNvSpPr>
            <p:nvPr/>
          </p:nvSpPr>
          <p:spPr bwMode="auto">
            <a:xfrm>
              <a:off x="7056735" y="5357314"/>
              <a:ext cx="130611" cy="191204"/>
            </a:xfrm>
            <a:custGeom>
              <a:avLst/>
              <a:gdLst>
                <a:gd name="T0" fmla="*/ 0 w 82"/>
                <a:gd name="T1" fmla="*/ 110 h 120"/>
                <a:gd name="T2" fmla="*/ 82 w 82"/>
                <a:gd name="T3" fmla="*/ 112 h 120"/>
                <a:gd name="T4" fmla="*/ 48 w 82"/>
                <a:gd name="T5" fmla="*/ 0 h 120"/>
                <a:gd name="T6" fmla="*/ 28 w 82"/>
                <a:gd name="T7" fmla="*/ 0 h 120"/>
                <a:gd name="T8" fmla="*/ 0 w 82"/>
                <a:gd name="T9" fmla="*/ 110 h 120"/>
              </a:gdLst>
              <a:ahLst/>
              <a:cxnLst>
                <a:cxn ang="0">
                  <a:pos x="T0" y="T1"/>
                </a:cxn>
                <a:cxn ang="0">
                  <a:pos x="T2" y="T3"/>
                </a:cxn>
                <a:cxn ang="0">
                  <a:pos x="T4" y="T5"/>
                </a:cxn>
                <a:cxn ang="0">
                  <a:pos x="T6" y="T7"/>
                </a:cxn>
                <a:cxn ang="0">
                  <a:pos x="T8" y="T9"/>
                </a:cxn>
              </a:cxnLst>
              <a:rect l="0" t="0" r="r" b="b"/>
              <a:pathLst>
                <a:path w="82" h="120">
                  <a:moveTo>
                    <a:pt x="0" y="110"/>
                  </a:moveTo>
                  <a:cubicBezTo>
                    <a:pt x="0" y="110"/>
                    <a:pt x="39" y="120"/>
                    <a:pt x="82" y="112"/>
                  </a:cubicBezTo>
                  <a:cubicBezTo>
                    <a:pt x="48" y="0"/>
                    <a:pt x="48" y="0"/>
                    <a:pt x="48" y="0"/>
                  </a:cubicBezTo>
                  <a:cubicBezTo>
                    <a:pt x="28" y="0"/>
                    <a:pt x="28" y="0"/>
                    <a:pt x="28" y="0"/>
                  </a:cubicBezTo>
                  <a:cubicBezTo>
                    <a:pt x="0" y="110"/>
                    <a:pt x="0" y="110"/>
                    <a:pt x="0" y="110"/>
                  </a:cubicBezTo>
                </a:path>
              </a:pathLst>
            </a:custGeom>
            <a:solidFill>
              <a:srgbClr val="44546A">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46" name="Freeform 45"/>
            <p:cNvSpPr>
              <a:spLocks/>
            </p:cNvSpPr>
            <p:nvPr/>
          </p:nvSpPr>
          <p:spPr bwMode="auto">
            <a:xfrm>
              <a:off x="7117328" y="5355294"/>
              <a:ext cx="249778" cy="1502706"/>
            </a:xfrm>
            <a:custGeom>
              <a:avLst/>
              <a:gdLst>
                <a:gd name="T0" fmla="*/ 34 w 157"/>
                <a:gd name="T1" fmla="*/ 0 h 944"/>
                <a:gd name="T2" fmla="*/ 0 w 157"/>
                <a:gd name="T3" fmla="*/ 1 h 944"/>
                <a:gd name="T4" fmla="*/ 0 w 157"/>
                <a:gd name="T5" fmla="*/ 1 h 944"/>
                <a:gd name="T6" fmla="*/ 10 w 157"/>
                <a:gd name="T7" fmla="*/ 1 h 944"/>
                <a:gd name="T8" fmla="*/ 44 w 157"/>
                <a:gd name="T9" fmla="*/ 113 h 944"/>
                <a:gd name="T10" fmla="*/ 44 w 157"/>
                <a:gd name="T11" fmla="*/ 113 h 944"/>
                <a:gd name="T12" fmla="*/ 98 w 157"/>
                <a:gd name="T13" fmla="*/ 284 h 944"/>
                <a:gd name="T14" fmla="*/ 97 w 157"/>
                <a:gd name="T15" fmla="*/ 286 h 944"/>
                <a:gd name="T16" fmla="*/ 103 w 157"/>
                <a:gd name="T17" fmla="*/ 301 h 944"/>
                <a:gd name="T18" fmla="*/ 103 w 157"/>
                <a:gd name="T19" fmla="*/ 941 h 944"/>
                <a:gd name="T20" fmla="*/ 41 w 157"/>
                <a:gd name="T21" fmla="*/ 941 h 944"/>
                <a:gd name="T22" fmla="*/ 41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10" y="1"/>
                    <a:pt x="10" y="1"/>
                    <a:pt x="10" y="1"/>
                  </a:cubicBezTo>
                  <a:cubicBezTo>
                    <a:pt x="44" y="113"/>
                    <a:pt x="44" y="113"/>
                    <a:pt x="44" y="113"/>
                  </a:cubicBezTo>
                  <a:cubicBezTo>
                    <a:pt x="44" y="113"/>
                    <a:pt x="44" y="113"/>
                    <a:pt x="44" y="113"/>
                  </a:cubicBezTo>
                  <a:cubicBezTo>
                    <a:pt x="98" y="284"/>
                    <a:pt x="98" y="284"/>
                    <a:pt x="98" y="284"/>
                  </a:cubicBezTo>
                  <a:cubicBezTo>
                    <a:pt x="97" y="286"/>
                    <a:pt x="97" y="286"/>
                    <a:pt x="97" y="286"/>
                  </a:cubicBezTo>
                  <a:cubicBezTo>
                    <a:pt x="101" y="293"/>
                    <a:pt x="103" y="301"/>
                    <a:pt x="103" y="301"/>
                  </a:cubicBezTo>
                  <a:cubicBezTo>
                    <a:pt x="103" y="941"/>
                    <a:pt x="103" y="941"/>
                    <a:pt x="103" y="941"/>
                  </a:cubicBezTo>
                  <a:cubicBezTo>
                    <a:pt x="41" y="941"/>
                    <a:pt x="41" y="941"/>
                    <a:pt x="41" y="941"/>
                  </a:cubicBezTo>
                  <a:cubicBezTo>
                    <a:pt x="41" y="942"/>
                    <a:pt x="41" y="942"/>
                    <a:pt x="41"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47" name="Freeform 46"/>
            <p:cNvSpPr>
              <a:spLocks/>
            </p:cNvSpPr>
            <p:nvPr/>
          </p:nvSpPr>
          <p:spPr bwMode="auto">
            <a:xfrm>
              <a:off x="7117328" y="5535727"/>
              <a:ext cx="156195" cy="295559"/>
            </a:xfrm>
            <a:custGeom>
              <a:avLst/>
              <a:gdLst>
                <a:gd name="T0" fmla="*/ 44 w 98"/>
                <a:gd name="T1" fmla="*/ 0 h 186"/>
                <a:gd name="T2" fmla="*/ 9 w 98"/>
                <a:gd name="T3" fmla="*/ 3 h 186"/>
                <a:gd name="T4" fmla="*/ 0 w 98"/>
                <a:gd name="T5" fmla="*/ 3 h 186"/>
                <a:gd name="T6" fmla="*/ 0 w 98"/>
                <a:gd name="T7" fmla="*/ 159 h 186"/>
                <a:gd name="T8" fmla="*/ 1 w 98"/>
                <a:gd name="T9" fmla="*/ 159 h 186"/>
                <a:gd name="T10" fmla="*/ 2 w 98"/>
                <a:gd name="T11" fmla="*/ 159 h 186"/>
                <a:gd name="T12" fmla="*/ 40 w 98"/>
                <a:gd name="T13" fmla="*/ 186 h 186"/>
                <a:gd name="T14" fmla="*/ 71 w 98"/>
                <a:gd name="T15" fmla="*/ 156 h 186"/>
                <a:gd name="T16" fmla="*/ 71 w 98"/>
                <a:gd name="T17" fmla="*/ 156 h 186"/>
                <a:gd name="T18" fmla="*/ 97 w 98"/>
                <a:gd name="T19" fmla="*/ 173 h 186"/>
                <a:gd name="T20" fmla="*/ 98 w 98"/>
                <a:gd name="T21" fmla="*/ 171 h 186"/>
                <a:gd name="T22" fmla="*/ 44 w 98"/>
                <a:gd name="T2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 h="186">
                  <a:moveTo>
                    <a:pt x="44" y="0"/>
                  </a:moveTo>
                  <a:cubicBezTo>
                    <a:pt x="31" y="2"/>
                    <a:pt x="20" y="3"/>
                    <a:pt x="9" y="3"/>
                  </a:cubicBezTo>
                  <a:cubicBezTo>
                    <a:pt x="6" y="3"/>
                    <a:pt x="3" y="3"/>
                    <a:pt x="0" y="3"/>
                  </a:cubicBezTo>
                  <a:cubicBezTo>
                    <a:pt x="0" y="159"/>
                    <a:pt x="0" y="159"/>
                    <a:pt x="0" y="159"/>
                  </a:cubicBezTo>
                  <a:cubicBezTo>
                    <a:pt x="0" y="159"/>
                    <a:pt x="1" y="159"/>
                    <a:pt x="1" y="159"/>
                  </a:cubicBezTo>
                  <a:cubicBezTo>
                    <a:pt x="2" y="159"/>
                    <a:pt x="2" y="159"/>
                    <a:pt x="2" y="159"/>
                  </a:cubicBezTo>
                  <a:cubicBezTo>
                    <a:pt x="27" y="159"/>
                    <a:pt x="37" y="177"/>
                    <a:pt x="40" y="186"/>
                  </a:cubicBezTo>
                  <a:cubicBezTo>
                    <a:pt x="42" y="179"/>
                    <a:pt x="48" y="157"/>
                    <a:pt x="71" y="156"/>
                  </a:cubicBezTo>
                  <a:cubicBezTo>
                    <a:pt x="71" y="156"/>
                    <a:pt x="71" y="156"/>
                    <a:pt x="71" y="156"/>
                  </a:cubicBezTo>
                  <a:cubicBezTo>
                    <a:pt x="85" y="156"/>
                    <a:pt x="92" y="165"/>
                    <a:pt x="97" y="173"/>
                  </a:cubicBezTo>
                  <a:cubicBezTo>
                    <a:pt x="98" y="171"/>
                    <a:pt x="98" y="171"/>
                    <a:pt x="98" y="171"/>
                  </a:cubicBezTo>
                  <a:cubicBezTo>
                    <a:pt x="44" y="0"/>
                    <a:pt x="44" y="0"/>
                    <a:pt x="44"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48" name="Freeform 47"/>
            <p:cNvSpPr>
              <a:spLocks/>
            </p:cNvSpPr>
            <p:nvPr/>
          </p:nvSpPr>
          <p:spPr bwMode="auto">
            <a:xfrm>
              <a:off x="7117328" y="5788871"/>
              <a:ext cx="65306" cy="1066436"/>
            </a:xfrm>
            <a:custGeom>
              <a:avLst/>
              <a:gdLst>
                <a:gd name="T0" fmla="*/ 2 w 41"/>
                <a:gd name="T1" fmla="*/ 0 h 670"/>
                <a:gd name="T2" fmla="*/ 1 w 41"/>
                <a:gd name="T3" fmla="*/ 0 h 670"/>
                <a:gd name="T4" fmla="*/ 0 w 41"/>
                <a:gd name="T5" fmla="*/ 0 h 670"/>
                <a:gd name="T6" fmla="*/ 0 w 41"/>
                <a:gd name="T7" fmla="*/ 670 h 670"/>
                <a:gd name="T8" fmla="*/ 41 w 41"/>
                <a:gd name="T9" fmla="*/ 670 h 670"/>
                <a:gd name="T10" fmla="*/ 41 w 41"/>
                <a:gd name="T11" fmla="*/ 669 h 670"/>
                <a:gd name="T12" fmla="*/ 40 w 41"/>
                <a:gd name="T13" fmla="*/ 669 h 670"/>
                <a:gd name="T14" fmla="*/ 40 w 41"/>
                <a:gd name="T15" fmla="*/ 29 h 670"/>
                <a:gd name="T16" fmla="*/ 40 w 41"/>
                <a:gd name="T17" fmla="*/ 27 h 670"/>
                <a:gd name="T18" fmla="*/ 2 w 41"/>
                <a:gd name="T19" fmla="*/ 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670">
                  <a:moveTo>
                    <a:pt x="2" y="0"/>
                  </a:moveTo>
                  <a:cubicBezTo>
                    <a:pt x="2" y="0"/>
                    <a:pt x="2" y="0"/>
                    <a:pt x="1" y="0"/>
                  </a:cubicBezTo>
                  <a:cubicBezTo>
                    <a:pt x="1" y="0"/>
                    <a:pt x="0" y="0"/>
                    <a:pt x="0" y="0"/>
                  </a:cubicBezTo>
                  <a:cubicBezTo>
                    <a:pt x="0" y="670"/>
                    <a:pt x="0" y="670"/>
                    <a:pt x="0" y="670"/>
                  </a:cubicBezTo>
                  <a:cubicBezTo>
                    <a:pt x="41" y="670"/>
                    <a:pt x="41" y="670"/>
                    <a:pt x="41" y="670"/>
                  </a:cubicBezTo>
                  <a:cubicBezTo>
                    <a:pt x="41" y="669"/>
                    <a:pt x="41" y="669"/>
                    <a:pt x="41" y="669"/>
                  </a:cubicBezTo>
                  <a:cubicBezTo>
                    <a:pt x="40" y="669"/>
                    <a:pt x="40" y="669"/>
                    <a:pt x="40" y="669"/>
                  </a:cubicBezTo>
                  <a:cubicBezTo>
                    <a:pt x="40" y="29"/>
                    <a:pt x="40" y="29"/>
                    <a:pt x="40" y="29"/>
                  </a:cubicBezTo>
                  <a:cubicBezTo>
                    <a:pt x="40" y="29"/>
                    <a:pt x="40" y="28"/>
                    <a:pt x="40" y="27"/>
                  </a:cubicBezTo>
                  <a:cubicBezTo>
                    <a:pt x="37" y="18"/>
                    <a:pt x="27" y="0"/>
                    <a:pt x="2" y="0"/>
                  </a:cubicBezTo>
                </a:path>
              </a:pathLst>
            </a:custGeom>
            <a:solidFill>
              <a:srgbClr val="44546A"/>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49" name="Freeform 48"/>
            <p:cNvSpPr>
              <a:spLocks/>
            </p:cNvSpPr>
            <p:nvPr/>
          </p:nvSpPr>
          <p:spPr bwMode="auto">
            <a:xfrm>
              <a:off x="7181287"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1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1" y="672"/>
                    <a:pt x="1" y="672"/>
                    <a:pt x="1"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44546A"/>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50" name="Freeform 49"/>
            <p:cNvSpPr>
              <a:spLocks/>
            </p:cNvSpPr>
            <p:nvPr/>
          </p:nvSpPr>
          <p:spPr bwMode="auto">
            <a:xfrm>
              <a:off x="7117328" y="5357314"/>
              <a:ext cx="70019" cy="183125"/>
            </a:xfrm>
            <a:custGeom>
              <a:avLst/>
              <a:gdLst>
                <a:gd name="T0" fmla="*/ 10 w 44"/>
                <a:gd name="T1" fmla="*/ 0 h 115"/>
                <a:gd name="T2" fmla="*/ 0 w 44"/>
                <a:gd name="T3" fmla="*/ 0 h 115"/>
                <a:gd name="T4" fmla="*/ 0 w 44"/>
                <a:gd name="T5" fmla="*/ 115 h 115"/>
                <a:gd name="T6" fmla="*/ 9 w 44"/>
                <a:gd name="T7" fmla="*/ 115 h 115"/>
                <a:gd name="T8" fmla="*/ 44 w 44"/>
                <a:gd name="T9" fmla="*/ 112 h 115"/>
                <a:gd name="T10" fmla="*/ 44 w 44"/>
                <a:gd name="T11" fmla="*/ 112 h 115"/>
                <a:gd name="T12" fmla="*/ 10 w 44"/>
                <a:gd name="T13" fmla="*/ 0 h 115"/>
              </a:gdLst>
              <a:ahLst/>
              <a:cxnLst>
                <a:cxn ang="0">
                  <a:pos x="T0" y="T1"/>
                </a:cxn>
                <a:cxn ang="0">
                  <a:pos x="T2" y="T3"/>
                </a:cxn>
                <a:cxn ang="0">
                  <a:pos x="T4" y="T5"/>
                </a:cxn>
                <a:cxn ang="0">
                  <a:pos x="T6" y="T7"/>
                </a:cxn>
                <a:cxn ang="0">
                  <a:pos x="T8" y="T9"/>
                </a:cxn>
                <a:cxn ang="0">
                  <a:pos x="T10" y="T11"/>
                </a:cxn>
                <a:cxn ang="0">
                  <a:pos x="T12" y="T13"/>
                </a:cxn>
              </a:cxnLst>
              <a:rect l="0" t="0" r="r" b="b"/>
              <a:pathLst>
                <a:path w="44" h="115">
                  <a:moveTo>
                    <a:pt x="10" y="0"/>
                  </a:moveTo>
                  <a:cubicBezTo>
                    <a:pt x="0" y="0"/>
                    <a:pt x="0" y="0"/>
                    <a:pt x="0" y="0"/>
                  </a:cubicBezTo>
                  <a:cubicBezTo>
                    <a:pt x="0" y="115"/>
                    <a:pt x="0" y="115"/>
                    <a:pt x="0" y="115"/>
                  </a:cubicBezTo>
                  <a:cubicBezTo>
                    <a:pt x="3" y="115"/>
                    <a:pt x="6" y="115"/>
                    <a:pt x="9" y="115"/>
                  </a:cubicBezTo>
                  <a:cubicBezTo>
                    <a:pt x="20" y="115"/>
                    <a:pt x="31" y="114"/>
                    <a:pt x="44" y="112"/>
                  </a:cubicBezTo>
                  <a:cubicBezTo>
                    <a:pt x="44" y="112"/>
                    <a:pt x="44" y="112"/>
                    <a:pt x="44" y="112"/>
                  </a:cubicBezTo>
                  <a:cubicBezTo>
                    <a:pt x="10" y="0"/>
                    <a:pt x="10" y="0"/>
                    <a:pt x="10" y="0"/>
                  </a:cubicBezTo>
                </a:path>
              </a:pathLst>
            </a:custGeom>
            <a:solidFill>
              <a:srgbClr val="44546A"/>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grpSp>
      <p:grpSp>
        <p:nvGrpSpPr>
          <p:cNvPr id="451" name="Group 5"/>
          <p:cNvGrpSpPr/>
          <p:nvPr userDrawn="1"/>
        </p:nvGrpSpPr>
        <p:grpSpPr>
          <a:xfrm rot="10800000" flipV="1">
            <a:off x="9694312" y="6225657"/>
            <a:ext cx="403952" cy="2106477"/>
            <a:chOff x="6007804" y="4266641"/>
            <a:chExt cx="403952" cy="2588666"/>
          </a:xfrm>
        </p:grpSpPr>
        <p:sp>
          <p:nvSpPr>
            <p:cNvPr id="452" name="Freeform 29"/>
            <p:cNvSpPr>
              <a:spLocks/>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53" name="Freeform 30"/>
            <p:cNvSpPr>
              <a:spLocks/>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54" name="Freeform 31"/>
            <p:cNvSpPr>
              <a:spLocks/>
            </p:cNvSpPr>
            <p:nvPr/>
          </p:nvSpPr>
          <p:spPr bwMode="auto">
            <a:xfrm>
              <a:off x="6104752" y="4694831"/>
              <a:ext cx="125899" cy="2160476"/>
            </a:xfrm>
            <a:custGeom>
              <a:avLst/>
              <a:gdLst>
                <a:gd name="T0" fmla="*/ 79 w 79"/>
                <a:gd name="T1" fmla="*/ 1357 h 1357"/>
                <a:gd name="T2" fmla="*/ 0 w 79"/>
                <a:gd name="T3" fmla="*/ 1357 h 1357"/>
                <a:gd name="T4" fmla="*/ 0 w 79"/>
                <a:gd name="T5" fmla="*/ 32 h 1357"/>
                <a:gd name="T6" fmla="*/ 39 w 79"/>
                <a:gd name="T7" fmla="*/ 1 h 1357"/>
                <a:gd name="T8" fmla="*/ 79 w 79"/>
                <a:gd name="T9" fmla="*/ 32 h 1357"/>
                <a:gd name="T10" fmla="*/ 79 w 79"/>
                <a:gd name="T11" fmla="*/ 1357 h 1357"/>
              </a:gdLst>
              <a:ahLst/>
              <a:cxnLst>
                <a:cxn ang="0">
                  <a:pos x="T0" y="T1"/>
                </a:cxn>
                <a:cxn ang="0">
                  <a:pos x="T2" y="T3"/>
                </a:cxn>
                <a:cxn ang="0">
                  <a:pos x="T4" y="T5"/>
                </a:cxn>
                <a:cxn ang="0">
                  <a:pos x="T6" y="T7"/>
                </a:cxn>
                <a:cxn ang="0">
                  <a:pos x="T8" y="T9"/>
                </a:cxn>
                <a:cxn ang="0">
                  <a:pos x="T10" y="T11"/>
                </a:cxn>
              </a:cxnLst>
              <a:rect l="0" t="0" r="r" b="b"/>
              <a:pathLst>
                <a:path w="79" h="1357">
                  <a:moveTo>
                    <a:pt x="79" y="1357"/>
                  </a:moveTo>
                  <a:cubicBezTo>
                    <a:pt x="0" y="1357"/>
                    <a:pt x="0" y="1357"/>
                    <a:pt x="0" y="1357"/>
                  </a:cubicBezTo>
                  <a:cubicBezTo>
                    <a:pt x="0" y="32"/>
                    <a:pt x="0" y="32"/>
                    <a:pt x="0" y="32"/>
                  </a:cubicBezTo>
                  <a:cubicBezTo>
                    <a:pt x="0" y="32"/>
                    <a:pt x="5" y="1"/>
                    <a:pt x="39" y="1"/>
                  </a:cubicBezTo>
                  <a:cubicBezTo>
                    <a:pt x="73" y="0"/>
                    <a:pt x="79" y="32"/>
                    <a:pt x="79" y="32"/>
                  </a:cubicBezTo>
                  <a:cubicBezTo>
                    <a:pt x="79" y="1357"/>
                    <a:pt x="79" y="1357"/>
                    <a:pt x="79" y="1357"/>
                  </a:cubicBezTo>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55" name="Freeform 32"/>
            <p:cNvSpPr>
              <a:spLocks/>
            </p:cNvSpPr>
            <p:nvPr/>
          </p:nvSpPr>
          <p:spPr bwMode="auto">
            <a:xfrm>
              <a:off x="6228631" y="4692138"/>
              <a:ext cx="100315" cy="2161149"/>
            </a:xfrm>
            <a:custGeom>
              <a:avLst/>
              <a:gdLst>
                <a:gd name="T0" fmla="*/ 63 w 63"/>
                <a:gd name="T1" fmla="*/ 1358 h 1358"/>
                <a:gd name="T2" fmla="*/ 0 w 63"/>
                <a:gd name="T3" fmla="*/ 1358 h 1358"/>
                <a:gd name="T4" fmla="*/ 0 w 63"/>
                <a:gd name="T5" fmla="*/ 32 h 1358"/>
                <a:gd name="T6" fmla="*/ 30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0" y="0"/>
                  </a:cubicBezTo>
                  <a:cubicBezTo>
                    <a:pt x="57" y="0"/>
                    <a:pt x="63" y="32"/>
                    <a:pt x="63" y="32"/>
                  </a:cubicBezTo>
                  <a:cubicBezTo>
                    <a:pt x="63" y="1358"/>
                    <a:pt x="63" y="1358"/>
                    <a:pt x="63" y="1358"/>
                  </a:cubicBezTo>
                </a:path>
              </a:pathLst>
            </a:custGeom>
            <a:solidFill>
              <a:srgbClr val="FFB1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56" name="Freeform 33"/>
            <p:cNvSpPr>
              <a:spLocks/>
            </p:cNvSpPr>
            <p:nvPr/>
          </p:nvSpPr>
          <p:spPr bwMode="auto">
            <a:xfrm>
              <a:off x="6007804" y="4692138"/>
              <a:ext cx="100315" cy="2161149"/>
            </a:xfrm>
            <a:custGeom>
              <a:avLst/>
              <a:gdLst>
                <a:gd name="T0" fmla="*/ 63 w 63"/>
                <a:gd name="T1" fmla="*/ 1358 h 1358"/>
                <a:gd name="T2" fmla="*/ 0 w 63"/>
                <a:gd name="T3" fmla="*/ 1358 h 1358"/>
                <a:gd name="T4" fmla="*/ 0 w 63"/>
                <a:gd name="T5" fmla="*/ 32 h 1358"/>
                <a:gd name="T6" fmla="*/ 31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1" y="0"/>
                  </a:cubicBezTo>
                  <a:cubicBezTo>
                    <a:pt x="58" y="0"/>
                    <a:pt x="63" y="32"/>
                    <a:pt x="63" y="32"/>
                  </a:cubicBezTo>
                  <a:lnTo>
                    <a:pt x="63" y="1358"/>
                  </a:lnTo>
                  <a:close/>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57" name="Freeform 34"/>
            <p:cNvSpPr>
              <a:spLocks/>
            </p:cNvSpPr>
            <p:nvPr/>
          </p:nvSpPr>
          <p:spPr bwMode="auto">
            <a:xfrm>
              <a:off x="6104752" y="4268661"/>
              <a:ext cx="129265" cy="185818"/>
            </a:xfrm>
            <a:custGeom>
              <a:avLst/>
              <a:gdLst>
                <a:gd name="T0" fmla="*/ 0 w 81"/>
                <a:gd name="T1" fmla="*/ 107 h 117"/>
                <a:gd name="T2" fmla="*/ 81 w 81"/>
                <a:gd name="T3" fmla="*/ 109 h 117"/>
                <a:gd name="T4" fmla="*/ 48 w 81"/>
                <a:gd name="T5" fmla="*/ 0 h 117"/>
                <a:gd name="T6" fmla="*/ 28 w 81"/>
                <a:gd name="T7" fmla="*/ 0 h 117"/>
                <a:gd name="T8" fmla="*/ 0 w 81"/>
                <a:gd name="T9" fmla="*/ 107 h 117"/>
              </a:gdLst>
              <a:ahLst/>
              <a:cxnLst>
                <a:cxn ang="0">
                  <a:pos x="T0" y="T1"/>
                </a:cxn>
                <a:cxn ang="0">
                  <a:pos x="T2" y="T3"/>
                </a:cxn>
                <a:cxn ang="0">
                  <a:pos x="T4" y="T5"/>
                </a:cxn>
                <a:cxn ang="0">
                  <a:pos x="T6" y="T7"/>
                </a:cxn>
                <a:cxn ang="0">
                  <a:pos x="T8" y="T9"/>
                </a:cxn>
              </a:cxnLst>
              <a:rect l="0" t="0" r="r" b="b"/>
              <a:pathLst>
                <a:path w="81" h="117">
                  <a:moveTo>
                    <a:pt x="0" y="107"/>
                  </a:moveTo>
                  <a:cubicBezTo>
                    <a:pt x="0" y="107"/>
                    <a:pt x="39" y="117"/>
                    <a:pt x="81" y="109"/>
                  </a:cubicBezTo>
                  <a:cubicBezTo>
                    <a:pt x="48" y="0"/>
                    <a:pt x="48" y="0"/>
                    <a:pt x="48" y="0"/>
                  </a:cubicBezTo>
                  <a:cubicBezTo>
                    <a:pt x="28" y="0"/>
                    <a:pt x="28" y="0"/>
                    <a:pt x="28" y="0"/>
                  </a:cubicBezTo>
                  <a:cubicBezTo>
                    <a:pt x="0" y="107"/>
                    <a:pt x="0" y="107"/>
                    <a:pt x="0" y="107"/>
                  </a:cubicBezTo>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58" name="Freeform 50"/>
            <p:cNvSpPr>
              <a:spLocks/>
            </p:cNvSpPr>
            <p:nvPr/>
          </p:nvSpPr>
          <p:spPr bwMode="auto">
            <a:xfrm>
              <a:off x="6173424" y="4266641"/>
              <a:ext cx="238332" cy="2588666"/>
            </a:xfrm>
            <a:custGeom>
              <a:avLst/>
              <a:gdLst>
                <a:gd name="T0" fmla="*/ 27 w 150"/>
                <a:gd name="T1" fmla="*/ 0 h 1626"/>
                <a:gd name="T2" fmla="*/ 0 w 150"/>
                <a:gd name="T3" fmla="*/ 1 h 1626"/>
                <a:gd name="T4" fmla="*/ 5 w 150"/>
                <a:gd name="T5" fmla="*/ 1 h 1626"/>
                <a:gd name="T6" fmla="*/ 38 w 150"/>
                <a:gd name="T7" fmla="*/ 110 h 1626"/>
                <a:gd name="T8" fmla="*/ 92 w 150"/>
                <a:gd name="T9" fmla="*/ 282 h 1626"/>
                <a:gd name="T10" fmla="*/ 92 w 150"/>
                <a:gd name="T11" fmla="*/ 284 h 1626"/>
                <a:gd name="T12" fmla="*/ 98 w 150"/>
                <a:gd name="T13" fmla="*/ 299 h 1626"/>
                <a:gd name="T14" fmla="*/ 98 w 150"/>
                <a:gd name="T15" fmla="*/ 1625 h 1626"/>
                <a:gd name="T16" fmla="*/ 36 w 150"/>
                <a:gd name="T17" fmla="*/ 1625 h 1626"/>
                <a:gd name="T18" fmla="*/ 36 w 150"/>
                <a:gd name="T19" fmla="*/ 1626 h 1626"/>
                <a:gd name="T20" fmla="*/ 150 w 150"/>
                <a:gd name="T21" fmla="*/ 1626 h 1626"/>
                <a:gd name="T22" fmla="*/ 135 w 150"/>
                <a:gd name="T23" fmla="*/ 290 h 1626"/>
                <a:gd name="T24" fmla="*/ 27 w 150"/>
                <a:gd name="T25" fmla="*/ 0 h 1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1626">
                  <a:moveTo>
                    <a:pt x="27" y="0"/>
                  </a:moveTo>
                  <a:cubicBezTo>
                    <a:pt x="0" y="1"/>
                    <a:pt x="0" y="1"/>
                    <a:pt x="0" y="1"/>
                  </a:cubicBezTo>
                  <a:cubicBezTo>
                    <a:pt x="5" y="1"/>
                    <a:pt x="5" y="1"/>
                    <a:pt x="5" y="1"/>
                  </a:cubicBezTo>
                  <a:cubicBezTo>
                    <a:pt x="38" y="110"/>
                    <a:pt x="38" y="110"/>
                    <a:pt x="38" y="110"/>
                  </a:cubicBezTo>
                  <a:cubicBezTo>
                    <a:pt x="92" y="282"/>
                    <a:pt x="92" y="282"/>
                    <a:pt x="92" y="282"/>
                  </a:cubicBezTo>
                  <a:cubicBezTo>
                    <a:pt x="92" y="284"/>
                    <a:pt x="92" y="284"/>
                    <a:pt x="92" y="284"/>
                  </a:cubicBezTo>
                  <a:cubicBezTo>
                    <a:pt x="96" y="291"/>
                    <a:pt x="98" y="299"/>
                    <a:pt x="98" y="299"/>
                  </a:cubicBezTo>
                  <a:cubicBezTo>
                    <a:pt x="98" y="1625"/>
                    <a:pt x="98" y="1625"/>
                    <a:pt x="98" y="1625"/>
                  </a:cubicBezTo>
                  <a:cubicBezTo>
                    <a:pt x="36" y="1625"/>
                    <a:pt x="36" y="1625"/>
                    <a:pt x="36" y="1625"/>
                  </a:cubicBezTo>
                  <a:cubicBezTo>
                    <a:pt x="36" y="1626"/>
                    <a:pt x="36" y="1626"/>
                    <a:pt x="36" y="1626"/>
                  </a:cubicBezTo>
                  <a:cubicBezTo>
                    <a:pt x="150" y="1626"/>
                    <a:pt x="150" y="1626"/>
                    <a:pt x="150" y="1626"/>
                  </a:cubicBezTo>
                  <a:cubicBezTo>
                    <a:pt x="135" y="290"/>
                    <a:pt x="135" y="290"/>
                    <a:pt x="135" y="290"/>
                  </a:cubicBezTo>
                  <a:cubicBezTo>
                    <a:pt x="27" y="0"/>
                    <a:pt x="27" y="0"/>
                    <a:pt x="27"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59" name="Freeform 51"/>
            <p:cNvSpPr>
              <a:spLocks/>
            </p:cNvSpPr>
            <p:nvPr/>
          </p:nvSpPr>
          <p:spPr bwMode="auto">
            <a:xfrm>
              <a:off x="6161979" y="4441687"/>
              <a:ext cx="157542" cy="298252"/>
            </a:xfrm>
            <a:custGeom>
              <a:avLst/>
              <a:gdLst>
                <a:gd name="T0" fmla="*/ 45 w 99"/>
                <a:gd name="T1" fmla="*/ 0 h 187"/>
                <a:gd name="T2" fmla="*/ 45 w 99"/>
                <a:gd name="T3" fmla="*/ 0 h 187"/>
                <a:gd name="T4" fmla="*/ 11 w 99"/>
                <a:gd name="T5" fmla="*/ 3 h 187"/>
                <a:gd name="T6" fmla="*/ 0 w 99"/>
                <a:gd name="T7" fmla="*/ 3 h 187"/>
                <a:gd name="T8" fmla="*/ 0 w 99"/>
                <a:gd name="T9" fmla="*/ 160 h 187"/>
                <a:gd name="T10" fmla="*/ 3 w 99"/>
                <a:gd name="T11" fmla="*/ 160 h 187"/>
                <a:gd name="T12" fmla="*/ 4 w 99"/>
                <a:gd name="T13" fmla="*/ 160 h 187"/>
                <a:gd name="T14" fmla="*/ 42 w 99"/>
                <a:gd name="T15" fmla="*/ 187 h 187"/>
                <a:gd name="T16" fmla="*/ 72 w 99"/>
                <a:gd name="T17" fmla="*/ 157 h 187"/>
                <a:gd name="T18" fmla="*/ 73 w 99"/>
                <a:gd name="T19" fmla="*/ 157 h 187"/>
                <a:gd name="T20" fmla="*/ 99 w 99"/>
                <a:gd name="T21" fmla="*/ 174 h 187"/>
                <a:gd name="T22" fmla="*/ 99 w 99"/>
                <a:gd name="T23" fmla="*/ 172 h 187"/>
                <a:gd name="T24" fmla="*/ 45 w 99"/>
                <a:gd name="T25"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87">
                  <a:moveTo>
                    <a:pt x="45" y="0"/>
                  </a:moveTo>
                  <a:cubicBezTo>
                    <a:pt x="45" y="0"/>
                    <a:pt x="45" y="0"/>
                    <a:pt x="45" y="0"/>
                  </a:cubicBezTo>
                  <a:cubicBezTo>
                    <a:pt x="33" y="2"/>
                    <a:pt x="21" y="3"/>
                    <a:pt x="11" y="3"/>
                  </a:cubicBezTo>
                  <a:cubicBezTo>
                    <a:pt x="7" y="3"/>
                    <a:pt x="3" y="3"/>
                    <a:pt x="0" y="3"/>
                  </a:cubicBezTo>
                  <a:cubicBezTo>
                    <a:pt x="0" y="160"/>
                    <a:pt x="0" y="160"/>
                    <a:pt x="0" y="160"/>
                  </a:cubicBezTo>
                  <a:cubicBezTo>
                    <a:pt x="1" y="160"/>
                    <a:pt x="2" y="160"/>
                    <a:pt x="3" y="160"/>
                  </a:cubicBezTo>
                  <a:cubicBezTo>
                    <a:pt x="3" y="160"/>
                    <a:pt x="4" y="160"/>
                    <a:pt x="4" y="160"/>
                  </a:cubicBezTo>
                  <a:cubicBezTo>
                    <a:pt x="29" y="160"/>
                    <a:pt x="39" y="178"/>
                    <a:pt x="42" y="187"/>
                  </a:cubicBezTo>
                  <a:cubicBezTo>
                    <a:pt x="44" y="179"/>
                    <a:pt x="50" y="158"/>
                    <a:pt x="72" y="157"/>
                  </a:cubicBezTo>
                  <a:cubicBezTo>
                    <a:pt x="73" y="157"/>
                    <a:pt x="73" y="157"/>
                    <a:pt x="73" y="157"/>
                  </a:cubicBezTo>
                  <a:cubicBezTo>
                    <a:pt x="87" y="157"/>
                    <a:pt x="94" y="166"/>
                    <a:pt x="99" y="174"/>
                  </a:cubicBezTo>
                  <a:cubicBezTo>
                    <a:pt x="99" y="172"/>
                    <a:pt x="99" y="172"/>
                    <a:pt x="99" y="172"/>
                  </a:cubicBezTo>
                  <a:cubicBezTo>
                    <a:pt x="45" y="0"/>
                    <a:pt x="45" y="0"/>
                    <a:pt x="45"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60" name="Freeform 52"/>
            <p:cNvSpPr>
              <a:spLocks/>
            </p:cNvSpPr>
            <p:nvPr/>
          </p:nvSpPr>
          <p:spPr bwMode="auto">
            <a:xfrm>
              <a:off x="6161979" y="4696851"/>
              <a:ext cx="68672" cy="2158456"/>
            </a:xfrm>
            <a:custGeom>
              <a:avLst/>
              <a:gdLst>
                <a:gd name="T0" fmla="*/ 4 w 43"/>
                <a:gd name="T1" fmla="*/ 0 h 1356"/>
                <a:gd name="T2" fmla="*/ 3 w 43"/>
                <a:gd name="T3" fmla="*/ 0 h 1356"/>
                <a:gd name="T4" fmla="*/ 0 w 43"/>
                <a:gd name="T5" fmla="*/ 0 h 1356"/>
                <a:gd name="T6" fmla="*/ 0 w 43"/>
                <a:gd name="T7" fmla="*/ 1356 h 1356"/>
                <a:gd name="T8" fmla="*/ 43 w 43"/>
                <a:gd name="T9" fmla="*/ 1356 h 1356"/>
                <a:gd name="T10" fmla="*/ 43 w 43"/>
                <a:gd name="T11" fmla="*/ 1355 h 1356"/>
                <a:gd name="T12" fmla="*/ 42 w 43"/>
                <a:gd name="T13" fmla="*/ 1355 h 1356"/>
                <a:gd name="T14" fmla="*/ 42 w 43"/>
                <a:gd name="T15" fmla="*/ 29 h 1356"/>
                <a:gd name="T16" fmla="*/ 42 w 43"/>
                <a:gd name="T17" fmla="*/ 27 h 1356"/>
                <a:gd name="T18" fmla="*/ 4 w 43"/>
                <a:gd name="T19"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1356">
                  <a:moveTo>
                    <a:pt x="4" y="0"/>
                  </a:moveTo>
                  <a:cubicBezTo>
                    <a:pt x="4" y="0"/>
                    <a:pt x="3" y="0"/>
                    <a:pt x="3" y="0"/>
                  </a:cubicBezTo>
                  <a:cubicBezTo>
                    <a:pt x="2" y="0"/>
                    <a:pt x="1" y="0"/>
                    <a:pt x="0" y="0"/>
                  </a:cubicBezTo>
                  <a:cubicBezTo>
                    <a:pt x="0" y="1356"/>
                    <a:pt x="0" y="1356"/>
                    <a:pt x="0" y="1356"/>
                  </a:cubicBezTo>
                  <a:cubicBezTo>
                    <a:pt x="43" y="1356"/>
                    <a:pt x="43" y="1356"/>
                    <a:pt x="43" y="1356"/>
                  </a:cubicBezTo>
                  <a:cubicBezTo>
                    <a:pt x="43" y="1355"/>
                    <a:pt x="43" y="1355"/>
                    <a:pt x="43" y="1355"/>
                  </a:cubicBezTo>
                  <a:cubicBezTo>
                    <a:pt x="42" y="1355"/>
                    <a:pt x="42" y="1355"/>
                    <a:pt x="42" y="1355"/>
                  </a:cubicBezTo>
                  <a:cubicBezTo>
                    <a:pt x="42" y="29"/>
                    <a:pt x="42" y="29"/>
                    <a:pt x="42" y="29"/>
                  </a:cubicBezTo>
                  <a:cubicBezTo>
                    <a:pt x="42" y="29"/>
                    <a:pt x="42" y="28"/>
                    <a:pt x="42" y="27"/>
                  </a:cubicBezTo>
                  <a:cubicBezTo>
                    <a:pt x="39" y="18"/>
                    <a:pt x="29" y="0"/>
                    <a:pt x="4"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61" name="Freeform 53"/>
            <p:cNvSpPr>
              <a:spLocks/>
            </p:cNvSpPr>
            <p:nvPr/>
          </p:nvSpPr>
          <p:spPr bwMode="auto">
            <a:xfrm>
              <a:off x="6228631" y="4692138"/>
              <a:ext cx="100315" cy="2161149"/>
            </a:xfrm>
            <a:custGeom>
              <a:avLst/>
              <a:gdLst>
                <a:gd name="T0" fmla="*/ 31 w 63"/>
                <a:gd name="T1" fmla="*/ 0 h 1358"/>
                <a:gd name="T2" fmla="*/ 30 w 63"/>
                <a:gd name="T3" fmla="*/ 0 h 1358"/>
                <a:gd name="T4" fmla="*/ 0 w 63"/>
                <a:gd name="T5" fmla="*/ 30 h 1358"/>
                <a:gd name="T6" fmla="*/ 0 w 63"/>
                <a:gd name="T7" fmla="*/ 32 h 1358"/>
                <a:gd name="T8" fmla="*/ 0 w 63"/>
                <a:gd name="T9" fmla="*/ 1358 h 1358"/>
                <a:gd name="T10" fmla="*/ 1 w 63"/>
                <a:gd name="T11" fmla="*/ 1358 h 1358"/>
                <a:gd name="T12" fmla="*/ 63 w 63"/>
                <a:gd name="T13" fmla="*/ 1358 h 1358"/>
                <a:gd name="T14" fmla="*/ 63 w 63"/>
                <a:gd name="T15" fmla="*/ 32 h 1358"/>
                <a:gd name="T16" fmla="*/ 57 w 63"/>
                <a:gd name="T17" fmla="*/ 17 h 1358"/>
                <a:gd name="T18" fmla="*/ 31 w 63"/>
                <a:gd name="T19" fmla="*/ 0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358">
                  <a:moveTo>
                    <a:pt x="31" y="0"/>
                  </a:moveTo>
                  <a:cubicBezTo>
                    <a:pt x="31" y="0"/>
                    <a:pt x="31" y="0"/>
                    <a:pt x="30" y="0"/>
                  </a:cubicBezTo>
                  <a:cubicBezTo>
                    <a:pt x="8" y="1"/>
                    <a:pt x="2" y="22"/>
                    <a:pt x="0" y="30"/>
                  </a:cubicBezTo>
                  <a:cubicBezTo>
                    <a:pt x="0" y="31"/>
                    <a:pt x="0" y="32"/>
                    <a:pt x="0" y="32"/>
                  </a:cubicBezTo>
                  <a:cubicBezTo>
                    <a:pt x="0" y="1358"/>
                    <a:pt x="0" y="1358"/>
                    <a:pt x="0" y="1358"/>
                  </a:cubicBezTo>
                  <a:cubicBezTo>
                    <a:pt x="1" y="1358"/>
                    <a:pt x="1" y="1358"/>
                    <a:pt x="1" y="1358"/>
                  </a:cubicBezTo>
                  <a:cubicBezTo>
                    <a:pt x="63" y="1358"/>
                    <a:pt x="63" y="1358"/>
                    <a:pt x="63" y="1358"/>
                  </a:cubicBezTo>
                  <a:cubicBezTo>
                    <a:pt x="63" y="32"/>
                    <a:pt x="63" y="32"/>
                    <a:pt x="63" y="32"/>
                  </a:cubicBezTo>
                  <a:cubicBezTo>
                    <a:pt x="63" y="32"/>
                    <a:pt x="61" y="24"/>
                    <a:pt x="57" y="17"/>
                  </a:cubicBezTo>
                  <a:cubicBezTo>
                    <a:pt x="52" y="9"/>
                    <a:pt x="45" y="0"/>
                    <a:pt x="31"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62" name="Freeform 54"/>
            <p:cNvSpPr>
              <a:spLocks/>
            </p:cNvSpPr>
            <p:nvPr/>
          </p:nvSpPr>
          <p:spPr bwMode="auto">
            <a:xfrm>
              <a:off x="6161979" y="4268661"/>
              <a:ext cx="72038" cy="178413"/>
            </a:xfrm>
            <a:custGeom>
              <a:avLst/>
              <a:gdLst>
                <a:gd name="T0" fmla="*/ 12 w 45"/>
                <a:gd name="T1" fmla="*/ 0 h 112"/>
                <a:gd name="T2" fmla="*/ 7 w 45"/>
                <a:gd name="T3" fmla="*/ 0 h 112"/>
                <a:gd name="T4" fmla="*/ 0 w 45"/>
                <a:gd name="T5" fmla="*/ 0 h 112"/>
                <a:gd name="T6" fmla="*/ 0 w 45"/>
                <a:gd name="T7" fmla="*/ 112 h 112"/>
                <a:gd name="T8" fmla="*/ 11 w 45"/>
                <a:gd name="T9" fmla="*/ 112 h 112"/>
                <a:gd name="T10" fmla="*/ 45 w 45"/>
                <a:gd name="T11" fmla="*/ 109 h 112"/>
                <a:gd name="T12" fmla="*/ 45 w 45"/>
                <a:gd name="T13" fmla="*/ 109 h 112"/>
                <a:gd name="T14" fmla="*/ 12 w 45"/>
                <a:gd name="T15" fmla="*/ 0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112">
                  <a:moveTo>
                    <a:pt x="12" y="0"/>
                  </a:moveTo>
                  <a:cubicBezTo>
                    <a:pt x="7" y="0"/>
                    <a:pt x="7" y="0"/>
                    <a:pt x="7" y="0"/>
                  </a:cubicBezTo>
                  <a:cubicBezTo>
                    <a:pt x="0" y="0"/>
                    <a:pt x="0" y="0"/>
                    <a:pt x="0" y="0"/>
                  </a:cubicBezTo>
                  <a:cubicBezTo>
                    <a:pt x="0" y="112"/>
                    <a:pt x="0" y="112"/>
                    <a:pt x="0" y="112"/>
                  </a:cubicBezTo>
                  <a:cubicBezTo>
                    <a:pt x="3" y="112"/>
                    <a:pt x="7" y="112"/>
                    <a:pt x="11" y="112"/>
                  </a:cubicBezTo>
                  <a:cubicBezTo>
                    <a:pt x="21" y="112"/>
                    <a:pt x="33" y="111"/>
                    <a:pt x="45" y="109"/>
                  </a:cubicBezTo>
                  <a:cubicBezTo>
                    <a:pt x="45" y="109"/>
                    <a:pt x="45" y="109"/>
                    <a:pt x="45" y="109"/>
                  </a:cubicBezTo>
                  <a:cubicBezTo>
                    <a:pt x="12" y="0"/>
                    <a:pt x="12" y="0"/>
                    <a:pt x="12"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grpSp>
      <p:grpSp>
        <p:nvGrpSpPr>
          <p:cNvPr id="463" name="Group 6"/>
          <p:cNvGrpSpPr/>
          <p:nvPr userDrawn="1"/>
        </p:nvGrpSpPr>
        <p:grpSpPr>
          <a:xfrm rot="10800000" flipV="1">
            <a:off x="7470506" y="6225657"/>
            <a:ext cx="409339" cy="2412631"/>
            <a:chOff x="6480429" y="3713225"/>
            <a:chExt cx="409339" cy="3142082"/>
          </a:xfrm>
        </p:grpSpPr>
        <p:sp>
          <p:nvSpPr>
            <p:cNvPr id="464" name="Freeform 5"/>
            <p:cNvSpPr>
              <a:spLocks/>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65" name="Freeform 6"/>
            <p:cNvSpPr>
              <a:spLocks/>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66" name="Freeform 7"/>
            <p:cNvSpPr>
              <a:spLocks/>
            </p:cNvSpPr>
            <p:nvPr/>
          </p:nvSpPr>
          <p:spPr bwMode="auto">
            <a:xfrm>
              <a:off x="6579397" y="4144108"/>
              <a:ext cx="125899" cy="2711199"/>
            </a:xfrm>
            <a:custGeom>
              <a:avLst/>
              <a:gdLst>
                <a:gd name="T0" fmla="*/ 79 w 79"/>
                <a:gd name="T1" fmla="*/ 1703 h 1703"/>
                <a:gd name="T2" fmla="*/ 0 w 79"/>
                <a:gd name="T3" fmla="*/ 1703 h 1703"/>
                <a:gd name="T4" fmla="*/ 0 w 79"/>
                <a:gd name="T5" fmla="*/ 33 h 1703"/>
                <a:gd name="T6" fmla="*/ 38 w 79"/>
                <a:gd name="T7" fmla="*/ 1 h 1703"/>
                <a:gd name="T8" fmla="*/ 79 w 79"/>
                <a:gd name="T9" fmla="*/ 33 h 1703"/>
                <a:gd name="T10" fmla="*/ 79 w 79"/>
                <a:gd name="T11" fmla="*/ 1703 h 1703"/>
              </a:gdLst>
              <a:ahLst/>
              <a:cxnLst>
                <a:cxn ang="0">
                  <a:pos x="T0" y="T1"/>
                </a:cxn>
                <a:cxn ang="0">
                  <a:pos x="T2" y="T3"/>
                </a:cxn>
                <a:cxn ang="0">
                  <a:pos x="T4" y="T5"/>
                </a:cxn>
                <a:cxn ang="0">
                  <a:pos x="T6" y="T7"/>
                </a:cxn>
                <a:cxn ang="0">
                  <a:pos x="T8" y="T9"/>
                </a:cxn>
                <a:cxn ang="0">
                  <a:pos x="T10" y="T11"/>
                </a:cxn>
              </a:cxnLst>
              <a:rect l="0" t="0" r="r" b="b"/>
              <a:pathLst>
                <a:path w="79" h="1703">
                  <a:moveTo>
                    <a:pt x="79" y="1703"/>
                  </a:moveTo>
                  <a:cubicBezTo>
                    <a:pt x="0" y="1703"/>
                    <a:pt x="0" y="1703"/>
                    <a:pt x="0" y="1703"/>
                  </a:cubicBezTo>
                  <a:cubicBezTo>
                    <a:pt x="0" y="33"/>
                    <a:pt x="0" y="33"/>
                    <a:pt x="0" y="33"/>
                  </a:cubicBezTo>
                  <a:cubicBezTo>
                    <a:pt x="0" y="33"/>
                    <a:pt x="5" y="2"/>
                    <a:pt x="38" y="1"/>
                  </a:cubicBezTo>
                  <a:cubicBezTo>
                    <a:pt x="72" y="0"/>
                    <a:pt x="79" y="33"/>
                    <a:pt x="79" y="33"/>
                  </a:cubicBezTo>
                  <a:cubicBezTo>
                    <a:pt x="79" y="1703"/>
                    <a:pt x="79" y="1703"/>
                    <a:pt x="79" y="1703"/>
                  </a:cubicBezTo>
                </a:path>
              </a:pathLst>
            </a:custGeom>
            <a:solidFill>
              <a:srgbClr val="E23761">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67" name="Freeform 8"/>
            <p:cNvSpPr>
              <a:spLocks/>
            </p:cNvSpPr>
            <p:nvPr/>
          </p:nvSpPr>
          <p:spPr bwMode="auto">
            <a:xfrm>
              <a:off x="6701930"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cubicBezTo>
                    <a:pt x="63" y="1704"/>
                    <a:pt x="63" y="1704"/>
                    <a:pt x="63" y="1704"/>
                  </a:cubicBezTo>
                </a:path>
              </a:pathLst>
            </a:custGeom>
            <a:solidFill>
              <a:srgbClr val="3DCE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68" name="Freeform 9"/>
            <p:cNvSpPr>
              <a:spLocks/>
            </p:cNvSpPr>
            <p:nvPr/>
          </p:nvSpPr>
          <p:spPr bwMode="auto">
            <a:xfrm>
              <a:off x="6480429"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lnTo>
                    <a:pt x="63" y="1704"/>
                  </a:lnTo>
                  <a:close/>
                </a:path>
              </a:pathLst>
            </a:custGeom>
            <a:solidFill>
              <a:srgbClr val="E23761">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69" name="Freeform 10"/>
            <p:cNvSpPr>
              <a:spLocks/>
            </p:cNvSpPr>
            <p:nvPr/>
          </p:nvSpPr>
          <p:spPr bwMode="auto">
            <a:xfrm>
              <a:off x="6576031" y="3714572"/>
              <a:ext cx="131958" cy="191204"/>
            </a:xfrm>
            <a:custGeom>
              <a:avLst/>
              <a:gdLst>
                <a:gd name="T0" fmla="*/ 0 w 83"/>
                <a:gd name="T1" fmla="*/ 111 h 120"/>
                <a:gd name="T2" fmla="*/ 83 w 83"/>
                <a:gd name="T3" fmla="*/ 113 h 120"/>
                <a:gd name="T4" fmla="*/ 50 w 83"/>
                <a:gd name="T5" fmla="*/ 0 h 120"/>
                <a:gd name="T6" fmla="*/ 29 w 83"/>
                <a:gd name="T7" fmla="*/ 0 h 120"/>
                <a:gd name="T8" fmla="*/ 0 w 83"/>
                <a:gd name="T9" fmla="*/ 111 h 120"/>
              </a:gdLst>
              <a:ahLst/>
              <a:cxnLst>
                <a:cxn ang="0">
                  <a:pos x="T0" y="T1"/>
                </a:cxn>
                <a:cxn ang="0">
                  <a:pos x="T2" y="T3"/>
                </a:cxn>
                <a:cxn ang="0">
                  <a:pos x="T4" y="T5"/>
                </a:cxn>
                <a:cxn ang="0">
                  <a:pos x="T6" y="T7"/>
                </a:cxn>
                <a:cxn ang="0">
                  <a:pos x="T8" y="T9"/>
                </a:cxn>
              </a:cxnLst>
              <a:rect l="0" t="0" r="r" b="b"/>
              <a:pathLst>
                <a:path w="83" h="120">
                  <a:moveTo>
                    <a:pt x="0" y="111"/>
                  </a:moveTo>
                  <a:cubicBezTo>
                    <a:pt x="0" y="111"/>
                    <a:pt x="40" y="120"/>
                    <a:pt x="83" y="113"/>
                  </a:cubicBezTo>
                  <a:cubicBezTo>
                    <a:pt x="50" y="0"/>
                    <a:pt x="50" y="0"/>
                    <a:pt x="50" y="0"/>
                  </a:cubicBezTo>
                  <a:cubicBezTo>
                    <a:pt x="29" y="0"/>
                    <a:pt x="29" y="0"/>
                    <a:pt x="29" y="0"/>
                  </a:cubicBezTo>
                  <a:cubicBezTo>
                    <a:pt x="0" y="111"/>
                    <a:pt x="0" y="111"/>
                    <a:pt x="0" y="111"/>
                  </a:cubicBezTo>
                </a:path>
              </a:pathLst>
            </a:custGeom>
            <a:solidFill>
              <a:srgbClr val="E23761">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70" name="Freeform 55"/>
            <p:cNvSpPr>
              <a:spLocks/>
            </p:cNvSpPr>
            <p:nvPr/>
          </p:nvSpPr>
          <p:spPr bwMode="auto">
            <a:xfrm>
              <a:off x="6655475" y="3713225"/>
              <a:ext cx="234293" cy="3142082"/>
            </a:xfrm>
            <a:custGeom>
              <a:avLst/>
              <a:gdLst>
                <a:gd name="T0" fmla="*/ 24 w 147"/>
                <a:gd name="T1" fmla="*/ 0 h 1974"/>
                <a:gd name="T2" fmla="*/ 0 w 147"/>
                <a:gd name="T3" fmla="*/ 1 h 1974"/>
                <a:gd name="T4" fmla="*/ 33 w 147"/>
                <a:gd name="T5" fmla="*/ 114 h 1974"/>
                <a:gd name="T6" fmla="*/ 33 w 147"/>
                <a:gd name="T7" fmla="*/ 114 h 1974"/>
                <a:gd name="T8" fmla="*/ 87 w 147"/>
                <a:gd name="T9" fmla="*/ 284 h 1974"/>
                <a:gd name="T10" fmla="*/ 86 w 147"/>
                <a:gd name="T11" fmla="*/ 286 h 1974"/>
                <a:gd name="T12" fmla="*/ 92 w 147"/>
                <a:gd name="T13" fmla="*/ 302 h 1974"/>
                <a:gd name="T14" fmla="*/ 92 w 147"/>
                <a:gd name="T15" fmla="*/ 1973 h 1974"/>
                <a:gd name="T16" fmla="*/ 31 w 147"/>
                <a:gd name="T17" fmla="*/ 1973 h 1974"/>
                <a:gd name="T18" fmla="*/ 31 w 147"/>
                <a:gd name="T19" fmla="*/ 1974 h 1974"/>
                <a:gd name="T20" fmla="*/ 147 w 147"/>
                <a:gd name="T21" fmla="*/ 1974 h 1974"/>
                <a:gd name="T22" fmla="*/ 132 w 147"/>
                <a:gd name="T23" fmla="*/ 290 h 1974"/>
                <a:gd name="T24" fmla="*/ 24 w 147"/>
                <a:gd name="T25" fmla="*/ 0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7" h="1974">
                  <a:moveTo>
                    <a:pt x="24" y="0"/>
                  </a:moveTo>
                  <a:cubicBezTo>
                    <a:pt x="0" y="1"/>
                    <a:pt x="0" y="1"/>
                    <a:pt x="0" y="1"/>
                  </a:cubicBezTo>
                  <a:cubicBezTo>
                    <a:pt x="33" y="114"/>
                    <a:pt x="33" y="114"/>
                    <a:pt x="33" y="114"/>
                  </a:cubicBezTo>
                  <a:cubicBezTo>
                    <a:pt x="33" y="114"/>
                    <a:pt x="33" y="114"/>
                    <a:pt x="33" y="114"/>
                  </a:cubicBezTo>
                  <a:cubicBezTo>
                    <a:pt x="87" y="284"/>
                    <a:pt x="87" y="284"/>
                    <a:pt x="87" y="284"/>
                  </a:cubicBezTo>
                  <a:cubicBezTo>
                    <a:pt x="86" y="286"/>
                    <a:pt x="86" y="286"/>
                    <a:pt x="86" y="286"/>
                  </a:cubicBezTo>
                  <a:cubicBezTo>
                    <a:pt x="91" y="294"/>
                    <a:pt x="92" y="302"/>
                    <a:pt x="92" y="302"/>
                  </a:cubicBezTo>
                  <a:cubicBezTo>
                    <a:pt x="92" y="1973"/>
                    <a:pt x="92" y="1973"/>
                    <a:pt x="92" y="1973"/>
                  </a:cubicBezTo>
                  <a:cubicBezTo>
                    <a:pt x="31" y="1973"/>
                    <a:pt x="31" y="1973"/>
                    <a:pt x="31" y="1973"/>
                  </a:cubicBezTo>
                  <a:cubicBezTo>
                    <a:pt x="31" y="1974"/>
                    <a:pt x="31" y="1974"/>
                    <a:pt x="31" y="1974"/>
                  </a:cubicBezTo>
                  <a:cubicBezTo>
                    <a:pt x="147" y="1974"/>
                    <a:pt x="147" y="1974"/>
                    <a:pt x="147" y="1974"/>
                  </a:cubicBezTo>
                  <a:cubicBezTo>
                    <a:pt x="132" y="290"/>
                    <a:pt x="132" y="290"/>
                    <a:pt x="132" y="290"/>
                  </a:cubicBezTo>
                  <a:cubicBezTo>
                    <a:pt x="24" y="0"/>
                    <a:pt x="24" y="0"/>
                    <a:pt x="2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71" name="Freeform 56"/>
            <p:cNvSpPr>
              <a:spLocks/>
            </p:cNvSpPr>
            <p:nvPr/>
          </p:nvSpPr>
          <p:spPr bwMode="auto">
            <a:xfrm>
              <a:off x="6639990" y="3894331"/>
              <a:ext cx="154175" cy="294886"/>
            </a:xfrm>
            <a:custGeom>
              <a:avLst/>
              <a:gdLst>
                <a:gd name="T0" fmla="*/ 43 w 97"/>
                <a:gd name="T1" fmla="*/ 0 h 185"/>
                <a:gd name="T2" fmla="*/ 8 w 97"/>
                <a:gd name="T3" fmla="*/ 3 h 185"/>
                <a:gd name="T4" fmla="*/ 0 w 97"/>
                <a:gd name="T5" fmla="*/ 3 h 185"/>
                <a:gd name="T6" fmla="*/ 0 w 97"/>
                <a:gd name="T7" fmla="*/ 158 h 185"/>
                <a:gd name="T8" fmla="*/ 0 w 97"/>
                <a:gd name="T9" fmla="*/ 158 h 185"/>
                <a:gd name="T10" fmla="*/ 1 w 97"/>
                <a:gd name="T11" fmla="*/ 158 h 185"/>
                <a:gd name="T12" fmla="*/ 39 w 97"/>
                <a:gd name="T13" fmla="*/ 185 h 185"/>
                <a:gd name="T14" fmla="*/ 70 w 97"/>
                <a:gd name="T15" fmla="*/ 156 h 185"/>
                <a:gd name="T16" fmla="*/ 71 w 97"/>
                <a:gd name="T17" fmla="*/ 156 h 185"/>
                <a:gd name="T18" fmla="*/ 96 w 97"/>
                <a:gd name="T19" fmla="*/ 172 h 185"/>
                <a:gd name="T20" fmla="*/ 97 w 97"/>
                <a:gd name="T21" fmla="*/ 170 h 185"/>
                <a:gd name="T22" fmla="*/ 43 w 97"/>
                <a:gd name="T23"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7" h="185">
                  <a:moveTo>
                    <a:pt x="43" y="0"/>
                  </a:moveTo>
                  <a:cubicBezTo>
                    <a:pt x="31" y="2"/>
                    <a:pt x="19" y="3"/>
                    <a:pt x="8" y="3"/>
                  </a:cubicBezTo>
                  <a:cubicBezTo>
                    <a:pt x="5" y="3"/>
                    <a:pt x="3" y="3"/>
                    <a:pt x="0" y="3"/>
                  </a:cubicBezTo>
                  <a:cubicBezTo>
                    <a:pt x="0" y="158"/>
                    <a:pt x="0" y="158"/>
                    <a:pt x="0" y="158"/>
                  </a:cubicBezTo>
                  <a:cubicBezTo>
                    <a:pt x="0" y="158"/>
                    <a:pt x="0" y="158"/>
                    <a:pt x="0" y="158"/>
                  </a:cubicBezTo>
                  <a:cubicBezTo>
                    <a:pt x="1" y="158"/>
                    <a:pt x="1" y="158"/>
                    <a:pt x="1" y="158"/>
                  </a:cubicBezTo>
                  <a:cubicBezTo>
                    <a:pt x="26" y="158"/>
                    <a:pt x="36" y="176"/>
                    <a:pt x="39" y="185"/>
                  </a:cubicBezTo>
                  <a:cubicBezTo>
                    <a:pt x="41" y="178"/>
                    <a:pt x="47" y="156"/>
                    <a:pt x="70" y="156"/>
                  </a:cubicBezTo>
                  <a:cubicBezTo>
                    <a:pt x="70" y="156"/>
                    <a:pt x="70" y="156"/>
                    <a:pt x="71" y="156"/>
                  </a:cubicBezTo>
                  <a:cubicBezTo>
                    <a:pt x="84" y="156"/>
                    <a:pt x="92" y="164"/>
                    <a:pt x="96" y="172"/>
                  </a:cubicBezTo>
                  <a:cubicBezTo>
                    <a:pt x="97" y="170"/>
                    <a:pt x="97" y="170"/>
                    <a:pt x="97" y="170"/>
                  </a:cubicBezTo>
                  <a:cubicBezTo>
                    <a:pt x="43" y="0"/>
                    <a:pt x="43" y="0"/>
                    <a:pt x="43"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72" name="Freeform 57"/>
            <p:cNvSpPr>
              <a:spLocks/>
            </p:cNvSpPr>
            <p:nvPr/>
          </p:nvSpPr>
          <p:spPr bwMode="auto">
            <a:xfrm>
              <a:off x="6639990" y="4146128"/>
              <a:ext cx="65306" cy="2709179"/>
            </a:xfrm>
            <a:custGeom>
              <a:avLst/>
              <a:gdLst>
                <a:gd name="T0" fmla="*/ 1 w 41"/>
                <a:gd name="T1" fmla="*/ 0 h 1702"/>
                <a:gd name="T2" fmla="*/ 0 w 41"/>
                <a:gd name="T3" fmla="*/ 0 h 1702"/>
                <a:gd name="T4" fmla="*/ 0 w 41"/>
                <a:gd name="T5" fmla="*/ 0 h 1702"/>
                <a:gd name="T6" fmla="*/ 0 w 41"/>
                <a:gd name="T7" fmla="*/ 1702 h 1702"/>
                <a:gd name="T8" fmla="*/ 41 w 41"/>
                <a:gd name="T9" fmla="*/ 1702 h 1702"/>
                <a:gd name="T10" fmla="*/ 41 w 41"/>
                <a:gd name="T11" fmla="*/ 1701 h 1702"/>
                <a:gd name="T12" fmla="*/ 39 w 41"/>
                <a:gd name="T13" fmla="*/ 1701 h 1702"/>
                <a:gd name="T14" fmla="*/ 39 w 41"/>
                <a:gd name="T15" fmla="*/ 30 h 1702"/>
                <a:gd name="T16" fmla="*/ 39 w 41"/>
                <a:gd name="T17" fmla="*/ 27 h 1702"/>
                <a:gd name="T18" fmla="*/ 1 w 41"/>
                <a:gd name="T19" fmla="*/ 0 h 1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1702">
                  <a:moveTo>
                    <a:pt x="1" y="0"/>
                  </a:moveTo>
                  <a:cubicBezTo>
                    <a:pt x="1" y="0"/>
                    <a:pt x="1" y="0"/>
                    <a:pt x="0" y="0"/>
                  </a:cubicBezTo>
                  <a:cubicBezTo>
                    <a:pt x="0" y="0"/>
                    <a:pt x="0" y="0"/>
                    <a:pt x="0" y="0"/>
                  </a:cubicBezTo>
                  <a:cubicBezTo>
                    <a:pt x="0" y="1702"/>
                    <a:pt x="0" y="1702"/>
                    <a:pt x="0" y="1702"/>
                  </a:cubicBezTo>
                  <a:cubicBezTo>
                    <a:pt x="41" y="1702"/>
                    <a:pt x="41" y="1702"/>
                    <a:pt x="41" y="1702"/>
                  </a:cubicBezTo>
                  <a:cubicBezTo>
                    <a:pt x="41" y="1701"/>
                    <a:pt x="41" y="1701"/>
                    <a:pt x="41" y="1701"/>
                  </a:cubicBezTo>
                  <a:cubicBezTo>
                    <a:pt x="39" y="1701"/>
                    <a:pt x="39" y="1701"/>
                    <a:pt x="39" y="1701"/>
                  </a:cubicBezTo>
                  <a:cubicBezTo>
                    <a:pt x="39" y="30"/>
                    <a:pt x="39" y="30"/>
                    <a:pt x="39" y="30"/>
                  </a:cubicBezTo>
                  <a:cubicBezTo>
                    <a:pt x="39" y="30"/>
                    <a:pt x="39" y="29"/>
                    <a:pt x="39" y="27"/>
                  </a:cubicBezTo>
                  <a:cubicBezTo>
                    <a:pt x="36" y="18"/>
                    <a:pt x="26" y="0"/>
                    <a:pt x="1" y="0"/>
                  </a:cubicBezTo>
                </a:path>
              </a:pathLst>
            </a:custGeom>
            <a:solidFill>
              <a:srgbClr val="E23761"/>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73" name="Freeform 58"/>
            <p:cNvSpPr>
              <a:spLocks/>
            </p:cNvSpPr>
            <p:nvPr/>
          </p:nvSpPr>
          <p:spPr bwMode="auto">
            <a:xfrm>
              <a:off x="6701930" y="4142762"/>
              <a:ext cx="100315" cy="2710525"/>
            </a:xfrm>
            <a:custGeom>
              <a:avLst/>
              <a:gdLst>
                <a:gd name="T0" fmla="*/ 32 w 63"/>
                <a:gd name="T1" fmla="*/ 0 h 1703"/>
                <a:gd name="T2" fmla="*/ 31 w 63"/>
                <a:gd name="T3" fmla="*/ 0 h 1703"/>
                <a:gd name="T4" fmla="*/ 0 w 63"/>
                <a:gd name="T5" fmla="*/ 29 h 1703"/>
                <a:gd name="T6" fmla="*/ 0 w 63"/>
                <a:gd name="T7" fmla="*/ 32 h 1703"/>
                <a:gd name="T8" fmla="*/ 0 w 63"/>
                <a:gd name="T9" fmla="*/ 1703 h 1703"/>
                <a:gd name="T10" fmla="*/ 2 w 63"/>
                <a:gd name="T11" fmla="*/ 1703 h 1703"/>
                <a:gd name="T12" fmla="*/ 63 w 63"/>
                <a:gd name="T13" fmla="*/ 1703 h 1703"/>
                <a:gd name="T14" fmla="*/ 63 w 63"/>
                <a:gd name="T15" fmla="*/ 32 h 1703"/>
                <a:gd name="T16" fmla="*/ 57 w 63"/>
                <a:gd name="T17" fmla="*/ 16 h 1703"/>
                <a:gd name="T18" fmla="*/ 32 w 63"/>
                <a:gd name="T19" fmla="*/ 0 h 1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703">
                  <a:moveTo>
                    <a:pt x="32" y="0"/>
                  </a:moveTo>
                  <a:cubicBezTo>
                    <a:pt x="31" y="0"/>
                    <a:pt x="31" y="0"/>
                    <a:pt x="31" y="0"/>
                  </a:cubicBezTo>
                  <a:cubicBezTo>
                    <a:pt x="8" y="0"/>
                    <a:pt x="2" y="22"/>
                    <a:pt x="0" y="29"/>
                  </a:cubicBezTo>
                  <a:cubicBezTo>
                    <a:pt x="0" y="31"/>
                    <a:pt x="0" y="32"/>
                    <a:pt x="0" y="32"/>
                  </a:cubicBezTo>
                  <a:cubicBezTo>
                    <a:pt x="0" y="1703"/>
                    <a:pt x="0" y="1703"/>
                    <a:pt x="0" y="1703"/>
                  </a:cubicBezTo>
                  <a:cubicBezTo>
                    <a:pt x="2" y="1703"/>
                    <a:pt x="2" y="1703"/>
                    <a:pt x="2" y="1703"/>
                  </a:cubicBezTo>
                  <a:cubicBezTo>
                    <a:pt x="63" y="1703"/>
                    <a:pt x="63" y="1703"/>
                    <a:pt x="63" y="1703"/>
                  </a:cubicBezTo>
                  <a:cubicBezTo>
                    <a:pt x="63" y="32"/>
                    <a:pt x="63" y="32"/>
                    <a:pt x="63" y="32"/>
                  </a:cubicBezTo>
                  <a:cubicBezTo>
                    <a:pt x="63" y="32"/>
                    <a:pt x="62" y="24"/>
                    <a:pt x="57" y="16"/>
                  </a:cubicBezTo>
                  <a:cubicBezTo>
                    <a:pt x="53" y="8"/>
                    <a:pt x="45" y="0"/>
                    <a:pt x="32" y="0"/>
                  </a:cubicBezTo>
                </a:path>
              </a:pathLst>
            </a:custGeom>
            <a:solidFill>
              <a:srgbClr val="E23761"/>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74" name="Freeform 59"/>
            <p:cNvSpPr>
              <a:spLocks/>
            </p:cNvSpPr>
            <p:nvPr/>
          </p:nvSpPr>
          <p:spPr bwMode="auto">
            <a:xfrm>
              <a:off x="6639990" y="3714572"/>
              <a:ext cx="67999" cy="184472"/>
            </a:xfrm>
            <a:custGeom>
              <a:avLst/>
              <a:gdLst>
                <a:gd name="T0" fmla="*/ 10 w 43"/>
                <a:gd name="T1" fmla="*/ 0 h 116"/>
                <a:gd name="T2" fmla="*/ 0 w 43"/>
                <a:gd name="T3" fmla="*/ 0 h 116"/>
                <a:gd name="T4" fmla="*/ 0 w 43"/>
                <a:gd name="T5" fmla="*/ 116 h 116"/>
                <a:gd name="T6" fmla="*/ 8 w 43"/>
                <a:gd name="T7" fmla="*/ 116 h 116"/>
                <a:gd name="T8" fmla="*/ 43 w 43"/>
                <a:gd name="T9" fmla="*/ 113 h 116"/>
                <a:gd name="T10" fmla="*/ 43 w 43"/>
                <a:gd name="T11" fmla="*/ 113 h 116"/>
                <a:gd name="T12" fmla="*/ 10 w 43"/>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3" h="116">
                  <a:moveTo>
                    <a:pt x="10" y="0"/>
                  </a:moveTo>
                  <a:cubicBezTo>
                    <a:pt x="0" y="0"/>
                    <a:pt x="0" y="0"/>
                    <a:pt x="0" y="0"/>
                  </a:cubicBezTo>
                  <a:cubicBezTo>
                    <a:pt x="0" y="116"/>
                    <a:pt x="0" y="116"/>
                    <a:pt x="0" y="116"/>
                  </a:cubicBezTo>
                  <a:cubicBezTo>
                    <a:pt x="3" y="116"/>
                    <a:pt x="5" y="116"/>
                    <a:pt x="8" y="116"/>
                  </a:cubicBezTo>
                  <a:cubicBezTo>
                    <a:pt x="19" y="116"/>
                    <a:pt x="31" y="115"/>
                    <a:pt x="43" y="113"/>
                  </a:cubicBezTo>
                  <a:cubicBezTo>
                    <a:pt x="43" y="113"/>
                    <a:pt x="43" y="113"/>
                    <a:pt x="43" y="113"/>
                  </a:cubicBezTo>
                  <a:cubicBezTo>
                    <a:pt x="10" y="0"/>
                    <a:pt x="10" y="0"/>
                    <a:pt x="10" y="0"/>
                  </a:cubicBezTo>
                </a:path>
              </a:pathLst>
            </a:custGeom>
            <a:solidFill>
              <a:srgbClr val="E23761"/>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grpSp>
      <p:grpSp>
        <p:nvGrpSpPr>
          <p:cNvPr id="475" name="Group 4"/>
          <p:cNvGrpSpPr/>
          <p:nvPr userDrawn="1"/>
        </p:nvGrpSpPr>
        <p:grpSpPr>
          <a:xfrm rot="10800000" flipV="1">
            <a:off x="6867596" y="6225656"/>
            <a:ext cx="412706" cy="1502706"/>
            <a:chOff x="5502862" y="5355294"/>
            <a:chExt cx="412706" cy="1502706"/>
          </a:xfrm>
        </p:grpSpPr>
        <p:sp>
          <p:nvSpPr>
            <p:cNvPr id="476" name="Freeform 23"/>
            <p:cNvSpPr>
              <a:spLocks/>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77" name="Freeform 24"/>
            <p:cNvSpPr>
              <a:spLocks/>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78" name="Freeform 25"/>
            <p:cNvSpPr>
              <a:spLocks/>
            </p:cNvSpPr>
            <p:nvPr/>
          </p:nvSpPr>
          <p:spPr bwMode="auto">
            <a:xfrm>
              <a:off x="5601831" y="5786851"/>
              <a:ext cx="125899" cy="1068456"/>
            </a:xfrm>
            <a:custGeom>
              <a:avLst/>
              <a:gdLst>
                <a:gd name="T0" fmla="*/ 79 w 79"/>
                <a:gd name="T1" fmla="*/ 671 h 671"/>
                <a:gd name="T2" fmla="*/ 0 w 79"/>
                <a:gd name="T3" fmla="*/ 671 h 671"/>
                <a:gd name="T4" fmla="*/ 0 w 79"/>
                <a:gd name="T5" fmla="*/ 32 h 671"/>
                <a:gd name="T6" fmla="*/ 38 w 79"/>
                <a:gd name="T7" fmla="*/ 1 h 671"/>
                <a:gd name="T8" fmla="*/ 79 w 79"/>
                <a:gd name="T9" fmla="*/ 32 h 671"/>
                <a:gd name="T10" fmla="*/ 79 w 79"/>
                <a:gd name="T11" fmla="*/ 671 h 671"/>
              </a:gdLst>
              <a:ahLst/>
              <a:cxnLst>
                <a:cxn ang="0">
                  <a:pos x="T0" y="T1"/>
                </a:cxn>
                <a:cxn ang="0">
                  <a:pos x="T2" y="T3"/>
                </a:cxn>
                <a:cxn ang="0">
                  <a:pos x="T4" y="T5"/>
                </a:cxn>
                <a:cxn ang="0">
                  <a:pos x="T6" y="T7"/>
                </a:cxn>
                <a:cxn ang="0">
                  <a:pos x="T8" y="T9"/>
                </a:cxn>
                <a:cxn ang="0">
                  <a:pos x="T10" y="T11"/>
                </a:cxn>
              </a:cxnLst>
              <a:rect l="0" t="0" r="r" b="b"/>
              <a:pathLst>
                <a:path w="79" h="671">
                  <a:moveTo>
                    <a:pt x="79" y="671"/>
                  </a:moveTo>
                  <a:cubicBezTo>
                    <a:pt x="0" y="671"/>
                    <a:pt x="0" y="671"/>
                    <a:pt x="0" y="671"/>
                  </a:cubicBezTo>
                  <a:cubicBezTo>
                    <a:pt x="0" y="32"/>
                    <a:pt x="0" y="32"/>
                    <a:pt x="0" y="32"/>
                  </a:cubicBezTo>
                  <a:cubicBezTo>
                    <a:pt x="0" y="32"/>
                    <a:pt x="5" y="1"/>
                    <a:pt x="38" y="1"/>
                  </a:cubicBezTo>
                  <a:cubicBezTo>
                    <a:pt x="72" y="0"/>
                    <a:pt x="79" y="32"/>
                    <a:pt x="79" y="32"/>
                  </a:cubicBezTo>
                  <a:cubicBezTo>
                    <a:pt x="79" y="671"/>
                    <a:pt x="79" y="671"/>
                    <a:pt x="79" y="671"/>
                  </a:cubicBezTo>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79" name="Freeform 26"/>
            <p:cNvSpPr>
              <a:spLocks/>
            </p:cNvSpPr>
            <p:nvPr/>
          </p:nvSpPr>
          <p:spPr bwMode="auto">
            <a:xfrm>
              <a:off x="5724363"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B59B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80" name="Freeform 27"/>
            <p:cNvSpPr>
              <a:spLocks/>
            </p:cNvSpPr>
            <p:nvPr/>
          </p:nvSpPr>
          <p:spPr bwMode="auto">
            <a:xfrm>
              <a:off x="5502862"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81" name="Freeform 28"/>
            <p:cNvSpPr>
              <a:spLocks/>
            </p:cNvSpPr>
            <p:nvPr/>
          </p:nvSpPr>
          <p:spPr bwMode="auto">
            <a:xfrm>
              <a:off x="5599811" y="5357314"/>
              <a:ext cx="130611" cy="189185"/>
            </a:xfrm>
            <a:custGeom>
              <a:avLst/>
              <a:gdLst>
                <a:gd name="T0" fmla="*/ 0 w 82"/>
                <a:gd name="T1" fmla="*/ 110 h 119"/>
                <a:gd name="T2" fmla="*/ 82 w 82"/>
                <a:gd name="T3" fmla="*/ 111 h 119"/>
                <a:gd name="T4" fmla="*/ 48 w 82"/>
                <a:gd name="T5" fmla="*/ 0 h 119"/>
                <a:gd name="T6" fmla="*/ 28 w 82"/>
                <a:gd name="T7" fmla="*/ 0 h 119"/>
                <a:gd name="T8" fmla="*/ 0 w 82"/>
                <a:gd name="T9" fmla="*/ 110 h 119"/>
              </a:gdLst>
              <a:ahLst/>
              <a:cxnLst>
                <a:cxn ang="0">
                  <a:pos x="T0" y="T1"/>
                </a:cxn>
                <a:cxn ang="0">
                  <a:pos x="T2" y="T3"/>
                </a:cxn>
                <a:cxn ang="0">
                  <a:pos x="T4" y="T5"/>
                </a:cxn>
                <a:cxn ang="0">
                  <a:pos x="T6" y="T7"/>
                </a:cxn>
                <a:cxn ang="0">
                  <a:pos x="T8" y="T9"/>
                </a:cxn>
              </a:cxnLst>
              <a:rect l="0" t="0" r="r" b="b"/>
              <a:pathLst>
                <a:path w="82" h="119">
                  <a:moveTo>
                    <a:pt x="0" y="110"/>
                  </a:moveTo>
                  <a:cubicBezTo>
                    <a:pt x="0" y="110"/>
                    <a:pt x="39" y="119"/>
                    <a:pt x="82" y="111"/>
                  </a:cubicBezTo>
                  <a:cubicBezTo>
                    <a:pt x="48" y="0"/>
                    <a:pt x="48" y="0"/>
                    <a:pt x="48" y="0"/>
                  </a:cubicBezTo>
                  <a:cubicBezTo>
                    <a:pt x="28" y="0"/>
                    <a:pt x="28" y="0"/>
                    <a:pt x="28" y="0"/>
                  </a:cubicBezTo>
                  <a:cubicBezTo>
                    <a:pt x="0" y="110"/>
                    <a:pt x="0" y="110"/>
                    <a:pt x="0" y="110"/>
                  </a:cubicBezTo>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82" name="Freeform 40"/>
            <p:cNvSpPr>
              <a:spLocks/>
            </p:cNvSpPr>
            <p:nvPr/>
          </p:nvSpPr>
          <p:spPr bwMode="auto">
            <a:xfrm>
              <a:off x="5665117" y="5355294"/>
              <a:ext cx="250451" cy="1502706"/>
            </a:xfrm>
            <a:custGeom>
              <a:avLst/>
              <a:gdLst>
                <a:gd name="T0" fmla="*/ 34 w 157"/>
                <a:gd name="T1" fmla="*/ 0 h 944"/>
                <a:gd name="T2" fmla="*/ 0 w 157"/>
                <a:gd name="T3" fmla="*/ 1 h 944"/>
                <a:gd name="T4" fmla="*/ 0 w 157"/>
                <a:gd name="T5" fmla="*/ 1 h 944"/>
                <a:gd name="T6" fmla="*/ 7 w 157"/>
                <a:gd name="T7" fmla="*/ 1 h 944"/>
                <a:gd name="T8" fmla="*/ 41 w 157"/>
                <a:gd name="T9" fmla="*/ 112 h 944"/>
                <a:gd name="T10" fmla="*/ 40 w 157"/>
                <a:gd name="T11" fmla="*/ 113 h 944"/>
                <a:gd name="T12" fmla="*/ 95 w 157"/>
                <a:gd name="T13" fmla="*/ 284 h 944"/>
                <a:gd name="T14" fmla="*/ 94 w 157"/>
                <a:gd name="T15" fmla="*/ 286 h 944"/>
                <a:gd name="T16" fmla="*/ 100 w 157"/>
                <a:gd name="T17" fmla="*/ 301 h 944"/>
                <a:gd name="T18" fmla="*/ 100 w 157"/>
                <a:gd name="T19" fmla="*/ 941 h 944"/>
                <a:gd name="T20" fmla="*/ 39 w 157"/>
                <a:gd name="T21" fmla="*/ 941 h 944"/>
                <a:gd name="T22" fmla="*/ 39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7" y="1"/>
                    <a:pt x="7" y="1"/>
                    <a:pt x="7" y="1"/>
                  </a:cubicBezTo>
                  <a:cubicBezTo>
                    <a:pt x="41" y="112"/>
                    <a:pt x="41" y="112"/>
                    <a:pt x="41" y="112"/>
                  </a:cubicBezTo>
                  <a:cubicBezTo>
                    <a:pt x="41" y="112"/>
                    <a:pt x="41" y="113"/>
                    <a:pt x="40" y="113"/>
                  </a:cubicBezTo>
                  <a:cubicBezTo>
                    <a:pt x="95" y="284"/>
                    <a:pt x="95" y="284"/>
                    <a:pt x="95" y="284"/>
                  </a:cubicBezTo>
                  <a:cubicBezTo>
                    <a:pt x="94" y="286"/>
                    <a:pt x="94" y="286"/>
                    <a:pt x="94" y="286"/>
                  </a:cubicBezTo>
                  <a:cubicBezTo>
                    <a:pt x="98" y="293"/>
                    <a:pt x="100" y="301"/>
                    <a:pt x="100" y="301"/>
                  </a:cubicBezTo>
                  <a:cubicBezTo>
                    <a:pt x="100" y="941"/>
                    <a:pt x="100" y="941"/>
                    <a:pt x="100" y="941"/>
                  </a:cubicBezTo>
                  <a:cubicBezTo>
                    <a:pt x="39" y="941"/>
                    <a:pt x="39" y="941"/>
                    <a:pt x="39" y="941"/>
                  </a:cubicBezTo>
                  <a:cubicBezTo>
                    <a:pt x="39" y="942"/>
                    <a:pt x="39" y="942"/>
                    <a:pt x="39"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83" name="Freeform 41"/>
            <p:cNvSpPr>
              <a:spLocks/>
            </p:cNvSpPr>
            <p:nvPr/>
          </p:nvSpPr>
          <p:spPr bwMode="auto">
            <a:xfrm>
              <a:off x="5665117" y="5535727"/>
              <a:ext cx="151482" cy="295559"/>
            </a:xfrm>
            <a:custGeom>
              <a:avLst/>
              <a:gdLst>
                <a:gd name="T0" fmla="*/ 40 w 95"/>
                <a:gd name="T1" fmla="*/ 0 h 186"/>
                <a:gd name="T2" fmla="*/ 6 w 95"/>
                <a:gd name="T3" fmla="*/ 2 h 186"/>
                <a:gd name="T4" fmla="*/ 0 w 95"/>
                <a:gd name="T5" fmla="*/ 2 h 186"/>
                <a:gd name="T6" fmla="*/ 0 w 95"/>
                <a:gd name="T7" fmla="*/ 159 h 186"/>
                <a:gd name="T8" fmla="*/ 37 w 95"/>
                <a:gd name="T9" fmla="*/ 186 h 186"/>
                <a:gd name="T10" fmla="*/ 68 w 95"/>
                <a:gd name="T11" fmla="*/ 156 h 186"/>
                <a:gd name="T12" fmla="*/ 68 w 95"/>
                <a:gd name="T13" fmla="*/ 156 h 186"/>
                <a:gd name="T14" fmla="*/ 94 w 95"/>
                <a:gd name="T15" fmla="*/ 173 h 186"/>
                <a:gd name="T16" fmla="*/ 95 w 95"/>
                <a:gd name="T17" fmla="*/ 171 h 186"/>
                <a:gd name="T18" fmla="*/ 40 w 95"/>
                <a:gd name="T19"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186">
                  <a:moveTo>
                    <a:pt x="40" y="0"/>
                  </a:moveTo>
                  <a:cubicBezTo>
                    <a:pt x="28" y="2"/>
                    <a:pt x="16" y="2"/>
                    <a:pt x="6" y="2"/>
                  </a:cubicBezTo>
                  <a:cubicBezTo>
                    <a:pt x="4" y="2"/>
                    <a:pt x="2" y="2"/>
                    <a:pt x="0" y="2"/>
                  </a:cubicBezTo>
                  <a:cubicBezTo>
                    <a:pt x="0" y="159"/>
                    <a:pt x="0" y="159"/>
                    <a:pt x="0" y="159"/>
                  </a:cubicBezTo>
                  <a:cubicBezTo>
                    <a:pt x="24" y="159"/>
                    <a:pt x="34" y="177"/>
                    <a:pt x="37" y="186"/>
                  </a:cubicBezTo>
                  <a:cubicBezTo>
                    <a:pt x="39" y="179"/>
                    <a:pt x="45" y="157"/>
                    <a:pt x="68" y="156"/>
                  </a:cubicBezTo>
                  <a:cubicBezTo>
                    <a:pt x="68" y="156"/>
                    <a:pt x="68" y="156"/>
                    <a:pt x="68" y="156"/>
                  </a:cubicBezTo>
                  <a:cubicBezTo>
                    <a:pt x="82" y="156"/>
                    <a:pt x="89" y="165"/>
                    <a:pt x="94" y="173"/>
                  </a:cubicBezTo>
                  <a:cubicBezTo>
                    <a:pt x="95" y="171"/>
                    <a:pt x="95" y="171"/>
                    <a:pt x="95" y="171"/>
                  </a:cubicBezTo>
                  <a:cubicBezTo>
                    <a:pt x="40" y="0"/>
                    <a:pt x="40" y="0"/>
                    <a:pt x="40"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84" name="Freeform 42"/>
            <p:cNvSpPr>
              <a:spLocks/>
            </p:cNvSpPr>
            <p:nvPr/>
          </p:nvSpPr>
          <p:spPr bwMode="auto">
            <a:xfrm>
              <a:off x="5679185" y="5788871"/>
              <a:ext cx="62613" cy="1066436"/>
            </a:xfrm>
            <a:custGeom>
              <a:avLst/>
              <a:gdLst>
                <a:gd name="T0" fmla="*/ 0 w 39"/>
                <a:gd name="T1" fmla="*/ 0 h 670"/>
                <a:gd name="T2" fmla="*/ 0 w 39"/>
                <a:gd name="T3" fmla="*/ 670 h 670"/>
                <a:gd name="T4" fmla="*/ 39 w 39"/>
                <a:gd name="T5" fmla="*/ 670 h 670"/>
                <a:gd name="T6" fmla="*/ 39 w 39"/>
                <a:gd name="T7" fmla="*/ 669 h 670"/>
                <a:gd name="T8" fmla="*/ 37 w 39"/>
                <a:gd name="T9" fmla="*/ 669 h 670"/>
                <a:gd name="T10" fmla="*/ 37 w 39"/>
                <a:gd name="T11" fmla="*/ 29 h 670"/>
                <a:gd name="T12" fmla="*/ 37 w 39"/>
                <a:gd name="T13" fmla="*/ 27 h 670"/>
                <a:gd name="T14" fmla="*/ 0 w 39"/>
                <a:gd name="T15" fmla="*/ 0 h 6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670">
                  <a:moveTo>
                    <a:pt x="0" y="0"/>
                  </a:moveTo>
                  <a:cubicBezTo>
                    <a:pt x="0" y="670"/>
                    <a:pt x="0" y="670"/>
                    <a:pt x="0" y="670"/>
                  </a:cubicBezTo>
                  <a:cubicBezTo>
                    <a:pt x="39" y="670"/>
                    <a:pt x="39" y="670"/>
                    <a:pt x="39" y="670"/>
                  </a:cubicBezTo>
                  <a:cubicBezTo>
                    <a:pt x="39" y="669"/>
                    <a:pt x="39" y="669"/>
                    <a:pt x="39" y="669"/>
                  </a:cubicBezTo>
                  <a:cubicBezTo>
                    <a:pt x="37" y="669"/>
                    <a:pt x="37" y="669"/>
                    <a:pt x="37" y="669"/>
                  </a:cubicBezTo>
                  <a:cubicBezTo>
                    <a:pt x="37" y="29"/>
                    <a:pt x="37" y="29"/>
                    <a:pt x="37" y="29"/>
                  </a:cubicBezTo>
                  <a:cubicBezTo>
                    <a:pt x="37" y="29"/>
                    <a:pt x="37" y="28"/>
                    <a:pt x="37" y="27"/>
                  </a:cubicBezTo>
                  <a:cubicBezTo>
                    <a:pt x="34" y="18"/>
                    <a:pt x="24" y="0"/>
                    <a:pt x="0"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85" name="Freeform 43"/>
            <p:cNvSpPr>
              <a:spLocks/>
            </p:cNvSpPr>
            <p:nvPr/>
          </p:nvSpPr>
          <p:spPr bwMode="auto">
            <a:xfrm>
              <a:off x="5724363"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2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2" y="672"/>
                    <a:pt x="2" y="672"/>
                    <a:pt x="2"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86" name="Freeform 44"/>
            <p:cNvSpPr>
              <a:spLocks/>
            </p:cNvSpPr>
            <p:nvPr/>
          </p:nvSpPr>
          <p:spPr bwMode="auto">
            <a:xfrm>
              <a:off x="5665117" y="5357314"/>
              <a:ext cx="65306" cy="181106"/>
            </a:xfrm>
            <a:custGeom>
              <a:avLst/>
              <a:gdLst>
                <a:gd name="T0" fmla="*/ 7 w 41"/>
                <a:gd name="T1" fmla="*/ 0 h 114"/>
                <a:gd name="T2" fmla="*/ 0 w 41"/>
                <a:gd name="T3" fmla="*/ 0 h 114"/>
                <a:gd name="T4" fmla="*/ 0 w 41"/>
                <a:gd name="T5" fmla="*/ 114 h 114"/>
                <a:gd name="T6" fmla="*/ 6 w 41"/>
                <a:gd name="T7" fmla="*/ 114 h 114"/>
                <a:gd name="T8" fmla="*/ 40 w 41"/>
                <a:gd name="T9" fmla="*/ 112 h 114"/>
                <a:gd name="T10" fmla="*/ 41 w 41"/>
                <a:gd name="T11" fmla="*/ 111 h 114"/>
                <a:gd name="T12" fmla="*/ 7 w 41"/>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41" h="114">
                  <a:moveTo>
                    <a:pt x="7" y="0"/>
                  </a:moveTo>
                  <a:cubicBezTo>
                    <a:pt x="0" y="0"/>
                    <a:pt x="0" y="0"/>
                    <a:pt x="0" y="0"/>
                  </a:cubicBezTo>
                  <a:cubicBezTo>
                    <a:pt x="0" y="114"/>
                    <a:pt x="0" y="114"/>
                    <a:pt x="0" y="114"/>
                  </a:cubicBezTo>
                  <a:cubicBezTo>
                    <a:pt x="2" y="114"/>
                    <a:pt x="4" y="114"/>
                    <a:pt x="6" y="114"/>
                  </a:cubicBezTo>
                  <a:cubicBezTo>
                    <a:pt x="16" y="114"/>
                    <a:pt x="28" y="114"/>
                    <a:pt x="40" y="112"/>
                  </a:cubicBezTo>
                  <a:cubicBezTo>
                    <a:pt x="41" y="112"/>
                    <a:pt x="41" y="111"/>
                    <a:pt x="41" y="111"/>
                  </a:cubicBezTo>
                  <a:cubicBezTo>
                    <a:pt x="7" y="0"/>
                    <a:pt x="7" y="0"/>
                    <a:pt x="7"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grpSp>
      <p:grpSp>
        <p:nvGrpSpPr>
          <p:cNvPr id="487" name="Group 7"/>
          <p:cNvGrpSpPr/>
          <p:nvPr userDrawn="1"/>
        </p:nvGrpSpPr>
        <p:grpSpPr>
          <a:xfrm rot="10800000" flipV="1">
            <a:off x="5687918" y="6225657"/>
            <a:ext cx="407320" cy="1299095"/>
            <a:chOff x="6959786" y="5355294"/>
            <a:chExt cx="407320" cy="1502706"/>
          </a:xfrm>
        </p:grpSpPr>
        <p:sp>
          <p:nvSpPr>
            <p:cNvPr id="488" name="Freeform 17"/>
            <p:cNvSpPr>
              <a:spLocks/>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89" name="Freeform 18"/>
            <p:cNvSpPr>
              <a:spLocks/>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90" name="Freeform 19"/>
            <p:cNvSpPr>
              <a:spLocks/>
            </p:cNvSpPr>
            <p:nvPr/>
          </p:nvSpPr>
          <p:spPr bwMode="auto">
            <a:xfrm>
              <a:off x="7058755" y="5786851"/>
              <a:ext cx="123879" cy="1068456"/>
            </a:xfrm>
            <a:custGeom>
              <a:avLst/>
              <a:gdLst>
                <a:gd name="T0" fmla="*/ 78 w 78"/>
                <a:gd name="T1" fmla="*/ 671 h 671"/>
                <a:gd name="T2" fmla="*/ 0 w 78"/>
                <a:gd name="T3" fmla="*/ 671 h 671"/>
                <a:gd name="T4" fmla="*/ 0 w 78"/>
                <a:gd name="T5" fmla="*/ 32 h 671"/>
                <a:gd name="T6" fmla="*/ 38 w 78"/>
                <a:gd name="T7" fmla="*/ 1 h 671"/>
                <a:gd name="T8" fmla="*/ 78 w 78"/>
                <a:gd name="T9" fmla="*/ 32 h 671"/>
                <a:gd name="T10" fmla="*/ 78 w 78"/>
                <a:gd name="T11" fmla="*/ 671 h 671"/>
              </a:gdLst>
              <a:ahLst/>
              <a:cxnLst>
                <a:cxn ang="0">
                  <a:pos x="T0" y="T1"/>
                </a:cxn>
                <a:cxn ang="0">
                  <a:pos x="T2" y="T3"/>
                </a:cxn>
                <a:cxn ang="0">
                  <a:pos x="T4" y="T5"/>
                </a:cxn>
                <a:cxn ang="0">
                  <a:pos x="T6" y="T7"/>
                </a:cxn>
                <a:cxn ang="0">
                  <a:pos x="T8" y="T9"/>
                </a:cxn>
                <a:cxn ang="0">
                  <a:pos x="T10" y="T11"/>
                </a:cxn>
              </a:cxnLst>
              <a:rect l="0" t="0" r="r" b="b"/>
              <a:pathLst>
                <a:path w="78" h="671">
                  <a:moveTo>
                    <a:pt x="78" y="671"/>
                  </a:moveTo>
                  <a:cubicBezTo>
                    <a:pt x="0" y="671"/>
                    <a:pt x="0" y="671"/>
                    <a:pt x="0" y="671"/>
                  </a:cubicBezTo>
                  <a:cubicBezTo>
                    <a:pt x="0" y="32"/>
                    <a:pt x="0" y="32"/>
                    <a:pt x="0" y="32"/>
                  </a:cubicBezTo>
                  <a:cubicBezTo>
                    <a:pt x="0" y="32"/>
                    <a:pt x="4" y="1"/>
                    <a:pt x="38" y="1"/>
                  </a:cubicBezTo>
                  <a:cubicBezTo>
                    <a:pt x="72" y="0"/>
                    <a:pt x="78" y="32"/>
                    <a:pt x="78" y="32"/>
                  </a:cubicBezTo>
                  <a:cubicBezTo>
                    <a:pt x="78" y="671"/>
                    <a:pt x="78" y="671"/>
                    <a:pt x="78" y="671"/>
                  </a:cubicBezTo>
                </a:path>
              </a:pathLst>
            </a:custGeom>
            <a:solidFill>
              <a:srgbClr val="44546A">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91" name="Freeform 20"/>
            <p:cNvSpPr>
              <a:spLocks/>
            </p:cNvSpPr>
            <p:nvPr/>
          </p:nvSpPr>
          <p:spPr bwMode="auto">
            <a:xfrm>
              <a:off x="7181287"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F778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92" name="Freeform 21"/>
            <p:cNvSpPr>
              <a:spLocks/>
            </p:cNvSpPr>
            <p:nvPr/>
          </p:nvSpPr>
          <p:spPr bwMode="auto">
            <a:xfrm>
              <a:off x="6959786"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44546A">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93" name="Freeform 22"/>
            <p:cNvSpPr>
              <a:spLocks/>
            </p:cNvSpPr>
            <p:nvPr/>
          </p:nvSpPr>
          <p:spPr bwMode="auto">
            <a:xfrm>
              <a:off x="7056735" y="5357314"/>
              <a:ext cx="130611" cy="191204"/>
            </a:xfrm>
            <a:custGeom>
              <a:avLst/>
              <a:gdLst>
                <a:gd name="T0" fmla="*/ 0 w 82"/>
                <a:gd name="T1" fmla="*/ 110 h 120"/>
                <a:gd name="T2" fmla="*/ 82 w 82"/>
                <a:gd name="T3" fmla="*/ 112 h 120"/>
                <a:gd name="T4" fmla="*/ 48 w 82"/>
                <a:gd name="T5" fmla="*/ 0 h 120"/>
                <a:gd name="T6" fmla="*/ 28 w 82"/>
                <a:gd name="T7" fmla="*/ 0 h 120"/>
                <a:gd name="T8" fmla="*/ 0 w 82"/>
                <a:gd name="T9" fmla="*/ 110 h 120"/>
              </a:gdLst>
              <a:ahLst/>
              <a:cxnLst>
                <a:cxn ang="0">
                  <a:pos x="T0" y="T1"/>
                </a:cxn>
                <a:cxn ang="0">
                  <a:pos x="T2" y="T3"/>
                </a:cxn>
                <a:cxn ang="0">
                  <a:pos x="T4" y="T5"/>
                </a:cxn>
                <a:cxn ang="0">
                  <a:pos x="T6" y="T7"/>
                </a:cxn>
                <a:cxn ang="0">
                  <a:pos x="T8" y="T9"/>
                </a:cxn>
              </a:cxnLst>
              <a:rect l="0" t="0" r="r" b="b"/>
              <a:pathLst>
                <a:path w="82" h="120">
                  <a:moveTo>
                    <a:pt x="0" y="110"/>
                  </a:moveTo>
                  <a:cubicBezTo>
                    <a:pt x="0" y="110"/>
                    <a:pt x="39" y="120"/>
                    <a:pt x="82" y="112"/>
                  </a:cubicBezTo>
                  <a:cubicBezTo>
                    <a:pt x="48" y="0"/>
                    <a:pt x="48" y="0"/>
                    <a:pt x="48" y="0"/>
                  </a:cubicBezTo>
                  <a:cubicBezTo>
                    <a:pt x="28" y="0"/>
                    <a:pt x="28" y="0"/>
                    <a:pt x="28" y="0"/>
                  </a:cubicBezTo>
                  <a:cubicBezTo>
                    <a:pt x="0" y="110"/>
                    <a:pt x="0" y="110"/>
                    <a:pt x="0" y="110"/>
                  </a:cubicBezTo>
                </a:path>
              </a:pathLst>
            </a:custGeom>
            <a:solidFill>
              <a:srgbClr val="44546A">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94" name="Freeform 45"/>
            <p:cNvSpPr>
              <a:spLocks/>
            </p:cNvSpPr>
            <p:nvPr/>
          </p:nvSpPr>
          <p:spPr bwMode="auto">
            <a:xfrm>
              <a:off x="7117328" y="5355294"/>
              <a:ext cx="249778" cy="1502706"/>
            </a:xfrm>
            <a:custGeom>
              <a:avLst/>
              <a:gdLst>
                <a:gd name="T0" fmla="*/ 34 w 157"/>
                <a:gd name="T1" fmla="*/ 0 h 944"/>
                <a:gd name="T2" fmla="*/ 0 w 157"/>
                <a:gd name="T3" fmla="*/ 1 h 944"/>
                <a:gd name="T4" fmla="*/ 0 w 157"/>
                <a:gd name="T5" fmla="*/ 1 h 944"/>
                <a:gd name="T6" fmla="*/ 10 w 157"/>
                <a:gd name="T7" fmla="*/ 1 h 944"/>
                <a:gd name="T8" fmla="*/ 44 w 157"/>
                <a:gd name="T9" fmla="*/ 113 h 944"/>
                <a:gd name="T10" fmla="*/ 44 w 157"/>
                <a:gd name="T11" fmla="*/ 113 h 944"/>
                <a:gd name="T12" fmla="*/ 98 w 157"/>
                <a:gd name="T13" fmla="*/ 284 h 944"/>
                <a:gd name="T14" fmla="*/ 97 w 157"/>
                <a:gd name="T15" fmla="*/ 286 h 944"/>
                <a:gd name="T16" fmla="*/ 103 w 157"/>
                <a:gd name="T17" fmla="*/ 301 h 944"/>
                <a:gd name="T18" fmla="*/ 103 w 157"/>
                <a:gd name="T19" fmla="*/ 941 h 944"/>
                <a:gd name="T20" fmla="*/ 41 w 157"/>
                <a:gd name="T21" fmla="*/ 941 h 944"/>
                <a:gd name="T22" fmla="*/ 41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10" y="1"/>
                    <a:pt x="10" y="1"/>
                    <a:pt x="10" y="1"/>
                  </a:cubicBezTo>
                  <a:cubicBezTo>
                    <a:pt x="44" y="113"/>
                    <a:pt x="44" y="113"/>
                    <a:pt x="44" y="113"/>
                  </a:cubicBezTo>
                  <a:cubicBezTo>
                    <a:pt x="44" y="113"/>
                    <a:pt x="44" y="113"/>
                    <a:pt x="44" y="113"/>
                  </a:cubicBezTo>
                  <a:cubicBezTo>
                    <a:pt x="98" y="284"/>
                    <a:pt x="98" y="284"/>
                    <a:pt x="98" y="284"/>
                  </a:cubicBezTo>
                  <a:cubicBezTo>
                    <a:pt x="97" y="286"/>
                    <a:pt x="97" y="286"/>
                    <a:pt x="97" y="286"/>
                  </a:cubicBezTo>
                  <a:cubicBezTo>
                    <a:pt x="101" y="293"/>
                    <a:pt x="103" y="301"/>
                    <a:pt x="103" y="301"/>
                  </a:cubicBezTo>
                  <a:cubicBezTo>
                    <a:pt x="103" y="941"/>
                    <a:pt x="103" y="941"/>
                    <a:pt x="103" y="941"/>
                  </a:cubicBezTo>
                  <a:cubicBezTo>
                    <a:pt x="41" y="941"/>
                    <a:pt x="41" y="941"/>
                    <a:pt x="41" y="941"/>
                  </a:cubicBezTo>
                  <a:cubicBezTo>
                    <a:pt x="41" y="942"/>
                    <a:pt x="41" y="942"/>
                    <a:pt x="41"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95" name="Freeform 46"/>
            <p:cNvSpPr>
              <a:spLocks/>
            </p:cNvSpPr>
            <p:nvPr/>
          </p:nvSpPr>
          <p:spPr bwMode="auto">
            <a:xfrm>
              <a:off x="7117328" y="5535727"/>
              <a:ext cx="156195" cy="295559"/>
            </a:xfrm>
            <a:custGeom>
              <a:avLst/>
              <a:gdLst>
                <a:gd name="T0" fmla="*/ 44 w 98"/>
                <a:gd name="T1" fmla="*/ 0 h 186"/>
                <a:gd name="T2" fmla="*/ 9 w 98"/>
                <a:gd name="T3" fmla="*/ 3 h 186"/>
                <a:gd name="T4" fmla="*/ 0 w 98"/>
                <a:gd name="T5" fmla="*/ 3 h 186"/>
                <a:gd name="T6" fmla="*/ 0 w 98"/>
                <a:gd name="T7" fmla="*/ 159 h 186"/>
                <a:gd name="T8" fmla="*/ 1 w 98"/>
                <a:gd name="T9" fmla="*/ 159 h 186"/>
                <a:gd name="T10" fmla="*/ 2 w 98"/>
                <a:gd name="T11" fmla="*/ 159 h 186"/>
                <a:gd name="T12" fmla="*/ 40 w 98"/>
                <a:gd name="T13" fmla="*/ 186 h 186"/>
                <a:gd name="T14" fmla="*/ 71 w 98"/>
                <a:gd name="T15" fmla="*/ 156 h 186"/>
                <a:gd name="T16" fmla="*/ 71 w 98"/>
                <a:gd name="T17" fmla="*/ 156 h 186"/>
                <a:gd name="T18" fmla="*/ 97 w 98"/>
                <a:gd name="T19" fmla="*/ 173 h 186"/>
                <a:gd name="T20" fmla="*/ 98 w 98"/>
                <a:gd name="T21" fmla="*/ 171 h 186"/>
                <a:gd name="T22" fmla="*/ 44 w 98"/>
                <a:gd name="T2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 h="186">
                  <a:moveTo>
                    <a:pt x="44" y="0"/>
                  </a:moveTo>
                  <a:cubicBezTo>
                    <a:pt x="31" y="2"/>
                    <a:pt x="20" y="3"/>
                    <a:pt x="9" y="3"/>
                  </a:cubicBezTo>
                  <a:cubicBezTo>
                    <a:pt x="6" y="3"/>
                    <a:pt x="3" y="3"/>
                    <a:pt x="0" y="3"/>
                  </a:cubicBezTo>
                  <a:cubicBezTo>
                    <a:pt x="0" y="159"/>
                    <a:pt x="0" y="159"/>
                    <a:pt x="0" y="159"/>
                  </a:cubicBezTo>
                  <a:cubicBezTo>
                    <a:pt x="0" y="159"/>
                    <a:pt x="1" y="159"/>
                    <a:pt x="1" y="159"/>
                  </a:cubicBezTo>
                  <a:cubicBezTo>
                    <a:pt x="2" y="159"/>
                    <a:pt x="2" y="159"/>
                    <a:pt x="2" y="159"/>
                  </a:cubicBezTo>
                  <a:cubicBezTo>
                    <a:pt x="27" y="159"/>
                    <a:pt x="37" y="177"/>
                    <a:pt x="40" y="186"/>
                  </a:cubicBezTo>
                  <a:cubicBezTo>
                    <a:pt x="42" y="179"/>
                    <a:pt x="48" y="157"/>
                    <a:pt x="71" y="156"/>
                  </a:cubicBezTo>
                  <a:cubicBezTo>
                    <a:pt x="71" y="156"/>
                    <a:pt x="71" y="156"/>
                    <a:pt x="71" y="156"/>
                  </a:cubicBezTo>
                  <a:cubicBezTo>
                    <a:pt x="85" y="156"/>
                    <a:pt x="92" y="165"/>
                    <a:pt x="97" y="173"/>
                  </a:cubicBezTo>
                  <a:cubicBezTo>
                    <a:pt x="98" y="171"/>
                    <a:pt x="98" y="171"/>
                    <a:pt x="98" y="171"/>
                  </a:cubicBezTo>
                  <a:cubicBezTo>
                    <a:pt x="44" y="0"/>
                    <a:pt x="44" y="0"/>
                    <a:pt x="44"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96" name="Freeform 47"/>
            <p:cNvSpPr>
              <a:spLocks/>
            </p:cNvSpPr>
            <p:nvPr/>
          </p:nvSpPr>
          <p:spPr bwMode="auto">
            <a:xfrm>
              <a:off x="7117328" y="5788871"/>
              <a:ext cx="65306" cy="1066436"/>
            </a:xfrm>
            <a:custGeom>
              <a:avLst/>
              <a:gdLst>
                <a:gd name="T0" fmla="*/ 2 w 41"/>
                <a:gd name="T1" fmla="*/ 0 h 670"/>
                <a:gd name="T2" fmla="*/ 1 w 41"/>
                <a:gd name="T3" fmla="*/ 0 h 670"/>
                <a:gd name="T4" fmla="*/ 0 w 41"/>
                <a:gd name="T5" fmla="*/ 0 h 670"/>
                <a:gd name="T6" fmla="*/ 0 w 41"/>
                <a:gd name="T7" fmla="*/ 670 h 670"/>
                <a:gd name="T8" fmla="*/ 41 w 41"/>
                <a:gd name="T9" fmla="*/ 670 h 670"/>
                <a:gd name="T10" fmla="*/ 41 w 41"/>
                <a:gd name="T11" fmla="*/ 669 h 670"/>
                <a:gd name="T12" fmla="*/ 40 w 41"/>
                <a:gd name="T13" fmla="*/ 669 h 670"/>
                <a:gd name="T14" fmla="*/ 40 w 41"/>
                <a:gd name="T15" fmla="*/ 29 h 670"/>
                <a:gd name="T16" fmla="*/ 40 w 41"/>
                <a:gd name="T17" fmla="*/ 27 h 670"/>
                <a:gd name="T18" fmla="*/ 2 w 41"/>
                <a:gd name="T19" fmla="*/ 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670">
                  <a:moveTo>
                    <a:pt x="2" y="0"/>
                  </a:moveTo>
                  <a:cubicBezTo>
                    <a:pt x="2" y="0"/>
                    <a:pt x="2" y="0"/>
                    <a:pt x="1" y="0"/>
                  </a:cubicBezTo>
                  <a:cubicBezTo>
                    <a:pt x="1" y="0"/>
                    <a:pt x="0" y="0"/>
                    <a:pt x="0" y="0"/>
                  </a:cubicBezTo>
                  <a:cubicBezTo>
                    <a:pt x="0" y="670"/>
                    <a:pt x="0" y="670"/>
                    <a:pt x="0" y="670"/>
                  </a:cubicBezTo>
                  <a:cubicBezTo>
                    <a:pt x="41" y="670"/>
                    <a:pt x="41" y="670"/>
                    <a:pt x="41" y="670"/>
                  </a:cubicBezTo>
                  <a:cubicBezTo>
                    <a:pt x="41" y="669"/>
                    <a:pt x="41" y="669"/>
                    <a:pt x="41" y="669"/>
                  </a:cubicBezTo>
                  <a:cubicBezTo>
                    <a:pt x="40" y="669"/>
                    <a:pt x="40" y="669"/>
                    <a:pt x="40" y="669"/>
                  </a:cubicBezTo>
                  <a:cubicBezTo>
                    <a:pt x="40" y="29"/>
                    <a:pt x="40" y="29"/>
                    <a:pt x="40" y="29"/>
                  </a:cubicBezTo>
                  <a:cubicBezTo>
                    <a:pt x="40" y="29"/>
                    <a:pt x="40" y="28"/>
                    <a:pt x="40" y="27"/>
                  </a:cubicBezTo>
                  <a:cubicBezTo>
                    <a:pt x="37" y="18"/>
                    <a:pt x="27" y="0"/>
                    <a:pt x="2" y="0"/>
                  </a:cubicBezTo>
                </a:path>
              </a:pathLst>
            </a:custGeom>
            <a:solidFill>
              <a:srgbClr val="44546A"/>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97" name="Freeform 48"/>
            <p:cNvSpPr>
              <a:spLocks/>
            </p:cNvSpPr>
            <p:nvPr/>
          </p:nvSpPr>
          <p:spPr bwMode="auto">
            <a:xfrm>
              <a:off x="7181287"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1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1" y="672"/>
                    <a:pt x="1" y="672"/>
                    <a:pt x="1"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44546A"/>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98" name="Freeform 49"/>
            <p:cNvSpPr>
              <a:spLocks/>
            </p:cNvSpPr>
            <p:nvPr/>
          </p:nvSpPr>
          <p:spPr bwMode="auto">
            <a:xfrm>
              <a:off x="7117328" y="5357314"/>
              <a:ext cx="70019" cy="183125"/>
            </a:xfrm>
            <a:custGeom>
              <a:avLst/>
              <a:gdLst>
                <a:gd name="T0" fmla="*/ 10 w 44"/>
                <a:gd name="T1" fmla="*/ 0 h 115"/>
                <a:gd name="T2" fmla="*/ 0 w 44"/>
                <a:gd name="T3" fmla="*/ 0 h 115"/>
                <a:gd name="T4" fmla="*/ 0 w 44"/>
                <a:gd name="T5" fmla="*/ 115 h 115"/>
                <a:gd name="T6" fmla="*/ 9 w 44"/>
                <a:gd name="T7" fmla="*/ 115 h 115"/>
                <a:gd name="T8" fmla="*/ 44 w 44"/>
                <a:gd name="T9" fmla="*/ 112 h 115"/>
                <a:gd name="T10" fmla="*/ 44 w 44"/>
                <a:gd name="T11" fmla="*/ 112 h 115"/>
                <a:gd name="T12" fmla="*/ 10 w 44"/>
                <a:gd name="T13" fmla="*/ 0 h 115"/>
              </a:gdLst>
              <a:ahLst/>
              <a:cxnLst>
                <a:cxn ang="0">
                  <a:pos x="T0" y="T1"/>
                </a:cxn>
                <a:cxn ang="0">
                  <a:pos x="T2" y="T3"/>
                </a:cxn>
                <a:cxn ang="0">
                  <a:pos x="T4" y="T5"/>
                </a:cxn>
                <a:cxn ang="0">
                  <a:pos x="T6" y="T7"/>
                </a:cxn>
                <a:cxn ang="0">
                  <a:pos x="T8" y="T9"/>
                </a:cxn>
                <a:cxn ang="0">
                  <a:pos x="T10" y="T11"/>
                </a:cxn>
                <a:cxn ang="0">
                  <a:pos x="T12" y="T13"/>
                </a:cxn>
              </a:cxnLst>
              <a:rect l="0" t="0" r="r" b="b"/>
              <a:pathLst>
                <a:path w="44" h="115">
                  <a:moveTo>
                    <a:pt x="10" y="0"/>
                  </a:moveTo>
                  <a:cubicBezTo>
                    <a:pt x="0" y="0"/>
                    <a:pt x="0" y="0"/>
                    <a:pt x="0" y="0"/>
                  </a:cubicBezTo>
                  <a:cubicBezTo>
                    <a:pt x="0" y="115"/>
                    <a:pt x="0" y="115"/>
                    <a:pt x="0" y="115"/>
                  </a:cubicBezTo>
                  <a:cubicBezTo>
                    <a:pt x="3" y="115"/>
                    <a:pt x="6" y="115"/>
                    <a:pt x="9" y="115"/>
                  </a:cubicBezTo>
                  <a:cubicBezTo>
                    <a:pt x="20" y="115"/>
                    <a:pt x="31" y="114"/>
                    <a:pt x="44" y="112"/>
                  </a:cubicBezTo>
                  <a:cubicBezTo>
                    <a:pt x="44" y="112"/>
                    <a:pt x="44" y="112"/>
                    <a:pt x="44" y="112"/>
                  </a:cubicBezTo>
                  <a:cubicBezTo>
                    <a:pt x="10" y="0"/>
                    <a:pt x="10" y="0"/>
                    <a:pt x="10" y="0"/>
                  </a:cubicBezTo>
                </a:path>
              </a:pathLst>
            </a:custGeom>
            <a:solidFill>
              <a:srgbClr val="44546A"/>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grpSp>
      <p:grpSp>
        <p:nvGrpSpPr>
          <p:cNvPr id="499" name="Group 5"/>
          <p:cNvGrpSpPr/>
          <p:nvPr userDrawn="1"/>
        </p:nvGrpSpPr>
        <p:grpSpPr>
          <a:xfrm rot="10800000" flipV="1">
            <a:off x="6252450" y="6225656"/>
            <a:ext cx="403952" cy="2167807"/>
            <a:chOff x="6007804" y="4266641"/>
            <a:chExt cx="403952" cy="2588666"/>
          </a:xfrm>
        </p:grpSpPr>
        <p:sp>
          <p:nvSpPr>
            <p:cNvPr id="500" name="Freeform 29"/>
            <p:cNvSpPr>
              <a:spLocks/>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501" name="Freeform 30"/>
            <p:cNvSpPr>
              <a:spLocks/>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502" name="Freeform 31"/>
            <p:cNvSpPr>
              <a:spLocks/>
            </p:cNvSpPr>
            <p:nvPr/>
          </p:nvSpPr>
          <p:spPr bwMode="auto">
            <a:xfrm>
              <a:off x="6104752" y="4694831"/>
              <a:ext cx="125899" cy="2160476"/>
            </a:xfrm>
            <a:custGeom>
              <a:avLst/>
              <a:gdLst>
                <a:gd name="T0" fmla="*/ 79 w 79"/>
                <a:gd name="T1" fmla="*/ 1357 h 1357"/>
                <a:gd name="T2" fmla="*/ 0 w 79"/>
                <a:gd name="T3" fmla="*/ 1357 h 1357"/>
                <a:gd name="T4" fmla="*/ 0 w 79"/>
                <a:gd name="T5" fmla="*/ 32 h 1357"/>
                <a:gd name="T6" fmla="*/ 39 w 79"/>
                <a:gd name="T7" fmla="*/ 1 h 1357"/>
                <a:gd name="T8" fmla="*/ 79 w 79"/>
                <a:gd name="T9" fmla="*/ 32 h 1357"/>
                <a:gd name="T10" fmla="*/ 79 w 79"/>
                <a:gd name="T11" fmla="*/ 1357 h 1357"/>
              </a:gdLst>
              <a:ahLst/>
              <a:cxnLst>
                <a:cxn ang="0">
                  <a:pos x="T0" y="T1"/>
                </a:cxn>
                <a:cxn ang="0">
                  <a:pos x="T2" y="T3"/>
                </a:cxn>
                <a:cxn ang="0">
                  <a:pos x="T4" y="T5"/>
                </a:cxn>
                <a:cxn ang="0">
                  <a:pos x="T6" y="T7"/>
                </a:cxn>
                <a:cxn ang="0">
                  <a:pos x="T8" y="T9"/>
                </a:cxn>
                <a:cxn ang="0">
                  <a:pos x="T10" y="T11"/>
                </a:cxn>
              </a:cxnLst>
              <a:rect l="0" t="0" r="r" b="b"/>
              <a:pathLst>
                <a:path w="79" h="1357">
                  <a:moveTo>
                    <a:pt x="79" y="1357"/>
                  </a:moveTo>
                  <a:cubicBezTo>
                    <a:pt x="0" y="1357"/>
                    <a:pt x="0" y="1357"/>
                    <a:pt x="0" y="1357"/>
                  </a:cubicBezTo>
                  <a:cubicBezTo>
                    <a:pt x="0" y="32"/>
                    <a:pt x="0" y="32"/>
                    <a:pt x="0" y="32"/>
                  </a:cubicBezTo>
                  <a:cubicBezTo>
                    <a:pt x="0" y="32"/>
                    <a:pt x="5" y="1"/>
                    <a:pt x="39" y="1"/>
                  </a:cubicBezTo>
                  <a:cubicBezTo>
                    <a:pt x="73" y="0"/>
                    <a:pt x="79" y="32"/>
                    <a:pt x="79" y="32"/>
                  </a:cubicBezTo>
                  <a:cubicBezTo>
                    <a:pt x="79" y="1357"/>
                    <a:pt x="79" y="1357"/>
                    <a:pt x="79" y="1357"/>
                  </a:cubicBezTo>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503" name="Freeform 32"/>
            <p:cNvSpPr>
              <a:spLocks/>
            </p:cNvSpPr>
            <p:nvPr/>
          </p:nvSpPr>
          <p:spPr bwMode="auto">
            <a:xfrm>
              <a:off x="6228631" y="4692138"/>
              <a:ext cx="100315" cy="2161149"/>
            </a:xfrm>
            <a:custGeom>
              <a:avLst/>
              <a:gdLst>
                <a:gd name="T0" fmla="*/ 63 w 63"/>
                <a:gd name="T1" fmla="*/ 1358 h 1358"/>
                <a:gd name="T2" fmla="*/ 0 w 63"/>
                <a:gd name="T3" fmla="*/ 1358 h 1358"/>
                <a:gd name="T4" fmla="*/ 0 w 63"/>
                <a:gd name="T5" fmla="*/ 32 h 1358"/>
                <a:gd name="T6" fmla="*/ 30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0" y="0"/>
                  </a:cubicBezTo>
                  <a:cubicBezTo>
                    <a:pt x="57" y="0"/>
                    <a:pt x="63" y="32"/>
                    <a:pt x="63" y="32"/>
                  </a:cubicBezTo>
                  <a:cubicBezTo>
                    <a:pt x="63" y="1358"/>
                    <a:pt x="63" y="1358"/>
                    <a:pt x="63" y="1358"/>
                  </a:cubicBezTo>
                </a:path>
              </a:pathLst>
            </a:custGeom>
            <a:solidFill>
              <a:srgbClr val="FFB1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504" name="Freeform 33"/>
            <p:cNvSpPr>
              <a:spLocks/>
            </p:cNvSpPr>
            <p:nvPr/>
          </p:nvSpPr>
          <p:spPr bwMode="auto">
            <a:xfrm>
              <a:off x="6007804" y="4692138"/>
              <a:ext cx="100315" cy="2161149"/>
            </a:xfrm>
            <a:custGeom>
              <a:avLst/>
              <a:gdLst>
                <a:gd name="T0" fmla="*/ 63 w 63"/>
                <a:gd name="T1" fmla="*/ 1358 h 1358"/>
                <a:gd name="T2" fmla="*/ 0 w 63"/>
                <a:gd name="T3" fmla="*/ 1358 h 1358"/>
                <a:gd name="T4" fmla="*/ 0 w 63"/>
                <a:gd name="T5" fmla="*/ 32 h 1358"/>
                <a:gd name="T6" fmla="*/ 31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1" y="0"/>
                  </a:cubicBezTo>
                  <a:cubicBezTo>
                    <a:pt x="58" y="0"/>
                    <a:pt x="63" y="32"/>
                    <a:pt x="63" y="32"/>
                  </a:cubicBezTo>
                  <a:lnTo>
                    <a:pt x="63" y="1358"/>
                  </a:lnTo>
                  <a:close/>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505" name="Freeform 34"/>
            <p:cNvSpPr>
              <a:spLocks/>
            </p:cNvSpPr>
            <p:nvPr/>
          </p:nvSpPr>
          <p:spPr bwMode="auto">
            <a:xfrm>
              <a:off x="6104752" y="4268661"/>
              <a:ext cx="129265" cy="185818"/>
            </a:xfrm>
            <a:custGeom>
              <a:avLst/>
              <a:gdLst>
                <a:gd name="T0" fmla="*/ 0 w 81"/>
                <a:gd name="T1" fmla="*/ 107 h 117"/>
                <a:gd name="T2" fmla="*/ 81 w 81"/>
                <a:gd name="T3" fmla="*/ 109 h 117"/>
                <a:gd name="T4" fmla="*/ 48 w 81"/>
                <a:gd name="T5" fmla="*/ 0 h 117"/>
                <a:gd name="T6" fmla="*/ 28 w 81"/>
                <a:gd name="T7" fmla="*/ 0 h 117"/>
                <a:gd name="T8" fmla="*/ 0 w 81"/>
                <a:gd name="T9" fmla="*/ 107 h 117"/>
              </a:gdLst>
              <a:ahLst/>
              <a:cxnLst>
                <a:cxn ang="0">
                  <a:pos x="T0" y="T1"/>
                </a:cxn>
                <a:cxn ang="0">
                  <a:pos x="T2" y="T3"/>
                </a:cxn>
                <a:cxn ang="0">
                  <a:pos x="T4" y="T5"/>
                </a:cxn>
                <a:cxn ang="0">
                  <a:pos x="T6" y="T7"/>
                </a:cxn>
                <a:cxn ang="0">
                  <a:pos x="T8" y="T9"/>
                </a:cxn>
              </a:cxnLst>
              <a:rect l="0" t="0" r="r" b="b"/>
              <a:pathLst>
                <a:path w="81" h="117">
                  <a:moveTo>
                    <a:pt x="0" y="107"/>
                  </a:moveTo>
                  <a:cubicBezTo>
                    <a:pt x="0" y="107"/>
                    <a:pt x="39" y="117"/>
                    <a:pt x="81" y="109"/>
                  </a:cubicBezTo>
                  <a:cubicBezTo>
                    <a:pt x="48" y="0"/>
                    <a:pt x="48" y="0"/>
                    <a:pt x="48" y="0"/>
                  </a:cubicBezTo>
                  <a:cubicBezTo>
                    <a:pt x="28" y="0"/>
                    <a:pt x="28" y="0"/>
                    <a:pt x="28" y="0"/>
                  </a:cubicBezTo>
                  <a:cubicBezTo>
                    <a:pt x="0" y="107"/>
                    <a:pt x="0" y="107"/>
                    <a:pt x="0" y="107"/>
                  </a:cubicBezTo>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506" name="Freeform 50"/>
            <p:cNvSpPr>
              <a:spLocks/>
            </p:cNvSpPr>
            <p:nvPr/>
          </p:nvSpPr>
          <p:spPr bwMode="auto">
            <a:xfrm>
              <a:off x="6173424" y="4266641"/>
              <a:ext cx="238332" cy="2588666"/>
            </a:xfrm>
            <a:custGeom>
              <a:avLst/>
              <a:gdLst>
                <a:gd name="T0" fmla="*/ 27 w 150"/>
                <a:gd name="T1" fmla="*/ 0 h 1626"/>
                <a:gd name="T2" fmla="*/ 0 w 150"/>
                <a:gd name="T3" fmla="*/ 1 h 1626"/>
                <a:gd name="T4" fmla="*/ 5 w 150"/>
                <a:gd name="T5" fmla="*/ 1 h 1626"/>
                <a:gd name="T6" fmla="*/ 38 w 150"/>
                <a:gd name="T7" fmla="*/ 110 h 1626"/>
                <a:gd name="T8" fmla="*/ 92 w 150"/>
                <a:gd name="T9" fmla="*/ 282 h 1626"/>
                <a:gd name="T10" fmla="*/ 92 w 150"/>
                <a:gd name="T11" fmla="*/ 284 h 1626"/>
                <a:gd name="T12" fmla="*/ 98 w 150"/>
                <a:gd name="T13" fmla="*/ 299 h 1626"/>
                <a:gd name="T14" fmla="*/ 98 w 150"/>
                <a:gd name="T15" fmla="*/ 1625 h 1626"/>
                <a:gd name="T16" fmla="*/ 36 w 150"/>
                <a:gd name="T17" fmla="*/ 1625 h 1626"/>
                <a:gd name="T18" fmla="*/ 36 w 150"/>
                <a:gd name="T19" fmla="*/ 1626 h 1626"/>
                <a:gd name="T20" fmla="*/ 150 w 150"/>
                <a:gd name="T21" fmla="*/ 1626 h 1626"/>
                <a:gd name="T22" fmla="*/ 135 w 150"/>
                <a:gd name="T23" fmla="*/ 290 h 1626"/>
                <a:gd name="T24" fmla="*/ 27 w 150"/>
                <a:gd name="T25" fmla="*/ 0 h 1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1626">
                  <a:moveTo>
                    <a:pt x="27" y="0"/>
                  </a:moveTo>
                  <a:cubicBezTo>
                    <a:pt x="0" y="1"/>
                    <a:pt x="0" y="1"/>
                    <a:pt x="0" y="1"/>
                  </a:cubicBezTo>
                  <a:cubicBezTo>
                    <a:pt x="5" y="1"/>
                    <a:pt x="5" y="1"/>
                    <a:pt x="5" y="1"/>
                  </a:cubicBezTo>
                  <a:cubicBezTo>
                    <a:pt x="38" y="110"/>
                    <a:pt x="38" y="110"/>
                    <a:pt x="38" y="110"/>
                  </a:cubicBezTo>
                  <a:cubicBezTo>
                    <a:pt x="92" y="282"/>
                    <a:pt x="92" y="282"/>
                    <a:pt x="92" y="282"/>
                  </a:cubicBezTo>
                  <a:cubicBezTo>
                    <a:pt x="92" y="284"/>
                    <a:pt x="92" y="284"/>
                    <a:pt x="92" y="284"/>
                  </a:cubicBezTo>
                  <a:cubicBezTo>
                    <a:pt x="96" y="291"/>
                    <a:pt x="98" y="299"/>
                    <a:pt x="98" y="299"/>
                  </a:cubicBezTo>
                  <a:cubicBezTo>
                    <a:pt x="98" y="1625"/>
                    <a:pt x="98" y="1625"/>
                    <a:pt x="98" y="1625"/>
                  </a:cubicBezTo>
                  <a:cubicBezTo>
                    <a:pt x="36" y="1625"/>
                    <a:pt x="36" y="1625"/>
                    <a:pt x="36" y="1625"/>
                  </a:cubicBezTo>
                  <a:cubicBezTo>
                    <a:pt x="36" y="1626"/>
                    <a:pt x="36" y="1626"/>
                    <a:pt x="36" y="1626"/>
                  </a:cubicBezTo>
                  <a:cubicBezTo>
                    <a:pt x="150" y="1626"/>
                    <a:pt x="150" y="1626"/>
                    <a:pt x="150" y="1626"/>
                  </a:cubicBezTo>
                  <a:cubicBezTo>
                    <a:pt x="135" y="290"/>
                    <a:pt x="135" y="290"/>
                    <a:pt x="135" y="290"/>
                  </a:cubicBezTo>
                  <a:cubicBezTo>
                    <a:pt x="27" y="0"/>
                    <a:pt x="27" y="0"/>
                    <a:pt x="27"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507" name="Freeform 51"/>
            <p:cNvSpPr>
              <a:spLocks/>
            </p:cNvSpPr>
            <p:nvPr/>
          </p:nvSpPr>
          <p:spPr bwMode="auto">
            <a:xfrm>
              <a:off x="6161979" y="4441687"/>
              <a:ext cx="157542" cy="298252"/>
            </a:xfrm>
            <a:custGeom>
              <a:avLst/>
              <a:gdLst>
                <a:gd name="T0" fmla="*/ 45 w 99"/>
                <a:gd name="T1" fmla="*/ 0 h 187"/>
                <a:gd name="T2" fmla="*/ 45 w 99"/>
                <a:gd name="T3" fmla="*/ 0 h 187"/>
                <a:gd name="T4" fmla="*/ 11 w 99"/>
                <a:gd name="T5" fmla="*/ 3 h 187"/>
                <a:gd name="T6" fmla="*/ 0 w 99"/>
                <a:gd name="T7" fmla="*/ 3 h 187"/>
                <a:gd name="T8" fmla="*/ 0 w 99"/>
                <a:gd name="T9" fmla="*/ 160 h 187"/>
                <a:gd name="T10" fmla="*/ 3 w 99"/>
                <a:gd name="T11" fmla="*/ 160 h 187"/>
                <a:gd name="T12" fmla="*/ 4 w 99"/>
                <a:gd name="T13" fmla="*/ 160 h 187"/>
                <a:gd name="T14" fmla="*/ 42 w 99"/>
                <a:gd name="T15" fmla="*/ 187 h 187"/>
                <a:gd name="T16" fmla="*/ 72 w 99"/>
                <a:gd name="T17" fmla="*/ 157 h 187"/>
                <a:gd name="T18" fmla="*/ 73 w 99"/>
                <a:gd name="T19" fmla="*/ 157 h 187"/>
                <a:gd name="T20" fmla="*/ 99 w 99"/>
                <a:gd name="T21" fmla="*/ 174 h 187"/>
                <a:gd name="T22" fmla="*/ 99 w 99"/>
                <a:gd name="T23" fmla="*/ 172 h 187"/>
                <a:gd name="T24" fmla="*/ 45 w 99"/>
                <a:gd name="T25"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87">
                  <a:moveTo>
                    <a:pt x="45" y="0"/>
                  </a:moveTo>
                  <a:cubicBezTo>
                    <a:pt x="45" y="0"/>
                    <a:pt x="45" y="0"/>
                    <a:pt x="45" y="0"/>
                  </a:cubicBezTo>
                  <a:cubicBezTo>
                    <a:pt x="33" y="2"/>
                    <a:pt x="21" y="3"/>
                    <a:pt x="11" y="3"/>
                  </a:cubicBezTo>
                  <a:cubicBezTo>
                    <a:pt x="7" y="3"/>
                    <a:pt x="3" y="3"/>
                    <a:pt x="0" y="3"/>
                  </a:cubicBezTo>
                  <a:cubicBezTo>
                    <a:pt x="0" y="160"/>
                    <a:pt x="0" y="160"/>
                    <a:pt x="0" y="160"/>
                  </a:cubicBezTo>
                  <a:cubicBezTo>
                    <a:pt x="1" y="160"/>
                    <a:pt x="2" y="160"/>
                    <a:pt x="3" y="160"/>
                  </a:cubicBezTo>
                  <a:cubicBezTo>
                    <a:pt x="3" y="160"/>
                    <a:pt x="4" y="160"/>
                    <a:pt x="4" y="160"/>
                  </a:cubicBezTo>
                  <a:cubicBezTo>
                    <a:pt x="29" y="160"/>
                    <a:pt x="39" y="178"/>
                    <a:pt x="42" y="187"/>
                  </a:cubicBezTo>
                  <a:cubicBezTo>
                    <a:pt x="44" y="179"/>
                    <a:pt x="50" y="158"/>
                    <a:pt x="72" y="157"/>
                  </a:cubicBezTo>
                  <a:cubicBezTo>
                    <a:pt x="73" y="157"/>
                    <a:pt x="73" y="157"/>
                    <a:pt x="73" y="157"/>
                  </a:cubicBezTo>
                  <a:cubicBezTo>
                    <a:pt x="87" y="157"/>
                    <a:pt x="94" y="166"/>
                    <a:pt x="99" y="174"/>
                  </a:cubicBezTo>
                  <a:cubicBezTo>
                    <a:pt x="99" y="172"/>
                    <a:pt x="99" y="172"/>
                    <a:pt x="99" y="172"/>
                  </a:cubicBezTo>
                  <a:cubicBezTo>
                    <a:pt x="45" y="0"/>
                    <a:pt x="45" y="0"/>
                    <a:pt x="45"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508" name="Freeform 52"/>
            <p:cNvSpPr>
              <a:spLocks/>
            </p:cNvSpPr>
            <p:nvPr/>
          </p:nvSpPr>
          <p:spPr bwMode="auto">
            <a:xfrm>
              <a:off x="6161979" y="4696851"/>
              <a:ext cx="68672" cy="2158456"/>
            </a:xfrm>
            <a:custGeom>
              <a:avLst/>
              <a:gdLst>
                <a:gd name="T0" fmla="*/ 4 w 43"/>
                <a:gd name="T1" fmla="*/ 0 h 1356"/>
                <a:gd name="T2" fmla="*/ 3 w 43"/>
                <a:gd name="T3" fmla="*/ 0 h 1356"/>
                <a:gd name="T4" fmla="*/ 0 w 43"/>
                <a:gd name="T5" fmla="*/ 0 h 1356"/>
                <a:gd name="T6" fmla="*/ 0 w 43"/>
                <a:gd name="T7" fmla="*/ 1356 h 1356"/>
                <a:gd name="T8" fmla="*/ 43 w 43"/>
                <a:gd name="T9" fmla="*/ 1356 h 1356"/>
                <a:gd name="T10" fmla="*/ 43 w 43"/>
                <a:gd name="T11" fmla="*/ 1355 h 1356"/>
                <a:gd name="T12" fmla="*/ 42 w 43"/>
                <a:gd name="T13" fmla="*/ 1355 h 1356"/>
                <a:gd name="T14" fmla="*/ 42 w 43"/>
                <a:gd name="T15" fmla="*/ 29 h 1356"/>
                <a:gd name="T16" fmla="*/ 42 w 43"/>
                <a:gd name="T17" fmla="*/ 27 h 1356"/>
                <a:gd name="T18" fmla="*/ 4 w 43"/>
                <a:gd name="T19"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1356">
                  <a:moveTo>
                    <a:pt x="4" y="0"/>
                  </a:moveTo>
                  <a:cubicBezTo>
                    <a:pt x="4" y="0"/>
                    <a:pt x="3" y="0"/>
                    <a:pt x="3" y="0"/>
                  </a:cubicBezTo>
                  <a:cubicBezTo>
                    <a:pt x="2" y="0"/>
                    <a:pt x="1" y="0"/>
                    <a:pt x="0" y="0"/>
                  </a:cubicBezTo>
                  <a:cubicBezTo>
                    <a:pt x="0" y="1356"/>
                    <a:pt x="0" y="1356"/>
                    <a:pt x="0" y="1356"/>
                  </a:cubicBezTo>
                  <a:cubicBezTo>
                    <a:pt x="43" y="1356"/>
                    <a:pt x="43" y="1356"/>
                    <a:pt x="43" y="1356"/>
                  </a:cubicBezTo>
                  <a:cubicBezTo>
                    <a:pt x="43" y="1355"/>
                    <a:pt x="43" y="1355"/>
                    <a:pt x="43" y="1355"/>
                  </a:cubicBezTo>
                  <a:cubicBezTo>
                    <a:pt x="42" y="1355"/>
                    <a:pt x="42" y="1355"/>
                    <a:pt x="42" y="1355"/>
                  </a:cubicBezTo>
                  <a:cubicBezTo>
                    <a:pt x="42" y="29"/>
                    <a:pt x="42" y="29"/>
                    <a:pt x="42" y="29"/>
                  </a:cubicBezTo>
                  <a:cubicBezTo>
                    <a:pt x="42" y="29"/>
                    <a:pt x="42" y="28"/>
                    <a:pt x="42" y="27"/>
                  </a:cubicBezTo>
                  <a:cubicBezTo>
                    <a:pt x="39" y="18"/>
                    <a:pt x="29" y="0"/>
                    <a:pt x="4"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509" name="Freeform 53"/>
            <p:cNvSpPr>
              <a:spLocks/>
            </p:cNvSpPr>
            <p:nvPr/>
          </p:nvSpPr>
          <p:spPr bwMode="auto">
            <a:xfrm>
              <a:off x="6228631" y="4692138"/>
              <a:ext cx="100315" cy="2161149"/>
            </a:xfrm>
            <a:custGeom>
              <a:avLst/>
              <a:gdLst>
                <a:gd name="T0" fmla="*/ 31 w 63"/>
                <a:gd name="T1" fmla="*/ 0 h 1358"/>
                <a:gd name="T2" fmla="*/ 30 w 63"/>
                <a:gd name="T3" fmla="*/ 0 h 1358"/>
                <a:gd name="T4" fmla="*/ 0 w 63"/>
                <a:gd name="T5" fmla="*/ 30 h 1358"/>
                <a:gd name="T6" fmla="*/ 0 w 63"/>
                <a:gd name="T7" fmla="*/ 32 h 1358"/>
                <a:gd name="T8" fmla="*/ 0 w 63"/>
                <a:gd name="T9" fmla="*/ 1358 h 1358"/>
                <a:gd name="T10" fmla="*/ 1 w 63"/>
                <a:gd name="T11" fmla="*/ 1358 h 1358"/>
                <a:gd name="T12" fmla="*/ 63 w 63"/>
                <a:gd name="T13" fmla="*/ 1358 h 1358"/>
                <a:gd name="T14" fmla="*/ 63 w 63"/>
                <a:gd name="T15" fmla="*/ 32 h 1358"/>
                <a:gd name="T16" fmla="*/ 57 w 63"/>
                <a:gd name="T17" fmla="*/ 17 h 1358"/>
                <a:gd name="T18" fmla="*/ 31 w 63"/>
                <a:gd name="T19" fmla="*/ 0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358">
                  <a:moveTo>
                    <a:pt x="31" y="0"/>
                  </a:moveTo>
                  <a:cubicBezTo>
                    <a:pt x="31" y="0"/>
                    <a:pt x="31" y="0"/>
                    <a:pt x="30" y="0"/>
                  </a:cubicBezTo>
                  <a:cubicBezTo>
                    <a:pt x="8" y="1"/>
                    <a:pt x="2" y="22"/>
                    <a:pt x="0" y="30"/>
                  </a:cubicBezTo>
                  <a:cubicBezTo>
                    <a:pt x="0" y="31"/>
                    <a:pt x="0" y="32"/>
                    <a:pt x="0" y="32"/>
                  </a:cubicBezTo>
                  <a:cubicBezTo>
                    <a:pt x="0" y="1358"/>
                    <a:pt x="0" y="1358"/>
                    <a:pt x="0" y="1358"/>
                  </a:cubicBezTo>
                  <a:cubicBezTo>
                    <a:pt x="1" y="1358"/>
                    <a:pt x="1" y="1358"/>
                    <a:pt x="1" y="1358"/>
                  </a:cubicBezTo>
                  <a:cubicBezTo>
                    <a:pt x="63" y="1358"/>
                    <a:pt x="63" y="1358"/>
                    <a:pt x="63" y="1358"/>
                  </a:cubicBezTo>
                  <a:cubicBezTo>
                    <a:pt x="63" y="32"/>
                    <a:pt x="63" y="32"/>
                    <a:pt x="63" y="32"/>
                  </a:cubicBezTo>
                  <a:cubicBezTo>
                    <a:pt x="63" y="32"/>
                    <a:pt x="61" y="24"/>
                    <a:pt x="57" y="17"/>
                  </a:cubicBezTo>
                  <a:cubicBezTo>
                    <a:pt x="52" y="9"/>
                    <a:pt x="45" y="0"/>
                    <a:pt x="31"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510" name="Freeform 54"/>
            <p:cNvSpPr>
              <a:spLocks/>
            </p:cNvSpPr>
            <p:nvPr/>
          </p:nvSpPr>
          <p:spPr bwMode="auto">
            <a:xfrm>
              <a:off x="6161979" y="4268661"/>
              <a:ext cx="72038" cy="178413"/>
            </a:xfrm>
            <a:custGeom>
              <a:avLst/>
              <a:gdLst>
                <a:gd name="T0" fmla="*/ 12 w 45"/>
                <a:gd name="T1" fmla="*/ 0 h 112"/>
                <a:gd name="T2" fmla="*/ 7 w 45"/>
                <a:gd name="T3" fmla="*/ 0 h 112"/>
                <a:gd name="T4" fmla="*/ 0 w 45"/>
                <a:gd name="T5" fmla="*/ 0 h 112"/>
                <a:gd name="T6" fmla="*/ 0 w 45"/>
                <a:gd name="T7" fmla="*/ 112 h 112"/>
                <a:gd name="T8" fmla="*/ 11 w 45"/>
                <a:gd name="T9" fmla="*/ 112 h 112"/>
                <a:gd name="T10" fmla="*/ 45 w 45"/>
                <a:gd name="T11" fmla="*/ 109 h 112"/>
                <a:gd name="T12" fmla="*/ 45 w 45"/>
                <a:gd name="T13" fmla="*/ 109 h 112"/>
                <a:gd name="T14" fmla="*/ 12 w 45"/>
                <a:gd name="T15" fmla="*/ 0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112">
                  <a:moveTo>
                    <a:pt x="12" y="0"/>
                  </a:moveTo>
                  <a:cubicBezTo>
                    <a:pt x="7" y="0"/>
                    <a:pt x="7" y="0"/>
                    <a:pt x="7" y="0"/>
                  </a:cubicBezTo>
                  <a:cubicBezTo>
                    <a:pt x="0" y="0"/>
                    <a:pt x="0" y="0"/>
                    <a:pt x="0" y="0"/>
                  </a:cubicBezTo>
                  <a:cubicBezTo>
                    <a:pt x="0" y="112"/>
                    <a:pt x="0" y="112"/>
                    <a:pt x="0" y="112"/>
                  </a:cubicBezTo>
                  <a:cubicBezTo>
                    <a:pt x="3" y="112"/>
                    <a:pt x="7" y="112"/>
                    <a:pt x="11" y="112"/>
                  </a:cubicBezTo>
                  <a:cubicBezTo>
                    <a:pt x="21" y="112"/>
                    <a:pt x="33" y="111"/>
                    <a:pt x="45" y="109"/>
                  </a:cubicBezTo>
                  <a:cubicBezTo>
                    <a:pt x="45" y="109"/>
                    <a:pt x="45" y="109"/>
                    <a:pt x="45" y="109"/>
                  </a:cubicBezTo>
                  <a:cubicBezTo>
                    <a:pt x="12" y="0"/>
                    <a:pt x="12" y="0"/>
                    <a:pt x="12"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grpSp>
      <p:grpSp>
        <p:nvGrpSpPr>
          <p:cNvPr id="512" name="组合 511"/>
          <p:cNvGrpSpPr/>
          <p:nvPr userDrawn="1"/>
        </p:nvGrpSpPr>
        <p:grpSpPr>
          <a:xfrm>
            <a:off x="3793" y="231784"/>
            <a:ext cx="758949" cy="693260"/>
            <a:chOff x="0" y="532828"/>
            <a:chExt cx="759125" cy="568897"/>
          </a:xfrm>
        </p:grpSpPr>
        <p:sp>
          <p:nvSpPr>
            <p:cNvPr id="513" name="矩形 512"/>
            <p:cNvSpPr/>
            <p:nvPr/>
          </p:nvSpPr>
          <p:spPr>
            <a:xfrm>
              <a:off x="0" y="532828"/>
              <a:ext cx="238791" cy="568897"/>
            </a:xfrm>
            <a:prstGeom prst="rect">
              <a:avLst/>
            </a:prstGeom>
            <a:solidFill>
              <a:srgbClr val="66BF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4" name="矩形 513"/>
            <p:cNvSpPr/>
            <p:nvPr/>
          </p:nvSpPr>
          <p:spPr>
            <a:xfrm>
              <a:off x="341410" y="532828"/>
              <a:ext cx="107228" cy="568897"/>
            </a:xfrm>
            <a:prstGeom prst="rect">
              <a:avLst/>
            </a:prstGeom>
            <a:solidFill>
              <a:srgbClr val="8CC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5" name="矩形 514"/>
            <p:cNvSpPr/>
            <p:nvPr/>
          </p:nvSpPr>
          <p:spPr>
            <a:xfrm>
              <a:off x="551257" y="532828"/>
              <a:ext cx="67464" cy="568897"/>
            </a:xfrm>
            <a:prstGeom prst="rect">
              <a:avLst/>
            </a:prstGeom>
            <a:solidFill>
              <a:srgbClr val="FBC7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6" name="矩形 515"/>
            <p:cNvSpPr/>
            <p:nvPr/>
          </p:nvSpPr>
          <p:spPr>
            <a:xfrm>
              <a:off x="721341" y="532828"/>
              <a:ext cx="37784" cy="568897"/>
            </a:xfrm>
            <a:prstGeom prst="rect">
              <a:avLst/>
            </a:prstGeom>
            <a:solidFill>
              <a:srgbClr val="FC6E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17" name="组合 516"/>
          <p:cNvGrpSpPr/>
          <p:nvPr userDrawn="1"/>
        </p:nvGrpSpPr>
        <p:grpSpPr>
          <a:xfrm>
            <a:off x="3792" y="921962"/>
            <a:ext cx="12187591" cy="45708"/>
            <a:chOff x="0" y="532828"/>
            <a:chExt cx="759125" cy="568897"/>
          </a:xfrm>
        </p:grpSpPr>
        <p:sp>
          <p:nvSpPr>
            <p:cNvPr id="518" name="矩形 517"/>
            <p:cNvSpPr/>
            <p:nvPr/>
          </p:nvSpPr>
          <p:spPr>
            <a:xfrm>
              <a:off x="0" y="532828"/>
              <a:ext cx="238791" cy="568897"/>
            </a:xfrm>
            <a:prstGeom prst="rect">
              <a:avLst/>
            </a:prstGeom>
            <a:solidFill>
              <a:srgbClr val="66BF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9" name="矩形 518"/>
            <p:cNvSpPr/>
            <p:nvPr/>
          </p:nvSpPr>
          <p:spPr>
            <a:xfrm>
              <a:off x="238791" y="532828"/>
              <a:ext cx="209847" cy="568897"/>
            </a:xfrm>
            <a:prstGeom prst="rect">
              <a:avLst/>
            </a:prstGeom>
            <a:solidFill>
              <a:srgbClr val="8CC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0" name="矩形 519"/>
            <p:cNvSpPr/>
            <p:nvPr/>
          </p:nvSpPr>
          <p:spPr>
            <a:xfrm>
              <a:off x="448638" y="532828"/>
              <a:ext cx="170083" cy="568897"/>
            </a:xfrm>
            <a:prstGeom prst="rect">
              <a:avLst/>
            </a:prstGeom>
            <a:solidFill>
              <a:srgbClr val="FBC7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1" name="矩形 520"/>
            <p:cNvSpPr/>
            <p:nvPr/>
          </p:nvSpPr>
          <p:spPr>
            <a:xfrm>
              <a:off x="616871" y="532828"/>
              <a:ext cx="142254" cy="568897"/>
            </a:xfrm>
            <a:prstGeom prst="rect">
              <a:avLst/>
            </a:prstGeom>
            <a:solidFill>
              <a:srgbClr val="FC6E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3750584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2"/>
                                        </p:tgtEl>
                                        <p:attrNameLst>
                                          <p:attrName>style.visibility</p:attrName>
                                        </p:attrNameLst>
                                      </p:cBhvr>
                                      <p:to>
                                        <p:strVal val="visible"/>
                                      </p:to>
                                    </p:set>
                                    <p:animEffect transition="in" filter="wipe(left)">
                                      <p:cBhvr>
                                        <p:cTn id="7" dur="500"/>
                                        <p:tgtEl>
                                          <p:spTgt spid="5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C7B28354-93DA-48DE-9531-C7BFEB055117}" type="datetimeFigureOut">
              <a:rPr lang="zh-CN" altLang="en-US" smtClean="0">
                <a:solidFill>
                  <a:prstClr val="black">
                    <a:tint val="75000"/>
                  </a:prstClr>
                </a:solidFill>
              </a:rPr>
              <a:pPr/>
              <a:t>2021/9/8</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E4C73BFD-3455-4331-8693-A62B4FB039AF}"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638281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7B28354-93DA-48DE-9531-C7BFEB055117}" type="datetimeFigureOut">
              <a:rPr lang="zh-CN" altLang="en-US" smtClean="0">
                <a:solidFill>
                  <a:prstClr val="black">
                    <a:tint val="75000"/>
                  </a:prstClr>
                </a:solidFill>
              </a:rPr>
              <a:pPr/>
              <a:t>2021/9/8</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E4C73BFD-3455-4331-8693-A62B4FB039AF}"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2706035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019" y="457200"/>
            <a:ext cx="3933261"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4539" y="987439"/>
            <a:ext cx="6173807"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40019" y="2057400"/>
            <a:ext cx="3933261" cy="3811588"/>
          </a:xfrm>
        </p:spPr>
        <p:txBody>
          <a:bodyPr/>
          <a:lstStyle>
            <a:lvl1pPr marL="0" indent="0">
              <a:buNone/>
              <a:defRPr sz="1600"/>
            </a:lvl1pPr>
            <a:lvl2pPr marL="457146" indent="0">
              <a:buNone/>
              <a:defRPr sz="1400"/>
            </a:lvl2pPr>
            <a:lvl3pPr marL="914292" indent="0">
              <a:buNone/>
              <a:defRPr sz="1200"/>
            </a:lvl3pPr>
            <a:lvl4pPr marL="1371436" indent="0">
              <a:buNone/>
              <a:defRPr sz="1000"/>
            </a:lvl4pPr>
            <a:lvl5pPr marL="1828580" indent="0">
              <a:buNone/>
              <a:defRPr sz="1000"/>
            </a:lvl5pPr>
            <a:lvl6pPr marL="2285726" indent="0">
              <a:buNone/>
              <a:defRPr sz="1000"/>
            </a:lvl6pPr>
            <a:lvl7pPr marL="2742872" indent="0">
              <a:buNone/>
              <a:defRPr sz="1000"/>
            </a:lvl7pPr>
            <a:lvl8pPr marL="3200016" indent="0">
              <a:buNone/>
              <a:defRPr sz="1000"/>
            </a:lvl8pPr>
            <a:lvl9pPr marL="3657161"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C7B28354-93DA-48DE-9531-C7BFEB055117}" type="datetimeFigureOut">
              <a:rPr lang="zh-CN" altLang="en-US" smtClean="0">
                <a:solidFill>
                  <a:prstClr val="black">
                    <a:tint val="75000"/>
                  </a:prstClr>
                </a:solidFill>
              </a:rPr>
              <a:pPr/>
              <a:t>2021/9/8</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E4C73BFD-3455-4331-8693-A62B4FB039AF}"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8112453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019" y="457200"/>
            <a:ext cx="3933261"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4539" y="987439"/>
            <a:ext cx="6173807" cy="4873625"/>
          </a:xfrm>
        </p:spPr>
        <p:txBody>
          <a:bodyPr/>
          <a:lstStyle>
            <a:lvl1pPr marL="0" indent="0">
              <a:buNone/>
              <a:defRPr sz="3200"/>
            </a:lvl1pPr>
            <a:lvl2pPr marL="457146" indent="0">
              <a:buNone/>
              <a:defRPr sz="2800"/>
            </a:lvl2pPr>
            <a:lvl3pPr marL="914292" indent="0">
              <a:buNone/>
              <a:defRPr sz="2400"/>
            </a:lvl3pPr>
            <a:lvl4pPr marL="1371436" indent="0">
              <a:buNone/>
              <a:defRPr sz="2000"/>
            </a:lvl4pPr>
            <a:lvl5pPr marL="1828580" indent="0">
              <a:buNone/>
              <a:defRPr sz="2000"/>
            </a:lvl5pPr>
            <a:lvl6pPr marL="2285726" indent="0">
              <a:buNone/>
              <a:defRPr sz="2000"/>
            </a:lvl6pPr>
            <a:lvl7pPr marL="2742872" indent="0">
              <a:buNone/>
              <a:defRPr sz="2000"/>
            </a:lvl7pPr>
            <a:lvl8pPr marL="3200016" indent="0">
              <a:buNone/>
              <a:defRPr sz="2000"/>
            </a:lvl8pPr>
            <a:lvl9pPr marL="3657161" indent="0">
              <a:buNone/>
              <a:defRPr sz="2000"/>
            </a:lvl9pPr>
          </a:lstStyle>
          <a:p>
            <a:endParaRPr lang="zh-CN" altLang="en-US"/>
          </a:p>
        </p:txBody>
      </p:sp>
      <p:sp>
        <p:nvSpPr>
          <p:cNvPr id="4" name="文本占位符 3"/>
          <p:cNvSpPr>
            <a:spLocks noGrp="1"/>
          </p:cNvSpPr>
          <p:nvPr>
            <p:ph type="body" sz="half" idx="2"/>
          </p:nvPr>
        </p:nvSpPr>
        <p:spPr>
          <a:xfrm>
            <a:off x="840019" y="2057400"/>
            <a:ext cx="3933261" cy="3811588"/>
          </a:xfrm>
        </p:spPr>
        <p:txBody>
          <a:bodyPr/>
          <a:lstStyle>
            <a:lvl1pPr marL="0" indent="0">
              <a:buNone/>
              <a:defRPr sz="1600"/>
            </a:lvl1pPr>
            <a:lvl2pPr marL="457146" indent="0">
              <a:buNone/>
              <a:defRPr sz="1400"/>
            </a:lvl2pPr>
            <a:lvl3pPr marL="914292" indent="0">
              <a:buNone/>
              <a:defRPr sz="1200"/>
            </a:lvl3pPr>
            <a:lvl4pPr marL="1371436" indent="0">
              <a:buNone/>
              <a:defRPr sz="1000"/>
            </a:lvl4pPr>
            <a:lvl5pPr marL="1828580" indent="0">
              <a:buNone/>
              <a:defRPr sz="1000"/>
            </a:lvl5pPr>
            <a:lvl6pPr marL="2285726" indent="0">
              <a:buNone/>
              <a:defRPr sz="1000"/>
            </a:lvl6pPr>
            <a:lvl7pPr marL="2742872" indent="0">
              <a:buNone/>
              <a:defRPr sz="1000"/>
            </a:lvl7pPr>
            <a:lvl8pPr marL="3200016" indent="0">
              <a:buNone/>
              <a:defRPr sz="1000"/>
            </a:lvl8pPr>
            <a:lvl9pPr marL="3657161"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C7B28354-93DA-48DE-9531-C7BFEB055117}" type="datetimeFigureOut">
              <a:rPr lang="zh-CN" altLang="en-US" smtClean="0">
                <a:solidFill>
                  <a:prstClr val="black">
                    <a:tint val="75000"/>
                  </a:prstClr>
                </a:solidFill>
              </a:rPr>
              <a:pPr/>
              <a:t>2021/9/8</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E4C73BFD-3455-4331-8693-A62B4FB039AF}"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57955764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7B28354-93DA-48DE-9531-C7BFEB055117}" type="datetimeFigureOut">
              <a:rPr lang="zh-CN" altLang="en-US" smtClean="0">
                <a:solidFill>
                  <a:prstClr val="black">
                    <a:tint val="75000"/>
                  </a:prstClr>
                </a:solidFill>
              </a:rPr>
              <a:pPr/>
              <a:t>2021/9/8</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E4C73BFD-3455-4331-8693-A62B4FB039AF}"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8617101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7175" y="365125"/>
            <a:ext cx="2629585"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433" y="365125"/>
            <a:ext cx="7736315"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7B28354-93DA-48DE-9531-C7BFEB055117}" type="datetimeFigureOut">
              <a:rPr lang="zh-CN" altLang="en-US" smtClean="0">
                <a:solidFill>
                  <a:prstClr val="black">
                    <a:tint val="75000"/>
                  </a:prstClr>
                </a:solidFill>
              </a:rPr>
              <a:pPr/>
              <a:t>2021/9/8</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E4C73BFD-3455-4331-8693-A62B4FB039AF}"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64147561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638" y="2130441"/>
            <a:ext cx="10365899" cy="1470025"/>
          </a:xfrm>
        </p:spPr>
        <p:txBody>
          <a:bodyPr/>
          <a:lstStyle/>
          <a:p>
            <a:r>
              <a:rPr lang="en-US"/>
              <a:t>Click to edit Master title style</a:t>
            </a:r>
          </a:p>
        </p:txBody>
      </p:sp>
      <p:sp>
        <p:nvSpPr>
          <p:cNvPr id="3" name="Subtitle 2"/>
          <p:cNvSpPr>
            <a:spLocks noGrp="1"/>
          </p:cNvSpPr>
          <p:nvPr>
            <p:ph type="subTitle" idx="1"/>
          </p:nvPr>
        </p:nvSpPr>
        <p:spPr>
          <a:xfrm>
            <a:off x="1829277" y="3886200"/>
            <a:ext cx="8536623" cy="1752600"/>
          </a:xfrm>
        </p:spPr>
        <p:txBody>
          <a:bodyPr/>
          <a:lstStyle>
            <a:lvl1pPr marL="0" indent="0" algn="ctr">
              <a:buNone/>
              <a:defRPr/>
            </a:lvl1pPr>
            <a:lvl2pPr marL="457146" indent="0" algn="ctr">
              <a:buNone/>
              <a:defRPr/>
            </a:lvl2pPr>
            <a:lvl3pPr marL="914292" indent="0" algn="ctr">
              <a:buNone/>
              <a:defRPr/>
            </a:lvl3pPr>
            <a:lvl4pPr marL="1371436" indent="0" algn="ctr">
              <a:buNone/>
              <a:defRPr/>
            </a:lvl4pPr>
            <a:lvl5pPr marL="1828580" indent="0" algn="ctr">
              <a:buNone/>
              <a:defRPr/>
            </a:lvl5pPr>
            <a:lvl6pPr marL="2285726" indent="0" algn="ctr">
              <a:buNone/>
              <a:defRPr/>
            </a:lvl6pPr>
            <a:lvl7pPr marL="2742872" indent="0" algn="ctr">
              <a:buNone/>
              <a:defRPr/>
            </a:lvl7pPr>
            <a:lvl8pPr marL="3200016" indent="0" algn="ctr">
              <a:buNone/>
              <a:defRPr/>
            </a:lvl8pPr>
            <a:lvl9pPr marL="3657161"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8141B95-C783-4BFE-9862-5AA383A6D3A5}" type="slidenum">
              <a:rPr lang="en-US"/>
              <a:pPr>
                <a:defRPr/>
              </a:pPr>
              <a:t>‹#›</a:t>
            </a:fld>
            <a:endParaRPr lang="en-US"/>
          </a:p>
        </p:txBody>
      </p:sp>
    </p:spTree>
    <p:extLst>
      <p:ext uri="{BB962C8B-B14F-4D97-AF65-F5344CB8AC3E}">
        <p14:creationId xmlns:p14="http://schemas.microsoft.com/office/powerpoint/2010/main" val="426697599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8C2372F-EB3A-496D-9173-8408CE3F25FC}" type="slidenum">
              <a:rPr lang="en-US"/>
              <a:pPr>
                <a:defRPr/>
              </a:pPr>
              <a:t>‹#›</a:t>
            </a:fld>
            <a:endParaRPr lang="en-US"/>
          </a:p>
        </p:txBody>
      </p:sp>
    </p:spTree>
    <p:extLst>
      <p:ext uri="{BB962C8B-B14F-4D97-AF65-F5344CB8AC3E}">
        <p14:creationId xmlns:p14="http://schemas.microsoft.com/office/powerpoint/2010/main" val="100201488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335" y="4406903"/>
            <a:ext cx="10365899"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335" y="2906727"/>
            <a:ext cx="10365899" cy="1500187"/>
          </a:xfrm>
        </p:spPr>
        <p:txBody>
          <a:bodyPr anchor="b"/>
          <a:lstStyle>
            <a:lvl1pPr marL="0" indent="0">
              <a:buNone/>
              <a:defRPr sz="2000"/>
            </a:lvl1pPr>
            <a:lvl2pPr marL="457146" indent="0">
              <a:buNone/>
              <a:defRPr sz="1800"/>
            </a:lvl2pPr>
            <a:lvl3pPr marL="914292" indent="0">
              <a:buNone/>
              <a:defRPr sz="1600"/>
            </a:lvl3pPr>
            <a:lvl4pPr marL="1371436" indent="0">
              <a:buNone/>
              <a:defRPr sz="1400"/>
            </a:lvl4pPr>
            <a:lvl5pPr marL="1828580" indent="0">
              <a:buNone/>
              <a:defRPr sz="1400"/>
            </a:lvl5pPr>
            <a:lvl6pPr marL="2285726" indent="0">
              <a:buNone/>
              <a:defRPr sz="1400"/>
            </a:lvl6pPr>
            <a:lvl7pPr marL="2742872" indent="0">
              <a:buNone/>
              <a:defRPr sz="1400"/>
            </a:lvl7pPr>
            <a:lvl8pPr marL="3200016" indent="0">
              <a:buNone/>
              <a:defRPr sz="1400"/>
            </a:lvl8pPr>
            <a:lvl9pPr marL="3657161"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82CB9D6-0BDF-47B1-A0BA-3992840851F3}" type="slidenum">
              <a:rPr lang="en-US"/>
              <a:pPr>
                <a:defRPr/>
              </a:pPr>
              <a:t>‹#›</a:t>
            </a:fld>
            <a:endParaRPr lang="en-US"/>
          </a:p>
        </p:txBody>
      </p:sp>
    </p:spTree>
    <p:extLst>
      <p:ext uri="{BB962C8B-B14F-4D97-AF65-F5344CB8AC3E}">
        <p14:creationId xmlns:p14="http://schemas.microsoft.com/office/powerpoint/2010/main" val="78612479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759" y="1600209"/>
            <a:ext cx="538620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9214" y="1600209"/>
            <a:ext cx="538620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C05FBB9-596A-47F6-B17F-27F5C50CA9E1}" type="slidenum">
              <a:rPr lang="en-US"/>
              <a:pPr>
                <a:defRPr/>
              </a:pPr>
              <a:t>‹#›</a:t>
            </a:fld>
            <a:endParaRPr lang="en-US"/>
          </a:p>
        </p:txBody>
      </p:sp>
    </p:spTree>
    <p:extLst>
      <p:ext uri="{BB962C8B-B14F-4D97-AF65-F5344CB8AC3E}">
        <p14:creationId xmlns:p14="http://schemas.microsoft.com/office/powerpoint/2010/main" val="935758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13012" y="1600202"/>
            <a:ext cx="721759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8233863" y="1600202"/>
            <a:ext cx="721759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1D6B058F-3419-4783-A32B-A7489A7A2485}" type="datetimeFigureOut">
              <a:rPr lang="zh-CN" altLang="en-US" smtClean="0"/>
              <a:t>2021/9/8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043D999-5E8C-487F-9530-973DA5E47562}" type="slidenum">
              <a:rPr lang="zh-CN" altLang="en-US" smtClean="0"/>
              <a:t>‹#›</a:t>
            </a:fld>
            <a:endParaRPr lang="zh-CN" altLang="en-US"/>
          </a:p>
        </p:txBody>
      </p:sp>
      <p:sp>
        <p:nvSpPr>
          <p:cNvPr id="9" name="矩形 8"/>
          <p:cNvSpPr/>
          <p:nvPr userDrawn="1"/>
        </p:nvSpPr>
        <p:spPr>
          <a:xfrm>
            <a:off x="8325229" y="6093297"/>
            <a:ext cx="775136" cy="246221"/>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模板下载：</a:t>
            </a:r>
            <a:r>
              <a:rPr kumimoji="0" lang="en-US" altLang="zh-CN" sz="100" b="0" i="0" u="none" strike="noStrike" kern="0" cap="none" spc="0" normalizeH="0" baseline="0" noProof="0" dirty="0">
                <a:ln>
                  <a:noFill/>
                </a:ln>
                <a:solidFill>
                  <a:prstClr val="white"/>
                </a:solidFill>
                <a:effectLst/>
                <a:uLnTx/>
                <a:uFillTx/>
              </a:rPr>
              <a:t>www.1ppt.com/moban/     </a:t>
            </a:r>
            <a:r>
              <a:rPr kumimoji="0" lang="zh-CN" altLang="en-US" sz="100" b="0" i="0" u="none" strike="noStrike" kern="0" cap="none" spc="0" normalizeH="0" baseline="0" noProof="0" dirty="0">
                <a:ln>
                  <a:noFill/>
                </a:ln>
                <a:solidFill>
                  <a:prstClr val="white"/>
                </a:solidFill>
                <a:effectLst/>
                <a:uLnTx/>
                <a:uFillTx/>
              </a:rPr>
              <a:t>行业</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模板：</a:t>
            </a:r>
            <a:r>
              <a:rPr kumimoji="0" lang="en-US" altLang="zh-CN" sz="100" b="0" i="0" u="none" strike="noStrike" kern="0" cap="none" spc="0" normalizeH="0" baseline="0" noProof="0" dirty="0">
                <a:ln>
                  <a:noFill/>
                </a:ln>
                <a:solidFill>
                  <a:prstClr val="white"/>
                </a:solidFill>
                <a:effectLst/>
                <a:uLnTx/>
                <a:uFillTx/>
              </a:rPr>
              <a:t>www.1ppt.com/hangye/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prstClr val="white"/>
                </a:solidFill>
                <a:effectLst/>
                <a:uLnTx/>
                <a:uFillTx/>
              </a:rPr>
              <a:t>节日</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模板：</a:t>
            </a:r>
            <a:r>
              <a:rPr kumimoji="0" lang="en-US" altLang="zh-CN" sz="100" b="0" i="0" u="none" strike="noStrike" kern="0" cap="none" spc="0" normalizeH="0" baseline="0" noProof="0" dirty="0">
                <a:ln>
                  <a:noFill/>
                </a:ln>
                <a:solidFill>
                  <a:prstClr val="white"/>
                </a:solidFill>
                <a:effectLst/>
                <a:uLnTx/>
                <a:uFillTx/>
              </a:rPr>
              <a:t>www.1ppt.com/jieri/           PPT</a:t>
            </a:r>
            <a:r>
              <a:rPr kumimoji="0" lang="zh-CN" altLang="en-US" sz="100" b="0" i="0" u="none" strike="noStrike" kern="0" cap="none" spc="0" normalizeH="0" baseline="0" noProof="0" dirty="0">
                <a:ln>
                  <a:noFill/>
                </a:ln>
                <a:solidFill>
                  <a:prstClr val="white"/>
                </a:solidFill>
                <a:effectLst/>
                <a:uLnTx/>
                <a:uFillTx/>
              </a:rPr>
              <a:t>素材下载：</a:t>
            </a:r>
            <a:r>
              <a:rPr kumimoji="0" lang="en-US" altLang="zh-CN" sz="100" b="0" i="0" u="none" strike="noStrike" kern="0" cap="none" spc="0" normalizeH="0" baseline="0" noProof="0" dirty="0">
                <a:ln>
                  <a:noFill/>
                </a:ln>
                <a:solidFill>
                  <a:prstClr val="white"/>
                </a:solidFill>
                <a:effectLst/>
                <a:uLnTx/>
                <a:uFillTx/>
              </a:rPr>
              <a:t>www.1ppt.com/sucai/</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背景图片：</a:t>
            </a:r>
            <a:r>
              <a:rPr kumimoji="0" lang="en-US" altLang="zh-CN" sz="100" b="0" i="0" u="none" strike="noStrike" kern="0" cap="none" spc="0" normalizeH="0" baseline="0" noProof="0" dirty="0">
                <a:ln>
                  <a:noFill/>
                </a:ln>
                <a:solidFill>
                  <a:prstClr val="white"/>
                </a:solidFill>
                <a:effectLst/>
                <a:uLnTx/>
                <a:uFillTx/>
              </a:rPr>
              <a:t>www.1ppt.com/beijing/      PPT</a:t>
            </a:r>
            <a:r>
              <a:rPr kumimoji="0" lang="zh-CN" altLang="en-US" sz="100" b="0" i="0" u="none" strike="noStrike" kern="0" cap="none" spc="0" normalizeH="0" baseline="0" noProof="0" dirty="0">
                <a:ln>
                  <a:noFill/>
                </a:ln>
                <a:solidFill>
                  <a:prstClr val="white"/>
                </a:solidFill>
                <a:effectLst/>
                <a:uLnTx/>
                <a:uFillTx/>
              </a:rPr>
              <a:t>图表下载：</a:t>
            </a:r>
            <a:r>
              <a:rPr kumimoji="0" lang="en-US" altLang="zh-CN" sz="100" b="0" i="0" u="none" strike="noStrike" kern="0" cap="none" spc="0" normalizeH="0" baseline="0" noProof="0" dirty="0">
                <a:ln>
                  <a:noFill/>
                </a:ln>
                <a:solidFill>
                  <a:prstClr val="white"/>
                </a:solidFill>
                <a:effectLst/>
                <a:uLnTx/>
                <a:uFillTx/>
              </a:rPr>
              <a:t>www.1ppt.com/tubiao/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prstClr val="white"/>
                </a:solidFill>
                <a:effectLst/>
                <a:uLnTx/>
                <a:uFillTx/>
              </a:rPr>
              <a:t>优秀</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下载：</a:t>
            </a:r>
            <a:r>
              <a:rPr kumimoji="0" lang="en-US" altLang="zh-CN" sz="100" b="0" i="0" u="none" strike="noStrike" kern="0" cap="none" spc="0" normalizeH="0" baseline="0" noProof="0" dirty="0">
                <a:ln>
                  <a:noFill/>
                </a:ln>
                <a:solidFill>
                  <a:prstClr val="white"/>
                </a:solidFill>
                <a:effectLst/>
                <a:uLnTx/>
                <a:uFillTx/>
              </a:rPr>
              <a:t>www.1ppt.com/xiazai/        PPT</a:t>
            </a:r>
            <a:r>
              <a:rPr kumimoji="0" lang="zh-CN" altLang="en-US" sz="100" b="0" i="0" u="none" strike="noStrike" kern="0" cap="none" spc="0" normalizeH="0" baseline="0" noProof="0" dirty="0">
                <a:ln>
                  <a:noFill/>
                </a:ln>
                <a:solidFill>
                  <a:prstClr val="white"/>
                </a:solidFill>
                <a:effectLst/>
                <a:uLnTx/>
                <a:uFillTx/>
              </a:rPr>
              <a:t>教程： </a:t>
            </a:r>
            <a:r>
              <a:rPr kumimoji="0" lang="en-US" altLang="zh-CN" sz="100" b="0" i="0" u="none" strike="noStrike" kern="0" cap="none" spc="0" normalizeH="0" baseline="0" noProof="0" dirty="0">
                <a:ln>
                  <a:noFill/>
                </a:ln>
                <a:solidFill>
                  <a:prstClr val="white"/>
                </a:solidFill>
                <a:effectLst/>
                <a:uLnTx/>
                <a:uFillTx/>
              </a:rPr>
              <a:t>www.1ppt.com/powerpoint/      </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prstClr val="white"/>
                </a:solidFill>
                <a:effectLst/>
                <a:uLnTx/>
                <a:uFillTx/>
              </a:rPr>
              <a:t>Word</a:t>
            </a:r>
            <a:r>
              <a:rPr kumimoji="0" lang="zh-CN" altLang="en-US" sz="100" b="0" i="0" u="none" strike="noStrike" kern="0" cap="none" spc="0" normalizeH="0" baseline="0" noProof="0" dirty="0">
                <a:ln>
                  <a:noFill/>
                </a:ln>
                <a:solidFill>
                  <a:prstClr val="white"/>
                </a:solidFill>
                <a:effectLst/>
                <a:uLnTx/>
                <a:uFillTx/>
              </a:rPr>
              <a:t>教程： </a:t>
            </a:r>
            <a:r>
              <a:rPr kumimoji="0" lang="en-US" altLang="zh-CN" sz="100" b="0" i="0" u="none" strike="noStrike" kern="0" cap="none" spc="0" normalizeH="0" baseline="0" noProof="0" dirty="0">
                <a:ln>
                  <a:noFill/>
                </a:ln>
                <a:solidFill>
                  <a:prstClr val="white"/>
                </a:solidFill>
                <a:effectLst/>
                <a:uLnTx/>
                <a:uFillTx/>
              </a:rPr>
              <a:t>www.1ppt.com/word/              Excel</a:t>
            </a:r>
            <a:r>
              <a:rPr kumimoji="0" lang="zh-CN" altLang="en-US" sz="100" b="0" i="0" u="none" strike="noStrike" kern="0" cap="none" spc="0" normalizeH="0" baseline="0" noProof="0" dirty="0">
                <a:ln>
                  <a:noFill/>
                </a:ln>
                <a:solidFill>
                  <a:prstClr val="white"/>
                </a:solidFill>
                <a:effectLst/>
                <a:uLnTx/>
                <a:uFillTx/>
              </a:rPr>
              <a:t>教程：</a:t>
            </a:r>
            <a:r>
              <a:rPr kumimoji="0" lang="en-US" altLang="zh-CN" sz="100" b="0" i="0" u="none" strike="noStrike" kern="0" cap="none" spc="0" normalizeH="0" baseline="0" noProof="0" dirty="0">
                <a:ln>
                  <a:noFill/>
                </a:ln>
                <a:solidFill>
                  <a:prstClr val="white"/>
                </a:solidFill>
                <a:effectLst/>
                <a:uLnTx/>
                <a:uFillTx/>
              </a:rPr>
              <a:t>www.1ppt.com/excel/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prstClr val="white"/>
                </a:solidFill>
                <a:effectLst/>
                <a:uLnTx/>
                <a:uFillTx/>
              </a:rPr>
              <a:t>资料下载：</a:t>
            </a:r>
            <a:r>
              <a:rPr kumimoji="0" lang="en-US" altLang="zh-CN" sz="100" b="0" i="0" u="none" strike="noStrike" kern="0" cap="none" spc="0" normalizeH="0" baseline="0" noProof="0" dirty="0">
                <a:ln>
                  <a:noFill/>
                </a:ln>
                <a:solidFill>
                  <a:prstClr val="white"/>
                </a:solidFill>
                <a:effectLst/>
                <a:uLnTx/>
                <a:uFillTx/>
              </a:rPr>
              <a:t>www.1ppt.com/ziliao/                PPT</a:t>
            </a:r>
            <a:r>
              <a:rPr kumimoji="0" lang="zh-CN" altLang="en-US" sz="100" b="0" i="0" u="none" strike="noStrike" kern="0" cap="none" spc="0" normalizeH="0" baseline="0" noProof="0" dirty="0">
                <a:ln>
                  <a:noFill/>
                </a:ln>
                <a:solidFill>
                  <a:prstClr val="white"/>
                </a:solidFill>
                <a:effectLst/>
                <a:uLnTx/>
                <a:uFillTx/>
              </a:rPr>
              <a:t>课件下载：</a:t>
            </a:r>
            <a:r>
              <a:rPr kumimoji="0" lang="en-US" altLang="zh-CN" sz="100" b="0" i="0" u="none" strike="noStrike" kern="0" cap="none" spc="0" normalizeH="0" baseline="0" noProof="0" dirty="0">
                <a:ln>
                  <a:noFill/>
                </a:ln>
                <a:solidFill>
                  <a:prstClr val="white"/>
                </a:solidFill>
                <a:effectLst/>
                <a:uLnTx/>
                <a:uFillTx/>
              </a:rPr>
              <a:t>www.1ppt.com/kejian/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prstClr val="white"/>
                </a:solidFill>
                <a:effectLst/>
                <a:uLnTx/>
                <a:uFillTx/>
              </a:rPr>
              <a:t>范文下载：</a:t>
            </a:r>
            <a:r>
              <a:rPr kumimoji="0" lang="en-US" altLang="zh-CN" sz="100" b="0" i="0" u="none" strike="noStrike" kern="0" cap="none" spc="0" normalizeH="0" baseline="0" noProof="0" dirty="0">
                <a:ln>
                  <a:noFill/>
                </a:ln>
                <a:solidFill>
                  <a:prstClr val="white"/>
                </a:solidFill>
                <a:effectLst/>
                <a:uLnTx/>
                <a:uFillTx/>
              </a:rPr>
              <a:t>www.1ppt.com/fanwen/             </a:t>
            </a:r>
            <a:r>
              <a:rPr kumimoji="0" lang="zh-CN" altLang="en-US" sz="100" b="0" i="0" u="none" strike="noStrike" kern="0" cap="none" spc="0" normalizeH="0" baseline="0" noProof="0" dirty="0">
                <a:ln>
                  <a:noFill/>
                </a:ln>
                <a:solidFill>
                  <a:prstClr val="white"/>
                </a:solidFill>
                <a:effectLst/>
                <a:uLnTx/>
                <a:uFillTx/>
              </a:rPr>
              <a:t>试卷下载：</a:t>
            </a:r>
            <a:r>
              <a:rPr kumimoji="0" lang="en-US" altLang="zh-CN" sz="100" b="0" i="0" u="none" strike="noStrike" kern="0" cap="none" spc="0" normalizeH="0" baseline="0" noProof="0" dirty="0">
                <a:ln>
                  <a:noFill/>
                </a:ln>
                <a:solidFill>
                  <a:prstClr val="white"/>
                </a:solidFill>
                <a:effectLst/>
                <a:uLnTx/>
                <a:uFillTx/>
              </a:rPr>
              <a:t>www.1ppt.com/shiti/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prstClr val="white"/>
                </a:solidFill>
                <a:effectLst/>
                <a:uLnTx/>
                <a:uFillTx/>
              </a:rPr>
              <a:t>教案下载：</a:t>
            </a:r>
            <a:r>
              <a:rPr kumimoji="0" lang="en-US" altLang="zh-CN" sz="100" b="0" i="0" u="none" strike="noStrike" kern="0" cap="none" spc="0" normalizeH="0" baseline="0" noProof="0" dirty="0">
                <a:ln>
                  <a:noFill/>
                </a:ln>
                <a:solidFill>
                  <a:prstClr val="white"/>
                </a:solidFill>
                <a:effectLst/>
                <a:uLnTx/>
                <a:uFillTx/>
              </a:rPr>
              <a:t>www.1ppt.com/jiaoan/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prstClr val="white"/>
                </a:solidFill>
                <a:effectLst/>
                <a:uLnTx/>
                <a:uFillTx/>
              </a:rPr>
              <a:t>字体下载：</a:t>
            </a:r>
            <a:r>
              <a:rPr kumimoji="0" lang="en-US" altLang="zh-CN" sz="100" b="0" i="0" u="none" strike="noStrike" kern="0" cap="none" spc="0" normalizeH="0" baseline="0" noProof="0" dirty="0">
                <a:ln>
                  <a:noFill/>
                </a:ln>
                <a:solidFill>
                  <a:prstClr val="white"/>
                </a:solidFill>
                <a:effectLst/>
                <a:uLnTx/>
                <a:uFillTx/>
              </a:rPr>
              <a:t>www.1ppt.com/ziti/</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prstClr val="white"/>
                </a:solidFill>
                <a:effectLst/>
                <a:uLnTx/>
                <a:uFillTx/>
              </a:rPr>
              <a:t> </a:t>
            </a:r>
            <a:endParaRPr kumimoji="0" lang="zh-CN" altLang="en-US" sz="100" b="0" i="0" u="none" strike="noStrike" kern="0" cap="none" spc="0" normalizeH="0" baseline="0" noProof="0" dirty="0">
              <a:ln>
                <a:noFill/>
              </a:ln>
              <a:solidFill>
                <a:prstClr val="white"/>
              </a:solidFill>
              <a:effectLst/>
              <a:uLnTx/>
              <a:uFillTx/>
            </a:endParaRPr>
          </a:p>
        </p:txBody>
      </p:sp>
    </p:spTree>
    <p:extLst>
      <p:ext uri="{BB962C8B-B14F-4D97-AF65-F5344CB8AC3E}">
        <p14:creationId xmlns:p14="http://schemas.microsoft.com/office/powerpoint/2010/main" val="21232324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772" y="1535117"/>
            <a:ext cx="5388320" cy="639762"/>
          </a:xfrm>
        </p:spPr>
        <p:txBody>
          <a:bodyPr anchor="b"/>
          <a:lstStyle>
            <a:lvl1pPr marL="0" indent="0">
              <a:buNone/>
              <a:defRPr sz="2400" b="1"/>
            </a:lvl1pPr>
            <a:lvl2pPr marL="457146" indent="0">
              <a:buNone/>
              <a:defRPr sz="2000" b="1"/>
            </a:lvl2pPr>
            <a:lvl3pPr marL="914292" indent="0">
              <a:buNone/>
              <a:defRPr sz="1800" b="1"/>
            </a:lvl3pPr>
            <a:lvl4pPr marL="1371436" indent="0">
              <a:buNone/>
              <a:defRPr sz="1600" b="1"/>
            </a:lvl4pPr>
            <a:lvl5pPr marL="1828580" indent="0">
              <a:buNone/>
              <a:defRPr sz="1600" b="1"/>
            </a:lvl5pPr>
            <a:lvl6pPr marL="2285726" indent="0">
              <a:buNone/>
              <a:defRPr sz="1600" b="1"/>
            </a:lvl6pPr>
            <a:lvl7pPr marL="2742872" indent="0">
              <a:buNone/>
              <a:defRPr sz="1600" b="1"/>
            </a:lvl7pPr>
            <a:lvl8pPr marL="3200016" indent="0">
              <a:buNone/>
              <a:defRPr sz="1600" b="1"/>
            </a:lvl8pPr>
            <a:lvl9pPr marL="3657161" indent="0">
              <a:buNone/>
              <a:defRPr sz="1600" b="1"/>
            </a:lvl9pPr>
          </a:lstStyle>
          <a:p>
            <a:pPr lvl="0"/>
            <a:r>
              <a:rPr lang="en-US"/>
              <a:t>Click to edit Master text styles</a:t>
            </a:r>
          </a:p>
        </p:txBody>
      </p:sp>
      <p:sp>
        <p:nvSpPr>
          <p:cNvPr id="4" name="Content Placeholder 3"/>
          <p:cNvSpPr>
            <a:spLocks noGrp="1"/>
          </p:cNvSpPr>
          <p:nvPr>
            <p:ph sz="half" idx="2"/>
          </p:nvPr>
        </p:nvSpPr>
        <p:spPr>
          <a:xfrm>
            <a:off x="609772" y="2174879"/>
            <a:ext cx="53883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4995" y="1535117"/>
            <a:ext cx="5390437" cy="639762"/>
          </a:xfrm>
        </p:spPr>
        <p:txBody>
          <a:bodyPr anchor="b"/>
          <a:lstStyle>
            <a:lvl1pPr marL="0" indent="0">
              <a:buNone/>
              <a:defRPr sz="2400" b="1"/>
            </a:lvl1pPr>
            <a:lvl2pPr marL="457146" indent="0">
              <a:buNone/>
              <a:defRPr sz="2000" b="1"/>
            </a:lvl2pPr>
            <a:lvl3pPr marL="914292" indent="0">
              <a:buNone/>
              <a:defRPr sz="1800" b="1"/>
            </a:lvl3pPr>
            <a:lvl4pPr marL="1371436" indent="0">
              <a:buNone/>
              <a:defRPr sz="1600" b="1"/>
            </a:lvl4pPr>
            <a:lvl5pPr marL="1828580" indent="0">
              <a:buNone/>
              <a:defRPr sz="1600" b="1"/>
            </a:lvl5pPr>
            <a:lvl6pPr marL="2285726" indent="0">
              <a:buNone/>
              <a:defRPr sz="1600" b="1"/>
            </a:lvl6pPr>
            <a:lvl7pPr marL="2742872" indent="0">
              <a:buNone/>
              <a:defRPr sz="1600" b="1"/>
            </a:lvl7pPr>
            <a:lvl8pPr marL="3200016" indent="0">
              <a:buNone/>
              <a:defRPr sz="1600" b="1"/>
            </a:lvl8pPr>
            <a:lvl9pPr marL="3657161"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4995" y="2174879"/>
            <a:ext cx="539043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25F7665-747A-4724-A780-C26F46584E32}" type="slidenum">
              <a:rPr lang="en-US"/>
              <a:pPr>
                <a:defRPr/>
              </a:pPr>
              <a:t>‹#›</a:t>
            </a:fld>
            <a:endParaRPr lang="en-US"/>
          </a:p>
        </p:txBody>
      </p:sp>
    </p:spTree>
    <p:extLst>
      <p:ext uri="{BB962C8B-B14F-4D97-AF65-F5344CB8AC3E}">
        <p14:creationId xmlns:p14="http://schemas.microsoft.com/office/powerpoint/2010/main" val="248681017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B6F5D2F-AE7F-4C06-B526-0720B053D2C5}" type="slidenum">
              <a:rPr lang="en-US"/>
              <a:pPr>
                <a:defRPr/>
              </a:pPr>
              <a:t>‹#›</a:t>
            </a:fld>
            <a:endParaRPr lang="en-US"/>
          </a:p>
        </p:txBody>
      </p:sp>
    </p:spTree>
    <p:extLst>
      <p:ext uri="{BB962C8B-B14F-4D97-AF65-F5344CB8AC3E}">
        <p14:creationId xmlns:p14="http://schemas.microsoft.com/office/powerpoint/2010/main" val="7899026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BA921FE-3013-4AD2-A3DE-2FE8938EFA01}" type="slidenum">
              <a:rPr lang="en-US"/>
              <a:pPr>
                <a:defRPr/>
              </a:pPr>
              <a:t>‹#›</a:t>
            </a:fld>
            <a:endParaRPr lang="en-US"/>
          </a:p>
        </p:txBody>
      </p:sp>
    </p:spTree>
    <p:extLst>
      <p:ext uri="{BB962C8B-B14F-4D97-AF65-F5344CB8AC3E}">
        <p14:creationId xmlns:p14="http://schemas.microsoft.com/office/powerpoint/2010/main" val="348663177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776" y="273050"/>
            <a:ext cx="4012129"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7988" y="273066"/>
            <a:ext cx="681744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776" y="1435113"/>
            <a:ext cx="4012129" cy="4691063"/>
          </a:xfrm>
        </p:spPr>
        <p:txBody>
          <a:bodyPr/>
          <a:lstStyle>
            <a:lvl1pPr marL="0" indent="0">
              <a:buNone/>
              <a:defRPr sz="1400"/>
            </a:lvl1pPr>
            <a:lvl2pPr marL="457146" indent="0">
              <a:buNone/>
              <a:defRPr sz="1200"/>
            </a:lvl2pPr>
            <a:lvl3pPr marL="914292" indent="0">
              <a:buNone/>
              <a:defRPr sz="1000"/>
            </a:lvl3pPr>
            <a:lvl4pPr marL="1371436" indent="0">
              <a:buNone/>
              <a:defRPr sz="800"/>
            </a:lvl4pPr>
            <a:lvl5pPr marL="1828580" indent="0">
              <a:buNone/>
              <a:defRPr sz="800"/>
            </a:lvl5pPr>
            <a:lvl6pPr marL="2285726" indent="0">
              <a:buNone/>
              <a:defRPr sz="800"/>
            </a:lvl6pPr>
            <a:lvl7pPr marL="2742872" indent="0">
              <a:buNone/>
              <a:defRPr sz="800"/>
            </a:lvl7pPr>
            <a:lvl8pPr marL="3200016" indent="0">
              <a:buNone/>
              <a:defRPr sz="800"/>
            </a:lvl8pPr>
            <a:lvl9pPr marL="3657161" indent="0">
              <a:buNone/>
              <a:defRPr sz="8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9FD9C99-3AFF-4E91-BCC8-AB0824F60A60}" type="slidenum">
              <a:rPr lang="en-US"/>
              <a:pPr>
                <a:defRPr/>
              </a:pPr>
              <a:t>‹#›</a:t>
            </a:fld>
            <a:endParaRPr lang="en-US"/>
          </a:p>
        </p:txBody>
      </p:sp>
    </p:spTree>
    <p:extLst>
      <p:ext uri="{BB962C8B-B14F-4D97-AF65-F5344CB8AC3E}">
        <p14:creationId xmlns:p14="http://schemas.microsoft.com/office/powerpoint/2010/main" val="367359047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90339" y="4800604"/>
            <a:ext cx="7317105"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90339" y="612775"/>
            <a:ext cx="7317105" cy="4114800"/>
          </a:xfrm>
        </p:spPr>
        <p:txBody>
          <a:bodyPr/>
          <a:lstStyle>
            <a:lvl1pPr marL="0" indent="0">
              <a:buNone/>
              <a:defRPr sz="3200"/>
            </a:lvl1pPr>
            <a:lvl2pPr marL="457146" indent="0">
              <a:buNone/>
              <a:defRPr sz="2800"/>
            </a:lvl2pPr>
            <a:lvl3pPr marL="914292" indent="0">
              <a:buNone/>
              <a:defRPr sz="2400"/>
            </a:lvl3pPr>
            <a:lvl4pPr marL="1371436" indent="0">
              <a:buNone/>
              <a:defRPr sz="2000"/>
            </a:lvl4pPr>
            <a:lvl5pPr marL="1828580" indent="0">
              <a:buNone/>
              <a:defRPr sz="2000"/>
            </a:lvl5pPr>
            <a:lvl6pPr marL="2285726" indent="0">
              <a:buNone/>
              <a:defRPr sz="2000"/>
            </a:lvl6pPr>
            <a:lvl7pPr marL="2742872" indent="0">
              <a:buNone/>
              <a:defRPr sz="2000"/>
            </a:lvl7pPr>
            <a:lvl8pPr marL="3200016" indent="0">
              <a:buNone/>
              <a:defRPr sz="2000"/>
            </a:lvl8pPr>
            <a:lvl9pPr marL="3657161" indent="0">
              <a:buNone/>
              <a:defRPr sz="2000"/>
            </a:lvl9pPr>
          </a:lstStyle>
          <a:p>
            <a:pPr lvl="0"/>
            <a:endParaRPr lang="en-US" noProof="0"/>
          </a:p>
        </p:txBody>
      </p:sp>
      <p:sp>
        <p:nvSpPr>
          <p:cNvPr id="4" name="Text Placeholder 3"/>
          <p:cNvSpPr>
            <a:spLocks noGrp="1"/>
          </p:cNvSpPr>
          <p:nvPr>
            <p:ph type="body" sz="half" idx="2"/>
          </p:nvPr>
        </p:nvSpPr>
        <p:spPr>
          <a:xfrm>
            <a:off x="2390339" y="5367342"/>
            <a:ext cx="7317105" cy="804862"/>
          </a:xfrm>
        </p:spPr>
        <p:txBody>
          <a:bodyPr/>
          <a:lstStyle>
            <a:lvl1pPr marL="0" indent="0">
              <a:buNone/>
              <a:defRPr sz="1400"/>
            </a:lvl1pPr>
            <a:lvl2pPr marL="457146" indent="0">
              <a:buNone/>
              <a:defRPr sz="1200"/>
            </a:lvl2pPr>
            <a:lvl3pPr marL="914292" indent="0">
              <a:buNone/>
              <a:defRPr sz="1000"/>
            </a:lvl3pPr>
            <a:lvl4pPr marL="1371436" indent="0">
              <a:buNone/>
              <a:defRPr sz="800"/>
            </a:lvl4pPr>
            <a:lvl5pPr marL="1828580" indent="0">
              <a:buNone/>
              <a:defRPr sz="800"/>
            </a:lvl5pPr>
            <a:lvl6pPr marL="2285726" indent="0">
              <a:buNone/>
              <a:defRPr sz="800"/>
            </a:lvl6pPr>
            <a:lvl7pPr marL="2742872" indent="0">
              <a:buNone/>
              <a:defRPr sz="800"/>
            </a:lvl7pPr>
            <a:lvl8pPr marL="3200016" indent="0">
              <a:buNone/>
              <a:defRPr sz="800"/>
            </a:lvl8pPr>
            <a:lvl9pPr marL="3657161" indent="0">
              <a:buNone/>
              <a:defRPr sz="8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B76E962-D982-4576-8097-C36DF6856DDD}" type="slidenum">
              <a:rPr lang="en-US"/>
              <a:pPr>
                <a:defRPr/>
              </a:pPr>
              <a:t>‹#›</a:t>
            </a:fld>
            <a:endParaRPr lang="en-US"/>
          </a:p>
        </p:txBody>
      </p:sp>
    </p:spTree>
    <p:extLst>
      <p:ext uri="{BB962C8B-B14F-4D97-AF65-F5344CB8AC3E}">
        <p14:creationId xmlns:p14="http://schemas.microsoft.com/office/powerpoint/2010/main" val="290734786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CD3D53-B203-4052-9986-9D5F6E1F2D7F}" type="slidenum">
              <a:rPr lang="en-US"/>
              <a:pPr>
                <a:defRPr/>
              </a:pPr>
              <a:t>‹#›</a:t>
            </a:fld>
            <a:endParaRPr lang="en-US"/>
          </a:p>
        </p:txBody>
      </p:sp>
    </p:spTree>
    <p:extLst>
      <p:ext uri="{BB962C8B-B14F-4D97-AF65-F5344CB8AC3E}">
        <p14:creationId xmlns:p14="http://schemas.microsoft.com/office/powerpoint/2010/main" val="108768457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41502" y="274654"/>
            <a:ext cx="2743914"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759" y="274654"/>
            <a:ext cx="802849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7875849-C6D3-4180-9849-AA4A20587E74}" type="slidenum">
              <a:rPr lang="en-US"/>
              <a:pPr>
                <a:defRPr/>
              </a:pPr>
              <a:t>‹#›</a:t>
            </a:fld>
            <a:endParaRPr lang="en-US"/>
          </a:p>
        </p:txBody>
      </p:sp>
    </p:spTree>
    <p:extLst>
      <p:ext uri="{BB962C8B-B14F-4D97-AF65-F5344CB8AC3E}">
        <p14:creationId xmlns:p14="http://schemas.microsoft.com/office/powerpoint/2010/main" val="6635722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09759" y="274638"/>
            <a:ext cx="10975658" cy="1143000"/>
          </a:xfrm>
        </p:spPr>
        <p:txBody>
          <a:bodyPr/>
          <a:lstStyle/>
          <a:p>
            <a:r>
              <a:rPr lang="en-US"/>
              <a:t>Click to edit Master title style</a:t>
            </a:r>
          </a:p>
        </p:txBody>
      </p:sp>
      <p:sp>
        <p:nvSpPr>
          <p:cNvPr id="3" name="Content Placeholder 2"/>
          <p:cNvSpPr>
            <a:spLocks noGrp="1"/>
          </p:cNvSpPr>
          <p:nvPr>
            <p:ph sz="quarter" idx="1"/>
          </p:nvPr>
        </p:nvSpPr>
        <p:spPr>
          <a:xfrm>
            <a:off x="609759" y="1600204"/>
            <a:ext cx="5386202"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9214" y="1600204"/>
            <a:ext cx="5386202"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09759" y="3938604"/>
            <a:ext cx="5386202"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9214" y="3938604"/>
            <a:ext cx="5386202"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87B12E6-049A-45E8-931D-3CD14581C3B1}" type="slidenum">
              <a:rPr lang="en-US"/>
              <a:pPr>
                <a:defRPr/>
              </a:pPr>
              <a:t>‹#›</a:t>
            </a:fld>
            <a:endParaRPr lang="en-US"/>
          </a:p>
        </p:txBody>
      </p:sp>
    </p:spTree>
    <p:extLst>
      <p:ext uri="{BB962C8B-B14F-4D97-AF65-F5344CB8AC3E}">
        <p14:creationId xmlns:p14="http://schemas.microsoft.com/office/powerpoint/2010/main" val="14971173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759" y="274638"/>
            <a:ext cx="10975658"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759" y="1535114"/>
            <a:ext cx="538832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759" y="2174876"/>
            <a:ext cx="53883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4980" y="1535114"/>
            <a:ext cx="539043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4980" y="2174876"/>
            <a:ext cx="539043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1D6B058F-3419-4783-A32B-A7489A7A2485}" type="datetimeFigureOut">
              <a:rPr lang="zh-CN" altLang="en-US" smtClean="0"/>
              <a:t>2021/9/8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043D999-5E8C-487F-9530-973DA5E47562}" type="slidenum">
              <a:rPr lang="zh-CN" altLang="en-US" smtClean="0"/>
              <a:t>‹#›</a:t>
            </a:fld>
            <a:endParaRPr lang="zh-CN" altLang="en-US"/>
          </a:p>
        </p:txBody>
      </p:sp>
    </p:spTree>
    <p:extLst>
      <p:ext uri="{BB962C8B-B14F-4D97-AF65-F5344CB8AC3E}">
        <p14:creationId xmlns:p14="http://schemas.microsoft.com/office/powerpoint/2010/main" val="2028851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1D6B058F-3419-4783-A32B-A7489A7A2485}" type="datetimeFigureOut">
              <a:rPr lang="zh-CN" altLang="en-US" smtClean="0"/>
              <a:t>2021/9/8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043D999-5E8C-487F-9530-973DA5E47562}" type="slidenum">
              <a:rPr lang="zh-CN" altLang="en-US" smtClean="0"/>
              <a:t>‹#›</a:t>
            </a:fld>
            <a:endParaRPr lang="zh-CN" altLang="en-US"/>
          </a:p>
        </p:txBody>
      </p:sp>
    </p:spTree>
    <p:extLst>
      <p:ext uri="{BB962C8B-B14F-4D97-AF65-F5344CB8AC3E}">
        <p14:creationId xmlns:p14="http://schemas.microsoft.com/office/powerpoint/2010/main" val="2555274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D6B058F-3419-4783-A32B-A7489A7A2485}" type="datetimeFigureOut">
              <a:rPr lang="zh-CN" altLang="en-US" smtClean="0"/>
              <a:t>2021/9/8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043D999-5E8C-487F-9530-973DA5E47562}" type="slidenum">
              <a:rPr lang="zh-CN" altLang="en-US" smtClean="0"/>
              <a:t>‹#›</a:t>
            </a:fld>
            <a:endParaRPr lang="zh-CN" altLang="en-US"/>
          </a:p>
        </p:txBody>
      </p:sp>
    </p:spTree>
    <p:extLst>
      <p:ext uri="{BB962C8B-B14F-4D97-AF65-F5344CB8AC3E}">
        <p14:creationId xmlns:p14="http://schemas.microsoft.com/office/powerpoint/2010/main" val="3627977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760" y="273050"/>
            <a:ext cx="4012129"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975" y="273052"/>
            <a:ext cx="681744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760" y="1435102"/>
            <a:ext cx="401212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1D6B058F-3419-4783-A32B-A7489A7A2485}" type="datetimeFigureOut">
              <a:rPr lang="zh-CN" altLang="en-US" smtClean="0"/>
              <a:t>2021/9/8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043D999-5E8C-487F-9530-973DA5E47562}" type="slidenum">
              <a:rPr lang="zh-CN" altLang="en-US" smtClean="0"/>
              <a:t>‹#›</a:t>
            </a:fld>
            <a:endParaRPr lang="zh-CN" altLang="en-US"/>
          </a:p>
        </p:txBody>
      </p:sp>
    </p:spTree>
    <p:extLst>
      <p:ext uri="{BB962C8B-B14F-4D97-AF65-F5344CB8AC3E}">
        <p14:creationId xmlns:p14="http://schemas.microsoft.com/office/powerpoint/2010/main" val="37175865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90340" y="4800601"/>
            <a:ext cx="7317105"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90340" y="612775"/>
            <a:ext cx="731710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90340" y="5367339"/>
            <a:ext cx="731710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1D6B058F-3419-4783-A32B-A7489A7A2485}" type="datetimeFigureOut">
              <a:rPr lang="zh-CN" altLang="en-US" smtClean="0"/>
              <a:t>2021/9/8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043D999-5E8C-487F-9530-973DA5E47562}" type="slidenum">
              <a:rPr lang="zh-CN" altLang="en-US" smtClean="0"/>
              <a:t>‹#›</a:t>
            </a:fld>
            <a:endParaRPr lang="zh-CN" altLang="en-US"/>
          </a:p>
        </p:txBody>
      </p:sp>
    </p:spTree>
    <p:extLst>
      <p:ext uri="{BB962C8B-B14F-4D97-AF65-F5344CB8AC3E}">
        <p14:creationId xmlns:p14="http://schemas.microsoft.com/office/powerpoint/2010/main" val="6828321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759" y="274638"/>
            <a:ext cx="10975658"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759" y="1600202"/>
            <a:ext cx="10975658"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760" y="6356352"/>
            <a:ext cx="284554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6B058F-3419-4783-A32B-A7489A7A2485}" type="datetimeFigureOut">
              <a:rPr lang="zh-CN" altLang="en-US" smtClean="0"/>
              <a:t>2021/9/8</a:t>
            </a:fld>
            <a:endParaRPr lang="zh-CN" altLang="en-US"/>
          </a:p>
        </p:txBody>
      </p:sp>
      <p:sp>
        <p:nvSpPr>
          <p:cNvPr id="5" name="页脚占位符 4"/>
          <p:cNvSpPr>
            <a:spLocks noGrp="1"/>
          </p:cNvSpPr>
          <p:nvPr>
            <p:ph type="ftr" sz="quarter" idx="3"/>
          </p:nvPr>
        </p:nvSpPr>
        <p:spPr>
          <a:xfrm>
            <a:off x="4166685" y="6356352"/>
            <a:ext cx="386180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9875" y="6356352"/>
            <a:ext cx="284554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43D999-5E8C-487F-9530-973DA5E47562}" type="slidenum">
              <a:rPr lang="zh-CN" altLang="en-US" smtClean="0"/>
              <a:t>‹#›</a:t>
            </a:fld>
            <a:endParaRPr lang="zh-CN" altLang="en-US"/>
          </a:p>
        </p:txBody>
      </p:sp>
    </p:spTree>
    <p:extLst>
      <p:ext uri="{BB962C8B-B14F-4D97-AF65-F5344CB8AC3E}">
        <p14:creationId xmlns:p14="http://schemas.microsoft.com/office/powerpoint/2010/main" val="37441092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3"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12704" y="-7143"/>
            <a:ext cx="12220583" cy="1041399"/>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107108" tIns="53554" rIns="107108" bIns="53554" anchor="t" compatLnSpc="1"/>
          <a:lstStyle/>
          <a:p>
            <a:pPr defTabSz="1071085"/>
            <a:endParaRPr lang="en-US" sz="2000">
              <a:solidFill>
                <a:prstClr val="black"/>
              </a:solidFill>
            </a:endParaRPr>
          </a:p>
        </p:txBody>
      </p:sp>
      <p:sp>
        <p:nvSpPr>
          <p:cNvPr id="8" name="Freeform 7"/>
          <p:cNvSpPr>
            <a:spLocks/>
          </p:cNvSpPr>
          <p:nvPr/>
        </p:nvSpPr>
        <p:spPr bwMode="auto">
          <a:xfrm>
            <a:off x="5843522" y="-7143"/>
            <a:ext cx="6351654"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107108" tIns="53554" rIns="107108" bIns="53554" anchor="t" compatLnSpc="1"/>
          <a:lstStyle/>
          <a:p>
            <a:pPr defTabSz="1071085"/>
            <a:endParaRPr lang="en-US" sz="2000">
              <a:solidFill>
                <a:prstClr val="black"/>
              </a:solidFill>
            </a:endParaRPr>
          </a:p>
        </p:txBody>
      </p:sp>
      <p:sp>
        <p:nvSpPr>
          <p:cNvPr id="9" name="Title Placeholder 8"/>
          <p:cNvSpPr>
            <a:spLocks noGrp="1"/>
          </p:cNvSpPr>
          <p:nvPr>
            <p:ph type="title"/>
          </p:nvPr>
        </p:nvSpPr>
        <p:spPr>
          <a:xfrm>
            <a:off x="609759" y="704088"/>
            <a:ext cx="10975658" cy="1143000"/>
          </a:xfrm>
          <a:prstGeom prst="rect">
            <a:avLst/>
          </a:prstGeom>
        </p:spPr>
        <p:txBody>
          <a:bodyPr vert="horz" lIns="0" tIns="53554" rIns="0" bIns="0" anchor="b">
            <a:normAutofit/>
          </a:bodyPr>
          <a:lstStyle/>
          <a:p>
            <a:r>
              <a:rPr kumimoji="0" lang="en-US"/>
              <a:t>Click to edit Master title style</a:t>
            </a:r>
          </a:p>
        </p:txBody>
      </p:sp>
      <p:sp>
        <p:nvSpPr>
          <p:cNvPr id="30" name="Text Placeholder 29"/>
          <p:cNvSpPr>
            <a:spLocks noGrp="1"/>
          </p:cNvSpPr>
          <p:nvPr>
            <p:ph type="body" idx="1"/>
          </p:nvPr>
        </p:nvSpPr>
        <p:spPr>
          <a:xfrm>
            <a:off x="609759" y="1935480"/>
            <a:ext cx="10975658" cy="4389120"/>
          </a:xfrm>
          <a:prstGeom prst="rect">
            <a:avLst/>
          </a:prstGeom>
        </p:spPr>
        <p:txBody>
          <a:bodyPr vert="horz" lIns="107108" tIns="53554" rIns="107108" bIns="53554">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09760" y="6356351"/>
            <a:ext cx="2845541" cy="365124"/>
          </a:xfrm>
          <a:prstGeom prst="rect">
            <a:avLst/>
          </a:prstGeom>
        </p:spPr>
        <p:txBody>
          <a:bodyPr vert="horz" lIns="0" tIns="0" rIns="0" bIns="0" anchor="b"/>
          <a:lstStyle>
            <a:lvl1pPr algn="l" eaLnBrk="1" latinLnBrk="0" hangingPunct="1">
              <a:defRPr kumimoji="0" sz="1400">
                <a:solidFill>
                  <a:schemeClr val="tx2">
                    <a:shade val="90000"/>
                  </a:schemeClr>
                </a:solidFill>
              </a:defRPr>
            </a:lvl1pPr>
          </a:lstStyle>
          <a:p>
            <a:pPr defTabSz="1071085"/>
            <a:fld id="{B500FFD1-ED21-46A9-85A0-7914F749F676}" type="datetimeFigureOut">
              <a:rPr lang="en-US" smtClean="0">
                <a:solidFill>
                  <a:srgbClr val="04617B">
                    <a:shade val="90000"/>
                  </a:srgbClr>
                </a:solidFill>
              </a:rPr>
              <a:pPr defTabSz="1071085"/>
              <a:t>9/8/2021</a:t>
            </a:fld>
            <a:endParaRPr lang="en-US">
              <a:solidFill>
                <a:srgbClr val="04617B">
                  <a:shade val="90000"/>
                </a:srgbClr>
              </a:solidFill>
            </a:endParaRPr>
          </a:p>
        </p:txBody>
      </p:sp>
      <p:sp>
        <p:nvSpPr>
          <p:cNvPr id="22" name="Footer Placeholder 21"/>
          <p:cNvSpPr>
            <a:spLocks noGrp="1"/>
          </p:cNvSpPr>
          <p:nvPr>
            <p:ph type="ftr" sz="quarter" idx="3"/>
          </p:nvPr>
        </p:nvSpPr>
        <p:spPr>
          <a:xfrm>
            <a:off x="3556926" y="6356351"/>
            <a:ext cx="4471564" cy="365124"/>
          </a:xfrm>
          <a:prstGeom prst="rect">
            <a:avLst/>
          </a:prstGeom>
        </p:spPr>
        <p:txBody>
          <a:bodyPr vert="horz" lIns="0" tIns="0" rIns="0" bIns="0" anchor="b"/>
          <a:lstStyle>
            <a:lvl1pPr algn="l" eaLnBrk="1" latinLnBrk="0" hangingPunct="1">
              <a:defRPr kumimoji="0" sz="1400">
                <a:solidFill>
                  <a:schemeClr val="tx2">
                    <a:shade val="90000"/>
                  </a:schemeClr>
                </a:solidFill>
              </a:defRPr>
            </a:lvl1pPr>
          </a:lstStyle>
          <a:p>
            <a:pPr defTabSz="1071085"/>
            <a:endParaRPr lang="en-US">
              <a:solidFill>
                <a:srgbClr val="04617B">
                  <a:shade val="90000"/>
                </a:srgbClr>
              </a:solidFill>
            </a:endParaRPr>
          </a:p>
        </p:txBody>
      </p:sp>
      <p:sp>
        <p:nvSpPr>
          <p:cNvPr id="18" name="Slide Number Placeholder 17"/>
          <p:cNvSpPr>
            <a:spLocks noGrp="1"/>
          </p:cNvSpPr>
          <p:nvPr>
            <p:ph type="sldNum" sz="quarter" idx="4"/>
          </p:nvPr>
        </p:nvSpPr>
        <p:spPr>
          <a:xfrm>
            <a:off x="10569151" y="6356351"/>
            <a:ext cx="1016265" cy="365124"/>
          </a:xfrm>
          <a:prstGeom prst="rect">
            <a:avLst/>
          </a:prstGeom>
        </p:spPr>
        <p:txBody>
          <a:bodyPr vert="horz" lIns="0" tIns="0" rIns="0" bIns="0" anchor="b"/>
          <a:lstStyle>
            <a:lvl1pPr algn="r" eaLnBrk="1" latinLnBrk="0" hangingPunct="1">
              <a:defRPr kumimoji="0" sz="1400">
                <a:solidFill>
                  <a:schemeClr val="tx2">
                    <a:shade val="90000"/>
                  </a:schemeClr>
                </a:solidFill>
              </a:defRPr>
            </a:lvl1pPr>
          </a:lstStyle>
          <a:p>
            <a:pPr defTabSz="1071085"/>
            <a:fld id="{B05A7AF1-E6D5-42AD-8952-7E8CC0F4F337}" type="slidenum">
              <a:rPr lang="en-US" smtClean="0">
                <a:solidFill>
                  <a:srgbClr val="04617B">
                    <a:shade val="90000"/>
                  </a:srgbClr>
                </a:solidFill>
              </a:rPr>
              <a:pPr defTabSz="1071085"/>
              <a:t>‹#›</a:t>
            </a:fld>
            <a:endParaRPr lang="en-US">
              <a:solidFill>
                <a:srgbClr val="04617B">
                  <a:shade val="90000"/>
                </a:srgbClr>
              </a:solidFill>
            </a:endParaRPr>
          </a:p>
        </p:txBody>
      </p:sp>
      <p:grpSp>
        <p:nvGrpSpPr>
          <p:cNvPr id="2" name="Group 1"/>
          <p:cNvGrpSpPr/>
          <p:nvPr/>
        </p:nvGrpSpPr>
        <p:grpSpPr>
          <a:xfrm>
            <a:off x="-25363" y="202414"/>
            <a:ext cx="12243918" cy="649223"/>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defTabSz="1071085"/>
              <a:endParaRPr lang="en-US" sz="2000">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defTabSz="1071085"/>
              <a:endParaRPr lang="en-US" sz="2000">
                <a:solidFill>
                  <a:prstClr val="black"/>
                </a:solidFill>
              </a:endParaRPr>
            </a:p>
          </p:txBody>
        </p:sp>
      </p:grpSp>
    </p:spTree>
    <p:extLst>
      <p:ext uri="{BB962C8B-B14F-4D97-AF65-F5344CB8AC3E}">
        <p14:creationId xmlns:p14="http://schemas.microsoft.com/office/powerpoint/2010/main" val="2220180165"/>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Lst>
  <p:txStyles>
    <p:titleStyle>
      <a:lvl1pPr algn="l" rtl="0" eaLnBrk="1" latinLnBrk="0" hangingPunct="1">
        <a:spcBef>
          <a:spcPct val="0"/>
        </a:spcBef>
        <a:buNone/>
        <a:defRPr kumimoji="0" sz="5900" b="0" kern="1200">
          <a:ln>
            <a:noFill/>
          </a:ln>
          <a:solidFill>
            <a:schemeClr val="tx2"/>
          </a:solidFill>
          <a:effectLst/>
          <a:latin typeface="+mj-lt"/>
          <a:ea typeface="+mj-ea"/>
          <a:cs typeface="+mj-cs"/>
        </a:defRPr>
      </a:lvl1pPr>
    </p:titleStyle>
    <p:bodyStyle>
      <a:lvl1pPr marL="321325" indent="-321325" algn="l" rtl="0" eaLnBrk="1" latinLnBrk="0" hangingPunct="1">
        <a:spcBef>
          <a:spcPct val="20000"/>
        </a:spcBef>
        <a:buClr>
          <a:schemeClr val="accent3"/>
        </a:buClr>
        <a:buSzPct val="95000"/>
        <a:buFont typeface="Wingdings 2"/>
        <a:buChar char=""/>
        <a:defRPr kumimoji="0" sz="3000" kern="1200">
          <a:solidFill>
            <a:schemeClr val="tx1"/>
          </a:solidFill>
          <a:latin typeface="+mn-lt"/>
          <a:ea typeface="+mn-ea"/>
          <a:cs typeface="+mn-cs"/>
        </a:defRPr>
      </a:lvl1pPr>
      <a:lvl2pPr marL="749760" indent="-289194" algn="l" rtl="0" eaLnBrk="1" latinLnBrk="0" hangingPunct="1">
        <a:spcBef>
          <a:spcPct val="20000"/>
        </a:spcBef>
        <a:buClr>
          <a:schemeClr val="accent1"/>
        </a:buClr>
        <a:buSzPct val="85000"/>
        <a:buFont typeface="Wingdings 2"/>
        <a:buChar char=""/>
        <a:defRPr kumimoji="0" sz="2800" kern="1200">
          <a:solidFill>
            <a:schemeClr val="tx1"/>
          </a:solidFill>
          <a:latin typeface="+mn-lt"/>
          <a:ea typeface="+mn-ea"/>
          <a:cs typeface="+mn-cs"/>
        </a:defRPr>
      </a:lvl2pPr>
      <a:lvl3pPr marL="1071085" indent="-289194" algn="l" rtl="0" eaLnBrk="1" latinLnBrk="0" hangingPunct="1">
        <a:spcBef>
          <a:spcPct val="20000"/>
        </a:spcBef>
        <a:buClr>
          <a:schemeClr val="accent2"/>
        </a:buClr>
        <a:buSzPct val="70000"/>
        <a:buFont typeface="Wingdings 2"/>
        <a:buChar char=""/>
        <a:defRPr kumimoji="0" sz="2500" kern="1200">
          <a:solidFill>
            <a:schemeClr val="tx1"/>
          </a:solidFill>
          <a:latin typeface="+mn-lt"/>
          <a:ea typeface="+mn-ea"/>
          <a:cs typeface="+mn-cs"/>
        </a:defRPr>
      </a:lvl3pPr>
      <a:lvl4pPr marL="1392412" indent="-246349" algn="l" rtl="0" eaLnBrk="1" latinLnBrk="0" hangingPunct="1">
        <a:spcBef>
          <a:spcPct val="20000"/>
        </a:spcBef>
        <a:buClr>
          <a:schemeClr val="accent3"/>
        </a:buClr>
        <a:buSzPct val="65000"/>
        <a:buFont typeface="Wingdings 2"/>
        <a:buChar char=""/>
        <a:defRPr kumimoji="0" sz="2300" kern="1200">
          <a:solidFill>
            <a:schemeClr val="tx1"/>
          </a:solidFill>
          <a:latin typeface="+mn-lt"/>
          <a:ea typeface="+mn-ea"/>
          <a:cs typeface="+mn-cs"/>
        </a:defRPr>
      </a:lvl4pPr>
      <a:lvl5pPr marL="1713737" indent="-246349" algn="l" rtl="0" eaLnBrk="1" latinLnBrk="0" hangingPunct="1">
        <a:spcBef>
          <a:spcPct val="20000"/>
        </a:spcBef>
        <a:buClr>
          <a:schemeClr val="accent4"/>
        </a:buClr>
        <a:buSzPct val="65000"/>
        <a:buFont typeface="Wingdings 2"/>
        <a:buChar char=""/>
        <a:defRPr kumimoji="0" sz="2300" kern="1200">
          <a:solidFill>
            <a:schemeClr val="tx1"/>
          </a:solidFill>
          <a:latin typeface="+mn-lt"/>
          <a:ea typeface="+mn-ea"/>
          <a:cs typeface="+mn-cs"/>
        </a:defRPr>
      </a:lvl5pPr>
      <a:lvl6pPr marL="2035062" indent="-246349" algn="l" rtl="0" eaLnBrk="1" latinLnBrk="0" hangingPunct="1">
        <a:spcBef>
          <a:spcPct val="20000"/>
        </a:spcBef>
        <a:buClr>
          <a:schemeClr val="accent5"/>
        </a:buClr>
        <a:buSzPct val="80000"/>
        <a:buFont typeface="Wingdings 2"/>
        <a:buChar char=""/>
        <a:defRPr kumimoji="0" sz="2000" kern="1200">
          <a:solidFill>
            <a:schemeClr val="tx1"/>
          </a:solidFill>
          <a:latin typeface="+mn-lt"/>
          <a:ea typeface="+mn-ea"/>
          <a:cs typeface="+mn-cs"/>
        </a:defRPr>
      </a:lvl6pPr>
      <a:lvl7pPr marL="2249279" indent="-214218" algn="l" rtl="0" eaLnBrk="1" latinLnBrk="0" hangingPunct="1">
        <a:spcBef>
          <a:spcPct val="20000"/>
        </a:spcBef>
        <a:buClr>
          <a:schemeClr val="accent6"/>
        </a:buClr>
        <a:buSzPct val="80000"/>
        <a:buFont typeface="Wingdings 2"/>
        <a:buChar char=""/>
        <a:defRPr kumimoji="0" sz="1900" kern="1200" baseline="0">
          <a:solidFill>
            <a:schemeClr val="tx1"/>
          </a:solidFill>
          <a:latin typeface="+mn-lt"/>
          <a:ea typeface="+mn-ea"/>
          <a:cs typeface="+mn-cs"/>
        </a:defRPr>
      </a:lvl7pPr>
      <a:lvl8pPr marL="2570605" indent="-214218" algn="l" rtl="0" eaLnBrk="1" latinLnBrk="0" hangingPunct="1">
        <a:spcBef>
          <a:spcPct val="20000"/>
        </a:spcBef>
        <a:buClr>
          <a:schemeClr val="tx2"/>
        </a:buClr>
        <a:buChar char="•"/>
        <a:defRPr kumimoji="0" sz="1900" kern="1200">
          <a:solidFill>
            <a:schemeClr val="tx1"/>
          </a:solidFill>
          <a:latin typeface="+mn-lt"/>
          <a:ea typeface="+mn-ea"/>
          <a:cs typeface="+mn-cs"/>
        </a:defRPr>
      </a:lvl8pPr>
      <a:lvl9pPr marL="2891930" indent="-214218" algn="l" rtl="0" eaLnBrk="1" latinLnBrk="0" hangingPunct="1">
        <a:spcBef>
          <a:spcPct val="20000"/>
        </a:spcBef>
        <a:buClr>
          <a:schemeClr val="tx2"/>
        </a:buClr>
        <a:buFontTx/>
        <a:buChar char="•"/>
        <a:defRPr kumimoji="0" sz="16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535542" algn="l" rtl="0" eaLnBrk="1" latinLnBrk="0" hangingPunct="1">
        <a:defRPr kumimoji="0" kern="1200">
          <a:solidFill>
            <a:schemeClr val="tx1"/>
          </a:solidFill>
          <a:latin typeface="+mn-lt"/>
          <a:ea typeface="+mn-ea"/>
          <a:cs typeface="+mn-cs"/>
        </a:defRPr>
      </a:lvl2pPr>
      <a:lvl3pPr marL="1071085" algn="l" rtl="0" eaLnBrk="1" latinLnBrk="0" hangingPunct="1">
        <a:defRPr kumimoji="0" kern="1200">
          <a:solidFill>
            <a:schemeClr val="tx1"/>
          </a:solidFill>
          <a:latin typeface="+mn-lt"/>
          <a:ea typeface="+mn-ea"/>
          <a:cs typeface="+mn-cs"/>
        </a:defRPr>
      </a:lvl3pPr>
      <a:lvl4pPr marL="1606627" algn="l" rtl="0" eaLnBrk="1" latinLnBrk="0" hangingPunct="1">
        <a:defRPr kumimoji="0" kern="1200">
          <a:solidFill>
            <a:schemeClr val="tx1"/>
          </a:solidFill>
          <a:latin typeface="+mn-lt"/>
          <a:ea typeface="+mn-ea"/>
          <a:cs typeface="+mn-cs"/>
        </a:defRPr>
      </a:lvl4pPr>
      <a:lvl5pPr marL="2142170" algn="l" rtl="0" eaLnBrk="1" latinLnBrk="0" hangingPunct="1">
        <a:defRPr kumimoji="0" kern="1200">
          <a:solidFill>
            <a:schemeClr val="tx1"/>
          </a:solidFill>
          <a:latin typeface="+mn-lt"/>
          <a:ea typeface="+mn-ea"/>
          <a:cs typeface="+mn-cs"/>
        </a:defRPr>
      </a:lvl5pPr>
      <a:lvl6pPr marL="2677712" algn="l" rtl="0" eaLnBrk="1" latinLnBrk="0" hangingPunct="1">
        <a:defRPr kumimoji="0" kern="1200">
          <a:solidFill>
            <a:schemeClr val="tx1"/>
          </a:solidFill>
          <a:latin typeface="+mn-lt"/>
          <a:ea typeface="+mn-ea"/>
          <a:cs typeface="+mn-cs"/>
        </a:defRPr>
      </a:lvl6pPr>
      <a:lvl7pPr marL="3213256" algn="l" rtl="0" eaLnBrk="1" latinLnBrk="0" hangingPunct="1">
        <a:defRPr kumimoji="0" kern="1200">
          <a:solidFill>
            <a:schemeClr val="tx1"/>
          </a:solidFill>
          <a:latin typeface="+mn-lt"/>
          <a:ea typeface="+mn-ea"/>
          <a:cs typeface="+mn-cs"/>
        </a:defRPr>
      </a:lvl7pPr>
      <a:lvl8pPr marL="3748799" algn="l" rtl="0" eaLnBrk="1" latinLnBrk="0" hangingPunct="1">
        <a:defRPr kumimoji="0" kern="1200">
          <a:solidFill>
            <a:schemeClr val="tx1"/>
          </a:solidFill>
          <a:latin typeface="+mn-lt"/>
          <a:ea typeface="+mn-ea"/>
          <a:cs typeface="+mn-cs"/>
        </a:defRPr>
      </a:lvl8pPr>
      <a:lvl9pPr marL="4284342"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419" y="365125"/>
            <a:ext cx="10518338" cy="1325563"/>
          </a:xfrm>
          <a:prstGeom prst="rect">
            <a:avLst/>
          </a:prstGeom>
        </p:spPr>
        <p:txBody>
          <a:bodyPr vert="horz" lIns="91429" tIns="45714" rIns="91429" bIns="45714"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419" y="1825625"/>
            <a:ext cx="10518338" cy="4351338"/>
          </a:xfrm>
          <a:prstGeom prst="rect">
            <a:avLst/>
          </a:prstGeom>
        </p:spPr>
        <p:txBody>
          <a:bodyPr vert="horz" lIns="91429" tIns="45714" rIns="91429" bIns="45714"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418" y="6356364"/>
            <a:ext cx="2743914" cy="365125"/>
          </a:xfrm>
          <a:prstGeom prst="rect">
            <a:avLst/>
          </a:prstGeom>
        </p:spPr>
        <p:txBody>
          <a:bodyPr vert="horz" lIns="91429" tIns="45714" rIns="91429" bIns="45714" rtlCol="0" anchor="ctr"/>
          <a:lstStyle>
            <a:lvl1pPr algn="l">
              <a:defRPr sz="1200">
                <a:solidFill>
                  <a:schemeClr val="tx1">
                    <a:tint val="75000"/>
                  </a:schemeClr>
                </a:solidFill>
                <a:ea typeface="微软雅黑" panose="020B0503020204020204" pitchFamily="34" charset="-122"/>
              </a:defRPr>
            </a:lvl1pPr>
          </a:lstStyle>
          <a:p>
            <a:pPr defTabSz="914292"/>
            <a:fld id="{C7B28354-93DA-48DE-9531-C7BFEB055117}" type="datetimeFigureOut">
              <a:rPr lang="zh-CN" altLang="en-US" smtClean="0">
                <a:solidFill>
                  <a:prstClr val="black">
                    <a:tint val="75000"/>
                  </a:prstClr>
                </a:solidFill>
              </a:rPr>
              <a:pPr defTabSz="914292"/>
              <a:t>2021/9/8</a:t>
            </a:fld>
            <a:endParaRPr lang="zh-CN" altLang="en-US" dirty="0">
              <a:solidFill>
                <a:prstClr val="black">
                  <a:tint val="75000"/>
                </a:prstClr>
              </a:solidFill>
            </a:endParaRPr>
          </a:p>
        </p:txBody>
      </p:sp>
      <p:sp>
        <p:nvSpPr>
          <p:cNvPr id="5" name="页脚占位符 4"/>
          <p:cNvSpPr>
            <a:spLocks noGrp="1"/>
          </p:cNvSpPr>
          <p:nvPr>
            <p:ph type="ftr" sz="quarter" idx="3"/>
          </p:nvPr>
        </p:nvSpPr>
        <p:spPr>
          <a:xfrm>
            <a:off x="4039652" y="6356364"/>
            <a:ext cx="4115872" cy="365125"/>
          </a:xfrm>
          <a:prstGeom prst="rect">
            <a:avLst/>
          </a:prstGeom>
        </p:spPr>
        <p:txBody>
          <a:bodyPr vert="horz" lIns="91429" tIns="45714" rIns="91429" bIns="45714" rtlCol="0" anchor="ctr"/>
          <a:lstStyle>
            <a:lvl1pPr algn="ctr">
              <a:defRPr sz="1200">
                <a:solidFill>
                  <a:schemeClr val="tx1">
                    <a:tint val="75000"/>
                  </a:schemeClr>
                </a:solidFill>
                <a:ea typeface="微软雅黑" panose="020B0503020204020204" pitchFamily="34" charset="-122"/>
              </a:defRPr>
            </a:lvl1pPr>
          </a:lstStyle>
          <a:p>
            <a:pPr defTabSz="914292"/>
            <a:endParaRPr lang="zh-CN" altLang="en-US" dirty="0">
              <a:solidFill>
                <a:prstClr val="black">
                  <a:tint val="75000"/>
                </a:prstClr>
              </a:solidFill>
            </a:endParaRPr>
          </a:p>
        </p:txBody>
      </p:sp>
      <p:sp>
        <p:nvSpPr>
          <p:cNvPr id="6" name="灯片编号占位符 5"/>
          <p:cNvSpPr>
            <a:spLocks noGrp="1"/>
          </p:cNvSpPr>
          <p:nvPr>
            <p:ph type="sldNum" sz="quarter" idx="4"/>
          </p:nvPr>
        </p:nvSpPr>
        <p:spPr>
          <a:xfrm>
            <a:off x="8612843" y="6356364"/>
            <a:ext cx="2743914" cy="365125"/>
          </a:xfrm>
          <a:prstGeom prst="rect">
            <a:avLst/>
          </a:prstGeom>
        </p:spPr>
        <p:txBody>
          <a:bodyPr vert="horz" lIns="91429" tIns="45714" rIns="91429" bIns="45714" rtlCol="0" anchor="ctr"/>
          <a:lstStyle>
            <a:lvl1pPr algn="r">
              <a:defRPr sz="1200">
                <a:solidFill>
                  <a:schemeClr val="tx1">
                    <a:tint val="75000"/>
                  </a:schemeClr>
                </a:solidFill>
                <a:ea typeface="微软雅黑" panose="020B0503020204020204" pitchFamily="34" charset="-122"/>
              </a:defRPr>
            </a:lvl1pPr>
          </a:lstStyle>
          <a:p>
            <a:pPr defTabSz="914292"/>
            <a:fld id="{E4C73BFD-3455-4331-8693-A62B4FB039AF}" type="slidenum">
              <a:rPr lang="zh-CN" altLang="en-US" smtClean="0">
                <a:solidFill>
                  <a:prstClr val="black">
                    <a:tint val="75000"/>
                  </a:prstClr>
                </a:solidFill>
              </a:rPr>
              <a:pPr defTabSz="914292"/>
              <a:t>‹#›</a:t>
            </a:fld>
            <a:endParaRPr lang="zh-CN" altLang="en-US" dirty="0">
              <a:solidFill>
                <a:prstClr val="black">
                  <a:tint val="75000"/>
                </a:prstClr>
              </a:solidFill>
            </a:endParaRPr>
          </a:p>
        </p:txBody>
      </p:sp>
    </p:spTree>
    <p:extLst>
      <p:ext uri="{BB962C8B-B14F-4D97-AF65-F5344CB8AC3E}">
        <p14:creationId xmlns:p14="http://schemas.microsoft.com/office/powerpoint/2010/main" val="2880006137"/>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14292" rtl="0" eaLnBrk="1" latinLnBrk="0" hangingPunct="1">
        <a:lnSpc>
          <a:spcPct val="90000"/>
        </a:lnSpc>
        <a:spcBef>
          <a:spcPct val="0"/>
        </a:spcBef>
        <a:buNone/>
        <a:defRPr sz="4400" kern="1200">
          <a:solidFill>
            <a:schemeClr val="tx1"/>
          </a:solidFill>
          <a:latin typeface="+mj-lt"/>
          <a:ea typeface="微软雅黑" panose="020B0503020204020204" pitchFamily="34" charset="-122"/>
          <a:cs typeface="+mj-cs"/>
        </a:defRPr>
      </a:lvl1pPr>
    </p:titleStyle>
    <p:bodyStyle>
      <a:lvl1pPr marL="228572" indent="-228572" algn="l" defTabSz="914292"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微软雅黑" panose="020B0503020204020204" pitchFamily="34" charset="-122"/>
          <a:cs typeface="+mn-cs"/>
        </a:defRPr>
      </a:lvl1pPr>
      <a:lvl2pPr marL="685717" indent="-228572" algn="l" defTabSz="914292"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微软雅黑" panose="020B0503020204020204" pitchFamily="34" charset="-122"/>
          <a:cs typeface="+mn-cs"/>
        </a:defRPr>
      </a:lvl2pPr>
      <a:lvl3pPr marL="1142863" indent="-228572" algn="l" defTabSz="914292"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微软雅黑" panose="020B0503020204020204" pitchFamily="34" charset="-122"/>
          <a:cs typeface="+mn-cs"/>
        </a:defRPr>
      </a:lvl3pPr>
      <a:lvl4pPr marL="1600008" indent="-228572" algn="l" defTabSz="9142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微软雅黑" panose="020B0503020204020204" pitchFamily="34" charset="-122"/>
          <a:cs typeface="+mn-cs"/>
        </a:defRPr>
      </a:lvl4pPr>
      <a:lvl5pPr marL="2057152" indent="-228572" algn="l" defTabSz="9142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微软雅黑" panose="020B0503020204020204" pitchFamily="34" charset="-122"/>
          <a:cs typeface="+mn-cs"/>
        </a:defRPr>
      </a:lvl5pPr>
      <a:lvl6pPr marL="2514298" indent="-228572" algn="l" defTabSz="9142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444" indent="-228572" algn="l" defTabSz="9142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588" indent="-228572" algn="l" defTabSz="9142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732" indent="-228572" algn="l" defTabSz="9142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292" rtl="0" eaLnBrk="1" latinLnBrk="0" hangingPunct="1">
        <a:defRPr sz="1800" kern="1200">
          <a:solidFill>
            <a:schemeClr val="tx1"/>
          </a:solidFill>
          <a:latin typeface="+mn-lt"/>
          <a:ea typeface="+mn-ea"/>
          <a:cs typeface="+mn-cs"/>
        </a:defRPr>
      </a:lvl1pPr>
      <a:lvl2pPr marL="457146" algn="l" defTabSz="914292" rtl="0" eaLnBrk="1" latinLnBrk="0" hangingPunct="1">
        <a:defRPr sz="1800" kern="1200">
          <a:solidFill>
            <a:schemeClr val="tx1"/>
          </a:solidFill>
          <a:latin typeface="+mn-lt"/>
          <a:ea typeface="+mn-ea"/>
          <a:cs typeface="+mn-cs"/>
        </a:defRPr>
      </a:lvl2pPr>
      <a:lvl3pPr marL="914292" algn="l" defTabSz="914292" rtl="0" eaLnBrk="1" latinLnBrk="0" hangingPunct="1">
        <a:defRPr sz="1800" kern="1200">
          <a:solidFill>
            <a:schemeClr val="tx1"/>
          </a:solidFill>
          <a:latin typeface="+mn-lt"/>
          <a:ea typeface="+mn-ea"/>
          <a:cs typeface="+mn-cs"/>
        </a:defRPr>
      </a:lvl3pPr>
      <a:lvl4pPr marL="1371436" algn="l" defTabSz="914292" rtl="0" eaLnBrk="1" latinLnBrk="0" hangingPunct="1">
        <a:defRPr sz="1800" kern="1200">
          <a:solidFill>
            <a:schemeClr val="tx1"/>
          </a:solidFill>
          <a:latin typeface="+mn-lt"/>
          <a:ea typeface="+mn-ea"/>
          <a:cs typeface="+mn-cs"/>
        </a:defRPr>
      </a:lvl4pPr>
      <a:lvl5pPr marL="1828580" algn="l" defTabSz="914292" rtl="0" eaLnBrk="1" latinLnBrk="0" hangingPunct="1">
        <a:defRPr sz="1800" kern="1200">
          <a:solidFill>
            <a:schemeClr val="tx1"/>
          </a:solidFill>
          <a:latin typeface="+mn-lt"/>
          <a:ea typeface="+mn-ea"/>
          <a:cs typeface="+mn-cs"/>
        </a:defRPr>
      </a:lvl5pPr>
      <a:lvl6pPr marL="2285726" algn="l" defTabSz="914292" rtl="0" eaLnBrk="1" latinLnBrk="0" hangingPunct="1">
        <a:defRPr sz="1800" kern="1200">
          <a:solidFill>
            <a:schemeClr val="tx1"/>
          </a:solidFill>
          <a:latin typeface="+mn-lt"/>
          <a:ea typeface="+mn-ea"/>
          <a:cs typeface="+mn-cs"/>
        </a:defRPr>
      </a:lvl6pPr>
      <a:lvl7pPr marL="2742872" algn="l" defTabSz="914292" rtl="0" eaLnBrk="1" latinLnBrk="0" hangingPunct="1">
        <a:defRPr sz="1800" kern="1200">
          <a:solidFill>
            <a:schemeClr val="tx1"/>
          </a:solidFill>
          <a:latin typeface="+mn-lt"/>
          <a:ea typeface="+mn-ea"/>
          <a:cs typeface="+mn-cs"/>
        </a:defRPr>
      </a:lvl7pPr>
      <a:lvl8pPr marL="3200016" algn="l" defTabSz="914292" rtl="0" eaLnBrk="1" latinLnBrk="0" hangingPunct="1">
        <a:defRPr sz="1800" kern="1200">
          <a:solidFill>
            <a:schemeClr val="tx1"/>
          </a:solidFill>
          <a:latin typeface="+mn-lt"/>
          <a:ea typeface="+mn-ea"/>
          <a:cs typeface="+mn-cs"/>
        </a:defRPr>
      </a:lvl8pPr>
      <a:lvl9pPr marL="3657161" algn="l" defTabSz="914292"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09118" y="274638"/>
            <a:ext cx="1097696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9" tIns="45714" rIns="91429" bIns="45714"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609118" y="1600200"/>
            <a:ext cx="1097696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9" tIns="45714" rIns="91429" bIns="45714"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6084" name="Rectangle 4"/>
          <p:cNvSpPr>
            <a:spLocks noGrp="1" noChangeArrowheads="1"/>
          </p:cNvSpPr>
          <p:nvPr>
            <p:ph type="dt" sz="half" idx="2"/>
          </p:nvPr>
        </p:nvSpPr>
        <p:spPr bwMode="auto">
          <a:xfrm>
            <a:off x="609117" y="6245225"/>
            <a:ext cx="2846844" cy="476250"/>
          </a:xfrm>
          <a:prstGeom prst="rect">
            <a:avLst/>
          </a:prstGeom>
          <a:noFill/>
          <a:ln w="9525">
            <a:noFill/>
            <a:miter lim="800000"/>
            <a:headEnd/>
            <a:tailEnd/>
          </a:ln>
          <a:effectLst/>
        </p:spPr>
        <p:txBody>
          <a:bodyPr vert="horz" wrap="square" lIns="91429" tIns="45714" rIns="91429" bIns="45714" numCol="1" anchor="t" anchorCtr="0" compatLnSpc="1">
            <a:prstTxWarp prst="textNoShape">
              <a:avLst/>
            </a:prstTxWarp>
          </a:bodyPr>
          <a:lstStyle>
            <a:lvl1pPr>
              <a:defRPr sz="1400">
                <a:solidFill>
                  <a:srgbClr val="000000"/>
                </a:solidFill>
                <a:latin typeface="Arial" charset="0"/>
              </a:defRPr>
            </a:lvl1pPr>
          </a:lstStyle>
          <a:p>
            <a:pPr defTabSz="914292" fontAlgn="base">
              <a:spcBef>
                <a:spcPct val="0"/>
              </a:spcBef>
              <a:spcAft>
                <a:spcPct val="0"/>
              </a:spcAft>
              <a:defRPr/>
            </a:pPr>
            <a:endParaRPr lang="en-US"/>
          </a:p>
        </p:txBody>
      </p:sp>
      <p:sp>
        <p:nvSpPr>
          <p:cNvPr id="46085" name="Rectangle 5"/>
          <p:cNvSpPr>
            <a:spLocks noGrp="1" noChangeArrowheads="1"/>
          </p:cNvSpPr>
          <p:nvPr>
            <p:ph type="ftr" sz="quarter" idx="3"/>
          </p:nvPr>
        </p:nvSpPr>
        <p:spPr bwMode="auto">
          <a:xfrm>
            <a:off x="4167667" y="6245225"/>
            <a:ext cx="3859852" cy="476250"/>
          </a:xfrm>
          <a:prstGeom prst="rect">
            <a:avLst/>
          </a:prstGeom>
          <a:noFill/>
          <a:ln w="9525">
            <a:noFill/>
            <a:miter lim="800000"/>
            <a:headEnd/>
            <a:tailEnd/>
          </a:ln>
          <a:effectLst/>
        </p:spPr>
        <p:txBody>
          <a:bodyPr vert="horz" wrap="square" lIns="91429" tIns="45714" rIns="91429" bIns="45714" numCol="1" anchor="t" anchorCtr="0" compatLnSpc="1">
            <a:prstTxWarp prst="textNoShape">
              <a:avLst/>
            </a:prstTxWarp>
          </a:bodyPr>
          <a:lstStyle>
            <a:lvl1pPr algn="ctr">
              <a:defRPr sz="1400">
                <a:solidFill>
                  <a:srgbClr val="000000"/>
                </a:solidFill>
                <a:latin typeface="Arial" charset="0"/>
              </a:defRPr>
            </a:lvl1pPr>
          </a:lstStyle>
          <a:p>
            <a:pPr defTabSz="914292" fontAlgn="base">
              <a:spcBef>
                <a:spcPct val="0"/>
              </a:spcBef>
              <a:spcAft>
                <a:spcPct val="0"/>
              </a:spcAft>
              <a:defRPr/>
            </a:pPr>
            <a:endParaRPr lang="en-US"/>
          </a:p>
        </p:txBody>
      </p:sp>
      <p:sp>
        <p:nvSpPr>
          <p:cNvPr id="46086" name="Rectangle 6"/>
          <p:cNvSpPr>
            <a:spLocks noGrp="1" noChangeArrowheads="1"/>
          </p:cNvSpPr>
          <p:nvPr>
            <p:ph type="sldNum" sz="quarter" idx="4"/>
          </p:nvPr>
        </p:nvSpPr>
        <p:spPr bwMode="auto">
          <a:xfrm>
            <a:off x="8739234" y="6245225"/>
            <a:ext cx="2846844" cy="476250"/>
          </a:xfrm>
          <a:prstGeom prst="rect">
            <a:avLst/>
          </a:prstGeom>
          <a:noFill/>
          <a:ln w="9525">
            <a:noFill/>
            <a:miter lim="800000"/>
            <a:headEnd/>
            <a:tailEnd/>
          </a:ln>
          <a:effectLst/>
        </p:spPr>
        <p:txBody>
          <a:bodyPr vert="horz" wrap="square" lIns="91429" tIns="45714" rIns="91429" bIns="45714" numCol="1" anchor="t" anchorCtr="0" compatLnSpc="1">
            <a:prstTxWarp prst="textNoShape">
              <a:avLst/>
            </a:prstTxWarp>
          </a:bodyPr>
          <a:lstStyle>
            <a:lvl1pPr algn="r">
              <a:defRPr sz="1400">
                <a:solidFill>
                  <a:srgbClr val="000000"/>
                </a:solidFill>
                <a:latin typeface="Arial" charset="0"/>
              </a:defRPr>
            </a:lvl1pPr>
          </a:lstStyle>
          <a:p>
            <a:pPr defTabSz="914292" fontAlgn="base">
              <a:spcBef>
                <a:spcPct val="0"/>
              </a:spcBef>
              <a:spcAft>
                <a:spcPct val="0"/>
              </a:spcAft>
              <a:defRPr/>
            </a:pPr>
            <a:fld id="{50E7B01D-AD5B-43C5-984B-4A4D4E0C7C42}" type="slidenum">
              <a:rPr lang="en-US" smtClean="0"/>
              <a:pPr defTabSz="914292" fontAlgn="base">
                <a:spcBef>
                  <a:spcPct val="0"/>
                </a:spcBef>
                <a:spcAft>
                  <a:spcPct val="0"/>
                </a:spcAft>
                <a:defRPr/>
              </a:pPr>
              <a:t>‹#›</a:t>
            </a:fld>
            <a:endParaRPr lang="en-US"/>
          </a:p>
        </p:txBody>
      </p:sp>
    </p:spTree>
    <p:extLst>
      <p:ext uri="{BB962C8B-B14F-4D97-AF65-F5344CB8AC3E}">
        <p14:creationId xmlns:p14="http://schemas.microsoft.com/office/powerpoint/2010/main" val="2940685758"/>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146" algn="ctr" rtl="0" fontAlgn="base">
        <a:spcBef>
          <a:spcPct val="0"/>
        </a:spcBef>
        <a:spcAft>
          <a:spcPct val="0"/>
        </a:spcAft>
        <a:defRPr sz="4400">
          <a:solidFill>
            <a:schemeClr val="tx2"/>
          </a:solidFill>
          <a:latin typeface="Arial" charset="0"/>
        </a:defRPr>
      </a:lvl6pPr>
      <a:lvl7pPr marL="914292" algn="ctr" rtl="0" fontAlgn="base">
        <a:spcBef>
          <a:spcPct val="0"/>
        </a:spcBef>
        <a:spcAft>
          <a:spcPct val="0"/>
        </a:spcAft>
        <a:defRPr sz="4400">
          <a:solidFill>
            <a:schemeClr val="tx2"/>
          </a:solidFill>
          <a:latin typeface="Arial" charset="0"/>
        </a:defRPr>
      </a:lvl7pPr>
      <a:lvl8pPr marL="1371436" algn="ctr" rtl="0" fontAlgn="base">
        <a:spcBef>
          <a:spcPct val="0"/>
        </a:spcBef>
        <a:spcAft>
          <a:spcPct val="0"/>
        </a:spcAft>
        <a:defRPr sz="4400">
          <a:solidFill>
            <a:schemeClr val="tx2"/>
          </a:solidFill>
          <a:latin typeface="Arial" charset="0"/>
        </a:defRPr>
      </a:lvl8pPr>
      <a:lvl9pPr marL="1828580" algn="ctr" rtl="0" fontAlgn="base">
        <a:spcBef>
          <a:spcPct val="0"/>
        </a:spcBef>
        <a:spcAft>
          <a:spcPct val="0"/>
        </a:spcAft>
        <a:defRPr sz="4400">
          <a:solidFill>
            <a:schemeClr val="tx2"/>
          </a:solidFill>
          <a:latin typeface="Arial" charset="0"/>
        </a:defRPr>
      </a:lvl9pPr>
    </p:titleStyle>
    <p:bodyStyle>
      <a:lvl1pPr marL="342860" indent="-342860" algn="l" rtl="0" eaLnBrk="0" fontAlgn="base" hangingPunct="0">
        <a:spcBef>
          <a:spcPct val="20000"/>
        </a:spcBef>
        <a:spcAft>
          <a:spcPct val="0"/>
        </a:spcAft>
        <a:buChar char="•"/>
        <a:defRPr sz="3200">
          <a:solidFill>
            <a:schemeClr val="tx1"/>
          </a:solidFill>
          <a:latin typeface="+mn-lt"/>
          <a:ea typeface="+mn-ea"/>
          <a:cs typeface="+mn-cs"/>
        </a:defRPr>
      </a:lvl1pPr>
      <a:lvl2pPr marL="742860" indent="-285714" algn="l" rtl="0" eaLnBrk="0" fontAlgn="base" hangingPunct="0">
        <a:spcBef>
          <a:spcPct val="20000"/>
        </a:spcBef>
        <a:spcAft>
          <a:spcPct val="0"/>
        </a:spcAft>
        <a:buChar char="–"/>
        <a:defRPr sz="2800">
          <a:solidFill>
            <a:schemeClr val="tx1"/>
          </a:solidFill>
          <a:latin typeface="+mn-lt"/>
        </a:defRPr>
      </a:lvl2pPr>
      <a:lvl3pPr marL="1142863" indent="-228572" algn="l" rtl="0" eaLnBrk="0" fontAlgn="base" hangingPunct="0">
        <a:spcBef>
          <a:spcPct val="20000"/>
        </a:spcBef>
        <a:spcAft>
          <a:spcPct val="0"/>
        </a:spcAft>
        <a:buChar char="•"/>
        <a:defRPr sz="2400">
          <a:solidFill>
            <a:schemeClr val="tx1"/>
          </a:solidFill>
          <a:latin typeface="+mn-lt"/>
        </a:defRPr>
      </a:lvl3pPr>
      <a:lvl4pPr marL="1600008" indent="-228572" algn="l" rtl="0" eaLnBrk="0" fontAlgn="base" hangingPunct="0">
        <a:spcBef>
          <a:spcPct val="20000"/>
        </a:spcBef>
        <a:spcAft>
          <a:spcPct val="0"/>
        </a:spcAft>
        <a:buChar char="–"/>
        <a:defRPr sz="2000">
          <a:solidFill>
            <a:schemeClr val="tx1"/>
          </a:solidFill>
          <a:latin typeface="+mn-lt"/>
        </a:defRPr>
      </a:lvl4pPr>
      <a:lvl5pPr marL="2057152" indent="-228572" algn="l" rtl="0" eaLnBrk="0" fontAlgn="base" hangingPunct="0">
        <a:spcBef>
          <a:spcPct val="20000"/>
        </a:spcBef>
        <a:spcAft>
          <a:spcPct val="0"/>
        </a:spcAft>
        <a:buChar char="»"/>
        <a:defRPr sz="2000">
          <a:solidFill>
            <a:schemeClr val="tx1"/>
          </a:solidFill>
          <a:latin typeface="+mn-lt"/>
        </a:defRPr>
      </a:lvl5pPr>
      <a:lvl6pPr marL="2514298" indent="-228572" algn="l" rtl="0" fontAlgn="base">
        <a:spcBef>
          <a:spcPct val="20000"/>
        </a:spcBef>
        <a:spcAft>
          <a:spcPct val="0"/>
        </a:spcAft>
        <a:buChar char="»"/>
        <a:defRPr sz="2000">
          <a:solidFill>
            <a:schemeClr val="tx1"/>
          </a:solidFill>
          <a:latin typeface="+mn-lt"/>
        </a:defRPr>
      </a:lvl6pPr>
      <a:lvl7pPr marL="2971444" indent="-228572" algn="l" rtl="0" fontAlgn="base">
        <a:spcBef>
          <a:spcPct val="20000"/>
        </a:spcBef>
        <a:spcAft>
          <a:spcPct val="0"/>
        </a:spcAft>
        <a:buChar char="»"/>
        <a:defRPr sz="2000">
          <a:solidFill>
            <a:schemeClr val="tx1"/>
          </a:solidFill>
          <a:latin typeface="+mn-lt"/>
        </a:defRPr>
      </a:lvl7pPr>
      <a:lvl8pPr marL="3428588" indent="-228572" algn="l" rtl="0" fontAlgn="base">
        <a:spcBef>
          <a:spcPct val="20000"/>
        </a:spcBef>
        <a:spcAft>
          <a:spcPct val="0"/>
        </a:spcAft>
        <a:buChar char="»"/>
        <a:defRPr sz="2000">
          <a:solidFill>
            <a:schemeClr val="tx1"/>
          </a:solidFill>
          <a:latin typeface="+mn-lt"/>
        </a:defRPr>
      </a:lvl8pPr>
      <a:lvl9pPr marL="3885732" indent="-228572"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292" rtl="0" eaLnBrk="1" latinLnBrk="0" hangingPunct="1">
        <a:defRPr sz="1800" kern="1200">
          <a:solidFill>
            <a:schemeClr val="tx1"/>
          </a:solidFill>
          <a:latin typeface="+mn-lt"/>
          <a:ea typeface="+mn-ea"/>
          <a:cs typeface="+mn-cs"/>
        </a:defRPr>
      </a:lvl1pPr>
      <a:lvl2pPr marL="457146" algn="l" defTabSz="914292" rtl="0" eaLnBrk="1" latinLnBrk="0" hangingPunct="1">
        <a:defRPr sz="1800" kern="1200">
          <a:solidFill>
            <a:schemeClr val="tx1"/>
          </a:solidFill>
          <a:latin typeface="+mn-lt"/>
          <a:ea typeface="+mn-ea"/>
          <a:cs typeface="+mn-cs"/>
        </a:defRPr>
      </a:lvl2pPr>
      <a:lvl3pPr marL="914292" algn="l" defTabSz="914292" rtl="0" eaLnBrk="1" latinLnBrk="0" hangingPunct="1">
        <a:defRPr sz="1800" kern="1200">
          <a:solidFill>
            <a:schemeClr val="tx1"/>
          </a:solidFill>
          <a:latin typeface="+mn-lt"/>
          <a:ea typeface="+mn-ea"/>
          <a:cs typeface="+mn-cs"/>
        </a:defRPr>
      </a:lvl3pPr>
      <a:lvl4pPr marL="1371436" algn="l" defTabSz="914292" rtl="0" eaLnBrk="1" latinLnBrk="0" hangingPunct="1">
        <a:defRPr sz="1800" kern="1200">
          <a:solidFill>
            <a:schemeClr val="tx1"/>
          </a:solidFill>
          <a:latin typeface="+mn-lt"/>
          <a:ea typeface="+mn-ea"/>
          <a:cs typeface="+mn-cs"/>
        </a:defRPr>
      </a:lvl4pPr>
      <a:lvl5pPr marL="1828580" algn="l" defTabSz="914292" rtl="0" eaLnBrk="1" latinLnBrk="0" hangingPunct="1">
        <a:defRPr sz="1800" kern="1200">
          <a:solidFill>
            <a:schemeClr val="tx1"/>
          </a:solidFill>
          <a:latin typeface="+mn-lt"/>
          <a:ea typeface="+mn-ea"/>
          <a:cs typeface="+mn-cs"/>
        </a:defRPr>
      </a:lvl5pPr>
      <a:lvl6pPr marL="2285726" algn="l" defTabSz="914292" rtl="0" eaLnBrk="1" latinLnBrk="0" hangingPunct="1">
        <a:defRPr sz="1800" kern="1200">
          <a:solidFill>
            <a:schemeClr val="tx1"/>
          </a:solidFill>
          <a:latin typeface="+mn-lt"/>
          <a:ea typeface="+mn-ea"/>
          <a:cs typeface="+mn-cs"/>
        </a:defRPr>
      </a:lvl6pPr>
      <a:lvl7pPr marL="2742872" algn="l" defTabSz="914292" rtl="0" eaLnBrk="1" latinLnBrk="0" hangingPunct="1">
        <a:defRPr sz="1800" kern="1200">
          <a:solidFill>
            <a:schemeClr val="tx1"/>
          </a:solidFill>
          <a:latin typeface="+mn-lt"/>
          <a:ea typeface="+mn-ea"/>
          <a:cs typeface="+mn-cs"/>
        </a:defRPr>
      </a:lvl7pPr>
      <a:lvl8pPr marL="3200016" algn="l" defTabSz="914292" rtl="0" eaLnBrk="1" latinLnBrk="0" hangingPunct="1">
        <a:defRPr sz="1800" kern="1200">
          <a:solidFill>
            <a:schemeClr val="tx1"/>
          </a:solidFill>
          <a:latin typeface="+mn-lt"/>
          <a:ea typeface="+mn-ea"/>
          <a:cs typeface="+mn-cs"/>
        </a:defRPr>
      </a:lvl8pPr>
      <a:lvl9pPr marL="3657161" algn="l" defTabSz="91429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6.png"/><Relationship Id="rId1" Type="http://schemas.openxmlformats.org/officeDocument/2006/relationships/slideLayout" Target="../slideLayouts/slideLayout4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flowers_fr0205[1]"/>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0" y="0"/>
            <a:ext cx="12195175" cy="6858000"/>
          </a:xfrm>
        </p:spPr>
      </p:pic>
      <p:sp>
        <p:nvSpPr>
          <p:cNvPr id="3075" name="WordArt 6"/>
          <p:cNvSpPr>
            <a:spLocks noChangeArrowheads="1" noChangeShapeType="1" noTextEdit="1"/>
          </p:cNvSpPr>
          <p:nvPr/>
        </p:nvSpPr>
        <p:spPr bwMode="auto">
          <a:xfrm>
            <a:off x="703569" y="714379"/>
            <a:ext cx="11022562" cy="4929188"/>
          </a:xfrm>
          <a:prstGeom prst="rect">
            <a:avLst/>
          </a:prstGeom>
        </p:spPr>
        <p:txBody>
          <a:bodyPr wrap="none" lIns="91429" tIns="45714" rIns="91429" bIns="45714" fromWordArt="1">
            <a:prstTxWarp prst="textDeflate">
              <a:avLst>
                <a:gd name="adj" fmla="val 26227"/>
              </a:avLst>
            </a:prstTxWarp>
          </a:bodyPr>
          <a:lstStyle/>
          <a:p>
            <a:pPr algn="ctr"/>
            <a:r>
              <a:rPr lang="en-US" sz="4200" b="1" kern="10">
                <a:ln w="9525">
                  <a:solidFill>
                    <a:srgbClr val="FF3300"/>
                  </a:solidFill>
                  <a:round/>
                  <a:headEnd/>
                  <a:tailEnd/>
                </a:ln>
                <a:solidFill>
                  <a:srgbClr val="FF0000"/>
                </a:solidFill>
                <a:latin typeface="Times New Roman"/>
                <a:cs typeface="Times New Roman"/>
              </a:rPr>
              <a:t>CHÀO MỪNG CÁC EM HỌC SINH </a:t>
            </a:r>
          </a:p>
        </p:txBody>
      </p:sp>
    </p:spTree>
    <p:extLst>
      <p:ext uri="{BB962C8B-B14F-4D97-AF65-F5344CB8AC3E}">
        <p14:creationId xmlns:p14="http://schemas.microsoft.com/office/powerpoint/2010/main" val="81112197"/>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Box 7"/>
          <p:cNvSpPr txBox="1">
            <a:spLocks noChangeArrowheads="1"/>
          </p:cNvSpPr>
          <p:nvPr/>
        </p:nvSpPr>
        <p:spPr bwMode="auto">
          <a:xfrm>
            <a:off x="-29700" y="3342987"/>
            <a:ext cx="12158924"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spcBef>
                <a:spcPts val="600"/>
              </a:spcBef>
            </a:pPr>
            <a:r>
              <a:rPr lang="en-US" sz="3200" b="1">
                <a:latin typeface="Times New Roman" pitchFamily="18" charset="0"/>
                <a:cs typeface="Times New Roman" panose="02020603050405020304" pitchFamily="18" charset="0"/>
              </a:rPr>
              <a:t>- Kể </a:t>
            </a:r>
            <a:r>
              <a:rPr lang="en-US" sz="3200" b="1" dirty="0" err="1">
                <a:latin typeface="Times New Roman" pitchFamily="18" charset="0"/>
                <a:cs typeface="Times New Roman" panose="02020603050405020304" pitchFamily="18" charset="0"/>
              </a:rPr>
              <a:t>lại</a:t>
            </a:r>
            <a:r>
              <a:rPr lang="en-US" sz="3200" b="1" dirty="0">
                <a:latin typeface="Times New Roman" pitchFamily="18" charset="0"/>
                <a:cs typeface="Times New Roman" panose="02020603050405020304" pitchFamily="18" charset="0"/>
              </a:rPr>
              <a:t> </a:t>
            </a:r>
            <a:r>
              <a:rPr lang="en-US" sz="3200" b="1" dirty="0" err="1">
                <a:latin typeface="Times New Roman" pitchFamily="18" charset="0"/>
                <a:cs typeface="Times New Roman" panose="02020603050405020304" pitchFamily="18" charset="0"/>
              </a:rPr>
              <a:t>những</a:t>
            </a:r>
            <a:r>
              <a:rPr lang="en-US" sz="3200" b="1" dirty="0">
                <a:latin typeface="Times New Roman" pitchFamily="18" charset="0"/>
                <a:cs typeface="Times New Roman" panose="02020603050405020304" pitchFamily="18" charset="0"/>
              </a:rPr>
              <a:t> </a:t>
            </a:r>
            <a:r>
              <a:rPr lang="en-US" sz="3200" b="1" dirty="0" err="1">
                <a:latin typeface="Times New Roman" pitchFamily="18" charset="0"/>
                <a:cs typeface="Times New Roman" panose="02020603050405020304" pitchFamily="18" charset="0"/>
              </a:rPr>
              <a:t>kỉ</a:t>
            </a:r>
            <a:r>
              <a:rPr lang="en-US" sz="3200" b="1" dirty="0">
                <a:latin typeface="Times New Roman" pitchFamily="18" charset="0"/>
                <a:cs typeface="Times New Roman" panose="02020603050405020304" pitchFamily="18" charset="0"/>
              </a:rPr>
              <a:t> </a:t>
            </a:r>
            <a:r>
              <a:rPr lang="en-US" sz="3200" b="1" dirty="0" err="1">
                <a:latin typeface="Times New Roman" pitchFamily="18" charset="0"/>
                <a:cs typeface="Times New Roman" panose="02020603050405020304" pitchFamily="18" charset="0"/>
              </a:rPr>
              <a:t>niệm</a:t>
            </a:r>
            <a:r>
              <a:rPr lang="en-US" sz="3200" b="1" dirty="0">
                <a:latin typeface="Times New Roman" pitchFamily="18" charset="0"/>
                <a:cs typeface="Times New Roman" panose="02020603050405020304" pitchFamily="18" charset="0"/>
              </a:rPr>
              <a:t> </a:t>
            </a:r>
            <a:r>
              <a:rPr lang="en-US" sz="3200" b="1" dirty="0" err="1">
                <a:latin typeface="Times New Roman" pitchFamily="18" charset="0"/>
                <a:cs typeface="Times New Roman" panose="02020603050405020304" pitchFamily="18" charset="0"/>
              </a:rPr>
              <a:t>về</a:t>
            </a:r>
            <a:r>
              <a:rPr lang="en-US" sz="3200" b="1" dirty="0">
                <a:latin typeface="Times New Roman" pitchFamily="18" charset="0"/>
                <a:cs typeface="Times New Roman" panose="02020603050405020304" pitchFamily="18" charset="0"/>
              </a:rPr>
              <a:t> </a:t>
            </a:r>
            <a:r>
              <a:rPr lang="en-US" sz="3200" b="1" dirty="0" err="1">
                <a:latin typeface="Times New Roman" pitchFamily="18" charset="0"/>
                <a:cs typeface="Times New Roman" panose="02020603050405020304" pitchFamily="18" charset="0"/>
              </a:rPr>
              <a:t>buổi</a:t>
            </a:r>
            <a:r>
              <a:rPr lang="en-US" sz="3200" b="1" dirty="0">
                <a:latin typeface="Times New Roman" pitchFamily="18" charset="0"/>
                <a:cs typeface="Times New Roman" panose="02020603050405020304" pitchFamily="18" charset="0"/>
              </a:rPr>
              <a:t> </a:t>
            </a:r>
            <a:r>
              <a:rPr lang="en-US" sz="3200" b="1" dirty="0" err="1">
                <a:latin typeface="Times New Roman" pitchFamily="18" charset="0"/>
                <a:cs typeface="Times New Roman" panose="02020603050405020304" pitchFamily="18" charset="0"/>
              </a:rPr>
              <a:t>tựu</a:t>
            </a:r>
            <a:r>
              <a:rPr lang="en-US" sz="3200" b="1" dirty="0">
                <a:latin typeface="Times New Roman" pitchFamily="18" charset="0"/>
                <a:cs typeface="Times New Roman" panose="02020603050405020304" pitchFamily="18" charset="0"/>
              </a:rPr>
              <a:t> </a:t>
            </a:r>
            <a:r>
              <a:rPr lang="en-US" sz="3200" b="1" dirty="0" err="1">
                <a:latin typeface="Times New Roman" pitchFamily="18" charset="0"/>
                <a:cs typeface="Times New Roman" panose="02020603050405020304" pitchFamily="18" charset="0"/>
              </a:rPr>
              <a:t>trường</a:t>
            </a:r>
            <a:r>
              <a:rPr lang="en-US" sz="3200" b="1" dirty="0">
                <a:latin typeface="Times New Roman" pitchFamily="18" charset="0"/>
                <a:cs typeface="Times New Roman" panose="02020603050405020304" pitchFamily="18" charset="0"/>
              </a:rPr>
              <a:t> </a:t>
            </a:r>
            <a:r>
              <a:rPr lang="en-US" sz="3200" b="1" dirty="0" err="1">
                <a:latin typeface="Times New Roman" pitchFamily="18" charset="0"/>
                <a:cs typeface="Times New Roman" panose="02020603050405020304" pitchFamily="18" charset="0"/>
              </a:rPr>
              <a:t>đầu</a:t>
            </a:r>
            <a:r>
              <a:rPr lang="en-US" sz="3200" b="1" dirty="0">
                <a:latin typeface="Times New Roman" pitchFamily="18" charset="0"/>
                <a:cs typeface="Times New Roman" panose="02020603050405020304" pitchFamily="18" charset="0"/>
              </a:rPr>
              <a:t> </a:t>
            </a:r>
            <a:r>
              <a:rPr lang="en-US" sz="3200" b="1" dirty="0" err="1">
                <a:latin typeface="Times New Roman" pitchFamily="18" charset="0"/>
                <a:cs typeface="Times New Roman" panose="02020603050405020304" pitchFamily="18" charset="0"/>
              </a:rPr>
              <a:t>tiên</a:t>
            </a:r>
            <a:r>
              <a:rPr lang="en-US" sz="3200" b="1" dirty="0">
                <a:latin typeface="Times New Roman" pitchFamily="18" charset="0"/>
                <a:cs typeface="Times New Roman" panose="02020603050405020304" pitchFamily="18" charset="0"/>
              </a:rPr>
              <a:t> </a:t>
            </a:r>
            <a:r>
              <a:rPr lang="en-US" sz="3200" b="1" dirty="0" err="1">
                <a:latin typeface="Times New Roman" pitchFamily="18" charset="0"/>
                <a:cs typeface="Times New Roman" panose="02020603050405020304" pitchFamily="18" charset="0"/>
              </a:rPr>
              <a:t>của</a:t>
            </a:r>
            <a:r>
              <a:rPr lang="en-US" sz="3200" b="1" dirty="0">
                <a:latin typeface="Times New Roman" pitchFamily="18" charset="0"/>
                <a:cs typeface="Times New Roman" panose="02020603050405020304" pitchFamily="18" charset="0"/>
              </a:rPr>
              <a:t> </a:t>
            </a:r>
            <a:r>
              <a:rPr lang="en-US" sz="3200" b="1" dirty="0" err="1">
                <a:latin typeface="Times New Roman" pitchFamily="18" charset="0"/>
                <a:cs typeface="Times New Roman" panose="02020603050405020304" pitchFamily="18" charset="0"/>
              </a:rPr>
              <a:t>tác</a:t>
            </a:r>
            <a:r>
              <a:rPr lang="en-US" sz="3200" b="1" dirty="0">
                <a:latin typeface="Times New Roman" pitchFamily="18" charset="0"/>
                <a:cs typeface="Times New Roman" panose="02020603050405020304" pitchFamily="18" charset="0"/>
              </a:rPr>
              <a:t> </a:t>
            </a:r>
            <a:r>
              <a:rPr lang="en-US" sz="3200" b="1" dirty="0" err="1">
                <a:latin typeface="Times New Roman" pitchFamily="18" charset="0"/>
                <a:cs typeface="Times New Roman" panose="02020603050405020304" pitchFamily="18" charset="0"/>
              </a:rPr>
              <a:t>giả</a:t>
            </a:r>
            <a:r>
              <a:rPr lang="en-US" sz="3200" b="1">
                <a:latin typeface="Times New Roman" pitchFamily="18" charset="0"/>
                <a:cs typeface="Times New Roman" panose="02020603050405020304" pitchFamily="18" charset="0"/>
              </a:rPr>
              <a:t>. </a:t>
            </a:r>
          </a:p>
          <a:p>
            <a:pPr eaLnBrk="1" hangingPunct="1">
              <a:spcBef>
                <a:spcPts val="600"/>
              </a:spcBef>
            </a:pPr>
            <a:r>
              <a:rPr lang="en-US" sz="3200" b="1">
                <a:latin typeface="Times New Roman" pitchFamily="18" charset="0"/>
                <a:cs typeface="Times New Roman" panose="02020603050405020304" pitchFamily="18" charset="0"/>
              </a:rPr>
              <a:t>- Sắp </a:t>
            </a:r>
            <a:r>
              <a:rPr lang="en-US" sz="3200" b="1" dirty="0" err="1">
                <a:latin typeface="Times New Roman" pitchFamily="18" charset="0"/>
                <a:cs typeface="Times New Roman" panose="02020603050405020304" pitchFamily="18" charset="0"/>
              </a:rPr>
              <a:t>xếp</a:t>
            </a:r>
            <a:r>
              <a:rPr lang="en-US" sz="3200" b="1" dirty="0">
                <a:latin typeface="Times New Roman" pitchFamily="18" charset="0"/>
                <a:cs typeface="Times New Roman" panose="02020603050405020304" pitchFamily="18" charset="0"/>
              </a:rPr>
              <a:t> </a:t>
            </a:r>
            <a:r>
              <a:rPr lang="en-US" sz="3200" b="1" dirty="0" err="1">
                <a:latin typeface="Times New Roman" pitchFamily="18" charset="0"/>
                <a:cs typeface="Times New Roman" panose="02020603050405020304" pitchFamily="18" charset="0"/>
              </a:rPr>
              <a:t>theo</a:t>
            </a:r>
            <a:r>
              <a:rPr lang="en-US" sz="3200" b="1" dirty="0">
                <a:latin typeface="Times New Roman" pitchFamily="18" charset="0"/>
                <a:cs typeface="Times New Roman" panose="02020603050405020304" pitchFamily="18" charset="0"/>
              </a:rPr>
              <a:t> </a:t>
            </a:r>
            <a:r>
              <a:rPr lang="en-US" sz="3200" b="1" dirty="0" err="1">
                <a:latin typeface="Times New Roman" pitchFamily="18" charset="0"/>
                <a:cs typeface="Times New Roman" panose="02020603050405020304" pitchFamily="18" charset="0"/>
              </a:rPr>
              <a:t>trình</a:t>
            </a:r>
            <a:r>
              <a:rPr lang="en-US" sz="3200" b="1" dirty="0">
                <a:latin typeface="Times New Roman" pitchFamily="18" charset="0"/>
                <a:cs typeface="Times New Roman" panose="02020603050405020304" pitchFamily="18" charset="0"/>
              </a:rPr>
              <a:t> </a:t>
            </a:r>
            <a:r>
              <a:rPr lang="en-US" sz="3200" b="1" dirty="0" err="1">
                <a:latin typeface="Times New Roman" pitchFamily="18" charset="0"/>
                <a:cs typeface="Times New Roman" panose="02020603050405020304" pitchFamily="18" charset="0"/>
              </a:rPr>
              <a:t>tự</a:t>
            </a:r>
            <a:r>
              <a:rPr lang="en-US" sz="3200" b="1" dirty="0">
                <a:latin typeface="Times New Roman" pitchFamily="18" charset="0"/>
                <a:cs typeface="Times New Roman" panose="02020603050405020304" pitchFamily="18" charset="0"/>
              </a:rPr>
              <a:t> </a:t>
            </a:r>
            <a:r>
              <a:rPr lang="en-US" sz="3200" b="1" dirty="0" err="1">
                <a:latin typeface="Times New Roman" pitchFamily="18" charset="0"/>
                <a:cs typeface="Times New Roman" panose="02020603050405020304" pitchFamily="18" charset="0"/>
              </a:rPr>
              <a:t>thời</a:t>
            </a:r>
            <a:r>
              <a:rPr lang="en-US" sz="3200" b="1" dirty="0">
                <a:latin typeface="Times New Roman" pitchFamily="18" charset="0"/>
                <a:cs typeface="Times New Roman" panose="02020603050405020304" pitchFamily="18" charset="0"/>
              </a:rPr>
              <a:t> </a:t>
            </a:r>
            <a:r>
              <a:rPr lang="en-US" sz="3200" b="1" dirty="0" err="1">
                <a:latin typeface="Times New Roman" pitchFamily="18" charset="0"/>
                <a:cs typeface="Times New Roman" panose="02020603050405020304" pitchFamily="18" charset="0"/>
              </a:rPr>
              <a:t>gian</a:t>
            </a:r>
            <a:r>
              <a:rPr lang="en-US" sz="3200" b="1" dirty="0">
                <a:latin typeface="Times New Roman" pitchFamily="18" charset="0"/>
                <a:cs typeface="Times New Roman" panose="02020603050405020304" pitchFamily="18" charset="0"/>
              </a:rPr>
              <a:t> </a:t>
            </a:r>
            <a:r>
              <a:rPr lang="en-US" sz="3200" b="1" dirty="0" err="1">
                <a:latin typeface="Times New Roman" pitchFamily="18" charset="0"/>
                <a:cs typeface="Times New Roman" panose="02020603050405020304" pitchFamily="18" charset="0"/>
              </a:rPr>
              <a:t>trong</a:t>
            </a:r>
            <a:r>
              <a:rPr lang="en-US" sz="3200" b="1" dirty="0">
                <a:latin typeface="Times New Roman" pitchFamily="18" charset="0"/>
                <a:cs typeface="Times New Roman" panose="02020603050405020304" pitchFamily="18" charset="0"/>
              </a:rPr>
              <a:t> </a:t>
            </a:r>
            <a:r>
              <a:rPr lang="en-US" sz="3200" b="1" dirty="0" err="1">
                <a:latin typeface="Times New Roman" pitchFamily="18" charset="0"/>
                <a:cs typeface="Times New Roman" panose="02020603050405020304" pitchFamily="18" charset="0"/>
              </a:rPr>
              <a:t>dòng</a:t>
            </a:r>
            <a:r>
              <a:rPr lang="en-US" sz="3200" b="1" dirty="0">
                <a:latin typeface="Times New Roman" pitchFamily="18" charset="0"/>
                <a:cs typeface="Times New Roman" panose="02020603050405020304" pitchFamily="18" charset="0"/>
              </a:rPr>
              <a:t> </a:t>
            </a:r>
            <a:r>
              <a:rPr lang="en-US" sz="3200" b="1" err="1">
                <a:latin typeface="Times New Roman" pitchFamily="18" charset="0"/>
                <a:cs typeface="Times New Roman" panose="02020603050405020304" pitchFamily="18" charset="0"/>
              </a:rPr>
              <a:t>hồi</a:t>
            </a:r>
            <a:r>
              <a:rPr lang="en-US" sz="3200" b="1">
                <a:latin typeface="Times New Roman" pitchFamily="18" charset="0"/>
                <a:cs typeface="Times New Roman" panose="02020603050405020304" pitchFamily="18" charset="0"/>
              </a:rPr>
              <a:t> tưởng</a:t>
            </a:r>
            <a:endParaRPr lang="en-US" sz="3200" b="1" dirty="0">
              <a:latin typeface="Times New Roman" pitchFamily="18" charset="0"/>
              <a:cs typeface="Times New Roman" panose="02020603050405020304" pitchFamily="18" charset="0"/>
            </a:endParaRPr>
          </a:p>
          <a:p>
            <a:pPr eaLnBrk="1" hangingPunct="1">
              <a:spcBef>
                <a:spcPts val="600"/>
              </a:spcBef>
            </a:pPr>
            <a:r>
              <a:rPr lang="en-US" sz="3200" b="1">
                <a:latin typeface="Times New Roman" pitchFamily="18" charset="0"/>
                <a:cs typeface="Times New Roman" panose="02020603050405020304" pitchFamily="18" charset="0"/>
              </a:rPr>
              <a:t>+ Cảm </a:t>
            </a:r>
            <a:r>
              <a:rPr lang="en-US" sz="3200" b="1" dirty="0" err="1">
                <a:latin typeface="Times New Roman" pitchFamily="18" charset="0"/>
                <a:cs typeface="Times New Roman" panose="02020603050405020304" pitchFamily="18" charset="0"/>
              </a:rPr>
              <a:t>xúc</a:t>
            </a:r>
            <a:r>
              <a:rPr lang="en-US" sz="3200" b="1" dirty="0">
                <a:latin typeface="Times New Roman" pitchFamily="18" charset="0"/>
                <a:cs typeface="Times New Roman" panose="02020603050405020304" pitchFamily="18" charset="0"/>
              </a:rPr>
              <a:t> </a:t>
            </a:r>
            <a:r>
              <a:rPr lang="en-US" sz="3200" b="1" dirty="0" err="1">
                <a:latin typeface="Times New Roman" pitchFamily="18" charset="0"/>
                <a:cs typeface="Times New Roman" panose="02020603050405020304" pitchFamily="18" charset="0"/>
              </a:rPr>
              <a:t>trên</a:t>
            </a:r>
            <a:r>
              <a:rPr lang="en-US" sz="3200" b="1" dirty="0">
                <a:latin typeface="Times New Roman" pitchFamily="18" charset="0"/>
                <a:cs typeface="Times New Roman" panose="02020603050405020304" pitchFamily="18" charset="0"/>
              </a:rPr>
              <a:t> con </a:t>
            </a:r>
            <a:r>
              <a:rPr lang="en-US" sz="3200" b="1" dirty="0" err="1">
                <a:latin typeface="Times New Roman" pitchFamily="18" charset="0"/>
                <a:cs typeface="Times New Roman" panose="02020603050405020304" pitchFamily="18" charset="0"/>
              </a:rPr>
              <a:t>đường</a:t>
            </a:r>
            <a:r>
              <a:rPr lang="en-US" sz="3200" b="1" dirty="0">
                <a:latin typeface="Times New Roman" pitchFamily="18" charset="0"/>
                <a:cs typeface="Times New Roman" panose="02020603050405020304" pitchFamily="18" charset="0"/>
              </a:rPr>
              <a:t> </a:t>
            </a:r>
            <a:r>
              <a:rPr lang="en-US" sz="3200" b="1" dirty="0" err="1">
                <a:latin typeface="Times New Roman" pitchFamily="18" charset="0"/>
                <a:cs typeface="Times New Roman" panose="02020603050405020304" pitchFamily="18" charset="0"/>
              </a:rPr>
              <a:t>đến</a:t>
            </a:r>
            <a:r>
              <a:rPr lang="en-US" sz="3200" b="1" dirty="0">
                <a:latin typeface="Times New Roman" pitchFamily="18" charset="0"/>
                <a:cs typeface="Times New Roman" panose="02020603050405020304" pitchFamily="18" charset="0"/>
              </a:rPr>
              <a:t> </a:t>
            </a:r>
            <a:r>
              <a:rPr lang="en-US" sz="3200" b="1" dirty="0" err="1">
                <a:latin typeface="Times New Roman" pitchFamily="18" charset="0"/>
                <a:cs typeface="Times New Roman" panose="02020603050405020304" pitchFamily="18" charset="0"/>
              </a:rPr>
              <a:t>trường</a:t>
            </a:r>
            <a:endParaRPr lang="en-US" sz="3200" b="1" dirty="0">
              <a:latin typeface="Times New Roman" pitchFamily="18" charset="0"/>
              <a:cs typeface="Times New Roman" panose="02020603050405020304" pitchFamily="18" charset="0"/>
            </a:endParaRPr>
          </a:p>
          <a:p>
            <a:pPr eaLnBrk="1" hangingPunct="1">
              <a:spcBef>
                <a:spcPts val="600"/>
              </a:spcBef>
            </a:pPr>
            <a:r>
              <a:rPr lang="en-US" sz="3200" b="1">
                <a:latin typeface="Times New Roman" pitchFamily="18" charset="0"/>
                <a:cs typeface="Times New Roman" panose="02020603050405020304" pitchFamily="18" charset="0"/>
              </a:rPr>
              <a:t>+ Cảm </a:t>
            </a:r>
            <a:r>
              <a:rPr lang="en-US" sz="3200" b="1" dirty="0" err="1">
                <a:latin typeface="Times New Roman" pitchFamily="18" charset="0"/>
                <a:cs typeface="Times New Roman" panose="02020603050405020304" pitchFamily="18" charset="0"/>
              </a:rPr>
              <a:t>xúc</a:t>
            </a:r>
            <a:r>
              <a:rPr lang="en-US" sz="3200" b="1" dirty="0">
                <a:latin typeface="Times New Roman" pitchFamily="18" charset="0"/>
                <a:cs typeface="Times New Roman" panose="02020603050405020304" pitchFamily="18" charset="0"/>
              </a:rPr>
              <a:t> </a:t>
            </a:r>
            <a:r>
              <a:rPr lang="en-US" sz="3200" b="1" dirty="0" err="1">
                <a:latin typeface="Times New Roman" pitchFamily="18" charset="0"/>
                <a:cs typeface="Times New Roman" panose="02020603050405020304" pitchFamily="18" charset="0"/>
              </a:rPr>
              <a:t>khi</a:t>
            </a:r>
            <a:r>
              <a:rPr lang="en-US" sz="3200" b="1" dirty="0">
                <a:latin typeface="Times New Roman" pitchFamily="18" charset="0"/>
                <a:cs typeface="Times New Roman" panose="02020603050405020304" pitchFamily="18" charset="0"/>
              </a:rPr>
              <a:t> </a:t>
            </a:r>
            <a:r>
              <a:rPr lang="en-US" sz="3200" b="1" dirty="0" err="1">
                <a:latin typeface="Times New Roman" pitchFamily="18" charset="0"/>
                <a:cs typeface="Times New Roman" panose="02020603050405020304" pitchFamily="18" charset="0"/>
              </a:rPr>
              <a:t>đứng</a:t>
            </a:r>
            <a:r>
              <a:rPr lang="en-US" sz="3200" b="1" dirty="0">
                <a:latin typeface="Times New Roman" pitchFamily="18" charset="0"/>
                <a:cs typeface="Times New Roman" panose="02020603050405020304" pitchFamily="18" charset="0"/>
              </a:rPr>
              <a:t> </a:t>
            </a:r>
            <a:r>
              <a:rPr lang="en-US" sz="3200" b="1" dirty="0" err="1">
                <a:latin typeface="Times New Roman" pitchFamily="18" charset="0"/>
                <a:cs typeface="Times New Roman" panose="02020603050405020304" pitchFamily="18" charset="0"/>
              </a:rPr>
              <a:t>trong</a:t>
            </a:r>
            <a:r>
              <a:rPr lang="en-US" sz="3200" b="1" dirty="0">
                <a:latin typeface="Times New Roman" pitchFamily="18" charset="0"/>
                <a:cs typeface="Times New Roman" panose="02020603050405020304" pitchFamily="18" charset="0"/>
              </a:rPr>
              <a:t> </a:t>
            </a:r>
            <a:r>
              <a:rPr lang="en-US" sz="3200" b="1" dirty="0" err="1">
                <a:latin typeface="Times New Roman" pitchFamily="18" charset="0"/>
                <a:cs typeface="Times New Roman" panose="02020603050405020304" pitchFamily="18" charset="0"/>
              </a:rPr>
              <a:t>sân</a:t>
            </a:r>
            <a:r>
              <a:rPr lang="en-US" sz="3200" b="1" dirty="0">
                <a:latin typeface="Times New Roman" pitchFamily="18" charset="0"/>
                <a:cs typeface="Times New Roman" panose="02020603050405020304" pitchFamily="18" charset="0"/>
              </a:rPr>
              <a:t> </a:t>
            </a:r>
            <a:r>
              <a:rPr lang="en-US" sz="3200" b="1" dirty="0" err="1">
                <a:latin typeface="Times New Roman" pitchFamily="18" charset="0"/>
                <a:cs typeface="Times New Roman" panose="02020603050405020304" pitchFamily="18" charset="0"/>
              </a:rPr>
              <a:t>trường</a:t>
            </a:r>
            <a:endParaRPr lang="en-US" sz="3200" b="1" dirty="0">
              <a:latin typeface="Times New Roman" pitchFamily="18" charset="0"/>
              <a:cs typeface="Times New Roman" panose="02020603050405020304" pitchFamily="18" charset="0"/>
            </a:endParaRPr>
          </a:p>
          <a:p>
            <a:pPr eaLnBrk="1" hangingPunct="1">
              <a:spcBef>
                <a:spcPts val="600"/>
              </a:spcBef>
            </a:pPr>
            <a:r>
              <a:rPr lang="en-US" sz="3200" b="1">
                <a:latin typeface="Times New Roman" pitchFamily="18" charset="0"/>
                <a:cs typeface="Times New Roman" panose="02020603050405020304" pitchFamily="18" charset="0"/>
              </a:rPr>
              <a:t>+ Cảm </a:t>
            </a:r>
            <a:r>
              <a:rPr lang="en-US" sz="3200" b="1" dirty="0" err="1">
                <a:latin typeface="Times New Roman" pitchFamily="18" charset="0"/>
                <a:cs typeface="Times New Roman" panose="02020603050405020304" pitchFamily="18" charset="0"/>
              </a:rPr>
              <a:t>xúc</a:t>
            </a:r>
            <a:r>
              <a:rPr lang="en-US" sz="3200" b="1" dirty="0">
                <a:latin typeface="Times New Roman" pitchFamily="18" charset="0"/>
                <a:cs typeface="Times New Roman" panose="02020603050405020304" pitchFamily="18" charset="0"/>
              </a:rPr>
              <a:t> </a:t>
            </a:r>
            <a:r>
              <a:rPr lang="en-US" sz="3200" b="1" dirty="0" err="1">
                <a:latin typeface="Times New Roman" pitchFamily="18" charset="0"/>
                <a:cs typeface="Times New Roman" panose="02020603050405020304" pitchFamily="18" charset="0"/>
              </a:rPr>
              <a:t>khi</a:t>
            </a:r>
            <a:r>
              <a:rPr lang="en-US" sz="3200" b="1" dirty="0">
                <a:latin typeface="Times New Roman" pitchFamily="18" charset="0"/>
                <a:cs typeface="Times New Roman" panose="02020603050405020304" pitchFamily="18" charset="0"/>
              </a:rPr>
              <a:t> </a:t>
            </a:r>
            <a:r>
              <a:rPr lang="en-US" sz="3200" b="1" dirty="0" err="1">
                <a:latin typeface="Times New Roman" pitchFamily="18" charset="0"/>
                <a:cs typeface="Times New Roman" panose="02020603050405020304" pitchFamily="18" charset="0"/>
              </a:rPr>
              <a:t>vào</a:t>
            </a:r>
            <a:r>
              <a:rPr lang="en-US" sz="3200" b="1" dirty="0">
                <a:latin typeface="Times New Roman" pitchFamily="18" charset="0"/>
                <a:cs typeface="Times New Roman" panose="02020603050405020304" pitchFamily="18" charset="0"/>
              </a:rPr>
              <a:t> </a:t>
            </a:r>
            <a:r>
              <a:rPr lang="en-US" sz="3200" b="1" dirty="0" err="1">
                <a:latin typeface="Times New Roman" pitchFamily="18" charset="0"/>
                <a:cs typeface="Times New Roman" panose="02020603050405020304" pitchFamily="18" charset="0"/>
              </a:rPr>
              <a:t>lớp</a:t>
            </a:r>
            <a:r>
              <a:rPr lang="en-US" sz="3200" b="1" dirty="0">
                <a:latin typeface="Times New Roman" pitchFamily="18" charset="0"/>
                <a:cs typeface="Times New Roman" panose="02020603050405020304" pitchFamily="18" charset="0"/>
              </a:rPr>
              <a:t> </a:t>
            </a:r>
            <a:r>
              <a:rPr lang="en-US" sz="3200" b="1" dirty="0" err="1">
                <a:latin typeface="Times New Roman" pitchFamily="18" charset="0"/>
                <a:cs typeface="Times New Roman" panose="02020603050405020304" pitchFamily="18" charset="0"/>
              </a:rPr>
              <a:t>học</a:t>
            </a:r>
            <a:endParaRPr lang="en-US" sz="3200" b="1" dirty="0">
              <a:latin typeface="Times New Roman" pitchFamily="18" charset="0"/>
              <a:cs typeface="Times New Roman" panose="02020603050405020304" pitchFamily="18" charset="0"/>
            </a:endParaRPr>
          </a:p>
        </p:txBody>
      </p:sp>
      <p:sp>
        <p:nvSpPr>
          <p:cNvPr id="5" name="Title 1"/>
          <p:cNvSpPr txBox="1">
            <a:spLocks/>
          </p:cNvSpPr>
          <p:nvPr/>
        </p:nvSpPr>
        <p:spPr>
          <a:xfrm>
            <a:off x="3361283" y="1"/>
            <a:ext cx="6349280" cy="66438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a:latin typeface="Times New Roman" panose="02020603050405020304" pitchFamily="18" charset="0"/>
                <a:cs typeface="Times New Roman" panose="02020603050405020304" pitchFamily="18" charset="0"/>
              </a:rPr>
              <a:t>BỐ </a:t>
            </a:r>
            <a:r>
              <a:rPr lang="en-US" b="1" dirty="0">
                <a:latin typeface="Times New Roman" panose="02020603050405020304" pitchFamily="18" charset="0"/>
                <a:cs typeface="Times New Roman" panose="02020603050405020304" pitchFamily="18" charset="0"/>
              </a:rPr>
              <a:t>CỤC CỦA VĂN BẢN</a:t>
            </a:r>
          </a:p>
        </p:txBody>
      </p:sp>
      <p:sp>
        <p:nvSpPr>
          <p:cNvPr id="6" name="TextBox 5"/>
          <p:cNvSpPr txBox="1"/>
          <p:nvPr/>
        </p:nvSpPr>
        <p:spPr>
          <a:xfrm>
            <a:off x="36251" y="830945"/>
            <a:ext cx="12158924" cy="662140"/>
          </a:xfrm>
          <a:prstGeom prst="rect">
            <a:avLst/>
          </a:prstGeom>
          <a:noFill/>
        </p:spPr>
        <p:txBody>
          <a:bodyPr wrap="square" lIns="107095" tIns="53548" rIns="107095" bIns="53548" rtlCol="0">
            <a:spAutoFit/>
          </a:bodyPr>
          <a:lstStyle/>
          <a:p>
            <a:r>
              <a:rPr lang="en-US" sz="3600" b="1">
                <a:solidFill>
                  <a:srgbClr val="FF0000"/>
                </a:solidFill>
                <a:latin typeface="Times New Roman" pitchFamily="18" charset="0"/>
                <a:cs typeface="Times New Roman" pitchFamily="18" charset="0"/>
              </a:rPr>
              <a:t>II. Cách bố trí, sắp xếp nội dung phần thân bài của văn bản.</a:t>
            </a:r>
          </a:p>
        </p:txBody>
      </p:sp>
      <p:sp>
        <p:nvSpPr>
          <p:cNvPr id="7" name="TextBox 6"/>
          <p:cNvSpPr txBox="1"/>
          <p:nvPr/>
        </p:nvSpPr>
        <p:spPr>
          <a:xfrm>
            <a:off x="235078" y="1353211"/>
            <a:ext cx="7141651" cy="662140"/>
          </a:xfrm>
          <a:prstGeom prst="rect">
            <a:avLst/>
          </a:prstGeom>
          <a:noFill/>
        </p:spPr>
        <p:txBody>
          <a:bodyPr wrap="square" lIns="107095" tIns="53548" rIns="107095" bIns="53548" rtlCol="0">
            <a:spAutoFit/>
          </a:bodyPr>
          <a:lstStyle/>
          <a:p>
            <a:r>
              <a:rPr lang="en-US" sz="3600" b="1">
                <a:solidFill>
                  <a:srgbClr val="0000FF"/>
                </a:solidFill>
                <a:latin typeface="Times New Roman" pitchFamily="18" charset="0"/>
                <a:cs typeface="Times New Roman" pitchFamily="18" charset="0"/>
              </a:rPr>
              <a:t>1. Ví dụ: Văn bản </a:t>
            </a:r>
            <a:r>
              <a:rPr lang="en-US" sz="3600" b="1" i="1">
                <a:solidFill>
                  <a:srgbClr val="0000FF"/>
                </a:solidFill>
                <a:latin typeface="Times New Roman" pitchFamily="18" charset="0"/>
                <a:cs typeface="Times New Roman" pitchFamily="18" charset="0"/>
              </a:rPr>
              <a:t>“Tôi đi học”.</a:t>
            </a:r>
            <a:endParaRPr lang="en-US" sz="3600" b="1">
              <a:solidFill>
                <a:srgbClr val="0000FF"/>
              </a:solidFill>
              <a:latin typeface="Times New Roman" pitchFamily="18" charset="0"/>
              <a:cs typeface="Times New Roman" pitchFamily="18" charset="0"/>
            </a:endParaRPr>
          </a:p>
        </p:txBody>
      </p:sp>
      <p:sp>
        <p:nvSpPr>
          <p:cNvPr id="2" name="Rectangle 1"/>
          <p:cNvSpPr/>
          <p:nvPr/>
        </p:nvSpPr>
        <p:spPr>
          <a:xfrm>
            <a:off x="13150" y="2079352"/>
            <a:ext cx="12153560" cy="1077218"/>
          </a:xfrm>
          <a:prstGeom prst="rect">
            <a:avLst/>
          </a:prstGeom>
          <a:solidFill>
            <a:srgbClr val="FF0000"/>
          </a:solidFill>
        </p:spPr>
        <p:txBody>
          <a:bodyPr wrap="square">
            <a:spAutoFit/>
          </a:bodyPr>
          <a:lstStyle/>
          <a:p>
            <a:pPr algn="just">
              <a:spcBef>
                <a:spcPct val="50000"/>
              </a:spcBef>
            </a:pPr>
            <a:r>
              <a:rPr lang="en-US" sz="3200" b="1">
                <a:solidFill>
                  <a:schemeClr val="bg1"/>
                </a:solidFill>
                <a:latin typeface="Times New Roman" panose="02020603050405020304" pitchFamily="18" charset="0"/>
                <a:cs typeface="Times New Roman" panose="02020603050405020304" pitchFamily="18" charset="0"/>
              </a:rPr>
              <a:t>Phần thân bài văn bản </a:t>
            </a:r>
            <a:r>
              <a:rPr lang="en-US" sz="3200" b="1" i="1">
                <a:solidFill>
                  <a:schemeClr val="bg1"/>
                </a:solidFill>
                <a:latin typeface="Times New Roman" pitchFamily="18" charset="0"/>
                <a:cs typeface="Times New Roman" panose="02020603050405020304" pitchFamily="18" charset="0"/>
              </a:rPr>
              <a:t>Tôi đi học </a:t>
            </a:r>
            <a:r>
              <a:rPr lang="en-US" sz="3200" b="1">
                <a:solidFill>
                  <a:schemeClr val="bg1"/>
                </a:solidFill>
                <a:latin typeface="Times New Roman" pitchFamily="18" charset="0"/>
                <a:cs typeface="Times New Roman" panose="02020603050405020304" pitchFamily="18" charset="0"/>
              </a:rPr>
              <a:t>của Thanh Tịnh kể  về những sự kiện nào? Các sự kiện ấy được sắp xếp theo trình tự nào?</a:t>
            </a:r>
            <a:endParaRPr lang="en-US" sz="3200" b="1" dirty="0">
              <a:solidFill>
                <a:schemeClr val="bg1"/>
              </a:solidFill>
              <a:latin typeface="Times New Roman" pitchFamily="18" charset="0"/>
              <a:cs typeface="Times New Roman" panose="02020603050405020304" pitchFamily="18" charset="0"/>
            </a:endParaRPr>
          </a:p>
        </p:txBody>
      </p:sp>
    </p:spTree>
    <p:extLst>
      <p:ext uri="{BB962C8B-B14F-4D97-AF65-F5344CB8AC3E}">
        <p14:creationId xmlns:p14="http://schemas.microsoft.com/office/powerpoint/2010/main" val="2341860590"/>
      </p:ext>
    </p:extLst>
  </p:cSld>
  <p:clrMapOvr>
    <a:masterClrMapping/>
  </p:clrMapOvr>
  <mc:AlternateContent xmlns:mc="http://schemas.openxmlformats.org/markup-compatibility/2006" xmlns:p14="http://schemas.microsoft.com/office/powerpoint/2010/main">
    <mc:Choice Requires="p14">
      <p:transition spd="slow" p14:dur="110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animEffect transition="in" filter="fade">
                                      <p:cBhvr>
                                        <p:cTn id="2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6" grpId="0"/>
      <p:bldP spid="7" grpId="0"/>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8"/>
          <p:cNvSpPr txBox="1">
            <a:spLocks noChangeArrowheads="1"/>
          </p:cNvSpPr>
          <p:nvPr/>
        </p:nvSpPr>
        <p:spPr bwMode="auto">
          <a:xfrm>
            <a:off x="336947" y="3212976"/>
            <a:ext cx="11845078" cy="2785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lgn="l" defTabSz="914400" rtl="0" eaLnBrk="0" latinLnBrk="0" hangingPunct="0">
              <a:spcBef>
                <a:spcPct val="20000"/>
              </a:spcBef>
              <a:buFont typeface="Arial" panose="020B0604020202020204" pitchFamily="34" charset="0"/>
              <a:buChar char="•"/>
              <a:defRPr sz="3200" kern="1200">
                <a:solidFill>
                  <a:schemeClr val="tx1"/>
                </a:solidFill>
                <a:latin typeface=".VnTime" pitchFamily="34" charset="0"/>
                <a:ea typeface="+mn-ea"/>
                <a:cs typeface="+mn-cs"/>
              </a:defRPr>
            </a:lvl1pPr>
            <a:lvl2pPr marL="742950" indent="-285750" algn="l" defTabSz="914400" rtl="0" eaLnBrk="0" latinLnBrk="0" hangingPunct="0">
              <a:spcBef>
                <a:spcPct val="20000"/>
              </a:spcBef>
              <a:buFont typeface="Arial" panose="020B0604020202020204" pitchFamily="34" charset="0"/>
              <a:buChar char="–"/>
              <a:defRPr sz="2800" kern="1200">
                <a:solidFill>
                  <a:schemeClr val="tx1"/>
                </a:solidFill>
                <a:latin typeface=".VnTime" pitchFamily="34" charset="0"/>
                <a:ea typeface="+mn-ea"/>
                <a:cs typeface="+mn-cs"/>
              </a:defRPr>
            </a:lvl2pPr>
            <a:lvl3pPr marL="1143000" indent="-228600" algn="l" defTabSz="914400" rtl="0" eaLnBrk="0" latinLnBrk="0" hangingPunct="0">
              <a:spcBef>
                <a:spcPct val="20000"/>
              </a:spcBef>
              <a:buFont typeface="Arial" panose="020B0604020202020204" pitchFamily="34" charset="0"/>
              <a:buChar char="•"/>
              <a:defRPr sz="2400" kern="1200">
                <a:solidFill>
                  <a:schemeClr val="tx1"/>
                </a:solidFill>
                <a:latin typeface=".VnTime" pitchFamily="34" charset="0"/>
                <a:ea typeface="+mn-ea"/>
                <a:cs typeface="+mn-cs"/>
              </a:defRPr>
            </a:lvl3pPr>
            <a:lvl4pPr marL="1600200" indent="-228600" algn="l" defTabSz="914400" rtl="0" eaLnBrk="0" latinLnBrk="0" hangingPunct="0">
              <a:spcBef>
                <a:spcPct val="20000"/>
              </a:spcBef>
              <a:buFont typeface="Arial" panose="020B0604020202020204" pitchFamily="34" charset="0"/>
              <a:buChar char="–"/>
              <a:defRPr sz="2000" kern="1200">
                <a:solidFill>
                  <a:schemeClr val="tx1"/>
                </a:solidFill>
                <a:latin typeface=".VnTime" pitchFamily="34" charset="0"/>
                <a:ea typeface="+mn-ea"/>
                <a:cs typeface="+mn-cs"/>
              </a:defRPr>
            </a:lvl4pPr>
            <a:lvl5pPr marL="2057400" indent="-228600" algn="l" defTabSz="914400" rtl="0" eaLnBrk="0" latinLnBrk="0" hangingPunct="0">
              <a:spcBef>
                <a:spcPct val="20000"/>
              </a:spcBef>
              <a:buFont typeface="Arial" panose="020B0604020202020204" pitchFamily="34" charset="0"/>
              <a:buChar char="»"/>
              <a:defRPr sz="2000" kern="1200">
                <a:solidFill>
                  <a:schemeClr val="tx1"/>
                </a:solidFill>
                <a:latin typeface=".VnTime" pitchFamily="34" charset="0"/>
                <a:ea typeface="+mn-ea"/>
                <a:cs typeface="+mn-cs"/>
              </a:defRPr>
            </a:lvl5pPr>
            <a:lvl6pPr marL="2514600" indent="-228600" algn="l" defTabSz="914400" rtl="0" eaLnBrk="0" fontAlgn="base" latinLnBrk="0" hangingPunct="0">
              <a:spcBef>
                <a:spcPct val="0"/>
              </a:spcBef>
              <a:spcAft>
                <a:spcPct val="0"/>
              </a:spcAft>
              <a:buFont typeface="Arial" panose="020B0604020202020204" pitchFamily="34" charset="0"/>
              <a:buChar char="•"/>
              <a:defRPr sz="2000" kern="1200">
                <a:solidFill>
                  <a:schemeClr val="tx1"/>
                </a:solidFill>
                <a:latin typeface=".VnTime" pitchFamily="34" charset="0"/>
                <a:ea typeface="+mn-ea"/>
                <a:cs typeface="+mn-cs"/>
              </a:defRPr>
            </a:lvl6pPr>
            <a:lvl7pPr marL="2971800" indent="-228600" algn="l" defTabSz="914400" rtl="0" eaLnBrk="0" fontAlgn="base" latinLnBrk="0" hangingPunct="0">
              <a:spcBef>
                <a:spcPct val="0"/>
              </a:spcBef>
              <a:spcAft>
                <a:spcPct val="0"/>
              </a:spcAft>
              <a:buFont typeface="Arial" panose="020B0604020202020204" pitchFamily="34" charset="0"/>
              <a:buChar char="•"/>
              <a:defRPr sz="2000" kern="1200">
                <a:solidFill>
                  <a:schemeClr val="tx1"/>
                </a:solidFill>
                <a:latin typeface=".VnTime" pitchFamily="34" charset="0"/>
                <a:ea typeface="+mn-ea"/>
                <a:cs typeface="+mn-cs"/>
              </a:defRPr>
            </a:lvl7pPr>
            <a:lvl8pPr marL="3429000" indent="-228600" algn="l" defTabSz="914400" rtl="0" eaLnBrk="0" fontAlgn="base" latinLnBrk="0" hangingPunct="0">
              <a:spcBef>
                <a:spcPct val="0"/>
              </a:spcBef>
              <a:spcAft>
                <a:spcPct val="0"/>
              </a:spcAft>
              <a:buFont typeface="Arial" panose="020B0604020202020204" pitchFamily="34" charset="0"/>
              <a:buChar char="•"/>
              <a:defRPr sz="2000" kern="1200">
                <a:solidFill>
                  <a:schemeClr val="tx1"/>
                </a:solidFill>
                <a:latin typeface=".VnTime" pitchFamily="34" charset="0"/>
                <a:ea typeface="+mn-ea"/>
                <a:cs typeface="+mn-cs"/>
              </a:defRPr>
            </a:lvl8pPr>
            <a:lvl9pPr marL="3886200" indent="-228600" algn="l" defTabSz="914400" rtl="0" eaLnBrk="0" fontAlgn="base" latinLnBrk="0" hangingPunct="0">
              <a:spcBef>
                <a:spcPct val="0"/>
              </a:spcBef>
              <a:spcAft>
                <a:spcPct val="0"/>
              </a:spcAft>
              <a:buFont typeface="Arial" panose="020B0604020202020204" pitchFamily="34" charset="0"/>
              <a:buChar char="•"/>
              <a:defRPr sz="2000" kern="1200">
                <a:solidFill>
                  <a:schemeClr val="tx1"/>
                </a:solidFill>
                <a:latin typeface=".VnTime" pitchFamily="34" charset="0"/>
                <a:ea typeface="+mn-ea"/>
                <a:cs typeface="+mn-cs"/>
              </a:defRPr>
            </a:lvl9pPr>
          </a:lstStyle>
          <a:p>
            <a:pPr marL="0" indent="0" eaLnBrk="1" hangingPunct="1">
              <a:spcBef>
                <a:spcPts val="600"/>
              </a:spcBef>
              <a:buNone/>
            </a:pPr>
            <a:r>
              <a:rPr lang="en-US" b="1" i="1">
                <a:solidFill>
                  <a:srgbClr val="0000FF"/>
                </a:solidFill>
                <a:latin typeface="Times New Roman" panose="02020603050405020304" pitchFamily="18" charset="0"/>
                <a:cs typeface="Times New Roman" panose="02020603050405020304" pitchFamily="18" charset="0"/>
              </a:rPr>
              <a:t> </a:t>
            </a:r>
            <a:r>
              <a:rPr lang="en-US" b="1">
                <a:latin typeface="Times New Roman" panose="02020603050405020304" pitchFamily="18" charset="0"/>
                <a:cs typeface="Times New Roman" panose="02020603050405020304" pitchFamily="18" charset="0"/>
              </a:rPr>
              <a:t>- Diễn biến tâm trạng của cậu bé Hồng:</a:t>
            </a:r>
          </a:p>
          <a:p>
            <a:pPr marL="0" indent="0" eaLnBrk="1" hangingPunct="1">
              <a:spcBef>
                <a:spcPts val="600"/>
              </a:spcBef>
              <a:buNone/>
            </a:pPr>
            <a:r>
              <a:rPr lang="en-US" b="1">
                <a:latin typeface="Times New Roman" panose="02020603050405020304" pitchFamily="18" charset="0"/>
                <a:cs typeface="Times New Roman" panose="02020603050405020304" pitchFamily="18" charset="0"/>
              </a:rPr>
              <a:t>+ Trước </a:t>
            </a:r>
            <a:r>
              <a:rPr lang="en-US" b="1" dirty="0" err="1">
                <a:latin typeface="Times New Roman" pitchFamily="18" charset="0"/>
                <a:cs typeface="Times New Roman" panose="02020603050405020304" pitchFamily="18" charset="0"/>
              </a:rPr>
              <a:t>khi</a:t>
            </a:r>
            <a:r>
              <a:rPr lang="en-US" b="1" dirty="0">
                <a:latin typeface="Times New Roman" pitchFamily="18" charset="0"/>
                <a:cs typeface="Times New Roman" panose="02020603050405020304" pitchFamily="18" charset="0"/>
              </a:rPr>
              <a:t> </a:t>
            </a:r>
            <a:r>
              <a:rPr lang="en-US" b="1" dirty="0" err="1">
                <a:latin typeface="Times New Roman" pitchFamily="18" charset="0"/>
                <a:cs typeface="Times New Roman" panose="02020603050405020304" pitchFamily="18" charset="0"/>
              </a:rPr>
              <a:t>gặp</a:t>
            </a:r>
            <a:r>
              <a:rPr lang="en-US" b="1" dirty="0">
                <a:latin typeface="Times New Roman" pitchFamily="18" charset="0"/>
                <a:cs typeface="Times New Roman" panose="02020603050405020304" pitchFamily="18" charset="0"/>
              </a:rPr>
              <a:t> </a:t>
            </a:r>
            <a:r>
              <a:rPr lang="en-US" b="1" dirty="0" err="1">
                <a:latin typeface="Times New Roman" pitchFamily="18" charset="0"/>
                <a:cs typeface="Times New Roman" panose="02020603050405020304" pitchFamily="18" charset="0"/>
              </a:rPr>
              <a:t>mẹ</a:t>
            </a:r>
            <a:r>
              <a:rPr lang="en-US" b="1" dirty="0">
                <a:latin typeface="Times New Roman" pitchFamily="18" charset="0"/>
                <a:cs typeface="Times New Roman" panose="02020603050405020304" pitchFamily="18" charset="0"/>
              </a:rPr>
              <a:t>: </a:t>
            </a:r>
            <a:r>
              <a:rPr lang="en-US" b="1" dirty="0" err="1">
                <a:latin typeface="Times New Roman" pitchFamily="18" charset="0"/>
                <a:cs typeface="Times New Roman" panose="02020603050405020304" pitchFamily="18" charset="0"/>
              </a:rPr>
              <a:t>thương</a:t>
            </a:r>
            <a:r>
              <a:rPr lang="en-US" b="1" dirty="0">
                <a:latin typeface="Times New Roman" pitchFamily="18" charset="0"/>
                <a:cs typeface="Times New Roman" panose="02020603050405020304" pitchFamily="18" charset="0"/>
              </a:rPr>
              <a:t> </a:t>
            </a:r>
            <a:r>
              <a:rPr lang="en-US" b="1" dirty="0" err="1">
                <a:latin typeface="Times New Roman" pitchFamily="18" charset="0"/>
                <a:cs typeface="Times New Roman" panose="02020603050405020304" pitchFamily="18" charset="0"/>
              </a:rPr>
              <a:t>mẹ</a:t>
            </a:r>
            <a:r>
              <a:rPr lang="en-US" b="1" dirty="0">
                <a:latin typeface="Times New Roman" pitchFamily="18" charset="0"/>
                <a:cs typeface="Times New Roman" panose="02020603050405020304" pitchFamily="18" charset="0"/>
              </a:rPr>
              <a:t>, </a:t>
            </a:r>
            <a:r>
              <a:rPr lang="en-US" b="1" dirty="0" err="1">
                <a:latin typeface="Times New Roman" pitchFamily="18" charset="0"/>
                <a:cs typeface="Times New Roman" panose="02020603050405020304" pitchFamily="18" charset="0"/>
              </a:rPr>
              <a:t>đau</a:t>
            </a:r>
            <a:r>
              <a:rPr lang="en-US" b="1" dirty="0">
                <a:latin typeface="Times New Roman" pitchFamily="18" charset="0"/>
                <a:cs typeface="Times New Roman" panose="02020603050405020304" pitchFamily="18" charset="0"/>
              </a:rPr>
              <a:t> </a:t>
            </a:r>
            <a:r>
              <a:rPr lang="en-US" b="1" dirty="0" err="1">
                <a:latin typeface="Times New Roman" pitchFamily="18" charset="0"/>
                <a:cs typeface="Times New Roman" panose="02020603050405020304" pitchFamily="18" charset="0"/>
              </a:rPr>
              <a:t>đớn</a:t>
            </a:r>
            <a:r>
              <a:rPr lang="en-US" b="1" dirty="0">
                <a:latin typeface="Times New Roman" pitchFamily="18" charset="0"/>
                <a:cs typeface="Times New Roman" panose="02020603050405020304" pitchFamily="18" charset="0"/>
              </a:rPr>
              <a:t> </a:t>
            </a:r>
            <a:r>
              <a:rPr lang="en-US" b="1" dirty="0" err="1">
                <a:latin typeface="Times New Roman" pitchFamily="18" charset="0"/>
                <a:cs typeface="Times New Roman" panose="02020603050405020304" pitchFamily="18" charset="0"/>
              </a:rPr>
              <a:t>tủi</a:t>
            </a:r>
            <a:r>
              <a:rPr lang="en-US" b="1" dirty="0">
                <a:latin typeface="Times New Roman" pitchFamily="18" charset="0"/>
                <a:cs typeface="Times New Roman" panose="02020603050405020304" pitchFamily="18" charset="0"/>
              </a:rPr>
              <a:t> </a:t>
            </a:r>
            <a:r>
              <a:rPr lang="en-US" b="1" dirty="0" err="1">
                <a:latin typeface="Times New Roman" pitchFamily="18" charset="0"/>
                <a:cs typeface="Times New Roman" panose="02020603050405020304" pitchFamily="18" charset="0"/>
              </a:rPr>
              <a:t>cực</a:t>
            </a:r>
            <a:r>
              <a:rPr lang="en-US" b="1" dirty="0">
                <a:latin typeface="Times New Roman" pitchFamily="18" charset="0"/>
                <a:cs typeface="Times New Roman" panose="02020603050405020304" pitchFamily="18" charset="0"/>
              </a:rPr>
              <a:t> </a:t>
            </a:r>
            <a:r>
              <a:rPr lang="en-US" b="1" dirty="0" err="1">
                <a:latin typeface="Times New Roman" pitchFamily="18" charset="0"/>
                <a:cs typeface="Times New Roman" panose="02020603050405020304" pitchFamily="18" charset="0"/>
              </a:rPr>
              <a:t>căm</a:t>
            </a:r>
            <a:r>
              <a:rPr lang="en-US" b="1" dirty="0">
                <a:latin typeface="Times New Roman" pitchFamily="18" charset="0"/>
                <a:cs typeface="Times New Roman" panose="02020603050405020304" pitchFamily="18" charset="0"/>
              </a:rPr>
              <a:t> </a:t>
            </a:r>
            <a:r>
              <a:rPr lang="en-US" b="1" dirty="0" err="1">
                <a:latin typeface="Times New Roman" pitchFamily="18" charset="0"/>
                <a:cs typeface="Times New Roman" panose="02020603050405020304" pitchFamily="18" charset="0"/>
              </a:rPr>
              <a:t>ghét</a:t>
            </a:r>
            <a:r>
              <a:rPr lang="en-US" b="1" dirty="0">
                <a:latin typeface="Times New Roman" pitchFamily="18" charset="0"/>
                <a:cs typeface="Times New Roman" panose="02020603050405020304" pitchFamily="18" charset="0"/>
              </a:rPr>
              <a:t> </a:t>
            </a:r>
            <a:r>
              <a:rPr lang="en-US" b="1" dirty="0" err="1">
                <a:latin typeface="Times New Roman" pitchFamily="18" charset="0"/>
                <a:cs typeface="Times New Roman" panose="02020603050405020304" pitchFamily="18" charset="0"/>
              </a:rPr>
              <a:t>những</a:t>
            </a:r>
            <a:r>
              <a:rPr lang="en-US" b="1" dirty="0">
                <a:latin typeface="Times New Roman" pitchFamily="18" charset="0"/>
                <a:cs typeface="Times New Roman" panose="02020603050405020304" pitchFamily="18" charset="0"/>
              </a:rPr>
              <a:t> </a:t>
            </a:r>
            <a:r>
              <a:rPr lang="en-US" b="1" err="1">
                <a:latin typeface="Times New Roman" pitchFamily="18" charset="0"/>
                <a:cs typeface="Times New Roman" panose="02020603050405020304" pitchFamily="18" charset="0"/>
              </a:rPr>
              <a:t>cổ</a:t>
            </a:r>
            <a:r>
              <a:rPr lang="en-US" b="1">
                <a:latin typeface="Times New Roman" pitchFamily="18" charset="0"/>
                <a:cs typeface="Times New Roman" panose="02020603050405020304" pitchFamily="18" charset="0"/>
              </a:rPr>
              <a:t> tục.</a:t>
            </a:r>
          </a:p>
          <a:p>
            <a:pPr marL="0" indent="0" eaLnBrk="1" hangingPunct="1">
              <a:spcBef>
                <a:spcPts val="600"/>
              </a:spcBef>
              <a:buNone/>
            </a:pPr>
            <a:r>
              <a:rPr lang="en-US" b="1">
                <a:latin typeface="Times New Roman" pitchFamily="18" charset="0"/>
                <a:cs typeface="Times New Roman" panose="02020603050405020304" pitchFamily="18" charset="0"/>
              </a:rPr>
              <a:t>+ Khi </a:t>
            </a:r>
            <a:r>
              <a:rPr lang="en-US" b="1" dirty="0" err="1">
                <a:latin typeface="Times New Roman" pitchFamily="18" charset="0"/>
                <a:cs typeface="Times New Roman" panose="02020603050405020304" pitchFamily="18" charset="0"/>
              </a:rPr>
              <a:t>gặp</a:t>
            </a:r>
            <a:r>
              <a:rPr lang="en-US" b="1" dirty="0">
                <a:latin typeface="Times New Roman" pitchFamily="18" charset="0"/>
                <a:cs typeface="Times New Roman" panose="02020603050405020304" pitchFamily="18" charset="0"/>
              </a:rPr>
              <a:t> </a:t>
            </a:r>
            <a:r>
              <a:rPr lang="en-US" b="1" dirty="0" err="1">
                <a:latin typeface="Times New Roman" pitchFamily="18" charset="0"/>
                <a:cs typeface="Times New Roman" panose="02020603050405020304" pitchFamily="18" charset="0"/>
              </a:rPr>
              <a:t>mẹ</a:t>
            </a:r>
            <a:r>
              <a:rPr lang="en-US" b="1" dirty="0">
                <a:latin typeface="Times New Roman" pitchFamily="18" charset="0"/>
                <a:cs typeface="Times New Roman" panose="02020603050405020304" pitchFamily="18" charset="0"/>
              </a:rPr>
              <a:t> sung </a:t>
            </a:r>
            <a:r>
              <a:rPr lang="en-US" b="1" dirty="0" err="1">
                <a:latin typeface="Times New Roman" pitchFamily="18" charset="0"/>
                <a:cs typeface="Times New Roman" panose="02020603050405020304" pitchFamily="18" charset="0"/>
              </a:rPr>
              <a:t>sướng</a:t>
            </a:r>
            <a:r>
              <a:rPr lang="en-US" b="1" dirty="0">
                <a:latin typeface="Times New Roman" pitchFamily="18" charset="0"/>
                <a:cs typeface="Times New Roman" panose="02020603050405020304" pitchFamily="18" charset="0"/>
              </a:rPr>
              <a:t>, </a:t>
            </a:r>
            <a:r>
              <a:rPr lang="en-US" b="1" dirty="0" err="1">
                <a:latin typeface="Times New Roman" pitchFamily="18" charset="0"/>
                <a:cs typeface="Times New Roman" panose="02020603050405020304" pitchFamily="18" charset="0"/>
              </a:rPr>
              <a:t>hạnh</a:t>
            </a:r>
            <a:r>
              <a:rPr lang="en-US" b="1" dirty="0">
                <a:latin typeface="Times New Roman" pitchFamily="18" charset="0"/>
                <a:cs typeface="Times New Roman" panose="02020603050405020304" pitchFamily="18" charset="0"/>
              </a:rPr>
              <a:t> </a:t>
            </a:r>
            <a:r>
              <a:rPr lang="en-US" b="1" dirty="0" err="1">
                <a:latin typeface="Times New Roman" pitchFamily="18" charset="0"/>
                <a:cs typeface="Times New Roman" panose="02020603050405020304" pitchFamily="18" charset="0"/>
              </a:rPr>
              <a:t>phúc</a:t>
            </a:r>
            <a:r>
              <a:rPr lang="en-US" b="1" dirty="0">
                <a:latin typeface="Times New Roman" pitchFamily="18" charset="0"/>
                <a:cs typeface="Times New Roman" panose="02020603050405020304" pitchFamily="18" charset="0"/>
              </a:rPr>
              <a:t> </a:t>
            </a:r>
            <a:r>
              <a:rPr lang="en-US" b="1" dirty="0" err="1">
                <a:latin typeface="Times New Roman" pitchFamily="18" charset="0"/>
                <a:cs typeface="Times New Roman" panose="02020603050405020304" pitchFamily="18" charset="0"/>
              </a:rPr>
              <a:t>vô</a:t>
            </a:r>
            <a:r>
              <a:rPr lang="en-US" b="1" dirty="0">
                <a:latin typeface="Times New Roman" pitchFamily="18" charset="0"/>
                <a:cs typeface="Times New Roman" panose="02020603050405020304" pitchFamily="18" charset="0"/>
              </a:rPr>
              <a:t> </a:t>
            </a:r>
            <a:r>
              <a:rPr lang="en-US" b="1" dirty="0" err="1">
                <a:latin typeface="Times New Roman" pitchFamily="18" charset="0"/>
                <a:cs typeface="Times New Roman" panose="02020603050405020304" pitchFamily="18" charset="0"/>
              </a:rPr>
              <a:t>bờ</a:t>
            </a:r>
            <a:r>
              <a:rPr lang="en-US" b="1" dirty="0">
                <a:latin typeface="Times New Roman" pitchFamily="18" charset="0"/>
                <a:cs typeface="Times New Roman" panose="02020603050405020304" pitchFamily="18" charset="0"/>
              </a:rPr>
              <a:t>.</a:t>
            </a:r>
          </a:p>
          <a:p>
            <a:pPr marL="0" indent="0" eaLnBrk="1" hangingPunct="1">
              <a:spcBef>
                <a:spcPts val="600"/>
              </a:spcBef>
              <a:buFont typeface="Arial" panose="020B0604020202020204" pitchFamily="34" charset="0"/>
              <a:buNone/>
            </a:pPr>
            <a:r>
              <a:rPr lang="en-US" b="1" i="1">
                <a:latin typeface="Times New Roman" pitchFamily="18" charset="0"/>
                <a:cs typeface="Times New Roman" panose="02020603050405020304" pitchFamily="18" charset="0"/>
                <a:sym typeface="Wingdings" pitchFamily="2" charset="2"/>
              </a:rPr>
              <a:t> </a:t>
            </a:r>
            <a:r>
              <a:rPr lang="en-US" b="1" i="1">
                <a:latin typeface="Times New Roman" pitchFamily="18" charset="0"/>
                <a:cs typeface="Times New Roman" panose="02020603050405020304" pitchFamily="18" charset="0"/>
              </a:rPr>
              <a:t> </a:t>
            </a:r>
            <a:r>
              <a:rPr lang="en-US" b="1" i="1" dirty="0" err="1">
                <a:latin typeface="Times New Roman" pitchFamily="18" charset="0"/>
                <a:cs typeface="Times New Roman" panose="02020603050405020304" pitchFamily="18" charset="0"/>
              </a:rPr>
              <a:t>Sự</a:t>
            </a:r>
            <a:r>
              <a:rPr lang="en-US" b="1" i="1" dirty="0">
                <a:latin typeface="Times New Roman" pitchFamily="18" charset="0"/>
                <a:cs typeface="Times New Roman" panose="02020603050405020304" pitchFamily="18" charset="0"/>
              </a:rPr>
              <a:t> </a:t>
            </a:r>
            <a:r>
              <a:rPr lang="en-US" b="1" i="1" dirty="0" err="1">
                <a:latin typeface="Times New Roman" pitchFamily="18" charset="0"/>
                <a:cs typeface="Times New Roman" panose="02020603050405020304" pitchFamily="18" charset="0"/>
              </a:rPr>
              <a:t>phát</a:t>
            </a:r>
            <a:r>
              <a:rPr lang="en-US" b="1" i="1" dirty="0">
                <a:latin typeface="Times New Roman" pitchFamily="18" charset="0"/>
                <a:cs typeface="Times New Roman" panose="02020603050405020304" pitchFamily="18" charset="0"/>
              </a:rPr>
              <a:t> </a:t>
            </a:r>
            <a:r>
              <a:rPr lang="en-US" b="1" i="1" dirty="0" err="1">
                <a:latin typeface="Times New Roman" pitchFamily="18" charset="0"/>
                <a:cs typeface="Times New Roman" panose="02020603050405020304" pitchFamily="18" charset="0"/>
              </a:rPr>
              <a:t>triển</a:t>
            </a:r>
            <a:r>
              <a:rPr lang="en-US" b="1" i="1" dirty="0">
                <a:latin typeface="Times New Roman" pitchFamily="18" charset="0"/>
                <a:cs typeface="Times New Roman" panose="02020603050405020304" pitchFamily="18" charset="0"/>
              </a:rPr>
              <a:t> </a:t>
            </a:r>
            <a:r>
              <a:rPr lang="en-US" b="1" i="1" dirty="0" err="1">
                <a:latin typeface="Times New Roman" pitchFamily="18" charset="0"/>
                <a:cs typeface="Times New Roman" panose="02020603050405020304" pitchFamily="18" charset="0"/>
              </a:rPr>
              <a:t>của</a:t>
            </a:r>
            <a:r>
              <a:rPr lang="en-US" b="1" i="1" dirty="0">
                <a:latin typeface="Times New Roman" pitchFamily="18" charset="0"/>
                <a:cs typeface="Times New Roman" panose="02020603050405020304" pitchFamily="18" charset="0"/>
              </a:rPr>
              <a:t> </a:t>
            </a:r>
            <a:r>
              <a:rPr lang="en-US" b="1" i="1" dirty="0" err="1">
                <a:latin typeface="Times New Roman" pitchFamily="18" charset="0"/>
                <a:cs typeface="Times New Roman" panose="02020603050405020304" pitchFamily="18" charset="0"/>
              </a:rPr>
              <a:t>sự</a:t>
            </a:r>
            <a:r>
              <a:rPr lang="en-US" b="1" i="1" dirty="0">
                <a:latin typeface="Times New Roman" pitchFamily="18" charset="0"/>
                <a:cs typeface="Times New Roman" panose="02020603050405020304" pitchFamily="18" charset="0"/>
              </a:rPr>
              <a:t> </a:t>
            </a:r>
            <a:r>
              <a:rPr lang="en-US" b="1" i="1" dirty="0" err="1">
                <a:latin typeface="Times New Roman" pitchFamily="18" charset="0"/>
                <a:cs typeface="Times New Roman" panose="02020603050405020304" pitchFamily="18" charset="0"/>
              </a:rPr>
              <a:t>việc</a:t>
            </a:r>
            <a:endParaRPr lang="en-US" b="1" i="1" dirty="0">
              <a:latin typeface="Times New Roman" pitchFamily="18" charset="0"/>
              <a:cs typeface="Times New Roman" panose="02020603050405020304" pitchFamily="18" charset="0"/>
            </a:endParaRPr>
          </a:p>
        </p:txBody>
      </p:sp>
      <p:sp>
        <p:nvSpPr>
          <p:cNvPr id="7" name="TextBox 6"/>
          <p:cNvSpPr txBox="1"/>
          <p:nvPr/>
        </p:nvSpPr>
        <p:spPr>
          <a:xfrm>
            <a:off x="673923" y="1696489"/>
            <a:ext cx="7141651" cy="662140"/>
          </a:xfrm>
          <a:prstGeom prst="rect">
            <a:avLst/>
          </a:prstGeom>
          <a:noFill/>
        </p:spPr>
        <p:txBody>
          <a:bodyPr wrap="square" lIns="107095" tIns="53548" rIns="107095" bIns="53548" rtlCol="0">
            <a:spAutoFit/>
          </a:bodyPr>
          <a:lstStyle/>
          <a:p>
            <a:r>
              <a:rPr lang="en-US" sz="3600" b="1" dirty="0">
                <a:solidFill>
                  <a:srgbClr val="0000FF"/>
                </a:solidFill>
                <a:latin typeface="Times New Roman" pitchFamily="18" charset="0"/>
                <a:cs typeface="Times New Roman" pitchFamily="18" charset="0"/>
              </a:rPr>
              <a:t>1. </a:t>
            </a:r>
            <a:r>
              <a:rPr lang="en-US" sz="3600" b="1" dirty="0" err="1">
                <a:solidFill>
                  <a:srgbClr val="0000FF"/>
                </a:solidFill>
                <a:latin typeface="Times New Roman" pitchFamily="18" charset="0"/>
                <a:cs typeface="Times New Roman" pitchFamily="18" charset="0"/>
              </a:rPr>
              <a:t>Ví</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dụ</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Văn</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bản</a:t>
            </a:r>
            <a:r>
              <a:rPr lang="en-US" sz="3600" b="1" dirty="0">
                <a:solidFill>
                  <a:srgbClr val="0000FF"/>
                </a:solidFill>
                <a:latin typeface="Times New Roman" pitchFamily="18" charset="0"/>
                <a:cs typeface="Times New Roman" pitchFamily="18" charset="0"/>
              </a:rPr>
              <a:t> </a:t>
            </a:r>
            <a:r>
              <a:rPr lang="en-US" sz="3600" b="1" i="1" dirty="0">
                <a:solidFill>
                  <a:srgbClr val="0000FF"/>
                </a:solidFill>
                <a:latin typeface="Times New Roman" pitchFamily="18" charset="0"/>
                <a:cs typeface="Times New Roman" pitchFamily="18" charset="0"/>
              </a:rPr>
              <a:t>“</a:t>
            </a:r>
            <a:r>
              <a:rPr lang="en-US" sz="3600" b="1" i="1" dirty="0" err="1">
                <a:solidFill>
                  <a:srgbClr val="0000FF"/>
                </a:solidFill>
                <a:latin typeface="Times New Roman" pitchFamily="18" charset="0"/>
                <a:cs typeface="Times New Roman" pitchFamily="18" charset="0"/>
              </a:rPr>
              <a:t>Trong</a:t>
            </a:r>
            <a:r>
              <a:rPr lang="en-US" sz="3600" b="1" i="1" dirty="0">
                <a:solidFill>
                  <a:srgbClr val="0000FF"/>
                </a:solidFill>
                <a:latin typeface="Times New Roman" pitchFamily="18" charset="0"/>
                <a:cs typeface="Times New Roman" pitchFamily="18" charset="0"/>
              </a:rPr>
              <a:t> </a:t>
            </a:r>
            <a:r>
              <a:rPr lang="en-US" sz="3600" b="1" i="1" dirty="0" err="1">
                <a:solidFill>
                  <a:srgbClr val="0000FF"/>
                </a:solidFill>
                <a:latin typeface="Times New Roman" pitchFamily="18" charset="0"/>
                <a:cs typeface="Times New Roman" pitchFamily="18" charset="0"/>
              </a:rPr>
              <a:t>lòng</a:t>
            </a:r>
            <a:r>
              <a:rPr lang="en-US" sz="3600" b="1" i="1" dirty="0">
                <a:solidFill>
                  <a:srgbClr val="0000FF"/>
                </a:solidFill>
                <a:latin typeface="Times New Roman" pitchFamily="18" charset="0"/>
                <a:cs typeface="Times New Roman" pitchFamily="18" charset="0"/>
              </a:rPr>
              <a:t> </a:t>
            </a:r>
            <a:r>
              <a:rPr lang="en-US" sz="3600" b="1" i="1" dirty="0" err="1">
                <a:solidFill>
                  <a:srgbClr val="0000FF"/>
                </a:solidFill>
                <a:latin typeface="Times New Roman" pitchFamily="18" charset="0"/>
                <a:cs typeface="Times New Roman" pitchFamily="18" charset="0"/>
              </a:rPr>
              <a:t>mẹ</a:t>
            </a:r>
            <a:r>
              <a:rPr lang="en-US" sz="3600" b="1" i="1" dirty="0">
                <a:solidFill>
                  <a:srgbClr val="0000FF"/>
                </a:solidFill>
                <a:latin typeface="Times New Roman" pitchFamily="18" charset="0"/>
                <a:cs typeface="Times New Roman" pitchFamily="18" charset="0"/>
              </a:rPr>
              <a:t>”.</a:t>
            </a:r>
            <a:endParaRPr lang="en-US" sz="3600" b="1" dirty="0">
              <a:solidFill>
                <a:srgbClr val="0000FF"/>
              </a:solidFill>
              <a:latin typeface="Times New Roman" pitchFamily="18" charset="0"/>
              <a:cs typeface="Times New Roman" pitchFamily="18" charset="0"/>
            </a:endParaRPr>
          </a:p>
        </p:txBody>
      </p:sp>
      <p:sp>
        <p:nvSpPr>
          <p:cNvPr id="9" name="Rectangle 8"/>
          <p:cNvSpPr/>
          <p:nvPr/>
        </p:nvSpPr>
        <p:spPr>
          <a:xfrm>
            <a:off x="504490" y="2492897"/>
            <a:ext cx="11325707" cy="584775"/>
          </a:xfrm>
          <a:prstGeom prst="rect">
            <a:avLst/>
          </a:prstGeom>
          <a:solidFill>
            <a:srgbClr val="FF0000"/>
          </a:solidFill>
        </p:spPr>
        <p:txBody>
          <a:bodyPr wrap="square">
            <a:spAutoFit/>
          </a:bodyPr>
          <a:lstStyle/>
          <a:p>
            <a:pPr algn="ctr">
              <a:spcBef>
                <a:spcPct val="50000"/>
              </a:spcBef>
            </a:pPr>
            <a:r>
              <a:rPr lang="en-US" sz="3200" b="1">
                <a:solidFill>
                  <a:schemeClr val="bg1"/>
                </a:solidFill>
                <a:latin typeface="Times New Roman" panose="02020603050405020304" pitchFamily="18" charset="0"/>
                <a:cs typeface="Times New Roman" panose="02020603050405020304" pitchFamily="18" charset="0"/>
              </a:rPr>
              <a:t>Hãy chỉ ra những diễn biến tâm trạng của cậu bé Hồng?</a:t>
            </a:r>
            <a:endParaRPr lang="en-US" sz="3200" b="1" dirty="0">
              <a:solidFill>
                <a:schemeClr val="bg1"/>
              </a:solidFill>
              <a:latin typeface="Times New Roman" pitchFamily="18" charset="0"/>
              <a:cs typeface="Times New Roman" panose="02020603050405020304" pitchFamily="18" charset="0"/>
            </a:endParaRPr>
          </a:p>
        </p:txBody>
      </p:sp>
      <p:sp>
        <p:nvSpPr>
          <p:cNvPr id="10" name="Title 1"/>
          <p:cNvSpPr txBox="1">
            <a:spLocks/>
          </p:cNvSpPr>
          <p:nvPr/>
        </p:nvSpPr>
        <p:spPr>
          <a:xfrm>
            <a:off x="3361283" y="1"/>
            <a:ext cx="6349280" cy="66438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a:latin typeface="Times New Roman" panose="02020603050405020304" pitchFamily="18" charset="0"/>
                <a:cs typeface="Times New Roman" panose="02020603050405020304" pitchFamily="18" charset="0"/>
              </a:rPr>
              <a:t>BỐ </a:t>
            </a:r>
            <a:r>
              <a:rPr lang="en-US" b="1" dirty="0">
                <a:latin typeface="Times New Roman" panose="02020603050405020304" pitchFamily="18" charset="0"/>
                <a:cs typeface="Times New Roman" panose="02020603050405020304" pitchFamily="18" charset="0"/>
              </a:rPr>
              <a:t>CỤC CỦA VĂN BẢN</a:t>
            </a:r>
          </a:p>
        </p:txBody>
      </p:sp>
      <p:sp>
        <p:nvSpPr>
          <p:cNvPr id="11" name="TextBox 10"/>
          <p:cNvSpPr txBox="1"/>
          <p:nvPr/>
        </p:nvSpPr>
        <p:spPr>
          <a:xfrm>
            <a:off x="108777" y="1034348"/>
            <a:ext cx="12158924" cy="662140"/>
          </a:xfrm>
          <a:prstGeom prst="rect">
            <a:avLst/>
          </a:prstGeom>
          <a:noFill/>
        </p:spPr>
        <p:txBody>
          <a:bodyPr wrap="square" lIns="107095" tIns="53548" rIns="107095" bIns="53548" rtlCol="0">
            <a:spAutoFit/>
          </a:bodyPr>
          <a:lstStyle/>
          <a:p>
            <a:r>
              <a:rPr lang="en-US" sz="3600" b="1">
                <a:solidFill>
                  <a:srgbClr val="FF0000"/>
                </a:solidFill>
                <a:latin typeface="Times New Roman" pitchFamily="18" charset="0"/>
                <a:cs typeface="Times New Roman" pitchFamily="18" charset="0"/>
              </a:rPr>
              <a:t>II. Cách bố trí, sắp xếp nội dung phần thân bài của văn bản.</a:t>
            </a:r>
          </a:p>
        </p:txBody>
      </p:sp>
    </p:spTree>
    <p:extLst>
      <p:ext uri="{BB962C8B-B14F-4D97-AF65-F5344CB8AC3E}">
        <p14:creationId xmlns:p14="http://schemas.microsoft.com/office/powerpoint/2010/main" val="3905050504"/>
      </p:ext>
    </p:extLst>
  </p:cSld>
  <p:clrMapOvr>
    <a:masterClrMapping/>
  </p:clrMapOvr>
  <mc:AlternateContent xmlns:mc="http://schemas.openxmlformats.org/markup-compatibility/2006" xmlns:p14="http://schemas.microsoft.com/office/powerpoint/2010/main">
    <mc:Choice Requires="p14">
      <p:transition spd="slow" p14:dur="110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290">
                                          <p:stCondLst>
                                            <p:cond delay="0"/>
                                          </p:stCondLst>
                                        </p:cTn>
                                        <p:tgtEl>
                                          <p:spTgt spid="9"/>
                                        </p:tgtEl>
                                      </p:cBhvr>
                                    </p:animEffect>
                                    <p:anim calcmode="lin" valueType="num">
                                      <p:cBhvr>
                                        <p:cTn id="16" dur="911"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7" dur="332"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8" dur="332" tmFilter="0, 0; 0.125,0.2665; 0.25,0.4; 0.375,0.465; 0.5,0.5;  0.625,0.535; 0.75,0.6; 0.875,0.7335; 1,1">
                                          <p:stCondLst>
                                            <p:cond delay="332"/>
                                          </p:stCondLst>
                                        </p:cTn>
                                        <p:tgtEl>
                                          <p:spTgt spid="9"/>
                                        </p:tgtEl>
                                        <p:attrNameLst>
                                          <p:attrName>ppt_y</p:attrName>
                                        </p:attrNameLst>
                                      </p:cBhvr>
                                      <p:tavLst>
                                        <p:tav tm="0" fmla="#ppt_y-sin(pi*$)/9">
                                          <p:val>
                                            <p:fltVal val="0"/>
                                          </p:val>
                                        </p:tav>
                                        <p:tav tm="100000">
                                          <p:val>
                                            <p:fltVal val="1"/>
                                          </p:val>
                                        </p:tav>
                                      </p:tavLst>
                                    </p:anim>
                                    <p:anim calcmode="lin" valueType="num">
                                      <p:cBhvr>
                                        <p:cTn id="19" dur="166" tmFilter="0, 0; 0.125,0.2665; 0.25,0.4; 0.375,0.465; 0.5,0.5;  0.625,0.535; 0.75,0.6; 0.875,0.7335; 1,1">
                                          <p:stCondLst>
                                            <p:cond delay="662"/>
                                          </p:stCondLst>
                                        </p:cTn>
                                        <p:tgtEl>
                                          <p:spTgt spid="9"/>
                                        </p:tgtEl>
                                        <p:attrNameLst>
                                          <p:attrName>ppt_y</p:attrName>
                                        </p:attrNameLst>
                                      </p:cBhvr>
                                      <p:tavLst>
                                        <p:tav tm="0" fmla="#ppt_y-sin(pi*$)/27">
                                          <p:val>
                                            <p:fltVal val="0"/>
                                          </p:val>
                                        </p:tav>
                                        <p:tav tm="100000">
                                          <p:val>
                                            <p:fltVal val="1"/>
                                          </p:val>
                                        </p:tav>
                                      </p:tavLst>
                                    </p:anim>
                                    <p:anim calcmode="lin" valueType="num">
                                      <p:cBhvr>
                                        <p:cTn id="20" dur="82" tmFilter="0, 0; 0.125,0.2665; 0.25,0.4; 0.375,0.465; 0.5,0.5;  0.625,0.535; 0.75,0.6; 0.875,0.7335; 1,1">
                                          <p:stCondLst>
                                            <p:cond delay="828"/>
                                          </p:stCondLst>
                                        </p:cTn>
                                        <p:tgtEl>
                                          <p:spTgt spid="9"/>
                                        </p:tgtEl>
                                        <p:attrNameLst>
                                          <p:attrName>ppt_y</p:attrName>
                                        </p:attrNameLst>
                                      </p:cBhvr>
                                      <p:tavLst>
                                        <p:tav tm="0" fmla="#ppt_y-sin(pi*$)/81">
                                          <p:val>
                                            <p:fltVal val="0"/>
                                          </p:val>
                                        </p:tav>
                                        <p:tav tm="100000">
                                          <p:val>
                                            <p:fltVal val="1"/>
                                          </p:val>
                                        </p:tav>
                                      </p:tavLst>
                                    </p:anim>
                                    <p:animScale>
                                      <p:cBhvr>
                                        <p:cTn id="21" dur="13">
                                          <p:stCondLst>
                                            <p:cond delay="325"/>
                                          </p:stCondLst>
                                        </p:cTn>
                                        <p:tgtEl>
                                          <p:spTgt spid="9"/>
                                        </p:tgtEl>
                                      </p:cBhvr>
                                      <p:to x="100000" y="60000"/>
                                    </p:animScale>
                                    <p:animScale>
                                      <p:cBhvr>
                                        <p:cTn id="22" dur="83" decel="50000">
                                          <p:stCondLst>
                                            <p:cond delay="338"/>
                                          </p:stCondLst>
                                        </p:cTn>
                                        <p:tgtEl>
                                          <p:spTgt spid="9"/>
                                        </p:tgtEl>
                                      </p:cBhvr>
                                      <p:to x="100000" y="100000"/>
                                    </p:animScale>
                                    <p:animScale>
                                      <p:cBhvr>
                                        <p:cTn id="23" dur="13">
                                          <p:stCondLst>
                                            <p:cond delay="656"/>
                                          </p:stCondLst>
                                        </p:cTn>
                                        <p:tgtEl>
                                          <p:spTgt spid="9"/>
                                        </p:tgtEl>
                                      </p:cBhvr>
                                      <p:to x="100000" y="80000"/>
                                    </p:animScale>
                                    <p:animScale>
                                      <p:cBhvr>
                                        <p:cTn id="24" dur="83" decel="50000">
                                          <p:stCondLst>
                                            <p:cond delay="669"/>
                                          </p:stCondLst>
                                        </p:cTn>
                                        <p:tgtEl>
                                          <p:spTgt spid="9"/>
                                        </p:tgtEl>
                                      </p:cBhvr>
                                      <p:to x="100000" y="100000"/>
                                    </p:animScale>
                                    <p:animScale>
                                      <p:cBhvr>
                                        <p:cTn id="25" dur="13">
                                          <p:stCondLst>
                                            <p:cond delay="821"/>
                                          </p:stCondLst>
                                        </p:cTn>
                                        <p:tgtEl>
                                          <p:spTgt spid="9"/>
                                        </p:tgtEl>
                                      </p:cBhvr>
                                      <p:to x="100000" y="90000"/>
                                    </p:animScale>
                                    <p:animScale>
                                      <p:cBhvr>
                                        <p:cTn id="26" dur="83" decel="50000">
                                          <p:stCondLst>
                                            <p:cond delay="834"/>
                                          </p:stCondLst>
                                        </p:cTn>
                                        <p:tgtEl>
                                          <p:spTgt spid="9"/>
                                        </p:tgtEl>
                                      </p:cBhvr>
                                      <p:to x="100000" y="100000"/>
                                    </p:animScale>
                                    <p:animScale>
                                      <p:cBhvr>
                                        <p:cTn id="27" dur="13">
                                          <p:stCondLst>
                                            <p:cond delay="904"/>
                                          </p:stCondLst>
                                        </p:cTn>
                                        <p:tgtEl>
                                          <p:spTgt spid="9"/>
                                        </p:tgtEl>
                                      </p:cBhvr>
                                      <p:to x="100000" y="95000"/>
                                    </p:animScale>
                                    <p:animScale>
                                      <p:cBhvr>
                                        <p:cTn id="28" dur="83" decel="50000">
                                          <p:stCondLst>
                                            <p:cond delay="917"/>
                                          </p:stCondLst>
                                        </p:cTn>
                                        <p:tgtEl>
                                          <p:spTgt spid="9"/>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6" presetClass="entr" presetSubtype="32"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circle(out)">
                                      <p:cBhvr>
                                        <p:cTn id="33"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animBg="1"/>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1052736"/>
            <a:ext cx="12195175" cy="108012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3200" b="1">
                <a:solidFill>
                  <a:schemeClr val="bg1"/>
                </a:solidFill>
                <a:latin typeface="Times New Roman" panose="02020603050405020304" pitchFamily="18" charset="0"/>
                <a:cs typeface="Times New Roman" panose="02020603050405020304" pitchFamily="18" charset="0"/>
              </a:rPr>
              <a:t>Khi </a:t>
            </a:r>
            <a:r>
              <a:rPr lang="en-US" sz="3200" b="1" dirty="0" err="1">
                <a:solidFill>
                  <a:schemeClr val="bg1"/>
                </a:solidFill>
                <a:latin typeface="Times New Roman" panose="02020603050405020304" pitchFamily="18" charset="0"/>
                <a:cs typeface="Times New Roman" panose="02020603050405020304" pitchFamily="18" charset="0"/>
              </a:rPr>
              <a:t>tả</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người</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vật</a:t>
            </a:r>
            <a:r>
              <a:rPr lang="en-US" sz="3200" b="1" dirty="0">
                <a:solidFill>
                  <a:schemeClr val="bg1"/>
                </a:solidFill>
                <a:latin typeface="Times New Roman" panose="02020603050405020304" pitchFamily="18" charset="0"/>
                <a:cs typeface="Times New Roman" panose="02020603050405020304" pitchFamily="18" charset="0"/>
              </a:rPr>
              <a:t>, con </a:t>
            </a:r>
            <a:r>
              <a:rPr lang="en-US" sz="3200" b="1" dirty="0" err="1">
                <a:solidFill>
                  <a:schemeClr val="bg1"/>
                </a:solidFill>
                <a:latin typeface="Times New Roman" panose="02020603050405020304" pitchFamily="18" charset="0"/>
                <a:cs typeface="Times New Roman" panose="02020603050405020304" pitchFamily="18" charset="0"/>
              </a:rPr>
              <a:t>vật</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phong</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cảnh</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em</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sẽ</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lần</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lượt</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miêu</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tả</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theo</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trình</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tự</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nào</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Hãy</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kể</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một</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số</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trình</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tự</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thường</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gặp</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mà</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em</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err="1">
                <a:solidFill>
                  <a:schemeClr val="bg1"/>
                </a:solidFill>
                <a:latin typeface="Times New Roman" panose="02020603050405020304" pitchFamily="18" charset="0"/>
                <a:cs typeface="Times New Roman" panose="02020603050405020304" pitchFamily="18" charset="0"/>
              </a:rPr>
              <a:t>biết</a:t>
            </a:r>
            <a:r>
              <a:rPr lang="en-US" sz="3200" b="1">
                <a:solidFill>
                  <a:schemeClr val="bg1"/>
                </a:solidFill>
                <a:latin typeface="Times New Roman" panose="02020603050405020304" pitchFamily="18" charset="0"/>
                <a:cs typeface="Times New Roman" panose="02020603050405020304" pitchFamily="18" charset="0"/>
              </a:rPr>
              <a:t>.</a:t>
            </a:r>
          </a:p>
          <a:p>
            <a:pPr algn="just"/>
            <a:br>
              <a:rPr lang="en-US" sz="2800" dirty="0">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p:txBody>
      </p:sp>
      <p:sp>
        <p:nvSpPr>
          <p:cNvPr id="4" name="Title 1"/>
          <p:cNvSpPr txBox="1">
            <a:spLocks/>
          </p:cNvSpPr>
          <p:nvPr/>
        </p:nvSpPr>
        <p:spPr>
          <a:xfrm>
            <a:off x="3361283" y="1"/>
            <a:ext cx="6349280" cy="66438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a:latin typeface="Times New Roman" panose="02020603050405020304" pitchFamily="18" charset="0"/>
                <a:cs typeface="Times New Roman" panose="02020603050405020304" pitchFamily="18" charset="0"/>
              </a:rPr>
              <a:t>BỐ </a:t>
            </a:r>
            <a:r>
              <a:rPr lang="en-US" b="1" dirty="0">
                <a:latin typeface="Times New Roman" panose="02020603050405020304" pitchFamily="18" charset="0"/>
                <a:cs typeface="Times New Roman" panose="02020603050405020304" pitchFamily="18" charset="0"/>
              </a:rPr>
              <a:t>CỤC CỦA VĂN BẢN</a:t>
            </a:r>
          </a:p>
        </p:txBody>
      </p:sp>
      <p:sp>
        <p:nvSpPr>
          <p:cNvPr id="5" name="TextBox 4"/>
          <p:cNvSpPr txBox="1"/>
          <p:nvPr/>
        </p:nvSpPr>
        <p:spPr>
          <a:xfrm>
            <a:off x="-3087" y="3564056"/>
            <a:ext cx="3508387" cy="1754326"/>
          </a:xfrm>
          <a:prstGeom prst="rect">
            <a:avLst/>
          </a:prstGeom>
          <a:solidFill>
            <a:srgbClr val="FFFF00"/>
          </a:solidFill>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sz="3600" b="1" dirty="0" err="1">
                <a:solidFill>
                  <a:schemeClr val="tx1"/>
                </a:solidFill>
                <a:latin typeface="Times New Roman" panose="02020603050405020304" pitchFamily="18" charset="0"/>
                <a:cs typeface="Times New Roman" panose="02020603050405020304" pitchFamily="18" charset="0"/>
              </a:rPr>
              <a:t>Trình</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tự</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miêu</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tả</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người</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vật</a:t>
            </a:r>
            <a:r>
              <a:rPr lang="en-US" sz="3600" b="1" dirty="0">
                <a:solidFill>
                  <a:schemeClr val="tx1"/>
                </a:solidFill>
                <a:latin typeface="Times New Roman" panose="02020603050405020304" pitchFamily="18" charset="0"/>
                <a:cs typeface="Times New Roman" panose="02020603050405020304" pitchFamily="18" charset="0"/>
              </a:rPr>
              <a:t>, </a:t>
            </a:r>
          </a:p>
          <a:p>
            <a:pPr algn="ctr"/>
            <a:r>
              <a:rPr lang="en-US" sz="3600" b="1">
                <a:solidFill>
                  <a:schemeClr val="tx1"/>
                </a:solidFill>
                <a:latin typeface="Times New Roman" panose="02020603050405020304" pitchFamily="18" charset="0"/>
                <a:cs typeface="Times New Roman" panose="02020603050405020304" pitchFamily="18" charset="0"/>
              </a:rPr>
              <a:t>phong </a:t>
            </a:r>
            <a:r>
              <a:rPr lang="en-US" sz="3600" b="1" dirty="0" err="1">
                <a:solidFill>
                  <a:schemeClr val="tx1"/>
                </a:solidFill>
                <a:latin typeface="Times New Roman" panose="02020603050405020304" pitchFamily="18" charset="0"/>
                <a:cs typeface="Times New Roman" panose="02020603050405020304" pitchFamily="18" charset="0"/>
              </a:rPr>
              <a:t>cảnh</a:t>
            </a:r>
            <a:endParaRPr lang="en-US" sz="3600" b="1" dirty="0">
              <a:solidFill>
                <a:schemeClr val="tx1"/>
              </a:solidFill>
              <a:latin typeface="Times New Roman" panose="02020603050405020304" pitchFamily="18" charset="0"/>
              <a:cs typeface="Times New Roman" panose="02020603050405020304" pitchFamily="18" charset="0"/>
            </a:endParaRPr>
          </a:p>
        </p:txBody>
      </p:sp>
      <p:sp>
        <p:nvSpPr>
          <p:cNvPr id="7" name="TextBox 6"/>
          <p:cNvSpPr txBox="1"/>
          <p:nvPr/>
        </p:nvSpPr>
        <p:spPr>
          <a:xfrm flipH="1">
            <a:off x="5233491" y="2275788"/>
            <a:ext cx="5472609" cy="1200329"/>
          </a:xfrm>
          <a:prstGeom prst="rect">
            <a:avLst/>
          </a:prstGeom>
          <a:solidFill>
            <a:srgbClr val="66FF66"/>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3600" b="1" dirty="0" err="1">
                <a:solidFill>
                  <a:schemeClr val="tx1"/>
                </a:solidFill>
                <a:latin typeface="Times New Roman" pitchFamily="18" charset="0"/>
                <a:cs typeface="Times New Roman" panose="02020603050405020304" pitchFamily="18" charset="0"/>
              </a:rPr>
              <a:t>Sắp</a:t>
            </a:r>
            <a:r>
              <a:rPr lang="en-US" sz="3600" b="1" dirty="0">
                <a:solidFill>
                  <a:schemeClr val="tx1"/>
                </a:solidFill>
                <a:latin typeface="Times New Roman"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xếp</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theo</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thứ</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tự</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không</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gian</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a:solidFill>
                  <a:schemeClr val="tx1"/>
                </a:solidFill>
                <a:latin typeface="Times New Roman" panose="02020603050405020304" pitchFamily="18" charset="0"/>
                <a:cs typeface="Times New Roman" panose="02020603050405020304" pitchFamily="18" charset="0"/>
                <a:sym typeface="Wingdings" pitchFamily="2" charset="2"/>
              </a:rPr>
              <a:t> </a:t>
            </a:r>
            <a:r>
              <a:rPr lang="en-US" sz="3600" b="1" i="1" dirty="0" err="1">
                <a:solidFill>
                  <a:schemeClr val="tx1"/>
                </a:solidFill>
                <a:latin typeface="Times New Roman" panose="02020603050405020304" pitchFamily="18" charset="0"/>
                <a:cs typeface="Times New Roman" panose="02020603050405020304" pitchFamily="18" charset="0"/>
              </a:rPr>
              <a:t>tả</a:t>
            </a:r>
            <a:r>
              <a:rPr lang="en-US" sz="3600" b="1" i="1" dirty="0">
                <a:solidFill>
                  <a:schemeClr val="tx1"/>
                </a:solidFill>
                <a:latin typeface="Times New Roman" panose="02020603050405020304" pitchFamily="18" charset="0"/>
                <a:cs typeface="Times New Roman" panose="02020603050405020304" pitchFamily="18" charset="0"/>
              </a:rPr>
              <a:t> </a:t>
            </a:r>
            <a:r>
              <a:rPr lang="en-US" sz="3600" b="1" i="1" dirty="0" err="1">
                <a:solidFill>
                  <a:schemeClr val="tx1"/>
                </a:solidFill>
                <a:latin typeface="Times New Roman" panose="02020603050405020304" pitchFamily="18" charset="0"/>
                <a:cs typeface="Times New Roman" panose="02020603050405020304" pitchFamily="18" charset="0"/>
              </a:rPr>
              <a:t>phong</a:t>
            </a:r>
            <a:r>
              <a:rPr lang="en-US" sz="3600" b="1" i="1" dirty="0">
                <a:solidFill>
                  <a:schemeClr val="tx1"/>
                </a:solidFill>
                <a:latin typeface="Times New Roman" panose="02020603050405020304" pitchFamily="18" charset="0"/>
                <a:cs typeface="Times New Roman" panose="02020603050405020304" pitchFamily="18" charset="0"/>
              </a:rPr>
              <a:t> </a:t>
            </a:r>
            <a:r>
              <a:rPr lang="en-US" sz="3600" b="1" i="1" dirty="0" err="1">
                <a:solidFill>
                  <a:schemeClr val="tx1"/>
                </a:solidFill>
                <a:latin typeface="Times New Roman" panose="02020603050405020304" pitchFamily="18" charset="0"/>
                <a:cs typeface="Times New Roman" panose="02020603050405020304" pitchFamily="18" charset="0"/>
              </a:rPr>
              <a:t>cảnh</a:t>
            </a:r>
            <a:endParaRPr lang="en-US" sz="3600" b="1" i="1" dirty="0">
              <a:solidFill>
                <a:schemeClr val="tx1"/>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5246143" y="3645025"/>
            <a:ext cx="5459955" cy="1200329"/>
          </a:xfrm>
          <a:prstGeom prst="rect">
            <a:avLst/>
          </a:prstGeom>
          <a:solidFill>
            <a:srgbClr val="66FF66"/>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3600" b="1" err="1">
                <a:solidFill>
                  <a:schemeClr val="tx1"/>
                </a:solidFill>
                <a:latin typeface="Times New Roman" pitchFamily="18" charset="0"/>
                <a:cs typeface="Times New Roman" panose="02020603050405020304" pitchFamily="18" charset="0"/>
              </a:rPr>
              <a:t>Chỉnh</a:t>
            </a:r>
            <a:r>
              <a:rPr lang="en-US" sz="3600" b="1">
                <a:solidFill>
                  <a:schemeClr val="tx1"/>
                </a:solidFill>
                <a:latin typeface="Times New Roman" panose="02020603050405020304" pitchFamily="18" charset="0"/>
                <a:cs typeface="Times New Roman" panose="02020603050405020304" pitchFamily="18" charset="0"/>
              </a:rPr>
              <a:t> thể - bộ </a:t>
            </a:r>
            <a:r>
              <a:rPr lang="en-US" sz="3600" b="1" err="1">
                <a:solidFill>
                  <a:schemeClr val="tx1"/>
                </a:solidFill>
                <a:latin typeface="Times New Roman" panose="02020603050405020304" pitchFamily="18" charset="0"/>
                <a:cs typeface="Times New Roman" panose="02020603050405020304" pitchFamily="18" charset="0"/>
              </a:rPr>
              <a:t>phận</a:t>
            </a:r>
            <a:r>
              <a:rPr lang="en-US" sz="3600" b="1">
                <a:solidFill>
                  <a:schemeClr val="tx1"/>
                </a:solidFill>
                <a:latin typeface="Times New Roman" panose="02020603050405020304" pitchFamily="18" charset="0"/>
                <a:cs typeface="Times New Roman" panose="02020603050405020304" pitchFamily="18" charset="0"/>
              </a:rPr>
              <a:t> </a:t>
            </a:r>
          </a:p>
          <a:p>
            <a:r>
              <a:rPr lang="en-US" sz="3600" b="1">
                <a:solidFill>
                  <a:schemeClr val="tx1"/>
                </a:solidFill>
                <a:latin typeface="Times New Roman" panose="02020603050405020304" pitchFamily="18" charset="0"/>
                <a:cs typeface="Times New Roman" panose="02020603050405020304" pitchFamily="18" charset="0"/>
                <a:sym typeface="Wingdings" pitchFamily="2" charset="2"/>
              </a:rPr>
              <a:t> </a:t>
            </a:r>
            <a:r>
              <a:rPr lang="en-US" sz="3600" b="1" i="1">
                <a:solidFill>
                  <a:schemeClr val="tx1"/>
                </a:solidFill>
                <a:latin typeface="Times New Roman" panose="02020603050405020304" pitchFamily="18" charset="0"/>
                <a:cs typeface="Times New Roman" panose="02020603050405020304" pitchFamily="18" charset="0"/>
              </a:rPr>
              <a:t>tả </a:t>
            </a:r>
            <a:r>
              <a:rPr lang="en-US" sz="3600" b="1" i="1" dirty="0" err="1">
                <a:solidFill>
                  <a:schemeClr val="tx1"/>
                </a:solidFill>
                <a:latin typeface="Times New Roman" panose="02020603050405020304" pitchFamily="18" charset="0"/>
                <a:cs typeface="Times New Roman" panose="02020603050405020304" pitchFamily="18" charset="0"/>
              </a:rPr>
              <a:t>người</a:t>
            </a:r>
            <a:r>
              <a:rPr lang="en-US" sz="3600" b="1" i="1" dirty="0">
                <a:solidFill>
                  <a:schemeClr val="tx1"/>
                </a:solidFill>
                <a:latin typeface="Times New Roman" panose="02020603050405020304" pitchFamily="18" charset="0"/>
                <a:cs typeface="Times New Roman" panose="02020603050405020304" pitchFamily="18" charset="0"/>
              </a:rPr>
              <a:t>, </a:t>
            </a:r>
            <a:r>
              <a:rPr lang="en-US" sz="3600" b="1" i="1" dirty="0" err="1">
                <a:solidFill>
                  <a:schemeClr val="tx1"/>
                </a:solidFill>
                <a:latin typeface="Times New Roman" panose="02020603050405020304" pitchFamily="18" charset="0"/>
                <a:cs typeface="Times New Roman" panose="02020603050405020304" pitchFamily="18" charset="0"/>
              </a:rPr>
              <a:t>vật</a:t>
            </a:r>
            <a:r>
              <a:rPr lang="en-US" sz="3600" b="1" i="1" dirty="0">
                <a:solidFill>
                  <a:schemeClr val="tx1"/>
                </a:solidFill>
                <a:latin typeface="Times New Roman" panose="02020603050405020304" pitchFamily="18" charset="0"/>
                <a:cs typeface="Times New Roman" panose="02020603050405020304" pitchFamily="18" charset="0"/>
              </a:rPr>
              <a:t>, </a:t>
            </a:r>
            <a:r>
              <a:rPr lang="en-US" sz="3600" b="1" i="1">
                <a:solidFill>
                  <a:schemeClr val="tx1"/>
                </a:solidFill>
                <a:latin typeface="Times New Roman" panose="02020603050405020304" pitchFamily="18" charset="0"/>
                <a:cs typeface="Times New Roman" panose="02020603050405020304" pitchFamily="18" charset="0"/>
              </a:rPr>
              <a:t>con vật</a:t>
            </a:r>
            <a:endParaRPr lang="en-US" sz="3600" b="1" i="1" dirty="0">
              <a:solidFill>
                <a:schemeClr val="tx1"/>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5248464" y="5028353"/>
            <a:ext cx="5457634" cy="1200329"/>
          </a:xfrm>
          <a:prstGeom prst="rect">
            <a:avLst/>
          </a:prstGeom>
          <a:solidFill>
            <a:srgbClr val="66FF66"/>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3600" b="1" dirty="0" err="1">
                <a:solidFill>
                  <a:schemeClr val="tx1"/>
                </a:solidFill>
                <a:latin typeface="Times New Roman" pitchFamily="18" charset="0"/>
                <a:cs typeface="Times New Roman" pitchFamily="18" charset="0"/>
              </a:rPr>
              <a:t>Tình</a:t>
            </a:r>
            <a:r>
              <a:rPr lang="en-US" sz="3600" b="1" dirty="0">
                <a:solidFill>
                  <a:schemeClr val="tx1"/>
                </a:solidFill>
                <a:latin typeface="Times New Roman" pitchFamily="18" charset="0"/>
                <a:cs typeface="Times New Roman" pitchFamily="18" charset="0"/>
              </a:rPr>
              <a:t> </a:t>
            </a:r>
            <a:r>
              <a:rPr lang="en-US" sz="3600" b="1" dirty="0" err="1">
                <a:solidFill>
                  <a:schemeClr val="tx1"/>
                </a:solidFill>
                <a:latin typeface="Times New Roman" pitchFamily="18" charset="0"/>
                <a:cs typeface="Times New Roman" pitchFamily="18" charset="0"/>
              </a:rPr>
              <a:t>cảm</a:t>
            </a:r>
            <a:r>
              <a:rPr lang="en-US" sz="3600" b="1" dirty="0">
                <a:solidFill>
                  <a:schemeClr val="tx1"/>
                </a:solidFill>
                <a:latin typeface="Times New Roman" pitchFamily="18" charset="0"/>
                <a:cs typeface="Times New Roman" pitchFamily="18" charset="0"/>
              </a:rPr>
              <a:t>, </a:t>
            </a:r>
            <a:r>
              <a:rPr lang="en-US" sz="3600" b="1" dirty="0" err="1">
                <a:solidFill>
                  <a:schemeClr val="tx1"/>
                </a:solidFill>
                <a:latin typeface="Times New Roman" pitchFamily="18" charset="0"/>
                <a:cs typeface="Times New Roman" pitchFamily="18" charset="0"/>
              </a:rPr>
              <a:t>cảm</a:t>
            </a:r>
            <a:r>
              <a:rPr lang="en-US" sz="3600" b="1" dirty="0">
                <a:solidFill>
                  <a:schemeClr val="tx1"/>
                </a:solidFill>
                <a:latin typeface="Times New Roman" pitchFamily="18" charset="0"/>
                <a:cs typeface="Times New Roman" pitchFamily="18" charset="0"/>
              </a:rPr>
              <a:t> </a:t>
            </a:r>
            <a:r>
              <a:rPr lang="en-US" sz="3600" b="1" dirty="0" err="1">
                <a:solidFill>
                  <a:schemeClr val="tx1"/>
                </a:solidFill>
                <a:latin typeface="Times New Roman" pitchFamily="18" charset="0"/>
                <a:cs typeface="Times New Roman" pitchFamily="18" charset="0"/>
              </a:rPr>
              <a:t>xúc</a:t>
            </a:r>
            <a:r>
              <a:rPr lang="en-US" sz="3600" b="1" dirty="0">
                <a:solidFill>
                  <a:schemeClr val="tx1"/>
                </a:solidFill>
                <a:latin typeface="Times New Roman" pitchFamily="18" charset="0"/>
                <a:cs typeface="Times New Roman" pitchFamily="18" charset="0"/>
              </a:rPr>
              <a:t> </a:t>
            </a:r>
          </a:p>
          <a:p>
            <a:r>
              <a:rPr lang="en-US" sz="3600" b="1" dirty="0">
                <a:solidFill>
                  <a:schemeClr val="tx1"/>
                </a:solidFill>
                <a:latin typeface="Times New Roman" pitchFamily="18" charset="0"/>
                <a:cs typeface="Times New Roman" pitchFamily="18" charset="0"/>
                <a:sym typeface="Wingdings" pitchFamily="2" charset="2"/>
              </a:rPr>
              <a:t> </a:t>
            </a:r>
            <a:r>
              <a:rPr lang="en-US" sz="3600" b="1" i="1" dirty="0" err="1">
                <a:solidFill>
                  <a:schemeClr val="tx1"/>
                </a:solidFill>
                <a:latin typeface="Times New Roman" pitchFamily="18" charset="0"/>
                <a:cs typeface="Times New Roman" pitchFamily="18" charset="0"/>
                <a:sym typeface="Wingdings" pitchFamily="2" charset="2"/>
              </a:rPr>
              <a:t>t</a:t>
            </a:r>
            <a:r>
              <a:rPr lang="en-US" sz="3600" b="1" i="1" dirty="0" err="1">
                <a:solidFill>
                  <a:schemeClr val="tx1"/>
                </a:solidFill>
                <a:latin typeface="Times New Roman" pitchFamily="18" charset="0"/>
                <a:cs typeface="Times New Roman" pitchFamily="18" charset="0"/>
              </a:rPr>
              <a:t>ả</a:t>
            </a:r>
            <a:r>
              <a:rPr lang="en-US" sz="3600" b="1" i="1" dirty="0">
                <a:solidFill>
                  <a:schemeClr val="tx1"/>
                </a:solidFill>
                <a:latin typeface="Times New Roman" pitchFamily="18" charset="0"/>
                <a:cs typeface="Times New Roman" pitchFamily="18" charset="0"/>
              </a:rPr>
              <a:t> </a:t>
            </a:r>
            <a:r>
              <a:rPr lang="en-US" sz="3600" b="1" i="1" dirty="0" err="1">
                <a:solidFill>
                  <a:schemeClr val="tx1"/>
                </a:solidFill>
                <a:latin typeface="Times New Roman" pitchFamily="18" charset="0"/>
                <a:cs typeface="Times New Roman" pitchFamily="18" charset="0"/>
              </a:rPr>
              <a:t>người</a:t>
            </a:r>
            <a:endParaRPr lang="en-US" sz="3600" b="1" i="1" dirty="0">
              <a:solidFill>
                <a:schemeClr val="tx1"/>
              </a:solidFill>
              <a:latin typeface="Times New Roman" pitchFamily="18" charset="0"/>
              <a:cs typeface="Times New Roman" pitchFamily="18" charset="0"/>
            </a:endParaRPr>
          </a:p>
        </p:txBody>
      </p:sp>
      <p:cxnSp>
        <p:nvCxnSpPr>
          <p:cNvPr id="12" name="Straight Arrow Connector 11"/>
          <p:cNvCxnSpPr>
            <a:stCxn id="5" idx="3"/>
            <a:endCxn id="9" idx="1"/>
          </p:cNvCxnSpPr>
          <p:nvPr/>
        </p:nvCxnSpPr>
        <p:spPr>
          <a:xfrm flipV="1">
            <a:off x="3505300" y="4245190"/>
            <a:ext cx="1740843" cy="196029"/>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14" name="Straight Arrow Connector 13"/>
          <p:cNvCxnSpPr>
            <a:stCxn id="5" idx="3"/>
            <a:endCxn id="7" idx="3"/>
          </p:cNvCxnSpPr>
          <p:nvPr/>
        </p:nvCxnSpPr>
        <p:spPr>
          <a:xfrm flipV="1">
            <a:off x="3505300" y="2875953"/>
            <a:ext cx="1728191" cy="1565266"/>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15" name="Straight Arrow Connector 14"/>
          <p:cNvCxnSpPr>
            <a:stCxn id="5" idx="3"/>
            <a:endCxn id="11" idx="1"/>
          </p:cNvCxnSpPr>
          <p:nvPr/>
        </p:nvCxnSpPr>
        <p:spPr>
          <a:xfrm>
            <a:off x="3505300" y="4441219"/>
            <a:ext cx="1743164" cy="1187299"/>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10409825"/>
      </p:ext>
    </p:extLst>
  </p:cSld>
  <p:clrMapOvr>
    <a:masterClrMapping/>
  </p:clrMapOvr>
  <mc:AlternateContent xmlns:mc="http://schemas.openxmlformats.org/markup-compatibility/2006" xmlns:p14="http://schemas.microsoft.com/office/powerpoint/2010/main">
    <mc:Choice Requires="p14">
      <p:transition spd="slow" p14:dur="110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5"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ppt_w</p:attrName>
                                        </p:attrNameLst>
                                      </p:cBhvr>
                                      <p:tavLst>
                                        <p:tav tm="0" fmla="#ppt_w*sin(2.5*pi*$)">
                                          <p:val>
                                            <p:fltVal val="0"/>
                                          </p:val>
                                        </p:tav>
                                        <p:tav tm="100000">
                                          <p:val>
                                            <p:fltVal val="1"/>
                                          </p:val>
                                        </p:tav>
                                      </p:tavLst>
                                    </p:anim>
                                    <p:anim calcmode="lin" valueType="num">
                                      <p:cBhvr>
                                        <p:cTn id="15" dur="1000" fill="hold"/>
                                        <p:tgtEl>
                                          <p:spTgt spid="5"/>
                                        </p:tgtEl>
                                        <p:attrNameLst>
                                          <p:attrName>ppt_h</p:attrName>
                                        </p:attrNameLst>
                                      </p:cBhvr>
                                      <p:tavLst>
                                        <p:tav tm="0">
                                          <p:val>
                                            <p:strVal val="#ppt_h"/>
                                          </p:val>
                                        </p:tav>
                                        <p:tav tm="100000">
                                          <p:val>
                                            <p:strVal val="#ppt_h"/>
                                          </p:val>
                                        </p:tav>
                                      </p:tavLst>
                                    </p:anim>
                                  </p:childTnLst>
                                </p:cTn>
                              </p:par>
                              <p:par>
                                <p:cTn id="16" presetID="45" presetClass="entr" presetSubtype="0"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1000"/>
                                        <p:tgtEl>
                                          <p:spTgt spid="14"/>
                                        </p:tgtEl>
                                      </p:cBhvr>
                                    </p:animEffect>
                                    <p:anim calcmode="lin" valueType="num">
                                      <p:cBhvr>
                                        <p:cTn id="19" dur="1000" fill="hold"/>
                                        <p:tgtEl>
                                          <p:spTgt spid="14"/>
                                        </p:tgtEl>
                                        <p:attrNameLst>
                                          <p:attrName>ppt_w</p:attrName>
                                        </p:attrNameLst>
                                      </p:cBhvr>
                                      <p:tavLst>
                                        <p:tav tm="0" fmla="#ppt_w*sin(2.5*pi*$)">
                                          <p:val>
                                            <p:fltVal val="0"/>
                                          </p:val>
                                        </p:tav>
                                        <p:tav tm="100000">
                                          <p:val>
                                            <p:fltVal val="1"/>
                                          </p:val>
                                        </p:tav>
                                      </p:tavLst>
                                    </p:anim>
                                    <p:anim calcmode="lin" valueType="num">
                                      <p:cBhvr>
                                        <p:cTn id="20" dur="1000" fill="hold"/>
                                        <p:tgtEl>
                                          <p:spTgt spid="14"/>
                                        </p:tgtEl>
                                        <p:attrNameLst>
                                          <p:attrName>ppt_h</p:attrName>
                                        </p:attrNameLst>
                                      </p:cBhvr>
                                      <p:tavLst>
                                        <p:tav tm="0">
                                          <p:val>
                                            <p:strVal val="#ppt_h"/>
                                          </p:val>
                                        </p:tav>
                                        <p:tav tm="100000">
                                          <p:val>
                                            <p:strVal val="#ppt_h"/>
                                          </p:val>
                                        </p:tav>
                                      </p:tavLst>
                                    </p:anim>
                                  </p:childTnLst>
                                </p:cTn>
                              </p:par>
                              <p:par>
                                <p:cTn id="21" presetID="45"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anim calcmode="lin" valueType="num">
                                      <p:cBhvr>
                                        <p:cTn id="24" dur="1000" fill="hold"/>
                                        <p:tgtEl>
                                          <p:spTgt spid="7"/>
                                        </p:tgtEl>
                                        <p:attrNameLst>
                                          <p:attrName>ppt_w</p:attrName>
                                        </p:attrNameLst>
                                      </p:cBhvr>
                                      <p:tavLst>
                                        <p:tav tm="0" fmla="#ppt_w*sin(2.5*pi*$)">
                                          <p:val>
                                            <p:fltVal val="0"/>
                                          </p:val>
                                        </p:tav>
                                        <p:tav tm="100000">
                                          <p:val>
                                            <p:fltVal val="1"/>
                                          </p:val>
                                        </p:tav>
                                      </p:tavLst>
                                    </p:anim>
                                    <p:anim calcmode="lin" valueType="num">
                                      <p:cBhvr>
                                        <p:cTn id="25" dur="1000" fill="hold"/>
                                        <p:tgtEl>
                                          <p:spTgt spid="7"/>
                                        </p:tgtEl>
                                        <p:attrNameLst>
                                          <p:attrName>ppt_h</p:attrName>
                                        </p:attrNameLst>
                                      </p:cBhvr>
                                      <p:tavLst>
                                        <p:tav tm="0">
                                          <p:val>
                                            <p:strVal val="#ppt_h"/>
                                          </p:val>
                                        </p:tav>
                                        <p:tav tm="100000">
                                          <p:val>
                                            <p:strVal val="#ppt_h"/>
                                          </p:val>
                                        </p:tav>
                                      </p:tavLst>
                                    </p:anim>
                                  </p:childTnLst>
                                </p:cTn>
                              </p:par>
                              <p:par>
                                <p:cTn id="26" presetID="45" presetClass="entr" presetSubtype="0" fill="hold"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ppt_w</p:attrName>
                                        </p:attrNameLst>
                                      </p:cBhvr>
                                      <p:tavLst>
                                        <p:tav tm="0" fmla="#ppt_w*sin(2.5*pi*$)">
                                          <p:val>
                                            <p:fltVal val="0"/>
                                          </p:val>
                                        </p:tav>
                                        <p:tav tm="100000">
                                          <p:val>
                                            <p:fltVal val="1"/>
                                          </p:val>
                                        </p:tav>
                                      </p:tavLst>
                                    </p:anim>
                                    <p:anim calcmode="lin" valueType="num">
                                      <p:cBhvr>
                                        <p:cTn id="30" dur="1000" fill="hold"/>
                                        <p:tgtEl>
                                          <p:spTgt spid="12"/>
                                        </p:tgtEl>
                                        <p:attrNameLst>
                                          <p:attrName>ppt_h</p:attrName>
                                        </p:attrNameLst>
                                      </p:cBhvr>
                                      <p:tavLst>
                                        <p:tav tm="0">
                                          <p:val>
                                            <p:strVal val="#ppt_h"/>
                                          </p:val>
                                        </p:tav>
                                        <p:tav tm="100000">
                                          <p:val>
                                            <p:strVal val="#ppt_h"/>
                                          </p:val>
                                        </p:tav>
                                      </p:tavLst>
                                    </p:anim>
                                  </p:childTnLst>
                                </p:cTn>
                              </p:par>
                              <p:par>
                                <p:cTn id="31" presetID="45" presetClass="entr" presetSubtype="0"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anim calcmode="lin" valueType="num">
                                      <p:cBhvr>
                                        <p:cTn id="34" dur="1000" fill="hold"/>
                                        <p:tgtEl>
                                          <p:spTgt spid="9"/>
                                        </p:tgtEl>
                                        <p:attrNameLst>
                                          <p:attrName>ppt_w</p:attrName>
                                        </p:attrNameLst>
                                      </p:cBhvr>
                                      <p:tavLst>
                                        <p:tav tm="0" fmla="#ppt_w*sin(2.5*pi*$)">
                                          <p:val>
                                            <p:fltVal val="0"/>
                                          </p:val>
                                        </p:tav>
                                        <p:tav tm="100000">
                                          <p:val>
                                            <p:fltVal val="1"/>
                                          </p:val>
                                        </p:tav>
                                      </p:tavLst>
                                    </p:anim>
                                    <p:anim calcmode="lin" valueType="num">
                                      <p:cBhvr>
                                        <p:cTn id="35" dur="1000" fill="hold"/>
                                        <p:tgtEl>
                                          <p:spTgt spid="9"/>
                                        </p:tgtEl>
                                        <p:attrNameLst>
                                          <p:attrName>ppt_h</p:attrName>
                                        </p:attrNameLst>
                                      </p:cBhvr>
                                      <p:tavLst>
                                        <p:tav tm="0">
                                          <p:val>
                                            <p:strVal val="#ppt_h"/>
                                          </p:val>
                                        </p:tav>
                                        <p:tav tm="100000">
                                          <p:val>
                                            <p:strVal val="#ppt_h"/>
                                          </p:val>
                                        </p:tav>
                                      </p:tavLst>
                                    </p:anim>
                                  </p:childTnLst>
                                </p:cTn>
                              </p:par>
                              <p:par>
                                <p:cTn id="36" presetID="45" presetClass="entr" presetSubtype="0" fill="hold"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1000"/>
                                        <p:tgtEl>
                                          <p:spTgt spid="15"/>
                                        </p:tgtEl>
                                      </p:cBhvr>
                                    </p:animEffect>
                                    <p:anim calcmode="lin" valueType="num">
                                      <p:cBhvr>
                                        <p:cTn id="39" dur="1000" fill="hold"/>
                                        <p:tgtEl>
                                          <p:spTgt spid="15"/>
                                        </p:tgtEl>
                                        <p:attrNameLst>
                                          <p:attrName>ppt_w</p:attrName>
                                        </p:attrNameLst>
                                      </p:cBhvr>
                                      <p:tavLst>
                                        <p:tav tm="0" fmla="#ppt_w*sin(2.5*pi*$)">
                                          <p:val>
                                            <p:fltVal val="0"/>
                                          </p:val>
                                        </p:tav>
                                        <p:tav tm="100000">
                                          <p:val>
                                            <p:fltVal val="1"/>
                                          </p:val>
                                        </p:tav>
                                      </p:tavLst>
                                    </p:anim>
                                    <p:anim calcmode="lin" valueType="num">
                                      <p:cBhvr>
                                        <p:cTn id="40" dur="1000" fill="hold"/>
                                        <p:tgtEl>
                                          <p:spTgt spid="15"/>
                                        </p:tgtEl>
                                        <p:attrNameLst>
                                          <p:attrName>ppt_h</p:attrName>
                                        </p:attrNameLst>
                                      </p:cBhvr>
                                      <p:tavLst>
                                        <p:tav tm="0">
                                          <p:val>
                                            <p:strVal val="#ppt_h"/>
                                          </p:val>
                                        </p:tav>
                                        <p:tav tm="100000">
                                          <p:val>
                                            <p:strVal val="#ppt_h"/>
                                          </p:val>
                                        </p:tav>
                                      </p:tavLst>
                                    </p:anim>
                                  </p:childTnLst>
                                </p:cTn>
                              </p:par>
                              <p:par>
                                <p:cTn id="41" presetID="45" presetClass="entr" presetSubtype="0"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1000"/>
                                        <p:tgtEl>
                                          <p:spTgt spid="11"/>
                                        </p:tgtEl>
                                      </p:cBhvr>
                                    </p:animEffect>
                                    <p:anim calcmode="lin" valueType="num">
                                      <p:cBhvr>
                                        <p:cTn id="44" dur="1000" fill="hold"/>
                                        <p:tgtEl>
                                          <p:spTgt spid="11"/>
                                        </p:tgtEl>
                                        <p:attrNameLst>
                                          <p:attrName>ppt_w</p:attrName>
                                        </p:attrNameLst>
                                      </p:cBhvr>
                                      <p:tavLst>
                                        <p:tav tm="0" fmla="#ppt_w*sin(2.5*pi*$)">
                                          <p:val>
                                            <p:fltVal val="0"/>
                                          </p:val>
                                        </p:tav>
                                        <p:tav tm="100000">
                                          <p:val>
                                            <p:fltVal val="1"/>
                                          </p:val>
                                        </p:tav>
                                      </p:tavLst>
                                    </p:anim>
                                    <p:anim calcmode="lin" valueType="num">
                                      <p:cBhvr>
                                        <p:cTn id="45" dur="1000" fill="hold"/>
                                        <p:tgtEl>
                                          <p:spTgt spid="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7" grpId="0" animBg="1"/>
      <p:bldP spid="9"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92932" y="1700808"/>
            <a:ext cx="11881319" cy="1512168"/>
          </a:xfrm>
          <a:prstGeom prst="rect">
            <a:avLst/>
          </a:prstGeom>
          <a:solidFill>
            <a:srgbClr val="FF0000"/>
          </a:solidFill>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3000" b="1" dirty="0" err="1">
                <a:solidFill>
                  <a:schemeClr val="bg1"/>
                </a:solidFill>
                <a:latin typeface="Times New Roman" panose="02020603050405020304" pitchFamily="18" charset="0"/>
                <a:cs typeface="Times New Roman" panose="02020603050405020304" pitchFamily="18" charset="0"/>
              </a:rPr>
              <a:t>Phần</a:t>
            </a:r>
            <a:r>
              <a:rPr lang="en-US" sz="3000" b="1" dirty="0">
                <a:solidFill>
                  <a:schemeClr val="bg1"/>
                </a:solidFill>
                <a:latin typeface="Times New Roman" panose="02020603050405020304" pitchFamily="18" charset="0"/>
                <a:cs typeface="Times New Roman" panose="02020603050405020304" pitchFamily="18" charset="0"/>
              </a:rPr>
              <a:t> </a:t>
            </a:r>
            <a:r>
              <a:rPr lang="en-US" sz="3000" b="1" dirty="0" err="1">
                <a:solidFill>
                  <a:schemeClr val="bg1"/>
                </a:solidFill>
                <a:latin typeface="Times New Roman" panose="02020603050405020304" pitchFamily="18" charset="0"/>
                <a:cs typeface="Times New Roman" panose="02020603050405020304" pitchFamily="18" charset="0"/>
              </a:rPr>
              <a:t>Thân</a:t>
            </a:r>
            <a:r>
              <a:rPr lang="en-US" sz="3000" b="1" dirty="0">
                <a:solidFill>
                  <a:schemeClr val="bg1"/>
                </a:solidFill>
                <a:latin typeface="Times New Roman" panose="02020603050405020304" pitchFamily="18" charset="0"/>
                <a:cs typeface="Times New Roman" panose="02020603050405020304" pitchFamily="18" charset="0"/>
              </a:rPr>
              <a:t> </a:t>
            </a:r>
            <a:r>
              <a:rPr lang="en-US" sz="3000" b="1" dirty="0" err="1">
                <a:solidFill>
                  <a:schemeClr val="bg1"/>
                </a:solidFill>
                <a:latin typeface="Times New Roman" panose="02020603050405020304" pitchFamily="18" charset="0"/>
                <a:cs typeface="Times New Roman" panose="02020603050405020304" pitchFamily="18" charset="0"/>
              </a:rPr>
              <a:t>bài</a:t>
            </a:r>
            <a:r>
              <a:rPr lang="en-US" sz="3000" b="1" dirty="0">
                <a:solidFill>
                  <a:schemeClr val="bg1"/>
                </a:solidFill>
                <a:latin typeface="Times New Roman" panose="02020603050405020304" pitchFamily="18" charset="0"/>
                <a:cs typeface="Times New Roman" panose="02020603050405020304" pitchFamily="18" charset="0"/>
              </a:rPr>
              <a:t> </a:t>
            </a:r>
            <a:r>
              <a:rPr lang="en-US" sz="3000" b="1" dirty="0" err="1">
                <a:solidFill>
                  <a:schemeClr val="bg1"/>
                </a:solidFill>
                <a:latin typeface="Times New Roman" panose="02020603050405020304" pitchFamily="18" charset="0"/>
                <a:cs typeface="Times New Roman" panose="02020603050405020304" pitchFamily="18" charset="0"/>
              </a:rPr>
              <a:t>của</a:t>
            </a:r>
            <a:r>
              <a:rPr lang="en-US" sz="3000" b="1" dirty="0">
                <a:solidFill>
                  <a:schemeClr val="bg1"/>
                </a:solidFill>
                <a:latin typeface="Times New Roman" panose="02020603050405020304" pitchFamily="18" charset="0"/>
                <a:cs typeface="Times New Roman" panose="02020603050405020304" pitchFamily="18" charset="0"/>
              </a:rPr>
              <a:t> </a:t>
            </a:r>
            <a:r>
              <a:rPr lang="en-US" sz="3000" b="1" dirty="0" err="1">
                <a:solidFill>
                  <a:schemeClr val="bg1"/>
                </a:solidFill>
                <a:latin typeface="Times New Roman" panose="02020603050405020304" pitchFamily="18" charset="0"/>
                <a:cs typeface="Times New Roman" panose="02020603050405020304" pitchFamily="18" charset="0"/>
              </a:rPr>
              <a:t>văn</a:t>
            </a:r>
            <a:r>
              <a:rPr lang="en-US" sz="3000" b="1" dirty="0">
                <a:solidFill>
                  <a:schemeClr val="bg1"/>
                </a:solidFill>
                <a:latin typeface="Times New Roman" panose="02020603050405020304" pitchFamily="18" charset="0"/>
                <a:cs typeface="Times New Roman" panose="02020603050405020304" pitchFamily="18" charset="0"/>
              </a:rPr>
              <a:t> </a:t>
            </a:r>
            <a:r>
              <a:rPr lang="en-US" sz="3000" b="1" dirty="0" err="1">
                <a:solidFill>
                  <a:schemeClr val="bg1"/>
                </a:solidFill>
                <a:latin typeface="Times New Roman" panose="02020603050405020304" pitchFamily="18" charset="0"/>
                <a:cs typeface="Times New Roman" panose="02020603050405020304" pitchFamily="18" charset="0"/>
              </a:rPr>
              <a:t>bản</a:t>
            </a:r>
            <a:r>
              <a:rPr lang="en-US" sz="3000" b="1" dirty="0">
                <a:solidFill>
                  <a:schemeClr val="bg1"/>
                </a:solidFill>
                <a:latin typeface="Times New Roman" panose="02020603050405020304" pitchFamily="18" charset="0"/>
                <a:cs typeface="Times New Roman" panose="02020603050405020304" pitchFamily="18" charset="0"/>
              </a:rPr>
              <a:t> </a:t>
            </a:r>
            <a:r>
              <a:rPr lang="en-US" sz="3000" b="1" i="1" dirty="0" err="1">
                <a:solidFill>
                  <a:schemeClr val="bg1"/>
                </a:solidFill>
                <a:latin typeface="Times New Roman" panose="02020603050405020304" pitchFamily="18" charset="0"/>
                <a:cs typeface="Times New Roman" panose="02020603050405020304" pitchFamily="18" charset="0"/>
              </a:rPr>
              <a:t>Người</a:t>
            </a:r>
            <a:r>
              <a:rPr lang="en-US" sz="3000" b="1" i="1" dirty="0">
                <a:solidFill>
                  <a:schemeClr val="bg1"/>
                </a:solidFill>
                <a:latin typeface="Times New Roman" panose="02020603050405020304" pitchFamily="18" charset="0"/>
                <a:cs typeface="Times New Roman" panose="02020603050405020304" pitchFamily="18" charset="0"/>
              </a:rPr>
              <a:t> </a:t>
            </a:r>
            <a:r>
              <a:rPr lang="en-US" sz="3000" b="1" i="1" dirty="0" err="1">
                <a:solidFill>
                  <a:schemeClr val="bg1"/>
                </a:solidFill>
                <a:latin typeface="Times New Roman" panose="02020603050405020304" pitchFamily="18" charset="0"/>
                <a:cs typeface="Times New Roman" panose="02020603050405020304" pitchFamily="18" charset="0"/>
              </a:rPr>
              <a:t>thầy</a:t>
            </a:r>
            <a:r>
              <a:rPr lang="en-US" sz="3000" b="1" i="1" dirty="0">
                <a:solidFill>
                  <a:schemeClr val="bg1"/>
                </a:solidFill>
                <a:latin typeface="Times New Roman" panose="02020603050405020304" pitchFamily="18" charset="0"/>
                <a:cs typeface="Times New Roman" panose="02020603050405020304" pitchFamily="18" charset="0"/>
              </a:rPr>
              <a:t> </a:t>
            </a:r>
            <a:r>
              <a:rPr lang="en-US" sz="3000" b="1" i="1" dirty="0" err="1">
                <a:solidFill>
                  <a:schemeClr val="bg1"/>
                </a:solidFill>
                <a:latin typeface="Times New Roman" panose="02020603050405020304" pitchFamily="18" charset="0"/>
                <a:cs typeface="Times New Roman" panose="02020603050405020304" pitchFamily="18" charset="0"/>
              </a:rPr>
              <a:t>đạo</a:t>
            </a:r>
            <a:r>
              <a:rPr lang="en-US" sz="3000" b="1" i="1" dirty="0">
                <a:solidFill>
                  <a:schemeClr val="bg1"/>
                </a:solidFill>
                <a:latin typeface="Times New Roman" panose="02020603050405020304" pitchFamily="18" charset="0"/>
                <a:cs typeface="Times New Roman" panose="02020603050405020304" pitchFamily="18" charset="0"/>
              </a:rPr>
              <a:t> </a:t>
            </a:r>
            <a:r>
              <a:rPr lang="en-US" sz="3000" b="1" i="1" dirty="0" err="1">
                <a:solidFill>
                  <a:schemeClr val="bg1"/>
                </a:solidFill>
                <a:latin typeface="Times New Roman" panose="02020603050405020304" pitchFamily="18" charset="0"/>
                <a:cs typeface="Times New Roman" panose="02020603050405020304" pitchFamily="18" charset="0"/>
              </a:rPr>
              <a:t>cao</a:t>
            </a:r>
            <a:r>
              <a:rPr lang="en-US" sz="3000" b="1" i="1" dirty="0">
                <a:solidFill>
                  <a:schemeClr val="bg1"/>
                </a:solidFill>
                <a:latin typeface="Times New Roman" panose="02020603050405020304" pitchFamily="18" charset="0"/>
                <a:cs typeface="Times New Roman" panose="02020603050405020304" pitchFamily="18" charset="0"/>
              </a:rPr>
              <a:t> </a:t>
            </a:r>
            <a:r>
              <a:rPr lang="en-US" sz="3000" b="1" i="1" dirty="0" err="1">
                <a:solidFill>
                  <a:schemeClr val="bg1"/>
                </a:solidFill>
                <a:latin typeface="Times New Roman" panose="02020603050405020304" pitchFamily="18" charset="0"/>
                <a:cs typeface="Times New Roman" panose="02020603050405020304" pitchFamily="18" charset="0"/>
              </a:rPr>
              <a:t>đức</a:t>
            </a:r>
            <a:r>
              <a:rPr lang="en-US" sz="3000" b="1" i="1" dirty="0">
                <a:solidFill>
                  <a:schemeClr val="bg1"/>
                </a:solidFill>
                <a:latin typeface="Times New Roman" panose="02020603050405020304" pitchFamily="18" charset="0"/>
                <a:cs typeface="Times New Roman" panose="02020603050405020304" pitchFamily="18" charset="0"/>
              </a:rPr>
              <a:t> </a:t>
            </a:r>
            <a:r>
              <a:rPr lang="en-US" sz="3000" b="1" i="1" dirty="0" err="1">
                <a:solidFill>
                  <a:schemeClr val="bg1"/>
                </a:solidFill>
                <a:latin typeface="Times New Roman" panose="02020603050405020304" pitchFamily="18" charset="0"/>
                <a:cs typeface="Times New Roman" panose="02020603050405020304" pitchFamily="18" charset="0"/>
              </a:rPr>
              <a:t>trọng</a:t>
            </a:r>
            <a:r>
              <a:rPr lang="en-US" sz="3000" b="1" dirty="0">
                <a:solidFill>
                  <a:schemeClr val="bg1"/>
                </a:solidFill>
                <a:latin typeface="Times New Roman" panose="02020603050405020304" pitchFamily="18" charset="0"/>
                <a:cs typeface="Times New Roman" panose="02020603050405020304" pitchFamily="18" charset="0"/>
              </a:rPr>
              <a:t> </a:t>
            </a:r>
            <a:r>
              <a:rPr lang="en-US" sz="3000" b="1" dirty="0" err="1">
                <a:solidFill>
                  <a:schemeClr val="bg1"/>
                </a:solidFill>
                <a:latin typeface="Times New Roman" panose="02020603050405020304" pitchFamily="18" charset="0"/>
                <a:cs typeface="Times New Roman" panose="02020603050405020304" pitchFamily="18" charset="0"/>
              </a:rPr>
              <a:t>nêu</a:t>
            </a:r>
            <a:r>
              <a:rPr lang="en-US" sz="3000" b="1" dirty="0">
                <a:solidFill>
                  <a:schemeClr val="bg1"/>
                </a:solidFill>
                <a:latin typeface="Times New Roman" panose="02020603050405020304" pitchFamily="18" charset="0"/>
                <a:cs typeface="Times New Roman" panose="02020603050405020304" pitchFamily="18" charset="0"/>
              </a:rPr>
              <a:t> </a:t>
            </a:r>
            <a:r>
              <a:rPr lang="en-US" sz="3000" b="1" dirty="0" err="1">
                <a:solidFill>
                  <a:schemeClr val="bg1"/>
                </a:solidFill>
                <a:latin typeface="Times New Roman" panose="02020603050405020304" pitchFamily="18" charset="0"/>
                <a:cs typeface="Times New Roman" panose="02020603050405020304" pitchFamily="18" charset="0"/>
              </a:rPr>
              <a:t>các</a:t>
            </a:r>
            <a:r>
              <a:rPr lang="en-US" sz="3000" b="1" dirty="0">
                <a:solidFill>
                  <a:schemeClr val="bg1"/>
                </a:solidFill>
                <a:latin typeface="Times New Roman" panose="02020603050405020304" pitchFamily="18" charset="0"/>
                <a:cs typeface="Times New Roman" panose="02020603050405020304" pitchFamily="18" charset="0"/>
              </a:rPr>
              <a:t> </a:t>
            </a:r>
            <a:r>
              <a:rPr lang="en-US" sz="3000" b="1" dirty="0" err="1">
                <a:solidFill>
                  <a:schemeClr val="bg1"/>
                </a:solidFill>
                <a:latin typeface="Times New Roman" panose="02020603050405020304" pitchFamily="18" charset="0"/>
                <a:cs typeface="Times New Roman" panose="02020603050405020304" pitchFamily="18" charset="0"/>
              </a:rPr>
              <a:t>sự</a:t>
            </a:r>
            <a:r>
              <a:rPr lang="en-US" sz="3000" b="1" dirty="0">
                <a:solidFill>
                  <a:schemeClr val="bg1"/>
                </a:solidFill>
                <a:latin typeface="Times New Roman" panose="02020603050405020304" pitchFamily="18" charset="0"/>
                <a:cs typeface="Times New Roman" panose="02020603050405020304" pitchFamily="18" charset="0"/>
              </a:rPr>
              <a:t> </a:t>
            </a:r>
            <a:r>
              <a:rPr lang="en-US" sz="3000" b="1" dirty="0" err="1">
                <a:solidFill>
                  <a:schemeClr val="bg1"/>
                </a:solidFill>
                <a:latin typeface="Times New Roman" panose="02020603050405020304" pitchFamily="18" charset="0"/>
                <a:cs typeface="Times New Roman" panose="02020603050405020304" pitchFamily="18" charset="0"/>
              </a:rPr>
              <a:t>việc</a:t>
            </a:r>
            <a:r>
              <a:rPr lang="en-US" sz="3000" b="1" dirty="0">
                <a:solidFill>
                  <a:schemeClr val="bg1"/>
                </a:solidFill>
                <a:latin typeface="Times New Roman" panose="02020603050405020304" pitchFamily="18" charset="0"/>
                <a:cs typeface="Times New Roman" panose="02020603050405020304" pitchFamily="18" charset="0"/>
              </a:rPr>
              <a:t> </a:t>
            </a:r>
            <a:r>
              <a:rPr lang="en-US" sz="3000" b="1" dirty="0" err="1">
                <a:solidFill>
                  <a:schemeClr val="bg1"/>
                </a:solidFill>
                <a:latin typeface="Times New Roman" panose="02020603050405020304" pitchFamily="18" charset="0"/>
                <a:cs typeface="Times New Roman" panose="02020603050405020304" pitchFamily="18" charset="0"/>
              </a:rPr>
              <a:t>để</a:t>
            </a:r>
            <a:r>
              <a:rPr lang="en-US" sz="3000" b="1" dirty="0">
                <a:solidFill>
                  <a:schemeClr val="bg1"/>
                </a:solidFill>
                <a:latin typeface="Times New Roman" panose="02020603050405020304" pitchFamily="18" charset="0"/>
                <a:cs typeface="Times New Roman" panose="02020603050405020304" pitchFamily="18" charset="0"/>
              </a:rPr>
              <a:t> </a:t>
            </a:r>
            <a:r>
              <a:rPr lang="en-US" sz="3000" b="1" dirty="0" err="1">
                <a:solidFill>
                  <a:schemeClr val="bg1"/>
                </a:solidFill>
                <a:latin typeface="Times New Roman" panose="02020603050405020304" pitchFamily="18" charset="0"/>
                <a:cs typeface="Times New Roman" panose="02020603050405020304" pitchFamily="18" charset="0"/>
              </a:rPr>
              <a:t>thể</a:t>
            </a:r>
            <a:r>
              <a:rPr lang="en-US" sz="3000" b="1" dirty="0">
                <a:solidFill>
                  <a:schemeClr val="bg1"/>
                </a:solidFill>
                <a:latin typeface="Times New Roman" panose="02020603050405020304" pitchFamily="18" charset="0"/>
                <a:cs typeface="Times New Roman" panose="02020603050405020304" pitchFamily="18" charset="0"/>
              </a:rPr>
              <a:t> </a:t>
            </a:r>
            <a:r>
              <a:rPr lang="en-US" sz="3000" b="1" dirty="0" err="1">
                <a:solidFill>
                  <a:schemeClr val="bg1"/>
                </a:solidFill>
                <a:latin typeface="Times New Roman" panose="02020603050405020304" pitchFamily="18" charset="0"/>
                <a:cs typeface="Times New Roman" panose="02020603050405020304" pitchFamily="18" charset="0"/>
              </a:rPr>
              <a:t>hiện</a:t>
            </a:r>
            <a:r>
              <a:rPr lang="en-US" sz="3000" b="1" dirty="0">
                <a:solidFill>
                  <a:schemeClr val="bg1"/>
                </a:solidFill>
                <a:latin typeface="Times New Roman" panose="02020603050405020304" pitchFamily="18" charset="0"/>
                <a:cs typeface="Times New Roman" panose="02020603050405020304" pitchFamily="18" charset="0"/>
              </a:rPr>
              <a:t> </a:t>
            </a:r>
            <a:r>
              <a:rPr lang="en-US" sz="3000" b="1" dirty="0" err="1">
                <a:solidFill>
                  <a:schemeClr val="bg1"/>
                </a:solidFill>
                <a:latin typeface="Times New Roman" panose="02020603050405020304" pitchFamily="18" charset="0"/>
                <a:cs typeface="Times New Roman" panose="02020603050405020304" pitchFamily="18" charset="0"/>
              </a:rPr>
              <a:t>chủ</a:t>
            </a:r>
            <a:r>
              <a:rPr lang="en-US" sz="3000" b="1" dirty="0">
                <a:solidFill>
                  <a:schemeClr val="bg1"/>
                </a:solidFill>
                <a:latin typeface="Times New Roman" panose="02020603050405020304" pitchFamily="18" charset="0"/>
                <a:cs typeface="Times New Roman" panose="02020603050405020304" pitchFamily="18" charset="0"/>
              </a:rPr>
              <a:t> </a:t>
            </a:r>
            <a:r>
              <a:rPr lang="en-US" sz="3000" b="1" dirty="0" err="1">
                <a:solidFill>
                  <a:schemeClr val="bg1"/>
                </a:solidFill>
                <a:latin typeface="Times New Roman" panose="02020603050405020304" pitchFamily="18" charset="0"/>
                <a:cs typeface="Times New Roman" panose="02020603050405020304" pitchFamily="18" charset="0"/>
              </a:rPr>
              <a:t>đề</a:t>
            </a:r>
            <a:r>
              <a:rPr lang="en-US" sz="3000" b="1" dirty="0">
                <a:solidFill>
                  <a:schemeClr val="bg1"/>
                </a:solidFill>
                <a:latin typeface="Times New Roman" panose="02020603050405020304" pitchFamily="18" charset="0"/>
                <a:cs typeface="Times New Roman" panose="02020603050405020304" pitchFamily="18" charset="0"/>
              </a:rPr>
              <a:t> </a:t>
            </a:r>
            <a:r>
              <a:rPr lang="en-US" sz="3000" b="1" i="1" dirty="0" err="1">
                <a:solidFill>
                  <a:schemeClr val="bg1"/>
                </a:solidFill>
                <a:latin typeface="Times New Roman" panose="02020603050405020304" pitchFamily="18" charset="0"/>
                <a:cs typeface="Times New Roman" panose="02020603050405020304" pitchFamily="18" charset="0"/>
              </a:rPr>
              <a:t>Người</a:t>
            </a:r>
            <a:r>
              <a:rPr lang="en-US" sz="3000" b="1" i="1" dirty="0">
                <a:solidFill>
                  <a:schemeClr val="bg1"/>
                </a:solidFill>
                <a:latin typeface="Times New Roman" panose="02020603050405020304" pitchFamily="18" charset="0"/>
                <a:cs typeface="Times New Roman" panose="02020603050405020304" pitchFamily="18" charset="0"/>
              </a:rPr>
              <a:t> </a:t>
            </a:r>
            <a:r>
              <a:rPr lang="en-US" sz="3000" b="1" i="1" dirty="0" err="1">
                <a:solidFill>
                  <a:schemeClr val="bg1"/>
                </a:solidFill>
                <a:latin typeface="Times New Roman" panose="02020603050405020304" pitchFamily="18" charset="0"/>
                <a:cs typeface="Times New Roman" panose="02020603050405020304" pitchFamily="18" charset="0"/>
              </a:rPr>
              <a:t>thầy</a:t>
            </a:r>
            <a:r>
              <a:rPr lang="en-US" sz="3000" b="1" i="1" dirty="0">
                <a:solidFill>
                  <a:schemeClr val="bg1"/>
                </a:solidFill>
                <a:latin typeface="Times New Roman" panose="02020603050405020304" pitchFamily="18" charset="0"/>
                <a:cs typeface="Times New Roman" panose="02020603050405020304" pitchFamily="18" charset="0"/>
              </a:rPr>
              <a:t> </a:t>
            </a:r>
            <a:r>
              <a:rPr lang="en-US" sz="3000" b="1" i="1" dirty="0" err="1">
                <a:solidFill>
                  <a:schemeClr val="bg1"/>
                </a:solidFill>
                <a:latin typeface="Times New Roman" panose="02020603050405020304" pitchFamily="18" charset="0"/>
                <a:cs typeface="Times New Roman" panose="02020603050405020304" pitchFamily="18" charset="0"/>
              </a:rPr>
              <a:t>đạo</a:t>
            </a:r>
            <a:r>
              <a:rPr lang="en-US" sz="3000" b="1" i="1" dirty="0">
                <a:solidFill>
                  <a:schemeClr val="bg1"/>
                </a:solidFill>
                <a:latin typeface="Times New Roman" panose="02020603050405020304" pitchFamily="18" charset="0"/>
                <a:cs typeface="Times New Roman" panose="02020603050405020304" pitchFamily="18" charset="0"/>
              </a:rPr>
              <a:t> </a:t>
            </a:r>
            <a:r>
              <a:rPr lang="en-US" sz="3000" b="1" i="1" dirty="0" err="1">
                <a:solidFill>
                  <a:schemeClr val="bg1"/>
                </a:solidFill>
                <a:latin typeface="Times New Roman" panose="02020603050405020304" pitchFamily="18" charset="0"/>
                <a:cs typeface="Times New Roman" panose="02020603050405020304" pitchFamily="18" charset="0"/>
              </a:rPr>
              <a:t>cao</a:t>
            </a:r>
            <a:r>
              <a:rPr lang="en-US" sz="3000" b="1" i="1" dirty="0">
                <a:solidFill>
                  <a:schemeClr val="bg1"/>
                </a:solidFill>
                <a:latin typeface="Times New Roman" panose="02020603050405020304" pitchFamily="18" charset="0"/>
                <a:cs typeface="Times New Roman" panose="02020603050405020304" pitchFamily="18" charset="0"/>
              </a:rPr>
              <a:t> </a:t>
            </a:r>
            <a:r>
              <a:rPr lang="en-US" sz="3000" b="1" i="1" dirty="0" err="1">
                <a:solidFill>
                  <a:schemeClr val="bg1"/>
                </a:solidFill>
                <a:latin typeface="Times New Roman" panose="02020603050405020304" pitchFamily="18" charset="0"/>
                <a:cs typeface="Times New Roman" panose="02020603050405020304" pitchFamily="18" charset="0"/>
              </a:rPr>
              <a:t>đức</a:t>
            </a:r>
            <a:r>
              <a:rPr lang="en-US" sz="3000" b="1" i="1" dirty="0">
                <a:solidFill>
                  <a:schemeClr val="bg1"/>
                </a:solidFill>
                <a:latin typeface="Times New Roman" panose="02020603050405020304" pitchFamily="18" charset="0"/>
                <a:cs typeface="Times New Roman" panose="02020603050405020304" pitchFamily="18" charset="0"/>
              </a:rPr>
              <a:t> </a:t>
            </a:r>
            <a:r>
              <a:rPr lang="en-US" sz="3000" b="1" i="1" dirty="0" err="1">
                <a:solidFill>
                  <a:schemeClr val="bg1"/>
                </a:solidFill>
                <a:latin typeface="Times New Roman" panose="02020603050405020304" pitchFamily="18" charset="0"/>
                <a:cs typeface="Times New Roman" panose="02020603050405020304" pitchFamily="18" charset="0"/>
              </a:rPr>
              <a:t>trọng</a:t>
            </a:r>
            <a:r>
              <a:rPr lang="en-US" sz="3000" b="1" dirty="0">
                <a:solidFill>
                  <a:schemeClr val="bg1"/>
                </a:solidFill>
                <a:latin typeface="Times New Roman" panose="02020603050405020304" pitchFamily="18" charset="0"/>
                <a:cs typeface="Times New Roman" panose="02020603050405020304" pitchFamily="18" charset="0"/>
              </a:rPr>
              <a:t>. </a:t>
            </a:r>
            <a:r>
              <a:rPr lang="en-US" sz="3000" b="1" dirty="0" err="1">
                <a:solidFill>
                  <a:schemeClr val="bg1"/>
                </a:solidFill>
                <a:latin typeface="Times New Roman" panose="02020603050405020304" pitchFamily="18" charset="0"/>
                <a:cs typeface="Times New Roman" panose="02020603050405020304" pitchFamily="18" charset="0"/>
              </a:rPr>
              <a:t>Hãy</a:t>
            </a:r>
            <a:r>
              <a:rPr lang="en-US" sz="3000" b="1" dirty="0">
                <a:solidFill>
                  <a:schemeClr val="bg1"/>
                </a:solidFill>
                <a:latin typeface="Times New Roman" panose="02020603050405020304" pitchFamily="18" charset="0"/>
                <a:cs typeface="Times New Roman" panose="02020603050405020304" pitchFamily="18" charset="0"/>
              </a:rPr>
              <a:t> </a:t>
            </a:r>
            <a:r>
              <a:rPr lang="en-US" sz="3000" b="1" dirty="0" err="1">
                <a:solidFill>
                  <a:schemeClr val="bg1"/>
                </a:solidFill>
                <a:latin typeface="Times New Roman" panose="02020603050405020304" pitchFamily="18" charset="0"/>
                <a:cs typeface="Times New Roman" panose="02020603050405020304" pitchFamily="18" charset="0"/>
              </a:rPr>
              <a:t>cho</a:t>
            </a:r>
            <a:r>
              <a:rPr lang="en-US" sz="3000" b="1" dirty="0">
                <a:solidFill>
                  <a:schemeClr val="bg1"/>
                </a:solidFill>
                <a:latin typeface="Times New Roman" panose="02020603050405020304" pitchFamily="18" charset="0"/>
                <a:cs typeface="Times New Roman" panose="02020603050405020304" pitchFamily="18" charset="0"/>
              </a:rPr>
              <a:t> </a:t>
            </a:r>
            <a:r>
              <a:rPr lang="en-US" sz="3000" b="1" dirty="0" err="1">
                <a:solidFill>
                  <a:schemeClr val="bg1"/>
                </a:solidFill>
                <a:latin typeface="Times New Roman" panose="02020603050405020304" pitchFamily="18" charset="0"/>
                <a:cs typeface="Times New Roman" panose="02020603050405020304" pitchFamily="18" charset="0"/>
              </a:rPr>
              <a:t>biết</a:t>
            </a:r>
            <a:r>
              <a:rPr lang="en-US" sz="3000" b="1" dirty="0">
                <a:solidFill>
                  <a:schemeClr val="bg1"/>
                </a:solidFill>
                <a:latin typeface="Times New Roman" panose="02020603050405020304" pitchFamily="18" charset="0"/>
                <a:cs typeface="Times New Roman" panose="02020603050405020304" pitchFamily="18" charset="0"/>
              </a:rPr>
              <a:t> </a:t>
            </a:r>
            <a:r>
              <a:rPr lang="en-US" sz="3000" b="1" dirty="0" err="1">
                <a:solidFill>
                  <a:schemeClr val="bg1"/>
                </a:solidFill>
                <a:latin typeface="Times New Roman" panose="02020603050405020304" pitchFamily="18" charset="0"/>
                <a:cs typeface="Times New Roman" panose="02020603050405020304" pitchFamily="18" charset="0"/>
              </a:rPr>
              <a:t>cách</a:t>
            </a:r>
            <a:r>
              <a:rPr lang="en-US" sz="3000" b="1" dirty="0">
                <a:solidFill>
                  <a:schemeClr val="bg1"/>
                </a:solidFill>
                <a:latin typeface="Times New Roman" panose="02020603050405020304" pitchFamily="18" charset="0"/>
                <a:cs typeface="Times New Roman" panose="02020603050405020304" pitchFamily="18" charset="0"/>
              </a:rPr>
              <a:t> </a:t>
            </a:r>
            <a:r>
              <a:rPr lang="en-US" sz="3000" b="1" dirty="0" err="1">
                <a:solidFill>
                  <a:schemeClr val="bg1"/>
                </a:solidFill>
                <a:latin typeface="Times New Roman" panose="02020603050405020304" pitchFamily="18" charset="0"/>
                <a:cs typeface="Times New Roman" panose="02020603050405020304" pitchFamily="18" charset="0"/>
              </a:rPr>
              <a:t>sắp</a:t>
            </a:r>
            <a:r>
              <a:rPr lang="en-US" sz="3000" b="1" dirty="0">
                <a:solidFill>
                  <a:schemeClr val="bg1"/>
                </a:solidFill>
                <a:latin typeface="Times New Roman" panose="02020603050405020304" pitchFamily="18" charset="0"/>
                <a:cs typeface="Times New Roman" panose="02020603050405020304" pitchFamily="18" charset="0"/>
              </a:rPr>
              <a:t> </a:t>
            </a:r>
            <a:r>
              <a:rPr lang="en-US" sz="3000" b="1" dirty="0" err="1">
                <a:solidFill>
                  <a:schemeClr val="bg1"/>
                </a:solidFill>
                <a:latin typeface="Times New Roman" panose="02020603050405020304" pitchFamily="18" charset="0"/>
                <a:cs typeface="Times New Roman" panose="02020603050405020304" pitchFamily="18" charset="0"/>
              </a:rPr>
              <a:t>xếp</a:t>
            </a:r>
            <a:r>
              <a:rPr lang="en-US" sz="3000" b="1" dirty="0">
                <a:solidFill>
                  <a:schemeClr val="bg1"/>
                </a:solidFill>
                <a:latin typeface="Times New Roman" panose="02020603050405020304" pitchFamily="18" charset="0"/>
                <a:cs typeface="Times New Roman" panose="02020603050405020304" pitchFamily="18" charset="0"/>
              </a:rPr>
              <a:t> </a:t>
            </a:r>
            <a:r>
              <a:rPr lang="en-US" sz="3000" b="1" dirty="0" err="1">
                <a:solidFill>
                  <a:schemeClr val="bg1"/>
                </a:solidFill>
                <a:latin typeface="Times New Roman" panose="02020603050405020304" pitchFamily="18" charset="0"/>
                <a:cs typeface="Times New Roman" panose="02020603050405020304" pitchFamily="18" charset="0"/>
              </a:rPr>
              <a:t>các</a:t>
            </a:r>
            <a:r>
              <a:rPr lang="en-US" sz="3000" b="1" dirty="0">
                <a:solidFill>
                  <a:schemeClr val="bg1"/>
                </a:solidFill>
                <a:latin typeface="Times New Roman" panose="02020603050405020304" pitchFamily="18" charset="0"/>
                <a:cs typeface="Times New Roman" panose="02020603050405020304" pitchFamily="18" charset="0"/>
              </a:rPr>
              <a:t> </a:t>
            </a:r>
            <a:r>
              <a:rPr lang="en-US" sz="3000" b="1" dirty="0" err="1">
                <a:solidFill>
                  <a:schemeClr val="bg1"/>
                </a:solidFill>
                <a:latin typeface="Times New Roman" panose="02020603050405020304" pitchFamily="18" charset="0"/>
                <a:cs typeface="Times New Roman" panose="02020603050405020304" pitchFamily="18" charset="0"/>
              </a:rPr>
              <a:t>sự</a:t>
            </a:r>
            <a:r>
              <a:rPr lang="en-US" sz="3000" b="1" dirty="0">
                <a:solidFill>
                  <a:schemeClr val="bg1"/>
                </a:solidFill>
                <a:latin typeface="Times New Roman" panose="02020603050405020304" pitchFamily="18" charset="0"/>
                <a:cs typeface="Times New Roman" panose="02020603050405020304" pitchFamily="18" charset="0"/>
              </a:rPr>
              <a:t> </a:t>
            </a:r>
            <a:r>
              <a:rPr lang="en-US" sz="3000" b="1" dirty="0" err="1">
                <a:solidFill>
                  <a:schemeClr val="bg1"/>
                </a:solidFill>
                <a:latin typeface="Times New Roman" panose="02020603050405020304" pitchFamily="18" charset="0"/>
                <a:cs typeface="Times New Roman" panose="02020603050405020304" pitchFamily="18" charset="0"/>
              </a:rPr>
              <a:t>việc</a:t>
            </a:r>
            <a:r>
              <a:rPr lang="en-US" sz="3000" b="1" dirty="0">
                <a:solidFill>
                  <a:schemeClr val="bg1"/>
                </a:solidFill>
                <a:latin typeface="Times New Roman" panose="02020603050405020304" pitchFamily="18" charset="0"/>
                <a:cs typeface="Times New Roman" panose="02020603050405020304" pitchFamily="18" charset="0"/>
              </a:rPr>
              <a:t> </a:t>
            </a:r>
            <a:r>
              <a:rPr lang="en-US" sz="3000" b="1" dirty="0" err="1">
                <a:solidFill>
                  <a:schemeClr val="bg1"/>
                </a:solidFill>
                <a:latin typeface="Times New Roman" panose="02020603050405020304" pitchFamily="18" charset="0"/>
                <a:cs typeface="Times New Roman" panose="02020603050405020304" pitchFamily="18" charset="0"/>
              </a:rPr>
              <a:t>ấy</a:t>
            </a:r>
            <a:r>
              <a:rPr lang="en-US" sz="3000" b="1" dirty="0">
                <a:solidFill>
                  <a:schemeClr val="bg1"/>
                </a:solidFill>
                <a:latin typeface="Times New Roman" panose="02020603050405020304" pitchFamily="18" charset="0"/>
                <a:cs typeface="Times New Roman" panose="02020603050405020304" pitchFamily="18" charset="0"/>
              </a:rPr>
              <a:t>.</a:t>
            </a:r>
          </a:p>
        </p:txBody>
      </p:sp>
      <p:sp>
        <p:nvSpPr>
          <p:cNvPr id="4" name="Text Box 32"/>
          <p:cNvSpPr txBox="1">
            <a:spLocks noChangeArrowheads="1"/>
          </p:cNvSpPr>
          <p:nvPr/>
        </p:nvSpPr>
        <p:spPr bwMode="auto">
          <a:xfrm>
            <a:off x="-2176" y="3429000"/>
            <a:ext cx="12197351" cy="2785378"/>
          </a:xfrm>
          <a:prstGeom prst="rect">
            <a:avLst/>
          </a:prstGeom>
          <a:solidFill>
            <a:schemeClr val="bg1"/>
          </a:solidFill>
          <a:ln>
            <a:noFill/>
          </a:ln>
        </p:spPr>
        <p:txBody>
          <a:bodyPr wrap="square">
            <a:spAutoFit/>
          </a:bodyPr>
          <a:lstStyle>
            <a:lvl1pPr marL="342900" indent="-342900" algn="l" defTabSz="914400" rtl="0" eaLnBrk="0" latinLnBrk="0" hangingPunct="0">
              <a:spcBef>
                <a:spcPct val="20000"/>
              </a:spcBef>
              <a:buFont typeface="Arial" panose="020B0604020202020204" pitchFamily="34" charset="0"/>
              <a:buChar char="•"/>
              <a:defRPr sz="3200" kern="1200">
                <a:solidFill>
                  <a:schemeClr val="tx1"/>
                </a:solidFill>
                <a:latin typeface=".VnTime" pitchFamily="34" charset="0"/>
                <a:ea typeface="+mn-ea"/>
                <a:cs typeface="+mn-cs"/>
              </a:defRPr>
            </a:lvl1pPr>
            <a:lvl2pPr marL="742950" indent="-285750" algn="l" defTabSz="914400" rtl="0" eaLnBrk="0" latinLnBrk="0" hangingPunct="0">
              <a:spcBef>
                <a:spcPct val="20000"/>
              </a:spcBef>
              <a:buFont typeface="Arial" panose="020B0604020202020204" pitchFamily="34" charset="0"/>
              <a:buChar char="–"/>
              <a:defRPr sz="2800" kern="1200">
                <a:solidFill>
                  <a:schemeClr val="tx1"/>
                </a:solidFill>
                <a:latin typeface=".VnTime" pitchFamily="34" charset="0"/>
                <a:ea typeface="+mn-ea"/>
                <a:cs typeface="+mn-cs"/>
              </a:defRPr>
            </a:lvl2pPr>
            <a:lvl3pPr marL="1143000" indent="-228600" algn="l" defTabSz="914400" rtl="0" eaLnBrk="0" latinLnBrk="0" hangingPunct="0">
              <a:spcBef>
                <a:spcPct val="20000"/>
              </a:spcBef>
              <a:buFont typeface="Arial" panose="020B0604020202020204" pitchFamily="34" charset="0"/>
              <a:buChar char="•"/>
              <a:defRPr sz="2400" kern="1200">
                <a:solidFill>
                  <a:schemeClr val="tx1"/>
                </a:solidFill>
                <a:latin typeface=".VnTime" pitchFamily="34" charset="0"/>
                <a:ea typeface="+mn-ea"/>
                <a:cs typeface="+mn-cs"/>
              </a:defRPr>
            </a:lvl3pPr>
            <a:lvl4pPr marL="1600200" indent="-228600" algn="l" defTabSz="914400" rtl="0" eaLnBrk="0" latinLnBrk="0" hangingPunct="0">
              <a:spcBef>
                <a:spcPct val="20000"/>
              </a:spcBef>
              <a:buFont typeface="Arial" panose="020B0604020202020204" pitchFamily="34" charset="0"/>
              <a:buChar char="–"/>
              <a:defRPr sz="2000" kern="1200">
                <a:solidFill>
                  <a:schemeClr val="tx1"/>
                </a:solidFill>
                <a:latin typeface=".VnTime" pitchFamily="34" charset="0"/>
                <a:ea typeface="+mn-ea"/>
                <a:cs typeface="+mn-cs"/>
              </a:defRPr>
            </a:lvl4pPr>
            <a:lvl5pPr marL="2057400" indent="-228600" algn="l" defTabSz="914400" rtl="0" eaLnBrk="0" latinLnBrk="0" hangingPunct="0">
              <a:spcBef>
                <a:spcPct val="20000"/>
              </a:spcBef>
              <a:buFont typeface="Arial" panose="020B0604020202020204" pitchFamily="34" charset="0"/>
              <a:buChar char="»"/>
              <a:defRPr sz="2000" kern="1200">
                <a:solidFill>
                  <a:schemeClr val="tx1"/>
                </a:solidFill>
                <a:latin typeface=".VnTime" pitchFamily="34" charset="0"/>
                <a:ea typeface="+mn-ea"/>
                <a:cs typeface="+mn-cs"/>
              </a:defRPr>
            </a:lvl5pPr>
            <a:lvl6pPr marL="2514600" indent="-228600" algn="l" defTabSz="914400" rtl="0" eaLnBrk="0" fontAlgn="base" latinLnBrk="0" hangingPunct="0">
              <a:spcBef>
                <a:spcPct val="0"/>
              </a:spcBef>
              <a:spcAft>
                <a:spcPct val="0"/>
              </a:spcAft>
              <a:buFont typeface="Arial" panose="020B0604020202020204" pitchFamily="34" charset="0"/>
              <a:buChar char="•"/>
              <a:defRPr sz="2000" kern="1200">
                <a:solidFill>
                  <a:schemeClr val="tx1"/>
                </a:solidFill>
                <a:latin typeface=".VnTime" pitchFamily="34" charset="0"/>
                <a:ea typeface="+mn-ea"/>
                <a:cs typeface="+mn-cs"/>
              </a:defRPr>
            </a:lvl6pPr>
            <a:lvl7pPr marL="2971800" indent="-228600" algn="l" defTabSz="914400" rtl="0" eaLnBrk="0" fontAlgn="base" latinLnBrk="0" hangingPunct="0">
              <a:spcBef>
                <a:spcPct val="0"/>
              </a:spcBef>
              <a:spcAft>
                <a:spcPct val="0"/>
              </a:spcAft>
              <a:buFont typeface="Arial" panose="020B0604020202020204" pitchFamily="34" charset="0"/>
              <a:buChar char="•"/>
              <a:defRPr sz="2000" kern="1200">
                <a:solidFill>
                  <a:schemeClr val="tx1"/>
                </a:solidFill>
                <a:latin typeface=".VnTime" pitchFamily="34" charset="0"/>
                <a:ea typeface="+mn-ea"/>
                <a:cs typeface="+mn-cs"/>
              </a:defRPr>
            </a:lvl7pPr>
            <a:lvl8pPr marL="3429000" indent="-228600" algn="l" defTabSz="914400" rtl="0" eaLnBrk="0" fontAlgn="base" latinLnBrk="0" hangingPunct="0">
              <a:spcBef>
                <a:spcPct val="0"/>
              </a:spcBef>
              <a:spcAft>
                <a:spcPct val="0"/>
              </a:spcAft>
              <a:buFont typeface="Arial" panose="020B0604020202020204" pitchFamily="34" charset="0"/>
              <a:buChar char="•"/>
              <a:defRPr sz="2000" kern="1200">
                <a:solidFill>
                  <a:schemeClr val="tx1"/>
                </a:solidFill>
                <a:latin typeface=".VnTime" pitchFamily="34" charset="0"/>
                <a:ea typeface="+mn-ea"/>
                <a:cs typeface="+mn-cs"/>
              </a:defRPr>
            </a:lvl8pPr>
            <a:lvl9pPr marL="3886200" indent="-228600" algn="l" defTabSz="914400" rtl="0" eaLnBrk="0" fontAlgn="base" latinLnBrk="0" hangingPunct="0">
              <a:spcBef>
                <a:spcPct val="0"/>
              </a:spcBef>
              <a:spcAft>
                <a:spcPct val="0"/>
              </a:spcAft>
              <a:buFont typeface="Arial" panose="020B0604020202020204" pitchFamily="34" charset="0"/>
              <a:buChar char="•"/>
              <a:defRPr sz="2000" kern="1200">
                <a:solidFill>
                  <a:schemeClr val="tx1"/>
                </a:solidFill>
                <a:latin typeface=".VnTime" pitchFamily="34" charset="0"/>
                <a:ea typeface="+mn-ea"/>
                <a:cs typeface="+mn-cs"/>
              </a:defRPr>
            </a:lvl9pPr>
          </a:lstStyle>
          <a:p>
            <a:pPr marL="0" indent="0" eaLnBrk="1" hangingPunct="1">
              <a:spcBef>
                <a:spcPts val="600"/>
              </a:spcBef>
              <a:buNone/>
            </a:pPr>
            <a:r>
              <a:rPr lang="en-US" b="1">
                <a:latin typeface="Times New Roman" panose="02020603050405020304" pitchFamily="18" charset="0"/>
                <a:cs typeface="Times New Roman" panose="02020603050405020304" pitchFamily="18" charset="0"/>
              </a:rPr>
              <a:t>- Thầy </a:t>
            </a:r>
            <a:r>
              <a:rPr lang="en-US" b="1" dirty="0" err="1">
                <a:latin typeface="Times New Roman" pitchFamily="18" charset="0"/>
                <a:cs typeface="Times New Roman" panose="02020603050405020304" pitchFamily="18" charset="0"/>
              </a:rPr>
              <a:t>giáo</a:t>
            </a:r>
            <a:r>
              <a:rPr lang="en-US" b="1" dirty="0">
                <a:latin typeface="Times New Roman" pitchFamily="18" charset="0"/>
                <a:cs typeface="Times New Roman" panose="02020603050405020304" pitchFamily="18" charset="0"/>
              </a:rPr>
              <a:t> </a:t>
            </a:r>
            <a:r>
              <a:rPr lang="en-US" b="1" dirty="0" err="1">
                <a:latin typeface="Times New Roman" pitchFamily="18" charset="0"/>
                <a:cs typeface="Times New Roman" panose="02020603050405020304" pitchFamily="18" charset="0"/>
              </a:rPr>
              <a:t>giỏi</a:t>
            </a:r>
            <a:r>
              <a:rPr lang="en-US" b="1" dirty="0">
                <a:latin typeface="Times New Roman" pitchFamily="18" charset="0"/>
                <a:cs typeface="Times New Roman" panose="02020603050405020304" pitchFamily="18" charset="0"/>
              </a:rPr>
              <a:t>, </a:t>
            </a:r>
            <a:r>
              <a:rPr lang="en-US" b="1" dirty="0" err="1">
                <a:latin typeface="Times New Roman" pitchFamily="18" charset="0"/>
                <a:cs typeface="Times New Roman" panose="02020603050405020304" pitchFamily="18" charset="0"/>
              </a:rPr>
              <a:t>không</a:t>
            </a:r>
            <a:r>
              <a:rPr lang="en-US" b="1" dirty="0">
                <a:latin typeface="Times New Roman" pitchFamily="18" charset="0"/>
                <a:cs typeface="Times New Roman" panose="02020603050405020304" pitchFamily="18" charset="0"/>
              </a:rPr>
              <a:t> </a:t>
            </a:r>
            <a:r>
              <a:rPr lang="en-US" b="1" dirty="0" err="1">
                <a:latin typeface="Times New Roman" pitchFamily="18" charset="0"/>
                <a:cs typeface="Times New Roman" panose="02020603050405020304" pitchFamily="18" charset="0"/>
              </a:rPr>
              <a:t>màng</a:t>
            </a:r>
            <a:r>
              <a:rPr lang="en-US" b="1" dirty="0">
                <a:latin typeface="Times New Roman" pitchFamily="18" charset="0"/>
                <a:cs typeface="Times New Roman" panose="02020603050405020304" pitchFamily="18" charset="0"/>
              </a:rPr>
              <a:t> </a:t>
            </a:r>
            <a:r>
              <a:rPr lang="en-US" b="1" err="1">
                <a:latin typeface="Times New Roman" pitchFamily="18" charset="0"/>
                <a:cs typeface="Times New Roman" panose="02020603050405020304" pitchFamily="18" charset="0"/>
              </a:rPr>
              <a:t>danh</a:t>
            </a:r>
            <a:r>
              <a:rPr lang="en-US" b="1">
                <a:latin typeface="Times New Roman" pitchFamily="18" charset="0"/>
                <a:cs typeface="Times New Roman" panose="02020603050405020304" pitchFamily="18" charset="0"/>
              </a:rPr>
              <a:t> lợi</a:t>
            </a:r>
            <a:endParaRPr lang="en-US" b="1" dirty="0">
              <a:latin typeface="Times New Roman" pitchFamily="18" charset="0"/>
              <a:cs typeface="Times New Roman" panose="02020603050405020304" pitchFamily="18" charset="0"/>
            </a:endParaRPr>
          </a:p>
          <a:p>
            <a:pPr marL="0" indent="0" eaLnBrk="1" hangingPunct="1">
              <a:spcBef>
                <a:spcPts val="600"/>
              </a:spcBef>
              <a:buNone/>
            </a:pPr>
            <a:r>
              <a:rPr lang="en-US" b="1">
                <a:latin typeface="Times New Roman" pitchFamily="18" charset="0"/>
                <a:cs typeface="Times New Roman" panose="02020603050405020304" pitchFamily="18" charset="0"/>
              </a:rPr>
              <a:t>- Cương </a:t>
            </a:r>
            <a:r>
              <a:rPr lang="en-US" b="1" dirty="0" err="1">
                <a:latin typeface="Times New Roman" pitchFamily="18" charset="0"/>
                <a:cs typeface="Times New Roman" panose="02020603050405020304" pitchFamily="18" charset="0"/>
              </a:rPr>
              <a:t>trực</a:t>
            </a:r>
            <a:r>
              <a:rPr lang="en-US" b="1" dirty="0">
                <a:latin typeface="Times New Roman" pitchFamily="18" charset="0"/>
                <a:cs typeface="Times New Roman" panose="02020603050405020304" pitchFamily="18" charset="0"/>
              </a:rPr>
              <a:t> </a:t>
            </a:r>
            <a:r>
              <a:rPr lang="en-US" b="1" dirty="0" err="1">
                <a:latin typeface="Times New Roman" pitchFamily="18" charset="0"/>
                <a:cs typeface="Times New Roman" panose="02020603050405020304" pitchFamily="18" charset="0"/>
              </a:rPr>
              <a:t>tính</a:t>
            </a:r>
            <a:r>
              <a:rPr lang="en-US" b="1" dirty="0">
                <a:latin typeface="Times New Roman" pitchFamily="18" charset="0"/>
                <a:cs typeface="Times New Roman" panose="02020603050405020304" pitchFamily="18" charset="0"/>
              </a:rPr>
              <a:t> </a:t>
            </a:r>
            <a:r>
              <a:rPr lang="en-US" b="1" dirty="0" err="1">
                <a:latin typeface="Times New Roman" pitchFamily="18" charset="0"/>
                <a:cs typeface="Times New Roman" panose="02020603050405020304" pitchFamily="18" charset="0"/>
              </a:rPr>
              <a:t>tình</a:t>
            </a:r>
            <a:r>
              <a:rPr lang="en-US" b="1" dirty="0">
                <a:latin typeface="Times New Roman" pitchFamily="18" charset="0"/>
                <a:cs typeface="Times New Roman" panose="02020603050405020304" pitchFamily="18" charset="0"/>
              </a:rPr>
              <a:t> </a:t>
            </a:r>
            <a:r>
              <a:rPr lang="en-US" b="1" dirty="0" err="1">
                <a:latin typeface="Times New Roman" pitchFamily="18" charset="0"/>
                <a:cs typeface="Times New Roman" panose="02020603050405020304" pitchFamily="18" charset="0"/>
              </a:rPr>
              <a:t>cứng</a:t>
            </a:r>
            <a:r>
              <a:rPr lang="en-US" b="1" dirty="0">
                <a:latin typeface="Times New Roman" pitchFamily="18" charset="0"/>
                <a:cs typeface="Times New Roman" panose="02020603050405020304" pitchFamily="18" charset="0"/>
              </a:rPr>
              <a:t> </a:t>
            </a:r>
            <a:r>
              <a:rPr lang="en-US" b="1" dirty="0" err="1">
                <a:latin typeface="Times New Roman" pitchFamily="18" charset="0"/>
                <a:cs typeface="Times New Roman" panose="02020603050405020304" pitchFamily="18" charset="0"/>
              </a:rPr>
              <a:t>cỏi</a:t>
            </a:r>
            <a:endParaRPr lang="en-US" b="1" dirty="0">
              <a:latin typeface="Times New Roman" pitchFamily="18" charset="0"/>
              <a:cs typeface="Times New Roman" panose="02020603050405020304" pitchFamily="18" charset="0"/>
            </a:endParaRPr>
          </a:p>
          <a:p>
            <a:pPr marL="0" indent="0" eaLnBrk="1" hangingPunct="1">
              <a:spcBef>
                <a:spcPts val="600"/>
              </a:spcBef>
              <a:buNone/>
            </a:pPr>
            <a:r>
              <a:rPr lang="en-US" b="1">
                <a:latin typeface="Times New Roman" pitchFamily="18" charset="0"/>
                <a:cs typeface="Times New Roman" panose="02020603050405020304" pitchFamily="18" charset="0"/>
                <a:sym typeface="Wingdings" pitchFamily="2" charset="2"/>
              </a:rPr>
              <a:t> </a:t>
            </a:r>
            <a:r>
              <a:rPr lang="en-US" b="1">
                <a:latin typeface="Times New Roman" pitchFamily="18" charset="0"/>
                <a:cs typeface="Times New Roman" panose="02020603050405020304" pitchFamily="18" charset="0"/>
              </a:rPr>
              <a:t>Lần </a:t>
            </a:r>
            <a:r>
              <a:rPr lang="en-US" b="1" dirty="0" err="1">
                <a:latin typeface="Times New Roman" pitchFamily="18" charset="0"/>
                <a:cs typeface="Times New Roman" panose="02020603050405020304" pitchFamily="18" charset="0"/>
              </a:rPr>
              <a:t>lượt</a:t>
            </a:r>
            <a:r>
              <a:rPr lang="en-US" b="1" dirty="0">
                <a:latin typeface="Times New Roman" pitchFamily="18" charset="0"/>
                <a:cs typeface="Times New Roman" panose="02020603050405020304" pitchFamily="18" charset="0"/>
              </a:rPr>
              <a:t> </a:t>
            </a:r>
            <a:r>
              <a:rPr lang="en-US" b="1" dirty="0" err="1">
                <a:latin typeface="Times New Roman" pitchFamily="18" charset="0"/>
                <a:cs typeface="Times New Roman" panose="02020603050405020304" pitchFamily="18" charset="0"/>
              </a:rPr>
              <a:t>trình</a:t>
            </a:r>
            <a:r>
              <a:rPr lang="en-US" b="1" dirty="0">
                <a:latin typeface="Times New Roman" pitchFamily="18" charset="0"/>
                <a:cs typeface="Times New Roman" panose="02020603050405020304" pitchFamily="18" charset="0"/>
              </a:rPr>
              <a:t> </a:t>
            </a:r>
            <a:r>
              <a:rPr lang="en-US" b="1" dirty="0" err="1">
                <a:latin typeface="Times New Roman" pitchFamily="18" charset="0"/>
                <a:cs typeface="Times New Roman" panose="02020603050405020304" pitchFamily="18" charset="0"/>
              </a:rPr>
              <a:t>bày</a:t>
            </a:r>
            <a:r>
              <a:rPr lang="en-US" b="1" dirty="0">
                <a:latin typeface="Times New Roman" pitchFamily="18" charset="0"/>
                <a:cs typeface="Times New Roman" panose="02020603050405020304" pitchFamily="18" charset="0"/>
              </a:rPr>
              <a:t> </a:t>
            </a:r>
            <a:r>
              <a:rPr lang="en-US" b="1" dirty="0" err="1">
                <a:latin typeface="Times New Roman" pitchFamily="18" charset="0"/>
                <a:cs typeface="Times New Roman" panose="02020603050405020304" pitchFamily="18" charset="0"/>
              </a:rPr>
              <a:t>những</a:t>
            </a:r>
            <a:r>
              <a:rPr lang="en-US" b="1" dirty="0">
                <a:latin typeface="Times New Roman" pitchFamily="18" charset="0"/>
                <a:cs typeface="Times New Roman" panose="02020603050405020304" pitchFamily="18" charset="0"/>
              </a:rPr>
              <a:t> </a:t>
            </a:r>
            <a:r>
              <a:rPr lang="en-US" b="1" dirty="0" err="1">
                <a:latin typeface="Times New Roman" pitchFamily="18" charset="0"/>
                <a:cs typeface="Times New Roman" panose="02020603050405020304" pitchFamily="18" charset="0"/>
              </a:rPr>
              <a:t>sự</a:t>
            </a:r>
            <a:r>
              <a:rPr lang="en-US" b="1" dirty="0">
                <a:latin typeface="Times New Roman" pitchFamily="18" charset="0"/>
                <a:cs typeface="Times New Roman" panose="02020603050405020304" pitchFamily="18" charset="0"/>
              </a:rPr>
              <a:t> </a:t>
            </a:r>
            <a:r>
              <a:rPr lang="en-US" b="1" dirty="0" err="1">
                <a:latin typeface="Times New Roman" pitchFamily="18" charset="0"/>
                <a:cs typeface="Times New Roman" panose="02020603050405020304" pitchFamily="18" charset="0"/>
              </a:rPr>
              <a:t>việc</a:t>
            </a:r>
            <a:r>
              <a:rPr lang="en-US" b="1" dirty="0">
                <a:latin typeface="Times New Roman" pitchFamily="18" charset="0"/>
                <a:cs typeface="Times New Roman" panose="02020603050405020304" pitchFamily="18" charset="0"/>
              </a:rPr>
              <a:t> </a:t>
            </a:r>
            <a:r>
              <a:rPr lang="en-US" b="1" dirty="0" err="1">
                <a:latin typeface="Times New Roman" pitchFamily="18" charset="0"/>
                <a:cs typeface="Times New Roman" panose="02020603050405020304" pitchFamily="18" charset="0"/>
              </a:rPr>
              <a:t>cho</a:t>
            </a:r>
            <a:r>
              <a:rPr lang="en-US" b="1" dirty="0">
                <a:latin typeface="Times New Roman" pitchFamily="18" charset="0"/>
                <a:cs typeface="Times New Roman" panose="02020603050405020304" pitchFamily="18" charset="0"/>
              </a:rPr>
              <a:t> </a:t>
            </a:r>
            <a:r>
              <a:rPr lang="en-US" b="1" dirty="0" err="1">
                <a:latin typeface="Times New Roman" pitchFamily="18" charset="0"/>
                <a:cs typeface="Times New Roman" panose="02020603050405020304" pitchFamily="18" charset="0"/>
              </a:rPr>
              <a:t>thấy</a:t>
            </a:r>
            <a:r>
              <a:rPr lang="en-US" b="1" dirty="0">
                <a:latin typeface="Times New Roman" pitchFamily="18" charset="0"/>
                <a:cs typeface="Times New Roman" panose="02020603050405020304" pitchFamily="18" charset="0"/>
              </a:rPr>
              <a:t> </a:t>
            </a:r>
            <a:r>
              <a:rPr lang="en-US" b="1" dirty="0" err="1">
                <a:latin typeface="Times New Roman" pitchFamily="18" charset="0"/>
                <a:cs typeface="Times New Roman" panose="02020603050405020304" pitchFamily="18" charset="0"/>
              </a:rPr>
              <a:t>thầy</a:t>
            </a:r>
            <a:r>
              <a:rPr lang="en-US" b="1" dirty="0">
                <a:latin typeface="Times New Roman" pitchFamily="18" charset="0"/>
                <a:cs typeface="Times New Roman" panose="02020603050405020304" pitchFamily="18" charset="0"/>
              </a:rPr>
              <a:t> Chu </a:t>
            </a:r>
            <a:r>
              <a:rPr lang="en-US" b="1" dirty="0" err="1">
                <a:latin typeface="Times New Roman" pitchFamily="18" charset="0"/>
                <a:cs typeface="Times New Roman" panose="02020603050405020304" pitchFamily="18" charset="0"/>
              </a:rPr>
              <a:t>Văn</a:t>
            </a:r>
            <a:r>
              <a:rPr lang="en-US" b="1" dirty="0">
                <a:latin typeface="Times New Roman" pitchFamily="18" charset="0"/>
                <a:cs typeface="Times New Roman" panose="02020603050405020304" pitchFamily="18" charset="0"/>
              </a:rPr>
              <a:t> An </a:t>
            </a:r>
            <a:r>
              <a:rPr lang="en-US" b="1" dirty="0" err="1">
                <a:latin typeface="Times New Roman" pitchFamily="18" charset="0"/>
                <a:cs typeface="Times New Roman" panose="02020603050405020304" pitchFamily="18" charset="0"/>
              </a:rPr>
              <a:t>tài</a:t>
            </a:r>
            <a:r>
              <a:rPr lang="en-US" b="1" dirty="0">
                <a:latin typeface="Times New Roman" pitchFamily="18" charset="0"/>
                <a:cs typeface="Times New Roman" panose="02020603050405020304" pitchFamily="18" charset="0"/>
              </a:rPr>
              <a:t> </a:t>
            </a:r>
            <a:r>
              <a:rPr lang="en-US" b="1" dirty="0" err="1">
                <a:latin typeface="Times New Roman" pitchFamily="18" charset="0"/>
                <a:cs typeface="Times New Roman" panose="02020603050405020304" pitchFamily="18" charset="0"/>
              </a:rPr>
              <a:t>cao</a:t>
            </a:r>
            <a:r>
              <a:rPr lang="en-US" b="1" dirty="0">
                <a:latin typeface="Times New Roman" pitchFamily="18" charset="0"/>
                <a:cs typeface="Times New Roman" panose="02020603050405020304" pitchFamily="18" charset="0"/>
              </a:rPr>
              <a:t>, </a:t>
            </a:r>
            <a:r>
              <a:rPr lang="en-US" b="1" dirty="0" err="1">
                <a:latin typeface="Times New Roman" pitchFamily="18" charset="0"/>
                <a:cs typeface="Times New Roman" panose="02020603050405020304" pitchFamily="18" charset="0"/>
              </a:rPr>
              <a:t>đức</a:t>
            </a:r>
            <a:r>
              <a:rPr lang="en-US" b="1" dirty="0">
                <a:latin typeface="Times New Roman" pitchFamily="18" charset="0"/>
                <a:cs typeface="Times New Roman" panose="02020603050405020304" pitchFamily="18" charset="0"/>
              </a:rPr>
              <a:t> </a:t>
            </a:r>
            <a:r>
              <a:rPr lang="en-US" b="1" dirty="0" err="1">
                <a:latin typeface="Times New Roman" pitchFamily="18" charset="0"/>
                <a:cs typeface="Times New Roman" panose="02020603050405020304" pitchFamily="18" charset="0"/>
              </a:rPr>
              <a:t>trọng</a:t>
            </a:r>
            <a:r>
              <a:rPr lang="en-US" b="1" dirty="0">
                <a:latin typeface="Times New Roman" pitchFamily="18" charset="0"/>
                <a:cs typeface="Times New Roman" panose="02020603050405020304" pitchFamily="18" charset="0"/>
              </a:rPr>
              <a:t>, </a:t>
            </a:r>
            <a:r>
              <a:rPr lang="en-US" b="1" dirty="0" err="1">
                <a:latin typeface="Times New Roman" pitchFamily="18" charset="0"/>
                <a:cs typeface="Times New Roman" panose="02020603050405020304" pitchFamily="18" charset="0"/>
              </a:rPr>
              <a:t>sự</a:t>
            </a:r>
            <a:r>
              <a:rPr lang="en-US" b="1" dirty="0">
                <a:latin typeface="Times New Roman" pitchFamily="18" charset="0"/>
                <a:cs typeface="Times New Roman" panose="02020603050405020304" pitchFamily="18" charset="0"/>
              </a:rPr>
              <a:t> </a:t>
            </a:r>
            <a:r>
              <a:rPr lang="en-US" b="1" dirty="0" err="1">
                <a:latin typeface="Times New Roman" pitchFamily="18" charset="0"/>
                <a:cs typeface="Times New Roman" panose="02020603050405020304" pitchFamily="18" charset="0"/>
              </a:rPr>
              <a:t>kính</a:t>
            </a:r>
            <a:r>
              <a:rPr lang="en-US" b="1" dirty="0">
                <a:latin typeface="Times New Roman" pitchFamily="18" charset="0"/>
                <a:cs typeface="Times New Roman" panose="02020603050405020304" pitchFamily="18" charset="0"/>
              </a:rPr>
              <a:t> </a:t>
            </a:r>
            <a:r>
              <a:rPr lang="en-US" b="1" dirty="0" err="1">
                <a:latin typeface="Times New Roman" pitchFamily="18" charset="0"/>
                <a:cs typeface="Times New Roman" panose="02020603050405020304" pitchFamily="18" charset="0"/>
              </a:rPr>
              <a:t>trọng</a:t>
            </a:r>
            <a:r>
              <a:rPr lang="en-US" b="1" dirty="0">
                <a:latin typeface="Times New Roman" pitchFamily="18" charset="0"/>
                <a:cs typeface="Times New Roman" panose="02020603050405020304" pitchFamily="18" charset="0"/>
              </a:rPr>
              <a:t> </a:t>
            </a:r>
            <a:r>
              <a:rPr lang="en-US" b="1" dirty="0" err="1">
                <a:latin typeface="Times New Roman" pitchFamily="18" charset="0"/>
                <a:cs typeface="Times New Roman" panose="02020603050405020304" pitchFamily="18" charset="0"/>
              </a:rPr>
              <a:t>của</a:t>
            </a:r>
            <a:r>
              <a:rPr lang="en-US" b="1" dirty="0">
                <a:latin typeface="Times New Roman" pitchFamily="18" charset="0"/>
                <a:cs typeface="Times New Roman" panose="02020603050405020304" pitchFamily="18" charset="0"/>
              </a:rPr>
              <a:t> </a:t>
            </a:r>
            <a:r>
              <a:rPr lang="en-US" b="1" dirty="0" err="1">
                <a:latin typeface="Times New Roman" pitchFamily="18" charset="0"/>
                <a:cs typeface="Times New Roman" panose="02020603050405020304" pitchFamily="18" charset="0"/>
              </a:rPr>
              <a:t>học</a:t>
            </a:r>
            <a:r>
              <a:rPr lang="en-US" b="1" dirty="0">
                <a:latin typeface="Times New Roman" pitchFamily="18" charset="0"/>
                <a:cs typeface="Times New Roman" panose="02020603050405020304" pitchFamily="18" charset="0"/>
              </a:rPr>
              <a:t> </a:t>
            </a:r>
            <a:r>
              <a:rPr lang="en-US" b="1" dirty="0" err="1">
                <a:latin typeface="Times New Roman" pitchFamily="18" charset="0"/>
                <a:cs typeface="Times New Roman" panose="02020603050405020304" pitchFamily="18" charset="0"/>
              </a:rPr>
              <a:t>trò</a:t>
            </a:r>
            <a:r>
              <a:rPr lang="en-US" b="1" dirty="0">
                <a:latin typeface="Times New Roman" pitchFamily="18" charset="0"/>
                <a:cs typeface="Times New Roman" panose="02020603050405020304" pitchFamily="18" charset="0"/>
              </a:rPr>
              <a:t> </a:t>
            </a:r>
            <a:r>
              <a:rPr lang="en-US" b="1" dirty="0" err="1">
                <a:latin typeface="Times New Roman" pitchFamily="18" charset="0"/>
                <a:cs typeface="Times New Roman" panose="02020603050405020304" pitchFamily="18" charset="0"/>
              </a:rPr>
              <a:t>dành</a:t>
            </a:r>
            <a:r>
              <a:rPr lang="en-US" b="1" dirty="0">
                <a:latin typeface="Times New Roman" pitchFamily="18" charset="0"/>
                <a:cs typeface="Times New Roman" panose="02020603050405020304" pitchFamily="18" charset="0"/>
              </a:rPr>
              <a:t> </a:t>
            </a:r>
            <a:r>
              <a:rPr lang="en-US" b="1" dirty="0" err="1">
                <a:latin typeface="Times New Roman" pitchFamily="18" charset="0"/>
                <a:cs typeface="Times New Roman" panose="02020603050405020304" pitchFamily="18" charset="0"/>
              </a:rPr>
              <a:t>cho</a:t>
            </a:r>
            <a:r>
              <a:rPr lang="en-US" b="1" dirty="0">
                <a:latin typeface="Times New Roman" pitchFamily="18" charset="0"/>
                <a:cs typeface="Times New Roman" panose="02020603050405020304" pitchFamily="18" charset="0"/>
              </a:rPr>
              <a:t> </a:t>
            </a:r>
            <a:r>
              <a:rPr lang="en-US" b="1" err="1">
                <a:latin typeface="Times New Roman" pitchFamily="18" charset="0"/>
                <a:cs typeface="Times New Roman" panose="02020603050405020304" pitchFamily="18" charset="0"/>
              </a:rPr>
              <a:t>thầy</a:t>
            </a:r>
            <a:r>
              <a:rPr lang="en-US" b="1">
                <a:latin typeface="Times New Roman" pitchFamily="18" charset="0"/>
                <a:cs typeface="Times New Roman" panose="02020603050405020304" pitchFamily="18" charset="0"/>
              </a:rPr>
              <a:t> </a:t>
            </a:r>
          </a:p>
          <a:p>
            <a:pPr marL="0" indent="0" eaLnBrk="1" hangingPunct="1">
              <a:spcBef>
                <a:spcPts val="600"/>
              </a:spcBef>
              <a:buNone/>
            </a:pPr>
            <a:r>
              <a:rPr lang="en-US" b="1">
                <a:latin typeface="Times New Roman" pitchFamily="18" charset="0"/>
                <a:cs typeface="Times New Roman" panose="02020603050405020304" pitchFamily="18" charset="0"/>
                <a:sym typeface="Wingdings" pitchFamily="2" charset="2"/>
              </a:rPr>
              <a:t> </a:t>
            </a:r>
            <a:r>
              <a:rPr lang="en-US" b="1" i="1">
                <a:latin typeface="Times New Roman" pitchFamily="18" charset="0"/>
                <a:cs typeface="Times New Roman" panose="02020603050405020304" pitchFamily="18" charset="0"/>
              </a:rPr>
              <a:t>Trình </a:t>
            </a:r>
            <a:r>
              <a:rPr lang="en-US" b="1" i="1" dirty="0" err="1">
                <a:latin typeface="Times New Roman" pitchFamily="18" charset="0"/>
                <a:cs typeface="Times New Roman" panose="02020603050405020304" pitchFamily="18" charset="0"/>
              </a:rPr>
              <a:t>bày</a:t>
            </a:r>
            <a:r>
              <a:rPr lang="en-US" b="1" i="1" dirty="0">
                <a:latin typeface="Times New Roman" pitchFamily="18" charset="0"/>
                <a:cs typeface="Times New Roman" panose="02020603050405020304" pitchFamily="18" charset="0"/>
              </a:rPr>
              <a:t> </a:t>
            </a:r>
            <a:r>
              <a:rPr lang="en-US" b="1" i="1" dirty="0" err="1">
                <a:latin typeface="Times New Roman" pitchFamily="18" charset="0"/>
                <a:cs typeface="Times New Roman" panose="02020603050405020304" pitchFamily="18" charset="0"/>
              </a:rPr>
              <a:t>theo</a:t>
            </a:r>
            <a:r>
              <a:rPr lang="en-US" b="1" i="1" dirty="0">
                <a:latin typeface="Times New Roman" pitchFamily="18" charset="0"/>
                <a:cs typeface="Times New Roman" panose="02020603050405020304" pitchFamily="18" charset="0"/>
              </a:rPr>
              <a:t> </a:t>
            </a:r>
            <a:r>
              <a:rPr lang="en-US" b="1" i="1" dirty="0" err="1">
                <a:latin typeface="Times New Roman" pitchFamily="18" charset="0"/>
                <a:cs typeface="Times New Roman" panose="02020603050405020304" pitchFamily="18" charset="0"/>
              </a:rPr>
              <a:t>mạch</a:t>
            </a:r>
            <a:r>
              <a:rPr lang="en-US" b="1" i="1" dirty="0">
                <a:latin typeface="Times New Roman" pitchFamily="18" charset="0"/>
                <a:cs typeface="Times New Roman" panose="02020603050405020304" pitchFamily="18" charset="0"/>
              </a:rPr>
              <a:t> </a:t>
            </a:r>
            <a:r>
              <a:rPr lang="en-US" b="1" i="1" dirty="0" err="1">
                <a:latin typeface="Times New Roman" pitchFamily="18" charset="0"/>
                <a:cs typeface="Times New Roman" panose="02020603050405020304" pitchFamily="18" charset="0"/>
              </a:rPr>
              <a:t>suy</a:t>
            </a:r>
            <a:r>
              <a:rPr lang="en-US" b="1" i="1" dirty="0">
                <a:latin typeface="Times New Roman" pitchFamily="18" charset="0"/>
                <a:cs typeface="Times New Roman" panose="02020603050405020304" pitchFamily="18" charset="0"/>
              </a:rPr>
              <a:t> </a:t>
            </a:r>
            <a:r>
              <a:rPr lang="en-US" b="1" i="1" dirty="0" err="1">
                <a:latin typeface="Times New Roman" pitchFamily="18" charset="0"/>
                <a:cs typeface="Times New Roman" panose="02020603050405020304" pitchFamily="18" charset="0"/>
              </a:rPr>
              <a:t>luận</a:t>
            </a:r>
            <a:endParaRPr lang="en-US" b="1" i="1" dirty="0">
              <a:latin typeface="Times New Roman" pitchFamily="18" charset="0"/>
              <a:cs typeface="Times New Roman" panose="02020603050405020304" pitchFamily="18" charset="0"/>
            </a:endParaRPr>
          </a:p>
        </p:txBody>
      </p:sp>
      <p:sp>
        <p:nvSpPr>
          <p:cNvPr id="5" name="TextBox 4"/>
          <p:cNvSpPr txBox="1"/>
          <p:nvPr/>
        </p:nvSpPr>
        <p:spPr>
          <a:xfrm>
            <a:off x="192931" y="1040751"/>
            <a:ext cx="10873208" cy="662140"/>
          </a:xfrm>
          <a:prstGeom prst="rect">
            <a:avLst/>
          </a:prstGeom>
          <a:noFill/>
        </p:spPr>
        <p:txBody>
          <a:bodyPr wrap="square" lIns="107095" tIns="53548" rIns="107095" bIns="53548" rtlCol="0">
            <a:spAutoFit/>
          </a:bodyPr>
          <a:lstStyle/>
          <a:p>
            <a:r>
              <a:rPr lang="en-US" sz="3600" b="1" dirty="0">
                <a:solidFill>
                  <a:srgbClr val="0000FF"/>
                </a:solidFill>
                <a:latin typeface="Times New Roman" pitchFamily="18" charset="0"/>
                <a:cs typeface="Times New Roman" pitchFamily="18" charset="0"/>
              </a:rPr>
              <a:t>1. </a:t>
            </a:r>
            <a:r>
              <a:rPr lang="en-US" sz="3600" b="1" dirty="0" err="1">
                <a:solidFill>
                  <a:srgbClr val="0000FF"/>
                </a:solidFill>
                <a:latin typeface="Times New Roman" pitchFamily="18" charset="0"/>
                <a:cs typeface="Times New Roman" pitchFamily="18" charset="0"/>
              </a:rPr>
              <a:t>Ví</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dụ</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Văn</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bản</a:t>
            </a:r>
            <a:r>
              <a:rPr lang="en-US" sz="3600" b="1" dirty="0">
                <a:solidFill>
                  <a:srgbClr val="0000FF"/>
                </a:solidFill>
                <a:latin typeface="Times New Roman" pitchFamily="18" charset="0"/>
                <a:cs typeface="Times New Roman" pitchFamily="18" charset="0"/>
              </a:rPr>
              <a:t> </a:t>
            </a:r>
            <a:r>
              <a:rPr lang="en-US" sz="3600" b="1" i="1" dirty="0">
                <a:solidFill>
                  <a:srgbClr val="0000FF"/>
                </a:solidFill>
                <a:latin typeface="Times New Roman" pitchFamily="18" charset="0"/>
                <a:cs typeface="Times New Roman" pitchFamily="18" charset="0"/>
              </a:rPr>
              <a:t>“</a:t>
            </a:r>
            <a:r>
              <a:rPr lang="en-US" sz="3600" b="1" i="1" dirty="0" err="1">
                <a:solidFill>
                  <a:srgbClr val="0000FF"/>
                </a:solidFill>
                <a:latin typeface="Times New Roman" pitchFamily="18" charset="0"/>
                <a:cs typeface="Times New Roman" pitchFamily="18" charset="0"/>
              </a:rPr>
              <a:t>Người</a:t>
            </a:r>
            <a:r>
              <a:rPr lang="en-US" sz="3600" b="1" i="1" dirty="0">
                <a:solidFill>
                  <a:srgbClr val="0000FF"/>
                </a:solidFill>
                <a:latin typeface="Times New Roman" pitchFamily="18" charset="0"/>
                <a:cs typeface="Times New Roman" pitchFamily="18" charset="0"/>
              </a:rPr>
              <a:t> </a:t>
            </a:r>
            <a:r>
              <a:rPr lang="en-US" sz="3600" b="1" i="1" dirty="0" err="1">
                <a:solidFill>
                  <a:srgbClr val="0000FF"/>
                </a:solidFill>
                <a:latin typeface="Times New Roman" pitchFamily="18" charset="0"/>
                <a:cs typeface="Times New Roman" pitchFamily="18" charset="0"/>
              </a:rPr>
              <a:t>thầy</a:t>
            </a:r>
            <a:r>
              <a:rPr lang="en-US" sz="3600" b="1" i="1" dirty="0">
                <a:solidFill>
                  <a:srgbClr val="0000FF"/>
                </a:solidFill>
                <a:latin typeface="Times New Roman" pitchFamily="18" charset="0"/>
                <a:cs typeface="Times New Roman" pitchFamily="18" charset="0"/>
              </a:rPr>
              <a:t> </a:t>
            </a:r>
            <a:r>
              <a:rPr lang="en-US" sz="3600" b="1" i="1" dirty="0" err="1">
                <a:solidFill>
                  <a:srgbClr val="0000FF"/>
                </a:solidFill>
                <a:latin typeface="Times New Roman" pitchFamily="18" charset="0"/>
                <a:cs typeface="Times New Roman" pitchFamily="18" charset="0"/>
              </a:rPr>
              <a:t>đạo</a:t>
            </a:r>
            <a:r>
              <a:rPr lang="en-US" sz="3600" b="1" i="1" dirty="0">
                <a:solidFill>
                  <a:srgbClr val="0000FF"/>
                </a:solidFill>
                <a:latin typeface="Times New Roman" pitchFamily="18" charset="0"/>
                <a:cs typeface="Times New Roman" pitchFamily="18" charset="0"/>
              </a:rPr>
              <a:t> </a:t>
            </a:r>
            <a:r>
              <a:rPr lang="en-US" sz="3600" b="1" i="1" dirty="0" err="1">
                <a:solidFill>
                  <a:srgbClr val="0000FF"/>
                </a:solidFill>
                <a:latin typeface="Times New Roman" pitchFamily="18" charset="0"/>
                <a:cs typeface="Times New Roman" pitchFamily="18" charset="0"/>
              </a:rPr>
              <a:t>cao</a:t>
            </a:r>
            <a:r>
              <a:rPr lang="en-US" sz="3600" b="1" i="1" dirty="0">
                <a:solidFill>
                  <a:srgbClr val="0000FF"/>
                </a:solidFill>
                <a:latin typeface="Times New Roman" pitchFamily="18" charset="0"/>
                <a:cs typeface="Times New Roman" pitchFamily="18" charset="0"/>
              </a:rPr>
              <a:t> </a:t>
            </a:r>
            <a:r>
              <a:rPr lang="en-US" sz="3600" b="1" i="1" dirty="0" err="1">
                <a:solidFill>
                  <a:srgbClr val="0000FF"/>
                </a:solidFill>
                <a:latin typeface="Times New Roman" pitchFamily="18" charset="0"/>
                <a:cs typeface="Times New Roman" pitchFamily="18" charset="0"/>
              </a:rPr>
              <a:t>đức</a:t>
            </a:r>
            <a:r>
              <a:rPr lang="en-US" sz="3600" b="1" i="1" dirty="0">
                <a:solidFill>
                  <a:srgbClr val="0000FF"/>
                </a:solidFill>
                <a:latin typeface="Times New Roman" pitchFamily="18" charset="0"/>
                <a:cs typeface="Times New Roman" pitchFamily="18" charset="0"/>
              </a:rPr>
              <a:t> </a:t>
            </a:r>
            <a:r>
              <a:rPr lang="en-US" sz="3600" b="1" i="1" dirty="0" err="1">
                <a:solidFill>
                  <a:srgbClr val="0000FF"/>
                </a:solidFill>
                <a:latin typeface="Times New Roman" pitchFamily="18" charset="0"/>
                <a:cs typeface="Times New Roman" pitchFamily="18" charset="0"/>
              </a:rPr>
              <a:t>trọng</a:t>
            </a:r>
            <a:r>
              <a:rPr lang="en-US" sz="3600" b="1" i="1" dirty="0">
                <a:solidFill>
                  <a:srgbClr val="0000FF"/>
                </a:solidFill>
                <a:latin typeface="Times New Roman" pitchFamily="18" charset="0"/>
                <a:cs typeface="Times New Roman" pitchFamily="18" charset="0"/>
              </a:rPr>
              <a:t>”.</a:t>
            </a:r>
            <a:endParaRPr lang="en-US" sz="3600" b="1" dirty="0">
              <a:solidFill>
                <a:srgbClr val="0000FF"/>
              </a:solidFill>
              <a:latin typeface="Times New Roman" pitchFamily="18" charset="0"/>
              <a:cs typeface="Times New Roman" pitchFamily="18" charset="0"/>
            </a:endParaRPr>
          </a:p>
        </p:txBody>
      </p:sp>
      <p:sp>
        <p:nvSpPr>
          <p:cNvPr id="6" name="Title 1"/>
          <p:cNvSpPr txBox="1">
            <a:spLocks/>
          </p:cNvSpPr>
          <p:nvPr/>
        </p:nvSpPr>
        <p:spPr>
          <a:xfrm>
            <a:off x="3361283" y="1"/>
            <a:ext cx="6349280" cy="66438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a:latin typeface="Times New Roman" panose="02020603050405020304" pitchFamily="18" charset="0"/>
                <a:cs typeface="Times New Roman" panose="02020603050405020304" pitchFamily="18" charset="0"/>
              </a:rPr>
              <a:t>BỐ </a:t>
            </a:r>
            <a:r>
              <a:rPr lang="en-US" b="1" dirty="0">
                <a:latin typeface="Times New Roman" panose="02020603050405020304" pitchFamily="18" charset="0"/>
                <a:cs typeface="Times New Roman" panose="02020603050405020304" pitchFamily="18" charset="0"/>
              </a:rPr>
              <a:t>CỤC CỦA VĂN BẢN</a:t>
            </a:r>
          </a:p>
        </p:txBody>
      </p:sp>
    </p:spTree>
    <p:extLst>
      <p:ext uri="{BB962C8B-B14F-4D97-AF65-F5344CB8AC3E}">
        <p14:creationId xmlns:p14="http://schemas.microsoft.com/office/powerpoint/2010/main" val="2671993560"/>
      </p:ext>
    </p:extLst>
  </p:cSld>
  <p:clrMapOvr>
    <a:masterClrMapping/>
  </p:clrMapOvr>
  <mc:AlternateContent xmlns:mc="http://schemas.openxmlformats.org/markup-compatibility/2006" xmlns:p14="http://schemas.microsoft.com/office/powerpoint/2010/main">
    <mc:Choice Requires="p14">
      <p:transition spd="slow" p14:dur="110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500"/>
                                        <p:tgtEl>
                                          <p:spTgt spid="5"/>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6"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Horizontal)">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8955" y="1268760"/>
            <a:ext cx="11377264" cy="1754326"/>
          </a:xfrm>
          <a:prstGeom prst="rect">
            <a:avLst/>
          </a:prstGeom>
          <a:solidFill>
            <a:srgbClr val="FF0000"/>
          </a:solidFill>
        </p:spPr>
        <p:txBody>
          <a:bodyPr wrap="square" rtlCol="0">
            <a:spAutoFit/>
          </a:bodyPr>
          <a:lstStyle/>
          <a:p>
            <a:r>
              <a:rPr lang="en-US" sz="3600" b="1" dirty="0" err="1">
                <a:solidFill>
                  <a:schemeClr val="bg1"/>
                </a:solidFill>
                <a:latin typeface="Times New Roman" panose="02020603050405020304" pitchFamily="18" charset="0"/>
                <a:cs typeface="Times New Roman" panose="02020603050405020304" pitchFamily="18" charset="0"/>
              </a:rPr>
              <a:t>Từ</a:t>
            </a:r>
            <a:r>
              <a:rPr lang="en-US" sz="3600" b="1" dirty="0">
                <a:solidFill>
                  <a:schemeClr val="bg1"/>
                </a:solidFill>
                <a:latin typeface="Times New Roman" panose="02020603050405020304" pitchFamily="18" charset="0"/>
                <a:cs typeface="Times New Roman" panose="02020603050405020304" pitchFamily="18" charset="0"/>
              </a:rPr>
              <a:t> </a:t>
            </a:r>
            <a:r>
              <a:rPr lang="en-US" sz="3600" b="1" dirty="0" err="1">
                <a:solidFill>
                  <a:schemeClr val="bg1"/>
                </a:solidFill>
                <a:latin typeface="Times New Roman" panose="02020603050405020304" pitchFamily="18" charset="0"/>
                <a:cs typeface="Times New Roman" panose="02020603050405020304" pitchFamily="18" charset="0"/>
              </a:rPr>
              <a:t>các</a:t>
            </a:r>
            <a:r>
              <a:rPr lang="en-US" sz="3600" b="1" dirty="0">
                <a:solidFill>
                  <a:schemeClr val="bg1"/>
                </a:solidFill>
                <a:latin typeface="Times New Roman" panose="02020603050405020304" pitchFamily="18" charset="0"/>
                <a:cs typeface="Times New Roman" panose="02020603050405020304" pitchFamily="18" charset="0"/>
              </a:rPr>
              <a:t> </a:t>
            </a:r>
            <a:r>
              <a:rPr lang="en-US" sz="3600" b="1" dirty="0" err="1">
                <a:solidFill>
                  <a:schemeClr val="bg1"/>
                </a:solidFill>
                <a:latin typeface="Times New Roman" panose="02020603050405020304" pitchFamily="18" charset="0"/>
                <a:cs typeface="Times New Roman" panose="02020603050405020304" pitchFamily="18" charset="0"/>
              </a:rPr>
              <a:t>bài</a:t>
            </a:r>
            <a:r>
              <a:rPr lang="en-US" sz="3600" b="1" dirty="0">
                <a:solidFill>
                  <a:schemeClr val="bg1"/>
                </a:solidFill>
                <a:latin typeface="Times New Roman" panose="02020603050405020304" pitchFamily="18" charset="0"/>
                <a:cs typeface="Times New Roman" panose="02020603050405020304" pitchFamily="18" charset="0"/>
              </a:rPr>
              <a:t> </a:t>
            </a:r>
            <a:r>
              <a:rPr lang="en-US" sz="3600" b="1" dirty="0" err="1">
                <a:solidFill>
                  <a:schemeClr val="bg1"/>
                </a:solidFill>
                <a:latin typeface="Times New Roman" panose="02020603050405020304" pitchFamily="18" charset="0"/>
                <a:cs typeface="Times New Roman" panose="02020603050405020304" pitchFamily="18" charset="0"/>
              </a:rPr>
              <a:t>tập</a:t>
            </a:r>
            <a:r>
              <a:rPr lang="en-US" sz="3600" b="1" dirty="0">
                <a:solidFill>
                  <a:schemeClr val="bg1"/>
                </a:solidFill>
                <a:latin typeface="Times New Roman" panose="02020603050405020304" pitchFamily="18" charset="0"/>
                <a:cs typeface="Times New Roman" panose="02020603050405020304" pitchFamily="18" charset="0"/>
              </a:rPr>
              <a:t> </a:t>
            </a:r>
            <a:r>
              <a:rPr lang="en-US" sz="3600" b="1" dirty="0" err="1">
                <a:solidFill>
                  <a:schemeClr val="bg1"/>
                </a:solidFill>
                <a:latin typeface="Times New Roman" panose="02020603050405020304" pitchFamily="18" charset="0"/>
                <a:cs typeface="Times New Roman" panose="02020603050405020304" pitchFamily="18" charset="0"/>
              </a:rPr>
              <a:t>trên</a:t>
            </a:r>
            <a:r>
              <a:rPr lang="en-US" sz="3600" b="1" dirty="0">
                <a:solidFill>
                  <a:schemeClr val="bg1"/>
                </a:solidFill>
                <a:latin typeface="Times New Roman" panose="02020603050405020304" pitchFamily="18" charset="0"/>
                <a:cs typeface="Times New Roman" panose="02020603050405020304" pitchFamily="18" charset="0"/>
              </a:rPr>
              <a:t> </a:t>
            </a:r>
            <a:r>
              <a:rPr lang="en-US" sz="3600" b="1" dirty="0" err="1">
                <a:solidFill>
                  <a:schemeClr val="bg1"/>
                </a:solidFill>
                <a:latin typeface="Times New Roman" panose="02020603050405020304" pitchFamily="18" charset="0"/>
                <a:cs typeface="Times New Roman" panose="02020603050405020304" pitchFamily="18" charset="0"/>
              </a:rPr>
              <a:t>và</a:t>
            </a:r>
            <a:r>
              <a:rPr lang="en-US" sz="3600" b="1" dirty="0">
                <a:solidFill>
                  <a:schemeClr val="bg1"/>
                </a:solidFill>
                <a:latin typeface="Times New Roman" panose="02020603050405020304" pitchFamily="18" charset="0"/>
                <a:cs typeface="Times New Roman" panose="02020603050405020304" pitchFamily="18" charset="0"/>
              </a:rPr>
              <a:t> </a:t>
            </a:r>
            <a:r>
              <a:rPr lang="en-US" sz="3600" b="1" dirty="0" err="1">
                <a:solidFill>
                  <a:schemeClr val="bg1"/>
                </a:solidFill>
                <a:latin typeface="Times New Roman" panose="02020603050405020304" pitchFamily="18" charset="0"/>
                <a:cs typeface="Times New Roman" panose="02020603050405020304" pitchFamily="18" charset="0"/>
              </a:rPr>
              <a:t>bằng</a:t>
            </a:r>
            <a:r>
              <a:rPr lang="en-US" sz="3600" b="1" dirty="0">
                <a:solidFill>
                  <a:schemeClr val="bg1"/>
                </a:solidFill>
                <a:latin typeface="Times New Roman" panose="02020603050405020304" pitchFamily="18" charset="0"/>
                <a:cs typeface="Times New Roman" panose="02020603050405020304" pitchFamily="18" charset="0"/>
              </a:rPr>
              <a:t> </a:t>
            </a:r>
            <a:r>
              <a:rPr lang="en-US" sz="3600" b="1" dirty="0" err="1">
                <a:solidFill>
                  <a:schemeClr val="bg1"/>
                </a:solidFill>
                <a:latin typeface="Times New Roman" panose="02020603050405020304" pitchFamily="18" charset="0"/>
                <a:cs typeface="Times New Roman" panose="02020603050405020304" pitchFamily="18" charset="0"/>
              </a:rPr>
              <a:t>những</a:t>
            </a:r>
            <a:r>
              <a:rPr lang="en-US" sz="3600" b="1" dirty="0">
                <a:solidFill>
                  <a:schemeClr val="bg1"/>
                </a:solidFill>
                <a:latin typeface="Times New Roman" panose="02020603050405020304" pitchFamily="18" charset="0"/>
                <a:cs typeface="Times New Roman" panose="02020603050405020304" pitchFamily="18" charset="0"/>
              </a:rPr>
              <a:t> </a:t>
            </a:r>
            <a:r>
              <a:rPr lang="en-US" sz="3600" b="1" dirty="0" err="1">
                <a:solidFill>
                  <a:schemeClr val="bg1"/>
                </a:solidFill>
                <a:latin typeface="Times New Roman" panose="02020603050405020304" pitchFamily="18" charset="0"/>
                <a:cs typeface="Times New Roman" panose="02020603050405020304" pitchFamily="18" charset="0"/>
              </a:rPr>
              <a:t>hiểu</a:t>
            </a:r>
            <a:r>
              <a:rPr lang="en-US" sz="3600" b="1" dirty="0">
                <a:solidFill>
                  <a:schemeClr val="bg1"/>
                </a:solidFill>
                <a:latin typeface="Times New Roman" panose="02020603050405020304" pitchFamily="18" charset="0"/>
                <a:cs typeface="Times New Roman" panose="02020603050405020304" pitchFamily="18" charset="0"/>
              </a:rPr>
              <a:t> </a:t>
            </a:r>
            <a:r>
              <a:rPr lang="en-US" sz="3600" b="1" dirty="0" err="1">
                <a:solidFill>
                  <a:schemeClr val="bg1"/>
                </a:solidFill>
                <a:latin typeface="Times New Roman" panose="02020603050405020304" pitchFamily="18" charset="0"/>
                <a:cs typeface="Times New Roman" panose="02020603050405020304" pitchFamily="18" charset="0"/>
              </a:rPr>
              <a:t>biểu</a:t>
            </a:r>
            <a:r>
              <a:rPr lang="en-US" sz="3600" b="1" dirty="0">
                <a:solidFill>
                  <a:schemeClr val="bg1"/>
                </a:solidFill>
                <a:latin typeface="Times New Roman" panose="02020603050405020304" pitchFamily="18" charset="0"/>
                <a:cs typeface="Times New Roman" panose="02020603050405020304" pitchFamily="18" charset="0"/>
              </a:rPr>
              <a:t> </a:t>
            </a:r>
            <a:r>
              <a:rPr lang="en-US" sz="3600" b="1" dirty="0" err="1">
                <a:solidFill>
                  <a:schemeClr val="bg1"/>
                </a:solidFill>
                <a:latin typeface="Times New Roman" panose="02020603050405020304" pitchFamily="18" charset="0"/>
                <a:cs typeface="Times New Roman" panose="02020603050405020304" pitchFamily="18" charset="0"/>
              </a:rPr>
              <a:t>biết</a:t>
            </a:r>
            <a:r>
              <a:rPr lang="en-US" sz="3600" b="1" dirty="0">
                <a:solidFill>
                  <a:schemeClr val="bg1"/>
                </a:solidFill>
                <a:latin typeface="Times New Roman" panose="02020603050405020304" pitchFamily="18" charset="0"/>
                <a:cs typeface="Times New Roman" panose="02020603050405020304" pitchFamily="18" charset="0"/>
              </a:rPr>
              <a:t> </a:t>
            </a:r>
            <a:r>
              <a:rPr lang="en-US" sz="3600" b="1" dirty="0" err="1">
                <a:solidFill>
                  <a:schemeClr val="bg1"/>
                </a:solidFill>
                <a:latin typeface="Times New Roman" panose="02020603050405020304" pitchFamily="18" charset="0"/>
                <a:cs typeface="Times New Roman" panose="02020603050405020304" pitchFamily="18" charset="0"/>
              </a:rPr>
              <a:t>của</a:t>
            </a:r>
            <a:r>
              <a:rPr lang="en-US" sz="3600" b="1" dirty="0">
                <a:solidFill>
                  <a:schemeClr val="bg1"/>
                </a:solidFill>
                <a:latin typeface="Times New Roman" panose="02020603050405020304" pitchFamily="18" charset="0"/>
                <a:cs typeface="Times New Roman" panose="02020603050405020304" pitchFamily="18" charset="0"/>
              </a:rPr>
              <a:t> </a:t>
            </a:r>
            <a:r>
              <a:rPr lang="en-US" sz="3600" b="1" dirty="0" err="1">
                <a:solidFill>
                  <a:schemeClr val="bg1"/>
                </a:solidFill>
                <a:latin typeface="Times New Roman" panose="02020603050405020304" pitchFamily="18" charset="0"/>
                <a:cs typeface="Times New Roman" panose="02020603050405020304" pitchFamily="18" charset="0"/>
              </a:rPr>
              <a:t>mình</a:t>
            </a:r>
            <a:r>
              <a:rPr lang="en-US" sz="3600" b="1" dirty="0">
                <a:solidFill>
                  <a:schemeClr val="bg1"/>
                </a:solidFill>
                <a:latin typeface="Times New Roman" panose="02020603050405020304" pitchFamily="18" charset="0"/>
                <a:cs typeface="Times New Roman" panose="02020603050405020304" pitchFamily="18" charset="0"/>
              </a:rPr>
              <a:t>, </a:t>
            </a:r>
            <a:r>
              <a:rPr lang="en-US" sz="3600" b="1" dirty="0" err="1">
                <a:solidFill>
                  <a:schemeClr val="bg1"/>
                </a:solidFill>
                <a:latin typeface="Times New Roman" panose="02020603050405020304" pitchFamily="18" charset="0"/>
                <a:cs typeface="Times New Roman" panose="02020603050405020304" pitchFamily="18" charset="0"/>
              </a:rPr>
              <a:t>hãy</a:t>
            </a:r>
            <a:r>
              <a:rPr lang="en-US" sz="3600" b="1" dirty="0">
                <a:solidFill>
                  <a:schemeClr val="bg1"/>
                </a:solidFill>
                <a:latin typeface="Times New Roman" panose="02020603050405020304" pitchFamily="18" charset="0"/>
                <a:cs typeface="Times New Roman" panose="02020603050405020304" pitchFamily="18" charset="0"/>
              </a:rPr>
              <a:t> </a:t>
            </a:r>
            <a:r>
              <a:rPr lang="en-US" sz="3600" b="1" dirty="0" err="1">
                <a:solidFill>
                  <a:schemeClr val="bg1"/>
                </a:solidFill>
                <a:latin typeface="Times New Roman" panose="02020603050405020304" pitchFamily="18" charset="0"/>
                <a:cs typeface="Times New Roman" panose="02020603050405020304" pitchFamily="18" charset="0"/>
              </a:rPr>
              <a:t>cho</a:t>
            </a:r>
            <a:r>
              <a:rPr lang="en-US" sz="3600" b="1" dirty="0">
                <a:solidFill>
                  <a:schemeClr val="bg1"/>
                </a:solidFill>
                <a:latin typeface="Times New Roman" panose="02020603050405020304" pitchFamily="18" charset="0"/>
                <a:cs typeface="Times New Roman" panose="02020603050405020304" pitchFamily="18" charset="0"/>
              </a:rPr>
              <a:t> </a:t>
            </a:r>
            <a:r>
              <a:rPr lang="en-US" sz="3600" b="1" dirty="0" err="1">
                <a:solidFill>
                  <a:schemeClr val="bg1"/>
                </a:solidFill>
                <a:latin typeface="Times New Roman" panose="02020603050405020304" pitchFamily="18" charset="0"/>
                <a:cs typeface="Times New Roman" panose="02020603050405020304" pitchFamily="18" charset="0"/>
              </a:rPr>
              <a:t>biết</a:t>
            </a:r>
            <a:r>
              <a:rPr lang="en-US" sz="3600" b="1" dirty="0">
                <a:solidFill>
                  <a:schemeClr val="bg1"/>
                </a:solidFill>
                <a:latin typeface="Times New Roman" panose="02020603050405020304" pitchFamily="18" charset="0"/>
                <a:cs typeface="Times New Roman" panose="02020603050405020304" pitchFamily="18" charset="0"/>
              </a:rPr>
              <a:t> </a:t>
            </a:r>
            <a:r>
              <a:rPr lang="en-US" sz="3600" b="1" dirty="0" err="1">
                <a:solidFill>
                  <a:schemeClr val="bg1"/>
                </a:solidFill>
                <a:latin typeface="Times New Roman" panose="02020603050405020304" pitchFamily="18" charset="0"/>
                <a:cs typeface="Times New Roman" panose="02020603050405020304" pitchFamily="18" charset="0"/>
              </a:rPr>
              <a:t>cách</a:t>
            </a:r>
            <a:r>
              <a:rPr lang="en-US" sz="3600" b="1" dirty="0">
                <a:solidFill>
                  <a:schemeClr val="bg1"/>
                </a:solidFill>
                <a:latin typeface="Times New Roman" panose="02020603050405020304" pitchFamily="18" charset="0"/>
                <a:cs typeface="Times New Roman" panose="02020603050405020304" pitchFamily="18" charset="0"/>
              </a:rPr>
              <a:t> </a:t>
            </a:r>
            <a:r>
              <a:rPr lang="en-US" sz="3600" b="1" dirty="0" err="1">
                <a:solidFill>
                  <a:schemeClr val="bg1"/>
                </a:solidFill>
                <a:latin typeface="Times New Roman" panose="02020603050405020304" pitchFamily="18" charset="0"/>
                <a:cs typeface="Times New Roman" panose="02020603050405020304" pitchFamily="18" charset="0"/>
              </a:rPr>
              <a:t>sắp</a:t>
            </a:r>
            <a:r>
              <a:rPr lang="en-US" sz="3600" b="1" dirty="0">
                <a:solidFill>
                  <a:schemeClr val="bg1"/>
                </a:solidFill>
                <a:latin typeface="Times New Roman" panose="02020603050405020304" pitchFamily="18" charset="0"/>
                <a:cs typeface="Times New Roman" panose="02020603050405020304" pitchFamily="18" charset="0"/>
              </a:rPr>
              <a:t> </a:t>
            </a:r>
            <a:r>
              <a:rPr lang="en-US" sz="3600" b="1" dirty="0" err="1">
                <a:solidFill>
                  <a:schemeClr val="bg1"/>
                </a:solidFill>
                <a:latin typeface="Times New Roman" panose="02020603050405020304" pitchFamily="18" charset="0"/>
                <a:cs typeface="Times New Roman" panose="02020603050405020304" pitchFamily="18" charset="0"/>
              </a:rPr>
              <a:t>xếp</a:t>
            </a:r>
            <a:r>
              <a:rPr lang="en-US" sz="3600" b="1" dirty="0">
                <a:solidFill>
                  <a:schemeClr val="bg1"/>
                </a:solidFill>
                <a:latin typeface="Times New Roman" panose="02020603050405020304" pitchFamily="18" charset="0"/>
                <a:cs typeface="Times New Roman" panose="02020603050405020304" pitchFamily="18" charset="0"/>
              </a:rPr>
              <a:t> </a:t>
            </a:r>
            <a:r>
              <a:rPr lang="en-US" sz="3600" b="1" dirty="0" err="1">
                <a:solidFill>
                  <a:schemeClr val="bg1"/>
                </a:solidFill>
                <a:latin typeface="Times New Roman" panose="02020603050405020304" pitchFamily="18" charset="0"/>
                <a:cs typeface="Times New Roman" panose="02020603050405020304" pitchFamily="18" charset="0"/>
              </a:rPr>
              <a:t>nội</a:t>
            </a:r>
            <a:r>
              <a:rPr lang="en-US" sz="3600" b="1" dirty="0">
                <a:solidFill>
                  <a:schemeClr val="bg1"/>
                </a:solidFill>
                <a:latin typeface="Times New Roman" panose="02020603050405020304" pitchFamily="18" charset="0"/>
                <a:cs typeface="Times New Roman" panose="02020603050405020304" pitchFamily="18" charset="0"/>
              </a:rPr>
              <a:t> dung </a:t>
            </a:r>
            <a:r>
              <a:rPr lang="en-US" sz="3600" b="1" dirty="0" err="1">
                <a:solidFill>
                  <a:schemeClr val="bg1"/>
                </a:solidFill>
                <a:latin typeface="Times New Roman" panose="02020603050405020304" pitchFamily="18" charset="0"/>
                <a:cs typeface="Times New Roman" panose="02020603050405020304" pitchFamily="18" charset="0"/>
              </a:rPr>
              <a:t>phần</a:t>
            </a:r>
            <a:r>
              <a:rPr lang="en-US" sz="3600" b="1" dirty="0">
                <a:solidFill>
                  <a:schemeClr val="bg1"/>
                </a:solidFill>
                <a:latin typeface="Times New Roman" panose="02020603050405020304" pitchFamily="18" charset="0"/>
                <a:cs typeface="Times New Roman" panose="02020603050405020304" pitchFamily="18" charset="0"/>
              </a:rPr>
              <a:t> </a:t>
            </a:r>
            <a:r>
              <a:rPr lang="en-US" sz="3600" b="1" dirty="0" err="1">
                <a:solidFill>
                  <a:schemeClr val="bg1"/>
                </a:solidFill>
                <a:latin typeface="Times New Roman" panose="02020603050405020304" pitchFamily="18" charset="0"/>
                <a:cs typeface="Times New Roman" panose="02020603050405020304" pitchFamily="18" charset="0"/>
              </a:rPr>
              <a:t>Thân</a:t>
            </a:r>
            <a:r>
              <a:rPr lang="en-US" sz="3600" b="1" dirty="0">
                <a:solidFill>
                  <a:schemeClr val="bg1"/>
                </a:solidFill>
                <a:latin typeface="Times New Roman" panose="02020603050405020304" pitchFamily="18" charset="0"/>
                <a:cs typeface="Times New Roman" panose="02020603050405020304" pitchFamily="18" charset="0"/>
              </a:rPr>
              <a:t> </a:t>
            </a:r>
            <a:r>
              <a:rPr lang="en-US" sz="3600" b="1" dirty="0" err="1">
                <a:solidFill>
                  <a:schemeClr val="bg1"/>
                </a:solidFill>
                <a:latin typeface="Times New Roman" panose="02020603050405020304" pitchFamily="18" charset="0"/>
                <a:cs typeface="Times New Roman" panose="02020603050405020304" pitchFamily="18" charset="0"/>
              </a:rPr>
              <a:t>bài</a:t>
            </a:r>
            <a:r>
              <a:rPr lang="en-US" sz="3600" b="1" dirty="0">
                <a:solidFill>
                  <a:schemeClr val="bg1"/>
                </a:solidFill>
                <a:latin typeface="Times New Roman" panose="02020603050405020304" pitchFamily="18" charset="0"/>
                <a:cs typeface="Times New Roman" panose="02020603050405020304" pitchFamily="18" charset="0"/>
              </a:rPr>
              <a:t> </a:t>
            </a:r>
            <a:r>
              <a:rPr lang="en-US" sz="3600" b="1" dirty="0" err="1">
                <a:solidFill>
                  <a:schemeClr val="bg1"/>
                </a:solidFill>
                <a:latin typeface="Times New Roman" panose="02020603050405020304" pitchFamily="18" charset="0"/>
                <a:cs typeface="Times New Roman" panose="02020603050405020304" pitchFamily="18" charset="0"/>
              </a:rPr>
              <a:t>của</a:t>
            </a:r>
            <a:r>
              <a:rPr lang="en-US" sz="3600" b="1" dirty="0">
                <a:solidFill>
                  <a:schemeClr val="bg1"/>
                </a:solidFill>
                <a:latin typeface="Times New Roman" panose="02020603050405020304" pitchFamily="18" charset="0"/>
                <a:cs typeface="Times New Roman" panose="02020603050405020304" pitchFamily="18" charset="0"/>
              </a:rPr>
              <a:t> </a:t>
            </a:r>
            <a:r>
              <a:rPr lang="en-US" sz="3600" b="1" dirty="0" err="1">
                <a:solidFill>
                  <a:schemeClr val="bg1"/>
                </a:solidFill>
                <a:latin typeface="Times New Roman" panose="02020603050405020304" pitchFamily="18" charset="0"/>
                <a:cs typeface="Times New Roman" panose="02020603050405020304" pitchFamily="18" charset="0"/>
              </a:rPr>
              <a:t>văn</a:t>
            </a:r>
            <a:r>
              <a:rPr lang="en-US" sz="3600" b="1" dirty="0">
                <a:solidFill>
                  <a:schemeClr val="bg1"/>
                </a:solidFill>
                <a:latin typeface="Times New Roman" panose="02020603050405020304" pitchFamily="18" charset="0"/>
                <a:cs typeface="Times New Roman" panose="02020603050405020304" pitchFamily="18" charset="0"/>
              </a:rPr>
              <a:t> </a:t>
            </a:r>
            <a:r>
              <a:rPr lang="en-US" sz="3600" b="1" dirty="0" err="1">
                <a:solidFill>
                  <a:schemeClr val="bg1"/>
                </a:solidFill>
                <a:latin typeface="Times New Roman" panose="02020603050405020304" pitchFamily="18" charset="0"/>
                <a:cs typeface="Times New Roman" panose="02020603050405020304" pitchFamily="18" charset="0"/>
              </a:rPr>
              <a:t>bản</a:t>
            </a:r>
            <a:r>
              <a:rPr lang="en-US" sz="3600" b="1" dirty="0">
                <a:solidFill>
                  <a:schemeClr val="bg1"/>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292143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0F0F0"/>
        </a:solidFill>
        <a:effectLst/>
      </p:bgPr>
    </p:bg>
    <p:spTree>
      <p:nvGrpSpPr>
        <p:cNvPr id="1" name=""/>
        <p:cNvGrpSpPr/>
        <p:nvPr/>
      </p:nvGrpSpPr>
      <p:grpSpPr>
        <a:xfrm>
          <a:off x="0" y="0"/>
          <a:ext cx="0" cy="0"/>
          <a:chOff x="0" y="0"/>
          <a:chExt cx="0" cy="0"/>
        </a:xfrm>
      </p:grpSpPr>
      <p:sp>
        <p:nvSpPr>
          <p:cNvPr id="306" name="矩形 305"/>
          <p:cNvSpPr/>
          <p:nvPr/>
        </p:nvSpPr>
        <p:spPr>
          <a:xfrm>
            <a:off x="14774" y="5494545"/>
            <a:ext cx="12195175" cy="1259836"/>
          </a:xfrm>
          <a:prstGeom prst="rect">
            <a:avLst/>
          </a:prstGeom>
          <a:gradFill>
            <a:gsLst>
              <a:gs pos="0">
                <a:schemeClr val="bg1">
                  <a:lumMod val="75000"/>
                  <a:alpha val="51000"/>
                </a:schemeClr>
              </a:gs>
              <a:gs pos="100000">
                <a:srgbClr val="F4F3F2">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defTabSz="914292">
              <a:defRPr/>
            </a:pPr>
            <a:endParaRPr lang="zh-CN" altLang="en-US" dirty="0">
              <a:solidFill>
                <a:prstClr val="white"/>
              </a:solidFill>
              <a:ea typeface="微软雅黑" panose="020B0503020204020204" pitchFamily="34" charset="-122"/>
            </a:endParaRPr>
          </a:p>
        </p:txBody>
      </p:sp>
      <p:grpSp>
        <p:nvGrpSpPr>
          <p:cNvPr id="2" name="组合 1"/>
          <p:cNvGrpSpPr/>
          <p:nvPr/>
        </p:nvGrpSpPr>
        <p:grpSpPr>
          <a:xfrm>
            <a:off x="2924619" y="5328178"/>
            <a:ext cx="9537638" cy="2163365"/>
            <a:chOff x="1685647" y="3197027"/>
            <a:chExt cx="8577897" cy="3167382"/>
          </a:xfrm>
        </p:grpSpPr>
        <p:sp>
          <p:nvSpPr>
            <p:cNvPr id="3" name="梯形 1037"/>
            <p:cNvSpPr/>
            <p:nvPr/>
          </p:nvSpPr>
          <p:spPr>
            <a:xfrm>
              <a:off x="1685647" y="4670719"/>
              <a:ext cx="8577897" cy="1693690"/>
            </a:xfrm>
            <a:custGeom>
              <a:avLst/>
              <a:gdLst>
                <a:gd name="connsiteX0" fmla="*/ 0 w 8663676"/>
                <a:gd name="connsiteY0" fmla="*/ 1863059 h 1863059"/>
                <a:gd name="connsiteX1" fmla="*/ 966909 w 8663676"/>
                <a:gd name="connsiteY1" fmla="*/ 0 h 1863059"/>
                <a:gd name="connsiteX2" fmla="*/ 7696767 w 8663676"/>
                <a:gd name="connsiteY2" fmla="*/ 0 h 1863059"/>
                <a:gd name="connsiteX3" fmla="*/ 8663676 w 8663676"/>
                <a:gd name="connsiteY3" fmla="*/ 1863059 h 1863059"/>
                <a:gd name="connsiteX4" fmla="*/ 0 w 8663676"/>
                <a:gd name="connsiteY4" fmla="*/ 1863059 h 1863059"/>
                <a:gd name="connsiteX0" fmla="*/ 0 w 8663676"/>
                <a:gd name="connsiteY0" fmla="*/ 1863059 h 1863059"/>
                <a:gd name="connsiteX1" fmla="*/ 966909 w 8663676"/>
                <a:gd name="connsiteY1" fmla="*/ 0 h 1863059"/>
                <a:gd name="connsiteX2" fmla="*/ 7696767 w 8663676"/>
                <a:gd name="connsiteY2" fmla="*/ 0 h 1863059"/>
                <a:gd name="connsiteX3" fmla="*/ 8663676 w 8663676"/>
                <a:gd name="connsiteY3" fmla="*/ 1863059 h 1863059"/>
                <a:gd name="connsiteX4" fmla="*/ 0 w 8663676"/>
                <a:gd name="connsiteY4" fmla="*/ 1863059 h 1863059"/>
                <a:gd name="connsiteX0" fmla="*/ 0 w 8663676"/>
                <a:gd name="connsiteY0" fmla="*/ 1863059 h 1863059"/>
                <a:gd name="connsiteX1" fmla="*/ 966909 w 8663676"/>
                <a:gd name="connsiteY1" fmla="*/ 0 h 1863059"/>
                <a:gd name="connsiteX2" fmla="*/ 7696767 w 8663676"/>
                <a:gd name="connsiteY2" fmla="*/ 0 h 1863059"/>
                <a:gd name="connsiteX3" fmla="*/ 8663676 w 8663676"/>
                <a:gd name="connsiteY3" fmla="*/ 1863059 h 1863059"/>
                <a:gd name="connsiteX4" fmla="*/ 0 w 8663676"/>
                <a:gd name="connsiteY4" fmla="*/ 1863059 h 1863059"/>
                <a:gd name="connsiteX0" fmla="*/ 0 w 8663676"/>
                <a:gd name="connsiteY0" fmla="*/ 1863059 h 1863059"/>
                <a:gd name="connsiteX1" fmla="*/ 966909 w 8663676"/>
                <a:gd name="connsiteY1" fmla="*/ 0 h 1863059"/>
                <a:gd name="connsiteX2" fmla="*/ 7696767 w 8663676"/>
                <a:gd name="connsiteY2" fmla="*/ 0 h 1863059"/>
                <a:gd name="connsiteX3" fmla="*/ 8663676 w 8663676"/>
                <a:gd name="connsiteY3" fmla="*/ 1863059 h 1863059"/>
                <a:gd name="connsiteX4" fmla="*/ 0 w 8663676"/>
                <a:gd name="connsiteY4" fmla="*/ 1863059 h 1863059"/>
                <a:gd name="connsiteX0" fmla="*/ 0 w 8663676"/>
                <a:gd name="connsiteY0" fmla="*/ 1863059 h 1863059"/>
                <a:gd name="connsiteX1" fmla="*/ 966909 w 8663676"/>
                <a:gd name="connsiteY1" fmla="*/ 0 h 1863059"/>
                <a:gd name="connsiteX2" fmla="*/ 7696767 w 8663676"/>
                <a:gd name="connsiteY2" fmla="*/ 0 h 1863059"/>
                <a:gd name="connsiteX3" fmla="*/ 8663676 w 8663676"/>
                <a:gd name="connsiteY3" fmla="*/ 1863059 h 1863059"/>
                <a:gd name="connsiteX4" fmla="*/ 0 w 8663676"/>
                <a:gd name="connsiteY4" fmla="*/ 1863059 h 18630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63676" h="1863059">
                  <a:moveTo>
                    <a:pt x="0" y="1863059"/>
                  </a:moveTo>
                  <a:lnTo>
                    <a:pt x="966909" y="0"/>
                  </a:lnTo>
                  <a:lnTo>
                    <a:pt x="7696767" y="0"/>
                  </a:lnTo>
                  <a:lnTo>
                    <a:pt x="8663676" y="1863059"/>
                  </a:lnTo>
                  <a:cubicBezTo>
                    <a:pt x="5631800" y="1614997"/>
                    <a:pt x="3200936" y="1608399"/>
                    <a:pt x="0" y="1863059"/>
                  </a:cubicBezTo>
                  <a:close/>
                </a:path>
              </a:pathLst>
            </a:custGeom>
            <a:gradFill flip="none" rotWithShape="1">
              <a:gsLst>
                <a:gs pos="0">
                  <a:schemeClr val="tx1">
                    <a:alpha val="27000"/>
                  </a:schemeClr>
                </a:gs>
                <a:gs pos="100000">
                  <a:srgbClr val="B2B2B2">
                    <a:alpha val="41000"/>
                  </a:srgbClr>
                </a:gs>
                <a:gs pos="58000">
                  <a:srgbClr val="777777">
                    <a:alpha val="29000"/>
                  </a:srgbClr>
                </a:gs>
              </a:gsLst>
              <a:path path="shape">
                <a:fillToRect l="50000" t="50000" r="50000" b="50000"/>
              </a:path>
              <a:tileRect/>
            </a:gradFill>
            <a:ln>
              <a:noFill/>
            </a:ln>
            <a:effectLst>
              <a:softEdge rad="279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92">
                <a:defRPr/>
              </a:pPr>
              <a:endParaRPr lang="zh-CN" altLang="en-US" dirty="0">
                <a:solidFill>
                  <a:prstClr val="white"/>
                </a:solidFill>
                <a:ea typeface="微软雅黑" panose="020B0503020204020204" pitchFamily="34" charset="-122"/>
              </a:endParaRPr>
            </a:p>
          </p:txBody>
        </p:sp>
        <p:grpSp>
          <p:nvGrpSpPr>
            <p:cNvPr id="4" name="Group 26"/>
            <p:cNvGrpSpPr>
              <a:grpSpLocks noChangeAspect="1"/>
            </p:cNvGrpSpPr>
            <p:nvPr/>
          </p:nvGrpSpPr>
          <p:grpSpPr bwMode="auto">
            <a:xfrm>
              <a:off x="2133872" y="3197027"/>
              <a:ext cx="7924257" cy="2195757"/>
              <a:chOff x="-40" y="982"/>
              <a:chExt cx="7747" cy="2356"/>
            </a:xfrm>
          </p:grpSpPr>
          <p:sp>
            <p:nvSpPr>
              <p:cNvPr id="5" name="Freeform 27"/>
              <p:cNvSpPr>
                <a:spLocks/>
              </p:cNvSpPr>
              <p:nvPr/>
            </p:nvSpPr>
            <p:spPr bwMode="auto">
              <a:xfrm>
                <a:off x="-7" y="2540"/>
                <a:ext cx="7692" cy="798"/>
              </a:xfrm>
              <a:custGeom>
                <a:avLst/>
                <a:gdLst>
                  <a:gd name="T0" fmla="*/ 3249 w 3253"/>
                  <a:gd name="T1" fmla="*/ 290 h 337"/>
                  <a:gd name="T2" fmla="*/ 3230 w 3253"/>
                  <a:gd name="T3" fmla="*/ 253 h 337"/>
                  <a:gd name="T4" fmla="*/ 3236 w 3253"/>
                  <a:gd name="T5" fmla="*/ 150 h 337"/>
                  <a:gd name="T6" fmla="*/ 3229 w 3253"/>
                  <a:gd name="T7" fmla="*/ 131 h 337"/>
                  <a:gd name="T8" fmla="*/ 3222 w 3253"/>
                  <a:gd name="T9" fmla="*/ 109 h 337"/>
                  <a:gd name="T10" fmla="*/ 2814 w 3253"/>
                  <a:gd name="T11" fmla="*/ 62 h 337"/>
                  <a:gd name="T12" fmla="*/ 1816 w 3253"/>
                  <a:gd name="T13" fmla="*/ 67 h 337"/>
                  <a:gd name="T14" fmla="*/ 1634 w 3253"/>
                  <a:gd name="T15" fmla="*/ 118 h 337"/>
                  <a:gd name="T16" fmla="*/ 1080 w 3253"/>
                  <a:gd name="T17" fmla="*/ 46 h 337"/>
                  <a:gd name="T18" fmla="*/ 414 w 3253"/>
                  <a:gd name="T19" fmla="*/ 80 h 337"/>
                  <a:gd name="T20" fmla="*/ 72 w 3253"/>
                  <a:gd name="T21" fmla="*/ 92 h 337"/>
                  <a:gd name="T22" fmla="*/ 26 w 3253"/>
                  <a:gd name="T23" fmla="*/ 101 h 337"/>
                  <a:gd name="T24" fmla="*/ 11 w 3253"/>
                  <a:gd name="T25" fmla="*/ 127 h 337"/>
                  <a:gd name="T26" fmla="*/ 6 w 3253"/>
                  <a:gd name="T27" fmla="*/ 206 h 337"/>
                  <a:gd name="T28" fmla="*/ 9 w 3253"/>
                  <a:gd name="T29" fmla="*/ 209 h 337"/>
                  <a:gd name="T30" fmla="*/ 9 w 3253"/>
                  <a:gd name="T31" fmla="*/ 314 h 337"/>
                  <a:gd name="T32" fmla="*/ 27 w 3253"/>
                  <a:gd name="T33" fmla="*/ 328 h 337"/>
                  <a:gd name="T34" fmla="*/ 56 w 3253"/>
                  <a:gd name="T35" fmla="*/ 327 h 337"/>
                  <a:gd name="T36" fmla="*/ 222 w 3253"/>
                  <a:gd name="T37" fmla="*/ 328 h 337"/>
                  <a:gd name="T38" fmla="*/ 353 w 3253"/>
                  <a:gd name="T39" fmla="*/ 329 h 337"/>
                  <a:gd name="T40" fmla="*/ 481 w 3253"/>
                  <a:gd name="T41" fmla="*/ 332 h 337"/>
                  <a:gd name="T42" fmla="*/ 511 w 3253"/>
                  <a:gd name="T43" fmla="*/ 330 h 337"/>
                  <a:gd name="T44" fmla="*/ 568 w 3253"/>
                  <a:gd name="T45" fmla="*/ 326 h 337"/>
                  <a:gd name="T46" fmla="*/ 652 w 3253"/>
                  <a:gd name="T47" fmla="*/ 328 h 337"/>
                  <a:gd name="T48" fmla="*/ 717 w 3253"/>
                  <a:gd name="T49" fmla="*/ 328 h 337"/>
                  <a:gd name="T50" fmla="*/ 762 w 3253"/>
                  <a:gd name="T51" fmla="*/ 331 h 337"/>
                  <a:gd name="T52" fmla="*/ 806 w 3253"/>
                  <a:gd name="T53" fmla="*/ 331 h 337"/>
                  <a:gd name="T54" fmla="*/ 1589 w 3253"/>
                  <a:gd name="T55" fmla="*/ 337 h 337"/>
                  <a:gd name="T56" fmla="*/ 1607 w 3253"/>
                  <a:gd name="T57" fmla="*/ 317 h 337"/>
                  <a:gd name="T58" fmla="*/ 1617 w 3253"/>
                  <a:gd name="T59" fmla="*/ 159 h 337"/>
                  <a:gd name="T60" fmla="*/ 1623 w 3253"/>
                  <a:gd name="T61" fmla="*/ 148 h 337"/>
                  <a:gd name="T62" fmla="*/ 1628 w 3253"/>
                  <a:gd name="T63" fmla="*/ 141 h 337"/>
                  <a:gd name="T64" fmla="*/ 1636 w 3253"/>
                  <a:gd name="T65" fmla="*/ 128 h 337"/>
                  <a:gd name="T66" fmla="*/ 1649 w 3253"/>
                  <a:gd name="T67" fmla="*/ 162 h 337"/>
                  <a:gd name="T68" fmla="*/ 1648 w 3253"/>
                  <a:gd name="T69" fmla="*/ 207 h 337"/>
                  <a:gd name="T70" fmla="*/ 1639 w 3253"/>
                  <a:gd name="T71" fmla="*/ 273 h 337"/>
                  <a:gd name="T72" fmla="*/ 1649 w 3253"/>
                  <a:gd name="T73" fmla="*/ 276 h 337"/>
                  <a:gd name="T74" fmla="*/ 1654 w 3253"/>
                  <a:gd name="T75" fmla="*/ 276 h 337"/>
                  <a:gd name="T76" fmla="*/ 1654 w 3253"/>
                  <a:gd name="T77" fmla="*/ 289 h 337"/>
                  <a:gd name="T78" fmla="*/ 1665 w 3253"/>
                  <a:gd name="T79" fmla="*/ 291 h 337"/>
                  <a:gd name="T80" fmla="*/ 1664 w 3253"/>
                  <a:gd name="T81" fmla="*/ 316 h 337"/>
                  <a:gd name="T82" fmla="*/ 1690 w 3253"/>
                  <a:gd name="T83" fmla="*/ 324 h 337"/>
                  <a:gd name="T84" fmla="*/ 3200 w 3253"/>
                  <a:gd name="T85" fmla="*/ 325 h 337"/>
                  <a:gd name="T86" fmla="*/ 3249 w 3253"/>
                  <a:gd name="T87" fmla="*/ 29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53" h="337">
                    <a:moveTo>
                      <a:pt x="3249" y="290"/>
                    </a:moveTo>
                    <a:cubicBezTo>
                      <a:pt x="3246" y="277"/>
                      <a:pt x="3230" y="253"/>
                      <a:pt x="3230" y="253"/>
                    </a:cubicBezTo>
                    <a:cubicBezTo>
                      <a:pt x="3236" y="150"/>
                      <a:pt x="3236" y="150"/>
                      <a:pt x="3236" y="150"/>
                    </a:cubicBezTo>
                    <a:cubicBezTo>
                      <a:pt x="3236" y="150"/>
                      <a:pt x="3238" y="141"/>
                      <a:pt x="3229" y="131"/>
                    </a:cubicBezTo>
                    <a:cubicBezTo>
                      <a:pt x="3221" y="116"/>
                      <a:pt x="3222" y="109"/>
                      <a:pt x="3222" y="109"/>
                    </a:cubicBezTo>
                    <a:cubicBezTo>
                      <a:pt x="3222" y="109"/>
                      <a:pt x="2992" y="77"/>
                      <a:pt x="2814" y="62"/>
                    </a:cubicBezTo>
                    <a:cubicBezTo>
                      <a:pt x="2625" y="46"/>
                      <a:pt x="2150" y="0"/>
                      <a:pt x="1816" y="67"/>
                    </a:cubicBezTo>
                    <a:cubicBezTo>
                      <a:pt x="1816" y="67"/>
                      <a:pt x="1700" y="97"/>
                      <a:pt x="1634" y="118"/>
                    </a:cubicBezTo>
                    <a:cubicBezTo>
                      <a:pt x="1387" y="41"/>
                      <a:pt x="1145" y="48"/>
                      <a:pt x="1080" y="46"/>
                    </a:cubicBezTo>
                    <a:cubicBezTo>
                      <a:pt x="961" y="47"/>
                      <a:pt x="467" y="77"/>
                      <a:pt x="414" y="80"/>
                    </a:cubicBezTo>
                    <a:cubicBezTo>
                      <a:pt x="361" y="82"/>
                      <a:pt x="108" y="95"/>
                      <a:pt x="72" y="92"/>
                    </a:cubicBezTo>
                    <a:cubicBezTo>
                      <a:pt x="33" y="93"/>
                      <a:pt x="26" y="101"/>
                      <a:pt x="26" y="101"/>
                    </a:cubicBezTo>
                    <a:cubicBezTo>
                      <a:pt x="8" y="122"/>
                      <a:pt x="11" y="121"/>
                      <a:pt x="11" y="127"/>
                    </a:cubicBezTo>
                    <a:cubicBezTo>
                      <a:pt x="1" y="178"/>
                      <a:pt x="6" y="206"/>
                      <a:pt x="6" y="206"/>
                    </a:cubicBezTo>
                    <a:cubicBezTo>
                      <a:pt x="6" y="206"/>
                      <a:pt x="6" y="206"/>
                      <a:pt x="9" y="209"/>
                    </a:cubicBezTo>
                    <a:cubicBezTo>
                      <a:pt x="0" y="249"/>
                      <a:pt x="6" y="299"/>
                      <a:pt x="9" y="314"/>
                    </a:cubicBezTo>
                    <a:cubicBezTo>
                      <a:pt x="11" y="329"/>
                      <a:pt x="27" y="328"/>
                      <a:pt x="27" y="328"/>
                    </a:cubicBezTo>
                    <a:cubicBezTo>
                      <a:pt x="27" y="328"/>
                      <a:pt x="35" y="328"/>
                      <a:pt x="56" y="327"/>
                    </a:cubicBezTo>
                    <a:cubicBezTo>
                      <a:pt x="86" y="324"/>
                      <a:pt x="110" y="326"/>
                      <a:pt x="222" y="328"/>
                    </a:cubicBezTo>
                    <a:cubicBezTo>
                      <a:pt x="254" y="326"/>
                      <a:pt x="320" y="327"/>
                      <a:pt x="353" y="329"/>
                    </a:cubicBezTo>
                    <a:cubicBezTo>
                      <a:pt x="369" y="331"/>
                      <a:pt x="472" y="331"/>
                      <a:pt x="481" y="332"/>
                    </a:cubicBezTo>
                    <a:cubicBezTo>
                      <a:pt x="490" y="332"/>
                      <a:pt x="511" y="330"/>
                      <a:pt x="511" y="330"/>
                    </a:cubicBezTo>
                    <a:cubicBezTo>
                      <a:pt x="511" y="330"/>
                      <a:pt x="511" y="330"/>
                      <a:pt x="568" y="326"/>
                    </a:cubicBezTo>
                    <a:cubicBezTo>
                      <a:pt x="631" y="328"/>
                      <a:pt x="652" y="328"/>
                      <a:pt x="652" y="328"/>
                    </a:cubicBezTo>
                    <a:cubicBezTo>
                      <a:pt x="652" y="328"/>
                      <a:pt x="699" y="328"/>
                      <a:pt x="717" y="328"/>
                    </a:cubicBezTo>
                    <a:cubicBezTo>
                      <a:pt x="735" y="328"/>
                      <a:pt x="745" y="331"/>
                      <a:pt x="762" y="331"/>
                    </a:cubicBezTo>
                    <a:cubicBezTo>
                      <a:pt x="777" y="329"/>
                      <a:pt x="806" y="331"/>
                      <a:pt x="806" y="331"/>
                    </a:cubicBezTo>
                    <a:cubicBezTo>
                      <a:pt x="806" y="331"/>
                      <a:pt x="1306" y="336"/>
                      <a:pt x="1589" y="337"/>
                    </a:cubicBezTo>
                    <a:cubicBezTo>
                      <a:pt x="1611" y="336"/>
                      <a:pt x="1607" y="317"/>
                      <a:pt x="1607" y="317"/>
                    </a:cubicBezTo>
                    <a:cubicBezTo>
                      <a:pt x="1607" y="317"/>
                      <a:pt x="1617" y="163"/>
                      <a:pt x="1617" y="159"/>
                    </a:cubicBezTo>
                    <a:cubicBezTo>
                      <a:pt x="1617" y="155"/>
                      <a:pt x="1623" y="148"/>
                      <a:pt x="1623" y="148"/>
                    </a:cubicBezTo>
                    <a:cubicBezTo>
                      <a:pt x="1623" y="148"/>
                      <a:pt x="1628" y="145"/>
                      <a:pt x="1628" y="141"/>
                    </a:cubicBezTo>
                    <a:cubicBezTo>
                      <a:pt x="1629" y="139"/>
                      <a:pt x="1633" y="133"/>
                      <a:pt x="1636" y="128"/>
                    </a:cubicBezTo>
                    <a:cubicBezTo>
                      <a:pt x="1640" y="132"/>
                      <a:pt x="1649" y="146"/>
                      <a:pt x="1649" y="162"/>
                    </a:cubicBezTo>
                    <a:cubicBezTo>
                      <a:pt x="1649" y="182"/>
                      <a:pt x="1654" y="179"/>
                      <a:pt x="1648" y="207"/>
                    </a:cubicBezTo>
                    <a:cubicBezTo>
                      <a:pt x="1644" y="237"/>
                      <a:pt x="1639" y="273"/>
                      <a:pt x="1639" y="273"/>
                    </a:cubicBezTo>
                    <a:cubicBezTo>
                      <a:pt x="1649" y="276"/>
                      <a:pt x="1649" y="276"/>
                      <a:pt x="1649" y="276"/>
                    </a:cubicBezTo>
                    <a:cubicBezTo>
                      <a:pt x="1654" y="276"/>
                      <a:pt x="1654" y="276"/>
                      <a:pt x="1654" y="276"/>
                    </a:cubicBezTo>
                    <a:cubicBezTo>
                      <a:pt x="1654" y="289"/>
                      <a:pt x="1654" y="289"/>
                      <a:pt x="1654" y="289"/>
                    </a:cubicBezTo>
                    <a:cubicBezTo>
                      <a:pt x="1654" y="289"/>
                      <a:pt x="1657" y="292"/>
                      <a:pt x="1665" y="291"/>
                    </a:cubicBezTo>
                    <a:cubicBezTo>
                      <a:pt x="1664" y="316"/>
                      <a:pt x="1664" y="316"/>
                      <a:pt x="1664" y="316"/>
                    </a:cubicBezTo>
                    <a:cubicBezTo>
                      <a:pt x="1664" y="316"/>
                      <a:pt x="1677" y="323"/>
                      <a:pt x="1690" y="324"/>
                    </a:cubicBezTo>
                    <a:cubicBezTo>
                      <a:pt x="1702" y="324"/>
                      <a:pt x="3200" y="325"/>
                      <a:pt x="3200" y="325"/>
                    </a:cubicBezTo>
                    <a:cubicBezTo>
                      <a:pt x="3200" y="325"/>
                      <a:pt x="3253" y="333"/>
                      <a:pt x="3249" y="290"/>
                    </a:cubicBezTo>
                    <a:close/>
                  </a:path>
                </a:pathLst>
              </a:custGeom>
              <a:solidFill>
                <a:schemeClr val="tx1">
                  <a:lumMod val="50000"/>
                  <a:lumOff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92">
                  <a:defRPr/>
                </a:pPr>
                <a:endParaRPr lang="zh-CN" altLang="en-US" dirty="0">
                  <a:solidFill>
                    <a:prstClr val="black"/>
                  </a:solidFill>
                  <a:ea typeface="微软雅黑" panose="020B0503020204020204" pitchFamily="34" charset="-122"/>
                </a:endParaRPr>
              </a:p>
            </p:txBody>
          </p:sp>
          <p:sp>
            <p:nvSpPr>
              <p:cNvPr id="6" name="Freeform 28"/>
              <p:cNvSpPr>
                <a:spLocks/>
              </p:cNvSpPr>
              <p:nvPr/>
            </p:nvSpPr>
            <p:spPr bwMode="auto">
              <a:xfrm>
                <a:off x="21" y="1756"/>
                <a:ext cx="3821" cy="1066"/>
              </a:xfrm>
              <a:custGeom>
                <a:avLst/>
                <a:gdLst>
                  <a:gd name="T0" fmla="*/ 1616 w 1616"/>
                  <a:gd name="T1" fmla="*/ 450 h 450"/>
                  <a:gd name="T2" fmla="*/ 1607 w 1616"/>
                  <a:gd name="T3" fmla="*/ 446 h 450"/>
                  <a:gd name="T4" fmla="*/ 1055 w 1616"/>
                  <a:gd name="T5" fmla="*/ 369 h 450"/>
                  <a:gd name="T6" fmla="*/ 388 w 1616"/>
                  <a:gd name="T7" fmla="*/ 402 h 450"/>
                  <a:gd name="T8" fmla="*/ 47 w 1616"/>
                  <a:gd name="T9" fmla="*/ 415 h 450"/>
                  <a:gd name="T10" fmla="*/ 0 w 1616"/>
                  <a:gd name="T11" fmla="*/ 424 h 450"/>
                  <a:gd name="T12" fmla="*/ 95 w 1616"/>
                  <a:gd name="T13" fmla="*/ 292 h 450"/>
                  <a:gd name="T14" fmla="*/ 277 w 1616"/>
                  <a:gd name="T15" fmla="*/ 0 h 450"/>
                  <a:gd name="T16" fmla="*/ 284 w 1616"/>
                  <a:gd name="T17" fmla="*/ 1 h 450"/>
                  <a:gd name="T18" fmla="*/ 45 w 1616"/>
                  <a:gd name="T19" fmla="*/ 386 h 450"/>
                  <a:gd name="T20" fmla="*/ 451 w 1616"/>
                  <a:gd name="T21" fmla="*/ 361 h 450"/>
                  <a:gd name="T22" fmla="*/ 1239 w 1616"/>
                  <a:gd name="T23" fmla="*/ 353 h 450"/>
                  <a:gd name="T24" fmla="*/ 1616 w 1616"/>
                  <a:gd name="T25" fmla="*/ 450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16" h="450">
                    <a:moveTo>
                      <a:pt x="1616" y="450"/>
                    </a:moveTo>
                    <a:cubicBezTo>
                      <a:pt x="1607" y="446"/>
                      <a:pt x="1607" y="446"/>
                      <a:pt x="1607" y="446"/>
                    </a:cubicBezTo>
                    <a:cubicBezTo>
                      <a:pt x="1360" y="370"/>
                      <a:pt x="1120" y="371"/>
                      <a:pt x="1055" y="369"/>
                    </a:cubicBezTo>
                    <a:cubicBezTo>
                      <a:pt x="936" y="370"/>
                      <a:pt x="441" y="400"/>
                      <a:pt x="388" y="402"/>
                    </a:cubicBezTo>
                    <a:cubicBezTo>
                      <a:pt x="335" y="405"/>
                      <a:pt x="82" y="417"/>
                      <a:pt x="47" y="415"/>
                    </a:cubicBezTo>
                    <a:cubicBezTo>
                      <a:pt x="8" y="416"/>
                      <a:pt x="0" y="424"/>
                      <a:pt x="0" y="424"/>
                    </a:cubicBezTo>
                    <a:cubicBezTo>
                      <a:pt x="0" y="424"/>
                      <a:pt x="62" y="348"/>
                      <a:pt x="95" y="292"/>
                    </a:cubicBezTo>
                    <a:cubicBezTo>
                      <a:pt x="277" y="0"/>
                      <a:pt x="277" y="0"/>
                      <a:pt x="277" y="0"/>
                    </a:cubicBezTo>
                    <a:cubicBezTo>
                      <a:pt x="284" y="1"/>
                      <a:pt x="284" y="1"/>
                      <a:pt x="284" y="1"/>
                    </a:cubicBezTo>
                    <a:cubicBezTo>
                      <a:pt x="45" y="386"/>
                      <a:pt x="45" y="386"/>
                      <a:pt x="45" y="386"/>
                    </a:cubicBezTo>
                    <a:cubicBezTo>
                      <a:pt x="45" y="386"/>
                      <a:pt x="358" y="367"/>
                      <a:pt x="451" y="361"/>
                    </a:cubicBezTo>
                    <a:cubicBezTo>
                      <a:pt x="547" y="355"/>
                      <a:pt x="1008" y="317"/>
                      <a:pt x="1239" y="353"/>
                    </a:cubicBezTo>
                    <a:cubicBezTo>
                      <a:pt x="1287" y="360"/>
                      <a:pt x="1473" y="385"/>
                      <a:pt x="1616" y="450"/>
                    </a:cubicBezTo>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92">
                  <a:defRPr/>
                </a:pPr>
                <a:endParaRPr lang="zh-CN" altLang="en-US" dirty="0">
                  <a:solidFill>
                    <a:prstClr val="black"/>
                  </a:solidFill>
                  <a:ea typeface="微软雅黑" panose="020B0503020204020204" pitchFamily="34" charset="-122"/>
                </a:endParaRPr>
              </a:p>
            </p:txBody>
          </p:sp>
          <p:sp>
            <p:nvSpPr>
              <p:cNvPr id="7" name="Freeform 29"/>
              <p:cNvSpPr>
                <a:spLocks/>
              </p:cNvSpPr>
              <p:nvPr/>
            </p:nvSpPr>
            <p:spPr bwMode="auto">
              <a:xfrm>
                <a:off x="3845" y="1801"/>
                <a:ext cx="3679" cy="1021"/>
              </a:xfrm>
              <a:custGeom>
                <a:avLst/>
                <a:gdLst>
                  <a:gd name="T0" fmla="*/ 9 w 1556"/>
                  <a:gd name="T1" fmla="*/ 424 h 431"/>
                  <a:gd name="T2" fmla="*/ 39 w 1556"/>
                  <a:gd name="T3" fmla="*/ 402 h 431"/>
                  <a:gd name="T4" fmla="*/ 162 w 1556"/>
                  <a:gd name="T5" fmla="*/ 307 h 431"/>
                  <a:gd name="T6" fmla="*/ 481 w 1556"/>
                  <a:gd name="T7" fmla="*/ 164 h 431"/>
                  <a:gd name="T8" fmla="*/ 1212 w 1556"/>
                  <a:gd name="T9" fmla="*/ 0 h 431"/>
                  <a:gd name="T10" fmla="*/ 1214 w 1556"/>
                  <a:gd name="T11" fmla="*/ 2 h 431"/>
                  <a:gd name="T12" fmla="*/ 1340 w 1556"/>
                  <a:gd name="T13" fmla="*/ 140 h 431"/>
                  <a:gd name="T14" fmla="*/ 1556 w 1556"/>
                  <a:gd name="T15" fmla="*/ 388 h 431"/>
                  <a:gd name="T16" fmla="*/ 1549 w 1556"/>
                  <a:gd name="T17" fmla="*/ 390 h 431"/>
                  <a:gd name="T18" fmla="*/ 1129 w 1556"/>
                  <a:gd name="T19" fmla="*/ 332 h 431"/>
                  <a:gd name="T20" fmla="*/ 641 w 1556"/>
                  <a:gd name="T21" fmla="*/ 302 h 431"/>
                  <a:gd name="T22" fmla="*/ 145 w 1556"/>
                  <a:gd name="T23" fmla="*/ 376 h 431"/>
                  <a:gd name="T24" fmla="*/ 19 w 1556"/>
                  <a:gd name="T25" fmla="*/ 426 h 431"/>
                  <a:gd name="T26" fmla="*/ 2 w 1556"/>
                  <a:gd name="T27" fmla="*/ 431 h 431"/>
                  <a:gd name="T28" fmla="*/ 0 w 1556"/>
                  <a:gd name="T29" fmla="*/ 430 h 431"/>
                  <a:gd name="T30" fmla="*/ 10 w 1556"/>
                  <a:gd name="T31" fmla="*/ 423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56" h="431">
                    <a:moveTo>
                      <a:pt x="9" y="424"/>
                    </a:moveTo>
                    <a:cubicBezTo>
                      <a:pt x="9" y="424"/>
                      <a:pt x="12" y="422"/>
                      <a:pt x="39" y="402"/>
                    </a:cubicBezTo>
                    <a:cubicBezTo>
                      <a:pt x="98" y="346"/>
                      <a:pt x="162" y="307"/>
                      <a:pt x="162" y="307"/>
                    </a:cubicBezTo>
                    <a:cubicBezTo>
                      <a:pt x="310" y="218"/>
                      <a:pt x="434" y="179"/>
                      <a:pt x="481" y="164"/>
                    </a:cubicBezTo>
                    <a:cubicBezTo>
                      <a:pt x="914" y="30"/>
                      <a:pt x="1212" y="0"/>
                      <a:pt x="1212" y="0"/>
                    </a:cubicBezTo>
                    <a:cubicBezTo>
                      <a:pt x="1212" y="0"/>
                      <a:pt x="1212" y="0"/>
                      <a:pt x="1214" y="2"/>
                    </a:cubicBezTo>
                    <a:cubicBezTo>
                      <a:pt x="1214" y="2"/>
                      <a:pt x="1222" y="17"/>
                      <a:pt x="1340" y="140"/>
                    </a:cubicBezTo>
                    <a:cubicBezTo>
                      <a:pt x="1459" y="251"/>
                      <a:pt x="1552" y="378"/>
                      <a:pt x="1556" y="388"/>
                    </a:cubicBezTo>
                    <a:cubicBezTo>
                      <a:pt x="1556" y="392"/>
                      <a:pt x="1549" y="390"/>
                      <a:pt x="1549" y="390"/>
                    </a:cubicBezTo>
                    <a:cubicBezTo>
                      <a:pt x="1489" y="375"/>
                      <a:pt x="1129" y="332"/>
                      <a:pt x="1129" y="332"/>
                    </a:cubicBezTo>
                    <a:cubicBezTo>
                      <a:pt x="912" y="306"/>
                      <a:pt x="731" y="300"/>
                      <a:pt x="641" y="302"/>
                    </a:cubicBezTo>
                    <a:cubicBezTo>
                      <a:pt x="324" y="306"/>
                      <a:pt x="172" y="366"/>
                      <a:pt x="145" y="376"/>
                    </a:cubicBezTo>
                    <a:cubicBezTo>
                      <a:pt x="109" y="388"/>
                      <a:pt x="19" y="426"/>
                      <a:pt x="19" y="426"/>
                    </a:cubicBezTo>
                    <a:cubicBezTo>
                      <a:pt x="2" y="431"/>
                      <a:pt x="2" y="431"/>
                      <a:pt x="2" y="431"/>
                    </a:cubicBezTo>
                    <a:cubicBezTo>
                      <a:pt x="0" y="430"/>
                      <a:pt x="0" y="430"/>
                      <a:pt x="0" y="430"/>
                    </a:cubicBezTo>
                    <a:cubicBezTo>
                      <a:pt x="10" y="423"/>
                      <a:pt x="10" y="423"/>
                      <a:pt x="10" y="423"/>
                    </a:cubicBezTo>
                  </a:path>
                </a:pathLst>
              </a:custGeom>
              <a:solidFill>
                <a:srgbClr val="FBFB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92">
                  <a:defRPr/>
                </a:pPr>
                <a:endParaRPr lang="zh-CN" altLang="en-US" dirty="0">
                  <a:solidFill>
                    <a:prstClr val="black"/>
                  </a:solidFill>
                  <a:ea typeface="微软雅黑" panose="020B0503020204020204" pitchFamily="34" charset="-122"/>
                </a:endParaRPr>
              </a:p>
            </p:txBody>
          </p:sp>
          <p:sp>
            <p:nvSpPr>
              <p:cNvPr id="8" name="Freeform 30"/>
              <p:cNvSpPr>
                <a:spLocks/>
              </p:cNvSpPr>
              <p:nvPr/>
            </p:nvSpPr>
            <p:spPr bwMode="auto">
              <a:xfrm>
                <a:off x="130" y="1761"/>
                <a:ext cx="3736" cy="1061"/>
              </a:xfrm>
              <a:custGeom>
                <a:avLst/>
                <a:gdLst>
                  <a:gd name="T0" fmla="*/ 0 w 1580"/>
                  <a:gd name="T1" fmla="*/ 384 h 448"/>
                  <a:gd name="T2" fmla="*/ 237 w 1580"/>
                  <a:gd name="T3" fmla="*/ 0 h 448"/>
                  <a:gd name="T4" fmla="*/ 1235 w 1580"/>
                  <a:gd name="T5" fmla="*/ 244 h 448"/>
                  <a:gd name="T6" fmla="*/ 1580 w 1580"/>
                  <a:gd name="T7" fmla="*/ 441 h 448"/>
                  <a:gd name="T8" fmla="*/ 1570 w 1580"/>
                  <a:gd name="T9" fmla="*/ 448 h 448"/>
                  <a:gd name="T10" fmla="*/ 1285 w 1580"/>
                  <a:gd name="T11" fmla="*/ 366 h 448"/>
                  <a:gd name="T12" fmla="*/ 580 w 1580"/>
                  <a:gd name="T13" fmla="*/ 347 h 448"/>
                  <a:gd name="T14" fmla="*/ 0 w 1580"/>
                  <a:gd name="T15" fmla="*/ 384 h 4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80" h="448">
                    <a:moveTo>
                      <a:pt x="0" y="384"/>
                    </a:moveTo>
                    <a:cubicBezTo>
                      <a:pt x="237" y="0"/>
                      <a:pt x="237" y="0"/>
                      <a:pt x="237" y="0"/>
                    </a:cubicBezTo>
                    <a:cubicBezTo>
                      <a:pt x="237" y="0"/>
                      <a:pt x="993" y="132"/>
                      <a:pt x="1235" y="244"/>
                    </a:cubicBezTo>
                    <a:cubicBezTo>
                      <a:pt x="1358" y="293"/>
                      <a:pt x="1489" y="351"/>
                      <a:pt x="1580" y="441"/>
                    </a:cubicBezTo>
                    <a:cubicBezTo>
                      <a:pt x="1570" y="448"/>
                      <a:pt x="1570" y="448"/>
                      <a:pt x="1570" y="448"/>
                    </a:cubicBezTo>
                    <a:cubicBezTo>
                      <a:pt x="1570" y="448"/>
                      <a:pt x="1445" y="392"/>
                      <a:pt x="1285" y="366"/>
                    </a:cubicBezTo>
                    <a:cubicBezTo>
                      <a:pt x="1208" y="353"/>
                      <a:pt x="1062" y="318"/>
                      <a:pt x="580" y="347"/>
                    </a:cubicBezTo>
                    <a:cubicBezTo>
                      <a:pt x="103" y="382"/>
                      <a:pt x="0" y="384"/>
                      <a:pt x="0" y="384"/>
                    </a:cubicBezTo>
                    <a:close/>
                  </a:path>
                </a:pathLst>
              </a:custGeom>
              <a:solidFill>
                <a:srgbClr val="FBFB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92">
                  <a:defRPr/>
                </a:pPr>
                <a:endParaRPr lang="zh-CN" altLang="en-US" dirty="0">
                  <a:solidFill>
                    <a:prstClr val="black"/>
                  </a:solidFill>
                  <a:ea typeface="微软雅黑" panose="020B0503020204020204" pitchFamily="34" charset="-122"/>
                </a:endParaRPr>
              </a:p>
            </p:txBody>
          </p:sp>
          <p:sp>
            <p:nvSpPr>
              <p:cNvPr id="9" name="Freeform 31"/>
              <p:cNvSpPr>
                <a:spLocks/>
              </p:cNvSpPr>
              <p:nvPr/>
            </p:nvSpPr>
            <p:spPr bwMode="auto">
              <a:xfrm>
                <a:off x="-40" y="2630"/>
                <a:ext cx="3882" cy="689"/>
              </a:xfrm>
              <a:custGeom>
                <a:avLst/>
                <a:gdLst>
                  <a:gd name="T0" fmla="*/ 1633 w 1642"/>
                  <a:gd name="T1" fmla="*/ 77 h 291"/>
                  <a:gd name="T2" fmla="*/ 1081 w 1642"/>
                  <a:gd name="T3" fmla="*/ 0 h 291"/>
                  <a:gd name="T4" fmla="*/ 414 w 1642"/>
                  <a:gd name="T5" fmla="*/ 33 h 291"/>
                  <a:gd name="T6" fmla="*/ 73 w 1642"/>
                  <a:gd name="T7" fmla="*/ 46 h 291"/>
                  <a:gd name="T8" fmla="*/ 26 w 1642"/>
                  <a:gd name="T9" fmla="*/ 55 h 291"/>
                  <a:gd name="T10" fmla="*/ 11 w 1642"/>
                  <a:gd name="T11" fmla="*/ 80 h 291"/>
                  <a:gd name="T12" fmla="*/ 7 w 1642"/>
                  <a:gd name="T13" fmla="*/ 159 h 291"/>
                  <a:gd name="T14" fmla="*/ 9 w 1642"/>
                  <a:gd name="T15" fmla="*/ 163 h 291"/>
                  <a:gd name="T16" fmla="*/ 9 w 1642"/>
                  <a:gd name="T17" fmla="*/ 268 h 291"/>
                  <a:gd name="T18" fmla="*/ 28 w 1642"/>
                  <a:gd name="T19" fmla="*/ 281 h 291"/>
                  <a:gd name="T20" fmla="*/ 57 w 1642"/>
                  <a:gd name="T21" fmla="*/ 281 h 291"/>
                  <a:gd name="T22" fmla="*/ 223 w 1642"/>
                  <a:gd name="T23" fmla="*/ 281 h 291"/>
                  <a:gd name="T24" fmla="*/ 354 w 1642"/>
                  <a:gd name="T25" fmla="*/ 282 h 291"/>
                  <a:gd name="T26" fmla="*/ 482 w 1642"/>
                  <a:gd name="T27" fmla="*/ 285 h 291"/>
                  <a:gd name="T28" fmla="*/ 512 w 1642"/>
                  <a:gd name="T29" fmla="*/ 283 h 291"/>
                  <a:gd name="T30" fmla="*/ 568 w 1642"/>
                  <a:gd name="T31" fmla="*/ 280 h 291"/>
                  <a:gd name="T32" fmla="*/ 653 w 1642"/>
                  <a:gd name="T33" fmla="*/ 281 h 291"/>
                  <a:gd name="T34" fmla="*/ 718 w 1642"/>
                  <a:gd name="T35" fmla="*/ 281 h 291"/>
                  <a:gd name="T36" fmla="*/ 762 w 1642"/>
                  <a:gd name="T37" fmla="*/ 284 h 291"/>
                  <a:gd name="T38" fmla="*/ 806 w 1642"/>
                  <a:gd name="T39" fmla="*/ 285 h 291"/>
                  <a:gd name="T40" fmla="*/ 1590 w 1642"/>
                  <a:gd name="T41" fmla="*/ 291 h 291"/>
                  <a:gd name="T42" fmla="*/ 1608 w 1642"/>
                  <a:gd name="T43" fmla="*/ 271 h 291"/>
                  <a:gd name="T44" fmla="*/ 1618 w 1642"/>
                  <a:gd name="T45" fmla="*/ 113 h 291"/>
                  <a:gd name="T46" fmla="*/ 1624 w 1642"/>
                  <a:gd name="T47" fmla="*/ 102 h 291"/>
                  <a:gd name="T48" fmla="*/ 1629 w 1642"/>
                  <a:gd name="T49" fmla="*/ 95 h 291"/>
                  <a:gd name="T50" fmla="*/ 1642 w 1642"/>
                  <a:gd name="T51" fmla="*/ 81 h 291"/>
                  <a:gd name="T52" fmla="*/ 1633 w 1642"/>
                  <a:gd name="T53" fmla="*/ 77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42" h="291">
                    <a:moveTo>
                      <a:pt x="1633" y="77"/>
                    </a:moveTo>
                    <a:cubicBezTo>
                      <a:pt x="1386" y="1"/>
                      <a:pt x="1146" y="2"/>
                      <a:pt x="1081" y="0"/>
                    </a:cubicBezTo>
                    <a:cubicBezTo>
                      <a:pt x="962" y="1"/>
                      <a:pt x="467" y="31"/>
                      <a:pt x="414" y="33"/>
                    </a:cubicBezTo>
                    <a:cubicBezTo>
                      <a:pt x="361" y="36"/>
                      <a:pt x="108" y="48"/>
                      <a:pt x="73" y="46"/>
                    </a:cubicBezTo>
                    <a:cubicBezTo>
                      <a:pt x="34" y="47"/>
                      <a:pt x="26" y="55"/>
                      <a:pt x="26" y="55"/>
                    </a:cubicBezTo>
                    <a:cubicBezTo>
                      <a:pt x="9" y="75"/>
                      <a:pt x="12" y="75"/>
                      <a:pt x="11" y="80"/>
                    </a:cubicBezTo>
                    <a:cubicBezTo>
                      <a:pt x="2" y="132"/>
                      <a:pt x="7" y="159"/>
                      <a:pt x="7" y="159"/>
                    </a:cubicBezTo>
                    <a:cubicBezTo>
                      <a:pt x="7" y="159"/>
                      <a:pt x="7" y="159"/>
                      <a:pt x="9" y="163"/>
                    </a:cubicBezTo>
                    <a:cubicBezTo>
                      <a:pt x="0" y="203"/>
                      <a:pt x="7" y="253"/>
                      <a:pt x="9" y="268"/>
                    </a:cubicBezTo>
                    <a:cubicBezTo>
                      <a:pt x="12" y="282"/>
                      <a:pt x="28" y="281"/>
                      <a:pt x="28" y="281"/>
                    </a:cubicBezTo>
                    <a:cubicBezTo>
                      <a:pt x="28" y="281"/>
                      <a:pt x="36" y="282"/>
                      <a:pt x="57" y="281"/>
                    </a:cubicBezTo>
                    <a:cubicBezTo>
                      <a:pt x="87" y="278"/>
                      <a:pt x="110" y="280"/>
                      <a:pt x="223" y="281"/>
                    </a:cubicBezTo>
                    <a:cubicBezTo>
                      <a:pt x="255" y="280"/>
                      <a:pt x="320" y="281"/>
                      <a:pt x="354" y="282"/>
                    </a:cubicBezTo>
                    <a:cubicBezTo>
                      <a:pt x="370" y="285"/>
                      <a:pt x="472" y="285"/>
                      <a:pt x="482" y="285"/>
                    </a:cubicBezTo>
                    <a:cubicBezTo>
                      <a:pt x="491" y="286"/>
                      <a:pt x="512" y="283"/>
                      <a:pt x="512" y="283"/>
                    </a:cubicBezTo>
                    <a:cubicBezTo>
                      <a:pt x="512" y="283"/>
                      <a:pt x="512" y="283"/>
                      <a:pt x="568" y="280"/>
                    </a:cubicBezTo>
                    <a:cubicBezTo>
                      <a:pt x="631" y="282"/>
                      <a:pt x="653" y="281"/>
                      <a:pt x="653" y="281"/>
                    </a:cubicBezTo>
                    <a:cubicBezTo>
                      <a:pt x="653" y="281"/>
                      <a:pt x="699" y="281"/>
                      <a:pt x="718" y="281"/>
                    </a:cubicBezTo>
                    <a:cubicBezTo>
                      <a:pt x="736" y="281"/>
                      <a:pt x="746" y="284"/>
                      <a:pt x="762" y="284"/>
                    </a:cubicBezTo>
                    <a:cubicBezTo>
                      <a:pt x="777" y="283"/>
                      <a:pt x="806" y="285"/>
                      <a:pt x="806" y="285"/>
                    </a:cubicBezTo>
                    <a:cubicBezTo>
                      <a:pt x="806" y="285"/>
                      <a:pt x="1306" y="290"/>
                      <a:pt x="1590" y="291"/>
                    </a:cubicBezTo>
                    <a:cubicBezTo>
                      <a:pt x="1611" y="290"/>
                      <a:pt x="1608" y="271"/>
                      <a:pt x="1608" y="271"/>
                    </a:cubicBezTo>
                    <a:cubicBezTo>
                      <a:pt x="1608" y="271"/>
                      <a:pt x="1618" y="117"/>
                      <a:pt x="1618" y="113"/>
                    </a:cubicBezTo>
                    <a:cubicBezTo>
                      <a:pt x="1618" y="109"/>
                      <a:pt x="1624" y="102"/>
                      <a:pt x="1624" y="102"/>
                    </a:cubicBezTo>
                    <a:cubicBezTo>
                      <a:pt x="1624" y="102"/>
                      <a:pt x="1628" y="99"/>
                      <a:pt x="1629" y="95"/>
                    </a:cubicBezTo>
                    <a:cubicBezTo>
                      <a:pt x="1630" y="90"/>
                      <a:pt x="1642" y="81"/>
                      <a:pt x="1642" y="81"/>
                    </a:cubicBezTo>
                    <a:lnTo>
                      <a:pt x="1633" y="77"/>
                    </a:lnTo>
                    <a:close/>
                  </a:path>
                </a:pathLst>
              </a:custGeom>
              <a:solidFill>
                <a:srgbClr val="FBFB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92">
                  <a:defRPr/>
                </a:pPr>
                <a:endParaRPr lang="zh-CN" altLang="en-US" dirty="0">
                  <a:solidFill>
                    <a:prstClr val="black"/>
                  </a:solidFill>
                  <a:ea typeface="微软雅黑" panose="020B0503020204020204" pitchFamily="34" charset="-122"/>
                </a:endParaRPr>
              </a:p>
            </p:txBody>
          </p:sp>
          <p:sp>
            <p:nvSpPr>
              <p:cNvPr id="10" name="Freeform 32"/>
              <p:cNvSpPr>
                <a:spLocks/>
              </p:cNvSpPr>
              <p:nvPr/>
            </p:nvSpPr>
            <p:spPr bwMode="auto">
              <a:xfrm>
                <a:off x="3890" y="1801"/>
                <a:ext cx="3757" cy="1009"/>
              </a:xfrm>
              <a:custGeom>
                <a:avLst/>
                <a:gdLst>
                  <a:gd name="T0" fmla="*/ 312 w 1589"/>
                  <a:gd name="T1" fmla="*/ 327 h 426"/>
                  <a:gd name="T2" fmla="*/ 925 w 1589"/>
                  <a:gd name="T3" fmla="*/ 313 h 426"/>
                  <a:gd name="T4" fmla="*/ 1535 w 1589"/>
                  <a:gd name="T5" fmla="*/ 391 h 426"/>
                  <a:gd name="T6" fmla="*/ 1415 w 1589"/>
                  <a:gd name="T7" fmla="*/ 237 h 426"/>
                  <a:gd name="T8" fmla="*/ 1193 w 1589"/>
                  <a:gd name="T9" fmla="*/ 0 h 426"/>
                  <a:gd name="T10" fmla="*/ 1557 w 1589"/>
                  <a:gd name="T11" fmla="*/ 375 h 426"/>
                  <a:gd name="T12" fmla="*/ 1585 w 1589"/>
                  <a:gd name="T13" fmla="*/ 416 h 426"/>
                  <a:gd name="T14" fmla="*/ 1179 w 1589"/>
                  <a:gd name="T15" fmla="*/ 370 h 426"/>
                  <a:gd name="T16" fmla="*/ 181 w 1589"/>
                  <a:gd name="T17" fmla="*/ 375 h 426"/>
                  <a:gd name="T18" fmla="*/ 0 w 1589"/>
                  <a:gd name="T19" fmla="*/ 426 h 426"/>
                  <a:gd name="T20" fmla="*/ 312 w 1589"/>
                  <a:gd name="T21" fmla="*/ 327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89" h="426">
                    <a:moveTo>
                      <a:pt x="312" y="327"/>
                    </a:moveTo>
                    <a:cubicBezTo>
                      <a:pt x="635" y="280"/>
                      <a:pt x="833" y="307"/>
                      <a:pt x="925" y="313"/>
                    </a:cubicBezTo>
                    <a:cubicBezTo>
                      <a:pt x="1255" y="341"/>
                      <a:pt x="1523" y="388"/>
                      <a:pt x="1535" y="391"/>
                    </a:cubicBezTo>
                    <a:cubicBezTo>
                      <a:pt x="1543" y="370"/>
                      <a:pt x="1415" y="237"/>
                      <a:pt x="1415" y="237"/>
                    </a:cubicBezTo>
                    <a:cubicBezTo>
                      <a:pt x="1415" y="237"/>
                      <a:pt x="1415" y="237"/>
                      <a:pt x="1193" y="0"/>
                    </a:cubicBezTo>
                    <a:cubicBezTo>
                      <a:pt x="1199" y="13"/>
                      <a:pt x="1526" y="341"/>
                      <a:pt x="1557" y="375"/>
                    </a:cubicBezTo>
                    <a:cubicBezTo>
                      <a:pt x="1589" y="409"/>
                      <a:pt x="1585" y="416"/>
                      <a:pt x="1585" y="416"/>
                    </a:cubicBezTo>
                    <a:cubicBezTo>
                      <a:pt x="1558" y="413"/>
                      <a:pt x="1346" y="384"/>
                      <a:pt x="1179" y="370"/>
                    </a:cubicBezTo>
                    <a:cubicBezTo>
                      <a:pt x="991" y="354"/>
                      <a:pt x="516" y="308"/>
                      <a:pt x="181" y="375"/>
                    </a:cubicBezTo>
                    <a:cubicBezTo>
                      <a:pt x="181" y="375"/>
                      <a:pt x="65" y="405"/>
                      <a:pt x="0" y="426"/>
                    </a:cubicBezTo>
                    <a:cubicBezTo>
                      <a:pt x="0" y="426"/>
                      <a:pt x="169" y="346"/>
                      <a:pt x="312" y="327"/>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92">
                  <a:defRPr/>
                </a:pPr>
                <a:endParaRPr lang="zh-CN" altLang="en-US" dirty="0">
                  <a:solidFill>
                    <a:prstClr val="black"/>
                  </a:solidFill>
                  <a:ea typeface="微软雅黑" panose="020B0503020204020204" pitchFamily="34" charset="-122"/>
                </a:endParaRPr>
              </a:p>
            </p:txBody>
          </p:sp>
          <p:sp>
            <p:nvSpPr>
              <p:cNvPr id="11" name="Freeform 33"/>
              <p:cNvSpPr>
                <a:spLocks/>
              </p:cNvSpPr>
              <p:nvPr/>
            </p:nvSpPr>
            <p:spPr bwMode="auto">
              <a:xfrm>
                <a:off x="3879" y="2526"/>
                <a:ext cx="3828" cy="788"/>
              </a:xfrm>
              <a:custGeom>
                <a:avLst/>
                <a:gdLst>
                  <a:gd name="T0" fmla="*/ 0 w 1619"/>
                  <a:gd name="T1" fmla="*/ 118 h 333"/>
                  <a:gd name="T2" fmla="*/ 1 w 1619"/>
                  <a:gd name="T3" fmla="*/ 126 h 333"/>
                  <a:gd name="T4" fmla="*/ 14 w 1619"/>
                  <a:gd name="T5" fmla="*/ 162 h 333"/>
                  <a:gd name="T6" fmla="*/ 13 w 1619"/>
                  <a:gd name="T7" fmla="*/ 207 h 333"/>
                  <a:gd name="T8" fmla="*/ 5 w 1619"/>
                  <a:gd name="T9" fmla="*/ 273 h 333"/>
                  <a:gd name="T10" fmla="*/ 15 w 1619"/>
                  <a:gd name="T11" fmla="*/ 276 h 333"/>
                  <a:gd name="T12" fmla="*/ 20 w 1619"/>
                  <a:gd name="T13" fmla="*/ 276 h 333"/>
                  <a:gd name="T14" fmla="*/ 19 w 1619"/>
                  <a:gd name="T15" fmla="*/ 289 h 333"/>
                  <a:gd name="T16" fmla="*/ 30 w 1619"/>
                  <a:gd name="T17" fmla="*/ 291 h 333"/>
                  <a:gd name="T18" fmla="*/ 29 w 1619"/>
                  <a:gd name="T19" fmla="*/ 316 h 333"/>
                  <a:gd name="T20" fmla="*/ 55 w 1619"/>
                  <a:gd name="T21" fmla="*/ 324 h 333"/>
                  <a:gd name="T22" fmla="*/ 1566 w 1619"/>
                  <a:gd name="T23" fmla="*/ 325 h 333"/>
                  <a:gd name="T24" fmla="*/ 1614 w 1619"/>
                  <a:gd name="T25" fmla="*/ 290 h 333"/>
                  <a:gd name="T26" fmla="*/ 1596 w 1619"/>
                  <a:gd name="T27" fmla="*/ 253 h 333"/>
                  <a:gd name="T28" fmla="*/ 1602 w 1619"/>
                  <a:gd name="T29" fmla="*/ 150 h 333"/>
                  <a:gd name="T30" fmla="*/ 1595 w 1619"/>
                  <a:gd name="T31" fmla="*/ 131 h 333"/>
                  <a:gd name="T32" fmla="*/ 1587 w 1619"/>
                  <a:gd name="T33" fmla="*/ 109 h 333"/>
                  <a:gd name="T34" fmla="*/ 1179 w 1619"/>
                  <a:gd name="T35" fmla="*/ 62 h 333"/>
                  <a:gd name="T36" fmla="*/ 181 w 1619"/>
                  <a:gd name="T37" fmla="*/ 67 h 333"/>
                  <a:gd name="T38" fmla="*/ 0 w 1619"/>
                  <a:gd name="T39" fmla="*/ 118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19" h="333">
                    <a:moveTo>
                      <a:pt x="0" y="118"/>
                    </a:moveTo>
                    <a:cubicBezTo>
                      <a:pt x="1" y="126"/>
                      <a:pt x="1" y="126"/>
                      <a:pt x="1" y="126"/>
                    </a:cubicBezTo>
                    <a:cubicBezTo>
                      <a:pt x="1" y="126"/>
                      <a:pt x="14" y="142"/>
                      <a:pt x="14" y="162"/>
                    </a:cubicBezTo>
                    <a:cubicBezTo>
                      <a:pt x="14" y="183"/>
                      <a:pt x="20" y="179"/>
                      <a:pt x="13" y="207"/>
                    </a:cubicBezTo>
                    <a:cubicBezTo>
                      <a:pt x="9" y="237"/>
                      <a:pt x="5" y="273"/>
                      <a:pt x="5" y="273"/>
                    </a:cubicBezTo>
                    <a:cubicBezTo>
                      <a:pt x="15" y="276"/>
                      <a:pt x="15" y="276"/>
                      <a:pt x="15" y="276"/>
                    </a:cubicBezTo>
                    <a:cubicBezTo>
                      <a:pt x="20" y="276"/>
                      <a:pt x="20" y="276"/>
                      <a:pt x="20" y="276"/>
                    </a:cubicBezTo>
                    <a:cubicBezTo>
                      <a:pt x="19" y="289"/>
                      <a:pt x="19" y="289"/>
                      <a:pt x="19" y="289"/>
                    </a:cubicBezTo>
                    <a:cubicBezTo>
                      <a:pt x="19" y="289"/>
                      <a:pt x="22" y="292"/>
                      <a:pt x="30" y="291"/>
                    </a:cubicBezTo>
                    <a:cubicBezTo>
                      <a:pt x="29" y="316"/>
                      <a:pt x="29" y="316"/>
                      <a:pt x="29" y="316"/>
                    </a:cubicBezTo>
                    <a:cubicBezTo>
                      <a:pt x="29" y="316"/>
                      <a:pt x="43" y="323"/>
                      <a:pt x="55" y="324"/>
                    </a:cubicBezTo>
                    <a:cubicBezTo>
                      <a:pt x="68" y="324"/>
                      <a:pt x="1566" y="325"/>
                      <a:pt x="1566" y="325"/>
                    </a:cubicBezTo>
                    <a:cubicBezTo>
                      <a:pt x="1566" y="325"/>
                      <a:pt x="1619" y="333"/>
                      <a:pt x="1614" y="290"/>
                    </a:cubicBezTo>
                    <a:cubicBezTo>
                      <a:pt x="1612" y="277"/>
                      <a:pt x="1596" y="253"/>
                      <a:pt x="1596" y="253"/>
                    </a:cubicBezTo>
                    <a:cubicBezTo>
                      <a:pt x="1602" y="150"/>
                      <a:pt x="1602" y="150"/>
                      <a:pt x="1602" y="150"/>
                    </a:cubicBezTo>
                    <a:cubicBezTo>
                      <a:pt x="1602" y="150"/>
                      <a:pt x="1603" y="141"/>
                      <a:pt x="1595" y="131"/>
                    </a:cubicBezTo>
                    <a:cubicBezTo>
                      <a:pt x="1587" y="116"/>
                      <a:pt x="1587" y="109"/>
                      <a:pt x="1587" y="109"/>
                    </a:cubicBezTo>
                    <a:cubicBezTo>
                      <a:pt x="1587" y="109"/>
                      <a:pt x="1357" y="77"/>
                      <a:pt x="1179" y="62"/>
                    </a:cubicBezTo>
                    <a:cubicBezTo>
                      <a:pt x="991" y="46"/>
                      <a:pt x="516" y="0"/>
                      <a:pt x="181" y="67"/>
                    </a:cubicBezTo>
                    <a:cubicBezTo>
                      <a:pt x="181" y="67"/>
                      <a:pt x="65" y="97"/>
                      <a:pt x="0" y="118"/>
                    </a:cubicBezTo>
                    <a:close/>
                  </a:path>
                </a:pathLst>
              </a:custGeom>
              <a:solidFill>
                <a:srgbClr val="FBFB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92">
                  <a:defRPr/>
                </a:pPr>
                <a:endParaRPr lang="zh-CN" altLang="en-US" dirty="0">
                  <a:solidFill>
                    <a:prstClr val="black"/>
                  </a:solidFill>
                  <a:ea typeface="微软雅黑" panose="020B0503020204020204" pitchFamily="34" charset="-122"/>
                </a:endParaRPr>
              </a:p>
            </p:txBody>
          </p:sp>
          <p:sp>
            <p:nvSpPr>
              <p:cNvPr id="12" name="Freeform 34"/>
              <p:cNvSpPr>
                <a:spLocks/>
              </p:cNvSpPr>
              <p:nvPr/>
            </p:nvSpPr>
            <p:spPr bwMode="auto">
              <a:xfrm>
                <a:off x="317" y="2647"/>
                <a:ext cx="3457" cy="161"/>
              </a:xfrm>
              <a:custGeom>
                <a:avLst/>
                <a:gdLst>
                  <a:gd name="T0" fmla="*/ 1462 w 1462"/>
                  <a:gd name="T1" fmla="*/ 68 h 68"/>
                  <a:gd name="T2" fmla="*/ 980 w 1462"/>
                  <a:gd name="T3" fmla="*/ 1 h 68"/>
                  <a:gd name="T4" fmla="*/ 594 w 1462"/>
                  <a:gd name="T5" fmla="*/ 10 h 68"/>
                  <a:gd name="T6" fmla="*/ 58 w 1462"/>
                  <a:gd name="T7" fmla="*/ 38 h 68"/>
                  <a:gd name="T8" fmla="*/ 0 w 1462"/>
                  <a:gd name="T9" fmla="*/ 40 h 68"/>
                  <a:gd name="T10" fmla="*/ 263 w 1462"/>
                  <a:gd name="T11" fmla="*/ 34 h 68"/>
                  <a:gd name="T12" fmla="*/ 820 w 1462"/>
                  <a:gd name="T13" fmla="*/ 10 h 68"/>
                  <a:gd name="T14" fmla="*/ 1330 w 1462"/>
                  <a:gd name="T15" fmla="*/ 41 h 68"/>
                  <a:gd name="T16" fmla="*/ 1462 w 1462"/>
                  <a:gd name="T17"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62" h="68">
                    <a:moveTo>
                      <a:pt x="1462" y="68"/>
                    </a:moveTo>
                    <a:cubicBezTo>
                      <a:pt x="1462" y="68"/>
                      <a:pt x="1277" y="8"/>
                      <a:pt x="980" y="1"/>
                    </a:cubicBezTo>
                    <a:cubicBezTo>
                      <a:pt x="940" y="0"/>
                      <a:pt x="774" y="0"/>
                      <a:pt x="594" y="10"/>
                    </a:cubicBezTo>
                    <a:cubicBezTo>
                      <a:pt x="413" y="21"/>
                      <a:pt x="58" y="38"/>
                      <a:pt x="58" y="38"/>
                    </a:cubicBezTo>
                    <a:cubicBezTo>
                      <a:pt x="0" y="40"/>
                      <a:pt x="0" y="40"/>
                      <a:pt x="0" y="40"/>
                    </a:cubicBezTo>
                    <a:cubicBezTo>
                      <a:pt x="263" y="34"/>
                      <a:pt x="263" y="34"/>
                      <a:pt x="263" y="34"/>
                    </a:cubicBezTo>
                    <a:cubicBezTo>
                      <a:pt x="263" y="34"/>
                      <a:pt x="729" y="10"/>
                      <a:pt x="820" y="10"/>
                    </a:cubicBezTo>
                    <a:cubicBezTo>
                      <a:pt x="912" y="9"/>
                      <a:pt x="1031" y="5"/>
                      <a:pt x="1330" y="41"/>
                    </a:cubicBezTo>
                    <a:cubicBezTo>
                      <a:pt x="1358" y="45"/>
                      <a:pt x="1451" y="62"/>
                      <a:pt x="1462" y="68"/>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92">
                  <a:defRPr/>
                </a:pPr>
                <a:endParaRPr lang="zh-CN" altLang="en-US" dirty="0">
                  <a:solidFill>
                    <a:prstClr val="black"/>
                  </a:solidFill>
                  <a:ea typeface="微软雅黑" panose="020B0503020204020204" pitchFamily="34" charset="-122"/>
                </a:endParaRPr>
              </a:p>
            </p:txBody>
          </p:sp>
          <p:sp>
            <p:nvSpPr>
              <p:cNvPr id="13" name="Freeform 35"/>
              <p:cNvSpPr>
                <a:spLocks/>
              </p:cNvSpPr>
              <p:nvPr/>
            </p:nvSpPr>
            <p:spPr bwMode="auto">
              <a:xfrm>
                <a:off x="698" y="2666"/>
                <a:ext cx="3031" cy="139"/>
              </a:xfrm>
              <a:custGeom>
                <a:avLst/>
                <a:gdLst>
                  <a:gd name="T0" fmla="*/ 1282 w 1282"/>
                  <a:gd name="T1" fmla="*/ 59 h 59"/>
                  <a:gd name="T2" fmla="*/ 750 w 1282"/>
                  <a:gd name="T3" fmla="*/ 9 h 59"/>
                  <a:gd name="T4" fmla="*/ 315 w 1282"/>
                  <a:gd name="T5" fmla="*/ 21 h 59"/>
                  <a:gd name="T6" fmla="*/ 0 w 1282"/>
                  <a:gd name="T7" fmla="*/ 33 h 59"/>
                  <a:gd name="T8" fmla="*/ 441 w 1282"/>
                  <a:gd name="T9" fmla="*/ 18 h 59"/>
                  <a:gd name="T10" fmla="*/ 998 w 1282"/>
                  <a:gd name="T11" fmla="*/ 23 h 59"/>
                  <a:gd name="T12" fmla="*/ 1282 w 1282"/>
                  <a:gd name="T13" fmla="*/ 59 h 59"/>
                </a:gdLst>
                <a:ahLst/>
                <a:cxnLst>
                  <a:cxn ang="0">
                    <a:pos x="T0" y="T1"/>
                  </a:cxn>
                  <a:cxn ang="0">
                    <a:pos x="T2" y="T3"/>
                  </a:cxn>
                  <a:cxn ang="0">
                    <a:pos x="T4" y="T5"/>
                  </a:cxn>
                  <a:cxn ang="0">
                    <a:pos x="T6" y="T7"/>
                  </a:cxn>
                  <a:cxn ang="0">
                    <a:pos x="T8" y="T9"/>
                  </a:cxn>
                  <a:cxn ang="0">
                    <a:pos x="T10" y="T11"/>
                  </a:cxn>
                  <a:cxn ang="0">
                    <a:pos x="T12" y="T13"/>
                  </a:cxn>
                </a:cxnLst>
                <a:rect l="0" t="0" r="r" b="b"/>
                <a:pathLst>
                  <a:path w="1282" h="59">
                    <a:moveTo>
                      <a:pt x="1282" y="59"/>
                    </a:moveTo>
                    <a:cubicBezTo>
                      <a:pt x="1282" y="59"/>
                      <a:pt x="1105" y="17"/>
                      <a:pt x="750" y="9"/>
                    </a:cubicBezTo>
                    <a:cubicBezTo>
                      <a:pt x="716" y="8"/>
                      <a:pt x="495" y="12"/>
                      <a:pt x="315" y="21"/>
                    </a:cubicBezTo>
                    <a:cubicBezTo>
                      <a:pt x="107" y="30"/>
                      <a:pt x="0" y="33"/>
                      <a:pt x="0" y="33"/>
                    </a:cubicBezTo>
                    <a:cubicBezTo>
                      <a:pt x="441" y="18"/>
                      <a:pt x="441" y="18"/>
                      <a:pt x="441" y="18"/>
                    </a:cubicBezTo>
                    <a:cubicBezTo>
                      <a:pt x="441" y="18"/>
                      <a:pt x="761" y="0"/>
                      <a:pt x="998" y="23"/>
                    </a:cubicBezTo>
                    <a:cubicBezTo>
                      <a:pt x="1149" y="39"/>
                      <a:pt x="1241" y="51"/>
                      <a:pt x="1282" y="59"/>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92">
                  <a:defRPr/>
                </a:pPr>
                <a:endParaRPr lang="zh-CN" altLang="en-US" dirty="0">
                  <a:solidFill>
                    <a:prstClr val="black"/>
                  </a:solidFill>
                  <a:ea typeface="微软雅黑" panose="020B0503020204020204" pitchFamily="34" charset="-122"/>
                </a:endParaRPr>
              </a:p>
            </p:txBody>
          </p:sp>
          <p:sp>
            <p:nvSpPr>
              <p:cNvPr id="14" name="Freeform 36"/>
              <p:cNvSpPr>
                <a:spLocks/>
              </p:cNvSpPr>
              <p:nvPr/>
            </p:nvSpPr>
            <p:spPr bwMode="auto">
              <a:xfrm>
                <a:off x="854" y="2694"/>
                <a:ext cx="2594" cy="88"/>
              </a:xfrm>
              <a:custGeom>
                <a:avLst/>
                <a:gdLst>
                  <a:gd name="T0" fmla="*/ 1097 w 1097"/>
                  <a:gd name="T1" fmla="*/ 37 h 37"/>
                  <a:gd name="T2" fmla="*/ 524 w 1097"/>
                  <a:gd name="T3" fmla="*/ 14 h 37"/>
                  <a:gd name="T4" fmla="*/ 0 w 1097"/>
                  <a:gd name="T5" fmla="*/ 30 h 37"/>
                  <a:gd name="T6" fmla="*/ 504 w 1097"/>
                  <a:gd name="T7" fmla="*/ 17 h 37"/>
                  <a:gd name="T8" fmla="*/ 1097 w 1097"/>
                  <a:gd name="T9" fmla="*/ 37 h 37"/>
                </a:gdLst>
                <a:ahLst/>
                <a:cxnLst>
                  <a:cxn ang="0">
                    <a:pos x="T0" y="T1"/>
                  </a:cxn>
                  <a:cxn ang="0">
                    <a:pos x="T2" y="T3"/>
                  </a:cxn>
                  <a:cxn ang="0">
                    <a:pos x="T4" y="T5"/>
                  </a:cxn>
                  <a:cxn ang="0">
                    <a:pos x="T6" y="T7"/>
                  </a:cxn>
                  <a:cxn ang="0">
                    <a:pos x="T8" y="T9"/>
                  </a:cxn>
                </a:cxnLst>
                <a:rect l="0" t="0" r="r" b="b"/>
                <a:pathLst>
                  <a:path w="1097" h="37">
                    <a:moveTo>
                      <a:pt x="1097" y="37"/>
                    </a:moveTo>
                    <a:cubicBezTo>
                      <a:pt x="1097" y="37"/>
                      <a:pt x="852" y="0"/>
                      <a:pt x="524" y="14"/>
                    </a:cubicBezTo>
                    <a:cubicBezTo>
                      <a:pt x="401" y="17"/>
                      <a:pt x="0" y="30"/>
                      <a:pt x="0" y="30"/>
                    </a:cubicBezTo>
                    <a:cubicBezTo>
                      <a:pt x="504" y="17"/>
                      <a:pt x="504" y="17"/>
                      <a:pt x="504" y="17"/>
                    </a:cubicBezTo>
                    <a:cubicBezTo>
                      <a:pt x="504" y="17"/>
                      <a:pt x="928" y="7"/>
                      <a:pt x="1097" y="37"/>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92">
                  <a:defRPr/>
                </a:pPr>
                <a:endParaRPr lang="zh-CN" altLang="en-US" dirty="0">
                  <a:solidFill>
                    <a:prstClr val="black"/>
                  </a:solidFill>
                  <a:ea typeface="微软雅黑" panose="020B0503020204020204" pitchFamily="34" charset="-122"/>
                </a:endParaRPr>
              </a:p>
            </p:txBody>
          </p:sp>
          <p:sp>
            <p:nvSpPr>
              <p:cNvPr id="15" name="Freeform 37"/>
              <p:cNvSpPr>
                <a:spLocks/>
              </p:cNvSpPr>
              <p:nvPr/>
            </p:nvSpPr>
            <p:spPr bwMode="auto">
              <a:xfrm>
                <a:off x="73" y="2739"/>
                <a:ext cx="3658" cy="119"/>
              </a:xfrm>
              <a:custGeom>
                <a:avLst/>
                <a:gdLst>
                  <a:gd name="T0" fmla="*/ 0 w 1547"/>
                  <a:gd name="T1" fmla="*/ 27 h 50"/>
                  <a:gd name="T2" fmla="*/ 514 w 1547"/>
                  <a:gd name="T3" fmla="*/ 23 h 50"/>
                  <a:gd name="T4" fmla="*/ 1484 w 1547"/>
                  <a:gd name="T5" fmla="*/ 40 h 50"/>
                  <a:gd name="T6" fmla="*/ 1547 w 1547"/>
                  <a:gd name="T7" fmla="*/ 50 h 50"/>
                  <a:gd name="T8" fmla="*/ 1069 w 1547"/>
                  <a:gd name="T9" fmla="*/ 25 h 50"/>
                  <a:gd name="T10" fmla="*/ 604 w 1547"/>
                  <a:gd name="T11" fmla="*/ 28 h 50"/>
                  <a:gd name="T12" fmla="*/ 0 w 1547"/>
                  <a:gd name="T13" fmla="*/ 27 h 50"/>
                </a:gdLst>
                <a:ahLst/>
                <a:cxnLst>
                  <a:cxn ang="0">
                    <a:pos x="T0" y="T1"/>
                  </a:cxn>
                  <a:cxn ang="0">
                    <a:pos x="T2" y="T3"/>
                  </a:cxn>
                  <a:cxn ang="0">
                    <a:pos x="T4" y="T5"/>
                  </a:cxn>
                  <a:cxn ang="0">
                    <a:pos x="T6" y="T7"/>
                  </a:cxn>
                  <a:cxn ang="0">
                    <a:pos x="T8" y="T9"/>
                  </a:cxn>
                  <a:cxn ang="0">
                    <a:pos x="T10" y="T11"/>
                  </a:cxn>
                  <a:cxn ang="0">
                    <a:pos x="T12" y="T13"/>
                  </a:cxn>
                </a:cxnLst>
                <a:rect l="0" t="0" r="r" b="b"/>
                <a:pathLst>
                  <a:path w="1547" h="50">
                    <a:moveTo>
                      <a:pt x="0" y="27"/>
                    </a:moveTo>
                    <a:cubicBezTo>
                      <a:pt x="0" y="27"/>
                      <a:pt x="306" y="31"/>
                      <a:pt x="514" y="23"/>
                    </a:cubicBezTo>
                    <a:cubicBezTo>
                      <a:pt x="722" y="19"/>
                      <a:pt x="1088" y="0"/>
                      <a:pt x="1484" y="40"/>
                    </a:cubicBezTo>
                    <a:cubicBezTo>
                      <a:pt x="1547" y="50"/>
                      <a:pt x="1547" y="50"/>
                      <a:pt x="1547" y="50"/>
                    </a:cubicBezTo>
                    <a:cubicBezTo>
                      <a:pt x="1547" y="50"/>
                      <a:pt x="1416" y="26"/>
                      <a:pt x="1069" y="25"/>
                    </a:cubicBezTo>
                    <a:cubicBezTo>
                      <a:pt x="604" y="28"/>
                      <a:pt x="604" y="28"/>
                      <a:pt x="604" y="28"/>
                    </a:cubicBezTo>
                    <a:cubicBezTo>
                      <a:pt x="604" y="28"/>
                      <a:pt x="30" y="35"/>
                      <a:pt x="0" y="27"/>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92">
                  <a:defRPr/>
                </a:pPr>
                <a:endParaRPr lang="zh-CN" altLang="en-US" dirty="0">
                  <a:solidFill>
                    <a:prstClr val="black"/>
                  </a:solidFill>
                  <a:ea typeface="微软雅黑" panose="020B0503020204020204" pitchFamily="34" charset="-122"/>
                </a:endParaRPr>
              </a:p>
            </p:txBody>
          </p:sp>
          <p:sp>
            <p:nvSpPr>
              <p:cNvPr id="16" name="Freeform 38"/>
              <p:cNvSpPr>
                <a:spLocks/>
              </p:cNvSpPr>
              <p:nvPr/>
            </p:nvSpPr>
            <p:spPr bwMode="auto">
              <a:xfrm>
                <a:off x="3968" y="2623"/>
                <a:ext cx="3369" cy="175"/>
              </a:xfrm>
              <a:custGeom>
                <a:avLst/>
                <a:gdLst>
                  <a:gd name="T0" fmla="*/ 0 w 1425"/>
                  <a:gd name="T1" fmla="*/ 74 h 74"/>
                  <a:gd name="T2" fmla="*/ 751 w 1425"/>
                  <a:gd name="T3" fmla="*/ 20 h 74"/>
                  <a:gd name="T4" fmla="*/ 1425 w 1425"/>
                  <a:gd name="T5" fmla="*/ 55 h 74"/>
                  <a:gd name="T6" fmla="*/ 664 w 1425"/>
                  <a:gd name="T7" fmla="*/ 27 h 74"/>
                  <a:gd name="T8" fmla="*/ 0 w 1425"/>
                  <a:gd name="T9" fmla="*/ 74 h 74"/>
                </a:gdLst>
                <a:ahLst/>
                <a:cxnLst>
                  <a:cxn ang="0">
                    <a:pos x="T0" y="T1"/>
                  </a:cxn>
                  <a:cxn ang="0">
                    <a:pos x="T2" y="T3"/>
                  </a:cxn>
                  <a:cxn ang="0">
                    <a:pos x="T4" y="T5"/>
                  </a:cxn>
                  <a:cxn ang="0">
                    <a:pos x="T6" y="T7"/>
                  </a:cxn>
                  <a:cxn ang="0">
                    <a:pos x="T8" y="T9"/>
                  </a:cxn>
                </a:cxnLst>
                <a:rect l="0" t="0" r="r" b="b"/>
                <a:pathLst>
                  <a:path w="1425" h="74">
                    <a:moveTo>
                      <a:pt x="0" y="74"/>
                    </a:moveTo>
                    <a:cubicBezTo>
                      <a:pt x="0" y="74"/>
                      <a:pt x="266" y="0"/>
                      <a:pt x="751" y="20"/>
                    </a:cubicBezTo>
                    <a:cubicBezTo>
                      <a:pt x="1084" y="35"/>
                      <a:pt x="1425" y="55"/>
                      <a:pt x="1425" y="55"/>
                    </a:cubicBezTo>
                    <a:cubicBezTo>
                      <a:pt x="1425" y="55"/>
                      <a:pt x="808" y="27"/>
                      <a:pt x="664" y="27"/>
                    </a:cubicBezTo>
                    <a:cubicBezTo>
                      <a:pt x="517" y="27"/>
                      <a:pt x="294" y="19"/>
                      <a:pt x="0" y="74"/>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92">
                  <a:defRPr/>
                </a:pPr>
                <a:endParaRPr lang="zh-CN" altLang="en-US" dirty="0">
                  <a:solidFill>
                    <a:prstClr val="black"/>
                  </a:solidFill>
                  <a:ea typeface="微软雅黑" panose="020B0503020204020204" pitchFamily="34" charset="-122"/>
                </a:endParaRPr>
              </a:p>
            </p:txBody>
          </p:sp>
          <p:sp>
            <p:nvSpPr>
              <p:cNvPr id="17" name="Freeform 39"/>
              <p:cNvSpPr>
                <a:spLocks/>
              </p:cNvSpPr>
              <p:nvPr/>
            </p:nvSpPr>
            <p:spPr bwMode="auto">
              <a:xfrm>
                <a:off x="4095" y="2687"/>
                <a:ext cx="3245" cy="92"/>
              </a:xfrm>
              <a:custGeom>
                <a:avLst/>
                <a:gdLst>
                  <a:gd name="T0" fmla="*/ 0 w 1372"/>
                  <a:gd name="T1" fmla="*/ 39 h 39"/>
                  <a:gd name="T2" fmla="*/ 448 w 1372"/>
                  <a:gd name="T3" fmla="*/ 10 h 39"/>
                  <a:gd name="T4" fmla="*/ 1087 w 1372"/>
                  <a:gd name="T5" fmla="*/ 24 h 39"/>
                  <a:gd name="T6" fmla="*/ 1306 w 1372"/>
                  <a:gd name="T7" fmla="*/ 30 h 39"/>
                  <a:gd name="T8" fmla="*/ 1372 w 1372"/>
                  <a:gd name="T9" fmla="*/ 31 h 39"/>
                  <a:gd name="T10" fmla="*/ 719 w 1372"/>
                  <a:gd name="T11" fmla="*/ 17 h 39"/>
                  <a:gd name="T12" fmla="*/ 0 w 1372"/>
                  <a:gd name="T13" fmla="*/ 39 h 39"/>
                </a:gdLst>
                <a:ahLst/>
                <a:cxnLst>
                  <a:cxn ang="0">
                    <a:pos x="T0" y="T1"/>
                  </a:cxn>
                  <a:cxn ang="0">
                    <a:pos x="T2" y="T3"/>
                  </a:cxn>
                  <a:cxn ang="0">
                    <a:pos x="T4" y="T5"/>
                  </a:cxn>
                  <a:cxn ang="0">
                    <a:pos x="T6" y="T7"/>
                  </a:cxn>
                  <a:cxn ang="0">
                    <a:pos x="T8" y="T9"/>
                  </a:cxn>
                  <a:cxn ang="0">
                    <a:pos x="T10" y="T11"/>
                  </a:cxn>
                  <a:cxn ang="0">
                    <a:pos x="T12" y="T13"/>
                  </a:cxn>
                </a:cxnLst>
                <a:rect l="0" t="0" r="r" b="b"/>
                <a:pathLst>
                  <a:path w="1372" h="39">
                    <a:moveTo>
                      <a:pt x="0" y="39"/>
                    </a:moveTo>
                    <a:cubicBezTo>
                      <a:pt x="0" y="39"/>
                      <a:pt x="214" y="8"/>
                      <a:pt x="448" y="10"/>
                    </a:cubicBezTo>
                    <a:cubicBezTo>
                      <a:pt x="688" y="11"/>
                      <a:pt x="1087" y="24"/>
                      <a:pt x="1087" y="24"/>
                    </a:cubicBezTo>
                    <a:cubicBezTo>
                      <a:pt x="1306" y="30"/>
                      <a:pt x="1306" y="30"/>
                      <a:pt x="1306" y="30"/>
                    </a:cubicBezTo>
                    <a:cubicBezTo>
                      <a:pt x="1372" y="31"/>
                      <a:pt x="1372" y="31"/>
                      <a:pt x="1372" y="31"/>
                    </a:cubicBezTo>
                    <a:cubicBezTo>
                      <a:pt x="719" y="17"/>
                      <a:pt x="719" y="17"/>
                      <a:pt x="719" y="17"/>
                    </a:cubicBezTo>
                    <a:cubicBezTo>
                      <a:pt x="719" y="17"/>
                      <a:pt x="365" y="0"/>
                      <a:pt x="0" y="39"/>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92">
                  <a:defRPr/>
                </a:pPr>
                <a:endParaRPr lang="zh-CN" altLang="en-US" dirty="0">
                  <a:solidFill>
                    <a:prstClr val="black"/>
                  </a:solidFill>
                  <a:ea typeface="微软雅黑" panose="020B0503020204020204" pitchFamily="34" charset="-122"/>
                </a:endParaRPr>
              </a:p>
            </p:txBody>
          </p:sp>
          <p:sp>
            <p:nvSpPr>
              <p:cNvPr id="18" name="Freeform 40"/>
              <p:cNvSpPr>
                <a:spLocks/>
              </p:cNvSpPr>
              <p:nvPr/>
            </p:nvSpPr>
            <p:spPr bwMode="auto">
              <a:xfrm>
                <a:off x="4311" y="2730"/>
                <a:ext cx="2612" cy="38"/>
              </a:xfrm>
              <a:custGeom>
                <a:avLst/>
                <a:gdLst>
                  <a:gd name="T0" fmla="*/ 0 w 1105"/>
                  <a:gd name="T1" fmla="*/ 16 h 16"/>
                  <a:gd name="T2" fmla="*/ 392 w 1105"/>
                  <a:gd name="T3" fmla="*/ 2 h 16"/>
                  <a:gd name="T4" fmla="*/ 1105 w 1105"/>
                  <a:gd name="T5" fmla="*/ 13 h 16"/>
                  <a:gd name="T6" fmla="*/ 372 w 1105"/>
                  <a:gd name="T7" fmla="*/ 7 h 16"/>
                  <a:gd name="T8" fmla="*/ 0 w 1105"/>
                  <a:gd name="T9" fmla="*/ 16 h 16"/>
                </a:gdLst>
                <a:ahLst/>
                <a:cxnLst>
                  <a:cxn ang="0">
                    <a:pos x="T0" y="T1"/>
                  </a:cxn>
                  <a:cxn ang="0">
                    <a:pos x="T2" y="T3"/>
                  </a:cxn>
                  <a:cxn ang="0">
                    <a:pos x="T4" y="T5"/>
                  </a:cxn>
                  <a:cxn ang="0">
                    <a:pos x="T6" y="T7"/>
                  </a:cxn>
                  <a:cxn ang="0">
                    <a:pos x="T8" y="T9"/>
                  </a:cxn>
                </a:cxnLst>
                <a:rect l="0" t="0" r="r" b="b"/>
                <a:pathLst>
                  <a:path w="1105" h="16">
                    <a:moveTo>
                      <a:pt x="0" y="16"/>
                    </a:moveTo>
                    <a:cubicBezTo>
                      <a:pt x="0" y="16"/>
                      <a:pt x="207" y="0"/>
                      <a:pt x="392" y="2"/>
                    </a:cubicBezTo>
                    <a:cubicBezTo>
                      <a:pt x="577" y="3"/>
                      <a:pt x="1105" y="13"/>
                      <a:pt x="1105" y="13"/>
                    </a:cubicBezTo>
                    <a:cubicBezTo>
                      <a:pt x="372" y="7"/>
                      <a:pt x="372" y="7"/>
                      <a:pt x="372" y="7"/>
                    </a:cubicBezTo>
                    <a:cubicBezTo>
                      <a:pt x="372" y="7"/>
                      <a:pt x="48" y="9"/>
                      <a:pt x="0" y="16"/>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92">
                  <a:defRPr/>
                </a:pPr>
                <a:endParaRPr lang="zh-CN" altLang="en-US" dirty="0">
                  <a:solidFill>
                    <a:prstClr val="black"/>
                  </a:solidFill>
                  <a:ea typeface="微软雅黑" panose="020B0503020204020204" pitchFamily="34" charset="-122"/>
                </a:endParaRPr>
              </a:p>
            </p:txBody>
          </p:sp>
          <p:sp>
            <p:nvSpPr>
              <p:cNvPr id="19" name="Freeform 41"/>
              <p:cNvSpPr>
                <a:spLocks/>
              </p:cNvSpPr>
              <p:nvPr/>
            </p:nvSpPr>
            <p:spPr bwMode="auto">
              <a:xfrm>
                <a:off x="4006" y="2777"/>
                <a:ext cx="2991" cy="85"/>
              </a:xfrm>
              <a:custGeom>
                <a:avLst/>
                <a:gdLst>
                  <a:gd name="T0" fmla="*/ 0 w 1265"/>
                  <a:gd name="T1" fmla="*/ 36 h 36"/>
                  <a:gd name="T2" fmla="*/ 1265 w 1265"/>
                  <a:gd name="T3" fmla="*/ 22 h 36"/>
                  <a:gd name="T4" fmla="*/ 912 w 1265"/>
                  <a:gd name="T5" fmla="*/ 25 h 36"/>
                  <a:gd name="T6" fmla="*/ 315 w 1265"/>
                  <a:gd name="T7" fmla="*/ 28 h 36"/>
                  <a:gd name="T8" fmla="*/ 0 w 1265"/>
                  <a:gd name="T9" fmla="*/ 36 h 36"/>
                </a:gdLst>
                <a:ahLst/>
                <a:cxnLst>
                  <a:cxn ang="0">
                    <a:pos x="T0" y="T1"/>
                  </a:cxn>
                  <a:cxn ang="0">
                    <a:pos x="T2" y="T3"/>
                  </a:cxn>
                  <a:cxn ang="0">
                    <a:pos x="T4" y="T5"/>
                  </a:cxn>
                  <a:cxn ang="0">
                    <a:pos x="T6" y="T7"/>
                  </a:cxn>
                  <a:cxn ang="0">
                    <a:pos x="T8" y="T9"/>
                  </a:cxn>
                </a:cxnLst>
                <a:rect l="0" t="0" r="r" b="b"/>
                <a:pathLst>
                  <a:path w="1265" h="36">
                    <a:moveTo>
                      <a:pt x="0" y="36"/>
                    </a:moveTo>
                    <a:cubicBezTo>
                      <a:pt x="0" y="36"/>
                      <a:pt x="445" y="0"/>
                      <a:pt x="1265" y="22"/>
                    </a:cubicBezTo>
                    <a:cubicBezTo>
                      <a:pt x="912" y="25"/>
                      <a:pt x="912" y="25"/>
                      <a:pt x="912" y="25"/>
                    </a:cubicBezTo>
                    <a:cubicBezTo>
                      <a:pt x="315" y="28"/>
                      <a:pt x="315" y="28"/>
                      <a:pt x="315" y="28"/>
                    </a:cubicBezTo>
                    <a:lnTo>
                      <a:pt x="0" y="36"/>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92">
                  <a:defRPr/>
                </a:pPr>
                <a:endParaRPr lang="zh-CN" altLang="en-US" dirty="0">
                  <a:solidFill>
                    <a:prstClr val="black"/>
                  </a:solidFill>
                  <a:ea typeface="微软雅黑" panose="020B0503020204020204" pitchFamily="34" charset="-122"/>
                </a:endParaRPr>
              </a:p>
            </p:txBody>
          </p:sp>
          <p:sp>
            <p:nvSpPr>
              <p:cNvPr id="20" name="Freeform 42"/>
              <p:cNvSpPr>
                <a:spLocks/>
              </p:cNvSpPr>
              <p:nvPr/>
            </p:nvSpPr>
            <p:spPr bwMode="auto">
              <a:xfrm>
                <a:off x="3866" y="1770"/>
                <a:ext cx="3360" cy="1038"/>
              </a:xfrm>
              <a:custGeom>
                <a:avLst/>
                <a:gdLst>
                  <a:gd name="T0" fmla="*/ 0 w 1421"/>
                  <a:gd name="T1" fmla="*/ 437 h 438"/>
                  <a:gd name="T2" fmla="*/ 8 w 1421"/>
                  <a:gd name="T3" fmla="*/ 431 h 438"/>
                  <a:gd name="T4" fmla="*/ 11 w 1421"/>
                  <a:gd name="T5" fmla="*/ 429 h 438"/>
                  <a:gd name="T6" fmla="*/ 28 w 1421"/>
                  <a:gd name="T7" fmla="*/ 416 h 438"/>
                  <a:gd name="T8" fmla="*/ 66 w 1421"/>
                  <a:gd name="T9" fmla="*/ 383 h 438"/>
                  <a:gd name="T10" fmla="*/ 95 w 1421"/>
                  <a:gd name="T11" fmla="*/ 360 h 438"/>
                  <a:gd name="T12" fmla="*/ 355 w 1421"/>
                  <a:gd name="T13" fmla="*/ 220 h 438"/>
                  <a:gd name="T14" fmla="*/ 913 w 1421"/>
                  <a:gd name="T15" fmla="*/ 66 h 438"/>
                  <a:gd name="T16" fmla="*/ 1377 w 1421"/>
                  <a:gd name="T17" fmla="*/ 0 h 438"/>
                  <a:gd name="T18" fmla="*/ 1421 w 1421"/>
                  <a:gd name="T19" fmla="*/ 52 h 438"/>
                  <a:gd name="T20" fmla="*/ 1 w 1421"/>
                  <a:gd name="T21" fmla="*/ 437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21" h="438">
                    <a:moveTo>
                      <a:pt x="0" y="437"/>
                    </a:moveTo>
                    <a:cubicBezTo>
                      <a:pt x="0" y="438"/>
                      <a:pt x="5" y="433"/>
                      <a:pt x="8" y="431"/>
                    </a:cubicBezTo>
                    <a:cubicBezTo>
                      <a:pt x="11" y="429"/>
                      <a:pt x="11" y="429"/>
                      <a:pt x="11" y="429"/>
                    </a:cubicBezTo>
                    <a:cubicBezTo>
                      <a:pt x="23" y="420"/>
                      <a:pt x="28" y="416"/>
                      <a:pt x="28" y="416"/>
                    </a:cubicBezTo>
                    <a:cubicBezTo>
                      <a:pt x="66" y="383"/>
                      <a:pt x="66" y="383"/>
                      <a:pt x="66" y="383"/>
                    </a:cubicBezTo>
                    <a:cubicBezTo>
                      <a:pt x="95" y="360"/>
                      <a:pt x="95" y="360"/>
                      <a:pt x="95" y="360"/>
                    </a:cubicBezTo>
                    <a:cubicBezTo>
                      <a:pt x="179" y="296"/>
                      <a:pt x="299" y="243"/>
                      <a:pt x="355" y="220"/>
                    </a:cubicBezTo>
                    <a:cubicBezTo>
                      <a:pt x="536" y="149"/>
                      <a:pt x="689" y="114"/>
                      <a:pt x="913" y="66"/>
                    </a:cubicBezTo>
                    <a:cubicBezTo>
                      <a:pt x="1137" y="18"/>
                      <a:pt x="1377" y="0"/>
                      <a:pt x="1377" y="0"/>
                    </a:cubicBezTo>
                    <a:cubicBezTo>
                      <a:pt x="1421" y="52"/>
                      <a:pt x="1421" y="52"/>
                      <a:pt x="1421" y="52"/>
                    </a:cubicBezTo>
                    <a:cubicBezTo>
                      <a:pt x="1421" y="52"/>
                      <a:pt x="502" y="55"/>
                      <a:pt x="1" y="437"/>
                    </a:cubicBezTo>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92">
                  <a:defRPr/>
                </a:pPr>
                <a:endParaRPr lang="zh-CN" altLang="en-US" dirty="0">
                  <a:solidFill>
                    <a:prstClr val="black"/>
                  </a:solidFill>
                  <a:ea typeface="微软雅黑" panose="020B0503020204020204" pitchFamily="34" charset="-122"/>
                </a:endParaRPr>
              </a:p>
            </p:txBody>
          </p:sp>
          <p:sp>
            <p:nvSpPr>
              <p:cNvPr id="21" name="Freeform 43"/>
              <p:cNvSpPr>
                <a:spLocks/>
              </p:cNvSpPr>
              <p:nvPr/>
            </p:nvSpPr>
            <p:spPr bwMode="auto">
              <a:xfrm>
                <a:off x="513" y="1737"/>
                <a:ext cx="3353" cy="1068"/>
              </a:xfrm>
              <a:custGeom>
                <a:avLst/>
                <a:gdLst>
                  <a:gd name="T0" fmla="*/ 42 w 1418"/>
                  <a:gd name="T1" fmla="*/ 0 h 451"/>
                  <a:gd name="T2" fmla="*/ 0 w 1418"/>
                  <a:gd name="T3" fmla="*/ 57 h 451"/>
                  <a:gd name="T4" fmla="*/ 1418 w 1418"/>
                  <a:gd name="T5" fmla="*/ 451 h 451"/>
                  <a:gd name="T6" fmla="*/ 42 w 1418"/>
                  <a:gd name="T7" fmla="*/ 0 h 451"/>
                </a:gdLst>
                <a:ahLst/>
                <a:cxnLst>
                  <a:cxn ang="0">
                    <a:pos x="T0" y="T1"/>
                  </a:cxn>
                  <a:cxn ang="0">
                    <a:pos x="T2" y="T3"/>
                  </a:cxn>
                  <a:cxn ang="0">
                    <a:pos x="T4" y="T5"/>
                  </a:cxn>
                  <a:cxn ang="0">
                    <a:pos x="T6" y="T7"/>
                  </a:cxn>
                </a:cxnLst>
                <a:rect l="0" t="0" r="r" b="b"/>
                <a:pathLst>
                  <a:path w="1418" h="451">
                    <a:moveTo>
                      <a:pt x="42" y="0"/>
                    </a:moveTo>
                    <a:cubicBezTo>
                      <a:pt x="0" y="57"/>
                      <a:pt x="0" y="57"/>
                      <a:pt x="0" y="57"/>
                    </a:cubicBezTo>
                    <a:cubicBezTo>
                      <a:pt x="0" y="57"/>
                      <a:pt x="930" y="155"/>
                      <a:pt x="1418" y="451"/>
                    </a:cubicBezTo>
                    <a:cubicBezTo>
                      <a:pt x="1375" y="410"/>
                      <a:pt x="1156" y="166"/>
                      <a:pt x="42" y="0"/>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92">
                  <a:defRPr/>
                </a:pPr>
                <a:endParaRPr lang="zh-CN" altLang="en-US" dirty="0">
                  <a:solidFill>
                    <a:prstClr val="black"/>
                  </a:solidFill>
                  <a:ea typeface="微软雅黑" panose="020B0503020204020204" pitchFamily="34" charset="-122"/>
                </a:endParaRPr>
              </a:p>
            </p:txBody>
          </p:sp>
          <p:sp>
            <p:nvSpPr>
              <p:cNvPr id="22" name="Freeform 44"/>
              <p:cNvSpPr>
                <a:spLocks/>
              </p:cNvSpPr>
              <p:nvPr/>
            </p:nvSpPr>
            <p:spPr bwMode="auto">
              <a:xfrm>
                <a:off x="553" y="982"/>
                <a:ext cx="3323" cy="1823"/>
              </a:xfrm>
              <a:custGeom>
                <a:avLst/>
                <a:gdLst>
                  <a:gd name="T0" fmla="*/ 1335 w 1405"/>
                  <a:gd name="T1" fmla="*/ 454 h 770"/>
                  <a:gd name="T2" fmla="*/ 180 w 1405"/>
                  <a:gd name="T3" fmla="*/ 0 h 770"/>
                  <a:gd name="T4" fmla="*/ 136 w 1405"/>
                  <a:gd name="T5" fmla="*/ 86 h 770"/>
                  <a:gd name="T6" fmla="*/ 0 w 1405"/>
                  <a:gd name="T7" fmla="*/ 317 h 770"/>
                  <a:gd name="T8" fmla="*/ 526 w 1405"/>
                  <a:gd name="T9" fmla="*/ 423 h 770"/>
                  <a:gd name="T10" fmla="*/ 1094 w 1405"/>
                  <a:gd name="T11" fmla="*/ 588 h 770"/>
                  <a:gd name="T12" fmla="*/ 1402 w 1405"/>
                  <a:gd name="T13" fmla="*/ 770 h 770"/>
                  <a:gd name="T14" fmla="*/ 1335 w 1405"/>
                  <a:gd name="T15" fmla="*/ 454 h 7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5" h="770">
                    <a:moveTo>
                      <a:pt x="1335" y="454"/>
                    </a:moveTo>
                    <a:cubicBezTo>
                      <a:pt x="1105" y="16"/>
                      <a:pt x="180" y="0"/>
                      <a:pt x="180" y="0"/>
                    </a:cubicBezTo>
                    <a:cubicBezTo>
                      <a:pt x="136" y="86"/>
                      <a:pt x="136" y="86"/>
                      <a:pt x="136" y="86"/>
                    </a:cubicBezTo>
                    <a:cubicBezTo>
                      <a:pt x="0" y="317"/>
                      <a:pt x="0" y="317"/>
                      <a:pt x="0" y="317"/>
                    </a:cubicBezTo>
                    <a:cubicBezTo>
                      <a:pt x="0" y="317"/>
                      <a:pt x="442" y="405"/>
                      <a:pt x="526" y="423"/>
                    </a:cubicBezTo>
                    <a:cubicBezTo>
                      <a:pt x="585" y="436"/>
                      <a:pt x="857" y="493"/>
                      <a:pt x="1094" y="588"/>
                    </a:cubicBezTo>
                    <a:cubicBezTo>
                      <a:pt x="1318" y="693"/>
                      <a:pt x="1402" y="770"/>
                      <a:pt x="1402" y="770"/>
                    </a:cubicBezTo>
                    <a:cubicBezTo>
                      <a:pt x="1402" y="770"/>
                      <a:pt x="1405" y="744"/>
                      <a:pt x="1335" y="454"/>
                    </a:cubicBezTo>
                    <a:close/>
                  </a:path>
                </a:pathLst>
              </a:custGeom>
              <a:solidFill>
                <a:srgbClr val="FBFB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92">
                  <a:defRPr/>
                </a:pPr>
                <a:endParaRPr lang="zh-CN" altLang="en-US" dirty="0">
                  <a:solidFill>
                    <a:prstClr val="black"/>
                  </a:solidFill>
                  <a:ea typeface="微软雅黑" panose="020B0503020204020204" pitchFamily="34" charset="-122"/>
                </a:endParaRPr>
              </a:p>
            </p:txBody>
          </p:sp>
          <p:sp>
            <p:nvSpPr>
              <p:cNvPr id="23" name="Freeform 45"/>
              <p:cNvSpPr>
                <a:spLocks/>
              </p:cNvSpPr>
              <p:nvPr/>
            </p:nvSpPr>
            <p:spPr bwMode="auto">
              <a:xfrm>
                <a:off x="3696" y="1043"/>
                <a:ext cx="3516" cy="1765"/>
              </a:xfrm>
              <a:custGeom>
                <a:avLst/>
                <a:gdLst>
                  <a:gd name="T0" fmla="*/ 1480 w 1487"/>
                  <a:gd name="T1" fmla="*/ 309 h 745"/>
                  <a:gd name="T2" fmla="*/ 1486 w 1487"/>
                  <a:gd name="T3" fmla="*/ 302 h 745"/>
                  <a:gd name="T4" fmla="*/ 1464 w 1487"/>
                  <a:gd name="T5" fmla="*/ 277 h 745"/>
                  <a:gd name="T6" fmla="*/ 1466 w 1487"/>
                  <a:gd name="T7" fmla="*/ 277 h 745"/>
                  <a:gd name="T8" fmla="*/ 1448 w 1487"/>
                  <a:gd name="T9" fmla="*/ 263 h 745"/>
                  <a:gd name="T10" fmla="*/ 1403 w 1487"/>
                  <a:gd name="T11" fmla="*/ 225 h 745"/>
                  <a:gd name="T12" fmla="*/ 1402 w 1487"/>
                  <a:gd name="T13" fmla="*/ 226 h 745"/>
                  <a:gd name="T14" fmla="*/ 1117 w 1487"/>
                  <a:gd name="T15" fmla="*/ 0 h 745"/>
                  <a:gd name="T16" fmla="*/ 0 w 1487"/>
                  <a:gd name="T17" fmla="*/ 417 h 745"/>
                  <a:gd name="T18" fmla="*/ 72 w 1487"/>
                  <a:gd name="T19" fmla="*/ 744 h 745"/>
                  <a:gd name="T20" fmla="*/ 80 w 1487"/>
                  <a:gd name="T21" fmla="*/ 738 h 745"/>
                  <a:gd name="T22" fmla="*/ 83 w 1487"/>
                  <a:gd name="T23" fmla="*/ 736 h 745"/>
                  <a:gd name="T24" fmla="*/ 100 w 1487"/>
                  <a:gd name="T25" fmla="*/ 723 h 745"/>
                  <a:gd name="T26" fmla="*/ 138 w 1487"/>
                  <a:gd name="T27" fmla="*/ 690 h 745"/>
                  <a:gd name="T28" fmla="*/ 167 w 1487"/>
                  <a:gd name="T29" fmla="*/ 667 h 745"/>
                  <a:gd name="T30" fmla="*/ 427 w 1487"/>
                  <a:gd name="T31" fmla="*/ 527 h 745"/>
                  <a:gd name="T32" fmla="*/ 985 w 1487"/>
                  <a:gd name="T33" fmla="*/ 373 h 745"/>
                  <a:gd name="T34" fmla="*/ 1480 w 1487"/>
                  <a:gd name="T35" fmla="*/ 309 h 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87" h="745">
                    <a:moveTo>
                      <a:pt x="1480" y="309"/>
                    </a:moveTo>
                    <a:cubicBezTo>
                      <a:pt x="1485" y="309"/>
                      <a:pt x="1487" y="307"/>
                      <a:pt x="1486" y="302"/>
                    </a:cubicBezTo>
                    <a:cubicBezTo>
                      <a:pt x="1482" y="295"/>
                      <a:pt x="1473" y="287"/>
                      <a:pt x="1464" y="277"/>
                    </a:cubicBezTo>
                    <a:cubicBezTo>
                      <a:pt x="1465" y="277"/>
                      <a:pt x="1466" y="277"/>
                      <a:pt x="1466" y="277"/>
                    </a:cubicBezTo>
                    <a:cubicBezTo>
                      <a:pt x="1466" y="277"/>
                      <a:pt x="1466" y="277"/>
                      <a:pt x="1448" y="263"/>
                    </a:cubicBezTo>
                    <a:cubicBezTo>
                      <a:pt x="1426" y="243"/>
                      <a:pt x="1403" y="225"/>
                      <a:pt x="1403" y="225"/>
                    </a:cubicBezTo>
                    <a:cubicBezTo>
                      <a:pt x="1403" y="225"/>
                      <a:pt x="1403" y="225"/>
                      <a:pt x="1402" y="226"/>
                    </a:cubicBezTo>
                    <a:cubicBezTo>
                      <a:pt x="1356" y="188"/>
                      <a:pt x="1253" y="110"/>
                      <a:pt x="1117" y="0"/>
                    </a:cubicBezTo>
                    <a:cubicBezTo>
                      <a:pt x="73" y="22"/>
                      <a:pt x="0" y="417"/>
                      <a:pt x="0" y="417"/>
                    </a:cubicBezTo>
                    <a:cubicBezTo>
                      <a:pt x="0" y="417"/>
                      <a:pt x="7" y="422"/>
                      <a:pt x="72" y="744"/>
                    </a:cubicBezTo>
                    <a:cubicBezTo>
                      <a:pt x="72" y="745"/>
                      <a:pt x="77" y="740"/>
                      <a:pt x="80" y="738"/>
                    </a:cubicBezTo>
                    <a:cubicBezTo>
                      <a:pt x="83" y="736"/>
                      <a:pt x="83" y="736"/>
                      <a:pt x="83" y="736"/>
                    </a:cubicBezTo>
                    <a:cubicBezTo>
                      <a:pt x="95" y="727"/>
                      <a:pt x="100" y="723"/>
                      <a:pt x="100" y="723"/>
                    </a:cubicBezTo>
                    <a:cubicBezTo>
                      <a:pt x="138" y="690"/>
                      <a:pt x="138" y="690"/>
                      <a:pt x="138" y="690"/>
                    </a:cubicBezTo>
                    <a:cubicBezTo>
                      <a:pt x="167" y="667"/>
                      <a:pt x="167" y="667"/>
                      <a:pt x="167" y="667"/>
                    </a:cubicBezTo>
                    <a:cubicBezTo>
                      <a:pt x="251" y="603"/>
                      <a:pt x="371" y="550"/>
                      <a:pt x="427" y="527"/>
                    </a:cubicBezTo>
                    <a:cubicBezTo>
                      <a:pt x="608" y="456"/>
                      <a:pt x="761" y="421"/>
                      <a:pt x="985" y="373"/>
                    </a:cubicBezTo>
                    <a:cubicBezTo>
                      <a:pt x="1209" y="325"/>
                      <a:pt x="1480" y="309"/>
                      <a:pt x="1480" y="309"/>
                    </a:cubicBezTo>
                  </a:path>
                </a:pathLst>
              </a:custGeom>
              <a:solidFill>
                <a:srgbClr val="FBFB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92">
                  <a:defRPr/>
                </a:pPr>
                <a:endParaRPr lang="zh-CN" altLang="en-US" dirty="0">
                  <a:solidFill>
                    <a:prstClr val="black"/>
                  </a:solidFill>
                  <a:ea typeface="微软雅黑" panose="020B0503020204020204" pitchFamily="34" charset="-122"/>
                </a:endParaRPr>
              </a:p>
            </p:txBody>
          </p:sp>
        </p:grpSp>
      </p:grpSp>
      <p:grpSp>
        <p:nvGrpSpPr>
          <p:cNvPr id="367" name="Group 3"/>
          <p:cNvGrpSpPr/>
          <p:nvPr/>
        </p:nvGrpSpPr>
        <p:grpSpPr>
          <a:xfrm rot="10800000">
            <a:off x="2195393" y="-198086"/>
            <a:ext cx="412813" cy="1820482"/>
            <a:chOff x="4980416" y="5037518"/>
            <a:chExt cx="412706" cy="1820482"/>
          </a:xfrm>
        </p:grpSpPr>
        <p:sp>
          <p:nvSpPr>
            <p:cNvPr id="368" name="Freeform 11"/>
            <p:cNvSpPr>
              <a:spLocks/>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92">
                <a:defRPr/>
              </a:pPr>
              <a:endParaRPr lang="en-GB" kern="0">
                <a:solidFill>
                  <a:srgbClr val="5C5C5C"/>
                </a:solidFill>
                <a:latin typeface="Arial" panose="020B0604020202020204" pitchFamily="34" charset="0"/>
                <a:cs typeface="Arial" panose="020B0604020202020204" pitchFamily="34" charset="0"/>
              </a:endParaRPr>
            </a:p>
          </p:txBody>
        </p:sp>
        <p:sp>
          <p:nvSpPr>
            <p:cNvPr id="369" name="Freeform 12"/>
            <p:cNvSpPr>
              <a:spLocks/>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92">
                <a:defRPr/>
              </a:pPr>
              <a:endParaRPr lang="en-GB" kern="0">
                <a:solidFill>
                  <a:srgbClr val="5C5C5C"/>
                </a:solidFill>
                <a:latin typeface="Arial" panose="020B0604020202020204" pitchFamily="34" charset="0"/>
                <a:cs typeface="Arial" panose="020B0604020202020204" pitchFamily="34" charset="0"/>
              </a:endParaRPr>
            </a:p>
          </p:txBody>
        </p:sp>
        <p:sp>
          <p:nvSpPr>
            <p:cNvPr id="370" name="Freeform 13"/>
            <p:cNvSpPr>
              <a:spLocks/>
            </p:cNvSpPr>
            <p:nvPr/>
          </p:nvSpPr>
          <p:spPr bwMode="auto">
            <a:xfrm>
              <a:off x="5078038" y="5468401"/>
              <a:ext cx="125899" cy="1386906"/>
            </a:xfrm>
            <a:custGeom>
              <a:avLst/>
              <a:gdLst>
                <a:gd name="T0" fmla="*/ 79 w 79"/>
                <a:gd name="T1" fmla="*/ 871 h 871"/>
                <a:gd name="T2" fmla="*/ 0 w 79"/>
                <a:gd name="T3" fmla="*/ 871 h 871"/>
                <a:gd name="T4" fmla="*/ 0 w 79"/>
                <a:gd name="T5" fmla="*/ 33 h 871"/>
                <a:gd name="T6" fmla="*/ 39 w 79"/>
                <a:gd name="T7" fmla="*/ 1 h 871"/>
                <a:gd name="T8" fmla="*/ 79 w 79"/>
                <a:gd name="T9" fmla="*/ 33 h 871"/>
                <a:gd name="T10" fmla="*/ 79 w 79"/>
                <a:gd name="T11" fmla="*/ 871 h 871"/>
              </a:gdLst>
              <a:ahLst/>
              <a:cxnLst>
                <a:cxn ang="0">
                  <a:pos x="T0" y="T1"/>
                </a:cxn>
                <a:cxn ang="0">
                  <a:pos x="T2" y="T3"/>
                </a:cxn>
                <a:cxn ang="0">
                  <a:pos x="T4" y="T5"/>
                </a:cxn>
                <a:cxn ang="0">
                  <a:pos x="T6" y="T7"/>
                </a:cxn>
                <a:cxn ang="0">
                  <a:pos x="T8" y="T9"/>
                </a:cxn>
                <a:cxn ang="0">
                  <a:pos x="T10" y="T11"/>
                </a:cxn>
              </a:cxnLst>
              <a:rect l="0" t="0" r="r" b="b"/>
              <a:pathLst>
                <a:path w="79" h="871">
                  <a:moveTo>
                    <a:pt x="79" y="871"/>
                  </a:moveTo>
                  <a:cubicBezTo>
                    <a:pt x="0" y="871"/>
                    <a:pt x="0" y="871"/>
                    <a:pt x="0" y="871"/>
                  </a:cubicBezTo>
                  <a:cubicBezTo>
                    <a:pt x="0" y="33"/>
                    <a:pt x="0" y="33"/>
                    <a:pt x="0" y="33"/>
                  </a:cubicBezTo>
                  <a:cubicBezTo>
                    <a:pt x="0" y="33"/>
                    <a:pt x="5" y="2"/>
                    <a:pt x="39" y="1"/>
                  </a:cubicBezTo>
                  <a:cubicBezTo>
                    <a:pt x="73" y="0"/>
                    <a:pt x="79" y="33"/>
                    <a:pt x="79" y="33"/>
                  </a:cubicBezTo>
                  <a:cubicBezTo>
                    <a:pt x="79" y="871"/>
                    <a:pt x="79" y="871"/>
                    <a:pt x="79" y="871"/>
                  </a:cubicBezTo>
                </a:path>
              </a:pathLst>
            </a:custGeom>
            <a:solidFill>
              <a:srgbClr val="00A39E">
                <a:lumMod val="60000"/>
                <a:lumOff val="40000"/>
              </a:srgbClr>
            </a:solidFill>
            <a:ln>
              <a:noFill/>
            </a:ln>
          </p:spPr>
          <p:txBody>
            <a:bodyPr vert="horz" wrap="square" lIns="91440" tIns="45720" rIns="91440" bIns="45720" numCol="1" anchor="t" anchorCtr="0" compatLnSpc="1">
              <a:prstTxWarp prst="textNoShape">
                <a:avLst/>
              </a:prstTxWarp>
            </a:bodyPr>
            <a:lstStyle/>
            <a:p>
              <a:pPr defTabSz="914292">
                <a:defRPr/>
              </a:pPr>
              <a:endParaRPr lang="en-GB" kern="0">
                <a:solidFill>
                  <a:srgbClr val="5C5C5C"/>
                </a:solidFill>
                <a:latin typeface="Arial" panose="020B0604020202020204" pitchFamily="34" charset="0"/>
                <a:cs typeface="Arial" panose="020B0604020202020204" pitchFamily="34" charset="0"/>
              </a:endParaRPr>
            </a:p>
          </p:txBody>
        </p:sp>
        <p:sp>
          <p:nvSpPr>
            <p:cNvPr id="371" name="Freeform 14"/>
            <p:cNvSpPr>
              <a:spLocks/>
            </p:cNvSpPr>
            <p:nvPr/>
          </p:nvSpPr>
          <p:spPr bwMode="auto">
            <a:xfrm>
              <a:off x="5200571" y="5465708"/>
              <a:ext cx="101662" cy="1387579"/>
            </a:xfrm>
            <a:custGeom>
              <a:avLst/>
              <a:gdLst>
                <a:gd name="T0" fmla="*/ 64 w 64"/>
                <a:gd name="T1" fmla="*/ 872 h 872"/>
                <a:gd name="T2" fmla="*/ 0 w 64"/>
                <a:gd name="T3" fmla="*/ 872 h 872"/>
                <a:gd name="T4" fmla="*/ 0 w 64"/>
                <a:gd name="T5" fmla="*/ 33 h 872"/>
                <a:gd name="T6" fmla="*/ 31 w 64"/>
                <a:gd name="T7" fmla="*/ 1 h 872"/>
                <a:gd name="T8" fmla="*/ 64 w 64"/>
                <a:gd name="T9" fmla="*/ 33 h 872"/>
                <a:gd name="T10" fmla="*/ 64 w 64"/>
                <a:gd name="T11" fmla="*/ 872 h 872"/>
              </a:gdLst>
              <a:ahLst/>
              <a:cxnLst>
                <a:cxn ang="0">
                  <a:pos x="T0" y="T1"/>
                </a:cxn>
                <a:cxn ang="0">
                  <a:pos x="T2" y="T3"/>
                </a:cxn>
                <a:cxn ang="0">
                  <a:pos x="T4" y="T5"/>
                </a:cxn>
                <a:cxn ang="0">
                  <a:pos x="T6" y="T7"/>
                </a:cxn>
                <a:cxn ang="0">
                  <a:pos x="T8" y="T9"/>
                </a:cxn>
                <a:cxn ang="0">
                  <a:pos x="T10" y="T11"/>
                </a:cxn>
              </a:cxnLst>
              <a:rect l="0" t="0" r="r" b="b"/>
              <a:pathLst>
                <a:path w="64" h="872">
                  <a:moveTo>
                    <a:pt x="64" y="872"/>
                  </a:moveTo>
                  <a:cubicBezTo>
                    <a:pt x="0" y="872"/>
                    <a:pt x="0" y="872"/>
                    <a:pt x="0" y="872"/>
                  </a:cubicBezTo>
                  <a:cubicBezTo>
                    <a:pt x="0" y="33"/>
                    <a:pt x="0" y="33"/>
                    <a:pt x="0" y="33"/>
                  </a:cubicBezTo>
                  <a:cubicBezTo>
                    <a:pt x="0" y="33"/>
                    <a:pt x="4" y="2"/>
                    <a:pt x="31" y="1"/>
                  </a:cubicBezTo>
                  <a:cubicBezTo>
                    <a:pt x="58" y="0"/>
                    <a:pt x="64" y="33"/>
                    <a:pt x="64" y="33"/>
                  </a:cubicBezTo>
                  <a:cubicBezTo>
                    <a:pt x="64" y="872"/>
                    <a:pt x="64" y="872"/>
                    <a:pt x="64" y="872"/>
                  </a:cubicBezTo>
                </a:path>
              </a:pathLst>
            </a:custGeom>
            <a:solidFill>
              <a:srgbClr val="ABA0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92">
                <a:defRPr/>
              </a:pPr>
              <a:endParaRPr lang="en-GB" kern="0">
                <a:solidFill>
                  <a:srgbClr val="5C5C5C"/>
                </a:solidFill>
                <a:latin typeface="Arial" panose="020B0604020202020204" pitchFamily="34" charset="0"/>
                <a:cs typeface="Arial" panose="020B0604020202020204" pitchFamily="34" charset="0"/>
              </a:endParaRPr>
            </a:p>
          </p:txBody>
        </p:sp>
        <p:sp>
          <p:nvSpPr>
            <p:cNvPr id="372" name="Freeform 15"/>
            <p:cNvSpPr>
              <a:spLocks/>
            </p:cNvSpPr>
            <p:nvPr/>
          </p:nvSpPr>
          <p:spPr bwMode="auto">
            <a:xfrm>
              <a:off x="4980416" y="5465708"/>
              <a:ext cx="100315" cy="1387579"/>
            </a:xfrm>
            <a:custGeom>
              <a:avLst/>
              <a:gdLst>
                <a:gd name="T0" fmla="*/ 63 w 63"/>
                <a:gd name="T1" fmla="*/ 872 h 872"/>
                <a:gd name="T2" fmla="*/ 0 w 63"/>
                <a:gd name="T3" fmla="*/ 872 h 872"/>
                <a:gd name="T4" fmla="*/ 0 w 63"/>
                <a:gd name="T5" fmla="*/ 33 h 872"/>
                <a:gd name="T6" fmla="*/ 31 w 63"/>
                <a:gd name="T7" fmla="*/ 1 h 872"/>
                <a:gd name="T8" fmla="*/ 63 w 63"/>
                <a:gd name="T9" fmla="*/ 33 h 872"/>
                <a:gd name="T10" fmla="*/ 63 w 63"/>
                <a:gd name="T11" fmla="*/ 872 h 872"/>
              </a:gdLst>
              <a:ahLst/>
              <a:cxnLst>
                <a:cxn ang="0">
                  <a:pos x="T0" y="T1"/>
                </a:cxn>
                <a:cxn ang="0">
                  <a:pos x="T2" y="T3"/>
                </a:cxn>
                <a:cxn ang="0">
                  <a:pos x="T4" y="T5"/>
                </a:cxn>
                <a:cxn ang="0">
                  <a:pos x="T6" y="T7"/>
                </a:cxn>
                <a:cxn ang="0">
                  <a:pos x="T8" y="T9"/>
                </a:cxn>
                <a:cxn ang="0">
                  <a:pos x="T10" y="T11"/>
                </a:cxn>
              </a:cxnLst>
              <a:rect l="0" t="0" r="r" b="b"/>
              <a:pathLst>
                <a:path w="63" h="872">
                  <a:moveTo>
                    <a:pt x="63" y="872"/>
                  </a:moveTo>
                  <a:cubicBezTo>
                    <a:pt x="0" y="872"/>
                    <a:pt x="0" y="872"/>
                    <a:pt x="0" y="872"/>
                  </a:cubicBezTo>
                  <a:cubicBezTo>
                    <a:pt x="0" y="33"/>
                    <a:pt x="0" y="33"/>
                    <a:pt x="0" y="33"/>
                  </a:cubicBezTo>
                  <a:cubicBezTo>
                    <a:pt x="0" y="33"/>
                    <a:pt x="4" y="2"/>
                    <a:pt x="31" y="1"/>
                  </a:cubicBezTo>
                  <a:cubicBezTo>
                    <a:pt x="57" y="0"/>
                    <a:pt x="63" y="33"/>
                    <a:pt x="63" y="33"/>
                  </a:cubicBezTo>
                  <a:lnTo>
                    <a:pt x="63" y="872"/>
                  </a:lnTo>
                  <a:close/>
                </a:path>
              </a:pathLst>
            </a:custGeom>
            <a:solidFill>
              <a:srgbClr val="00A39E">
                <a:lumMod val="60000"/>
                <a:lumOff val="40000"/>
              </a:srgbClr>
            </a:solidFill>
            <a:ln>
              <a:noFill/>
            </a:ln>
          </p:spPr>
          <p:txBody>
            <a:bodyPr vert="horz" wrap="square" lIns="91440" tIns="45720" rIns="91440" bIns="45720" numCol="1" anchor="t" anchorCtr="0" compatLnSpc="1">
              <a:prstTxWarp prst="textNoShape">
                <a:avLst/>
              </a:prstTxWarp>
            </a:bodyPr>
            <a:lstStyle/>
            <a:p>
              <a:pPr defTabSz="914292">
                <a:defRPr/>
              </a:pPr>
              <a:endParaRPr lang="en-GB" kern="0">
                <a:solidFill>
                  <a:srgbClr val="5C5C5C"/>
                </a:solidFill>
                <a:latin typeface="Arial" panose="020B0604020202020204" pitchFamily="34" charset="0"/>
                <a:cs typeface="Arial" panose="020B0604020202020204" pitchFamily="34" charset="0"/>
              </a:endParaRPr>
            </a:p>
          </p:txBody>
        </p:sp>
        <p:sp>
          <p:nvSpPr>
            <p:cNvPr id="373" name="Freeform 16"/>
            <p:cNvSpPr>
              <a:spLocks/>
            </p:cNvSpPr>
            <p:nvPr/>
          </p:nvSpPr>
          <p:spPr bwMode="auto">
            <a:xfrm>
              <a:off x="5076019" y="5038865"/>
              <a:ext cx="132631" cy="192551"/>
            </a:xfrm>
            <a:custGeom>
              <a:avLst/>
              <a:gdLst>
                <a:gd name="T0" fmla="*/ 0 w 83"/>
                <a:gd name="T1" fmla="*/ 111 h 121"/>
                <a:gd name="T2" fmla="*/ 83 w 83"/>
                <a:gd name="T3" fmla="*/ 113 h 121"/>
                <a:gd name="T4" fmla="*/ 49 w 83"/>
                <a:gd name="T5" fmla="*/ 0 h 121"/>
                <a:gd name="T6" fmla="*/ 29 w 83"/>
                <a:gd name="T7" fmla="*/ 0 h 121"/>
                <a:gd name="T8" fmla="*/ 0 w 83"/>
                <a:gd name="T9" fmla="*/ 111 h 121"/>
              </a:gdLst>
              <a:ahLst/>
              <a:cxnLst>
                <a:cxn ang="0">
                  <a:pos x="T0" y="T1"/>
                </a:cxn>
                <a:cxn ang="0">
                  <a:pos x="T2" y="T3"/>
                </a:cxn>
                <a:cxn ang="0">
                  <a:pos x="T4" y="T5"/>
                </a:cxn>
                <a:cxn ang="0">
                  <a:pos x="T6" y="T7"/>
                </a:cxn>
                <a:cxn ang="0">
                  <a:pos x="T8" y="T9"/>
                </a:cxn>
              </a:cxnLst>
              <a:rect l="0" t="0" r="r" b="b"/>
              <a:pathLst>
                <a:path w="83" h="121">
                  <a:moveTo>
                    <a:pt x="0" y="111"/>
                  </a:moveTo>
                  <a:cubicBezTo>
                    <a:pt x="0" y="111"/>
                    <a:pt x="40" y="121"/>
                    <a:pt x="83" y="113"/>
                  </a:cubicBezTo>
                  <a:cubicBezTo>
                    <a:pt x="49" y="0"/>
                    <a:pt x="49" y="0"/>
                    <a:pt x="49" y="0"/>
                  </a:cubicBezTo>
                  <a:cubicBezTo>
                    <a:pt x="29" y="0"/>
                    <a:pt x="29" y="0"/>
                    <a:pt x="29" y="0"/>
                  </a:cubicBezTo>
                  <a:cubicBezTo>
                    <a:pt x="0" y="111"/>
                    <a:pt x="0" y="111"/>
                    <a:pt x="0" y="111"/>
                  </a:cubicBezTo>
                </a:path>
              </a:pathLst>
            </a:custGeom>
            <a:solidFill>
              <a:srgbClr val="00A39E">
                <a:lumMod val="60000"/>
                <a:lumOff val="40000"/>
              </a:srgbClr>
            </a:solidFill>
            <a:ln>
              <a:noFill/>
            </a:ln>
          </p:spPr>
          <p:txBody>
            <a:bodyPr vert="horz" wrap="square" lIns="91440" tIns="45720" rIns="91440" bIns="45720" numCol="1" anchor="t" anchorCtr="0" compatLnSpc="1">
              <a:prstTxWarp prst="textNoShape">
                <a:avLst/>
              </a:prstTxWarp>
            </a:bodyPr>
            <a:lstStyle/>
            <a:p>
              <a:pPr defTabSz="914292">
                <a:defRPr/>
              </a:pPr>
              <a:endParaRPr lang="en-GB" kern="0">
                <a:solidFill>
                  <a:srgbClr val="5C5C5C"/>
                </a:solidFill>
                <a:latin typeface="Arial" panose="020B0604020202020204" pitchFamily="34" charset="0"/>
                <a:cs typeface="Arial" panose="020B0604020202020204" pitchFamily="34" charset="0"/>
              </a:endParaRPr>
            </a:p>
          </p:txBody>
        </p:sp>
        <p:sp>
          <p:nvSpPr>
            <p:cNvPr id="374" name="Freeform 35"/>
            <p:cNvSpPr>
              <a:spLocks/>
            </p:cNvSpPr>
            <p:nvPr/>
          </p:nvSpPr>
          <p:spPr bwMode="auto">
            <a:xfrm>
              <a:off x="5143344" y="5037518"/>
              <a:ext cx="249778" cy="1820482"/>
            </a:xfrm>
            <a:custGeom>
              <a:avLst/>
              <a:gdLst>
                <a:gd name="T0" fmla="*/ 34 w 157"/>
                <a:gd name="T1" fmla="*/ 0 h 1144"/>
                <a:gd name="T2" fmla="*/ 0 w 157"/>
                <a:gd name="T3" fmla="*/ 1 h 1144"/>
                <a:gd name="T4" fmla="*/ 7 w 157"/>
                <a:gd name="T5" fmla="*/ 1 h 1144"/>
                <a:gd name="T6" fmla="*/ 41 w 157"/>
                <a:gd name="T7" fmla="*/ 114 h 1144"/>
                <a:gd name="T8" fmla="*/ 41 w 157"/>
                <a:gd name="T9" fmla="*/ 114 h 1144"/>
                <a:gd name="T10" fmla="*/ 94 w 157"/>
                <a:gd name="T11" fmla="*/ 285 h 1144"/>
                <a:gd name="T12" fmla="*/ 94 w 157"/>
                <a:gd name="T13" fmla="*/ 286 h 1144"/>
                <a:gd name="T14" fmla="*/ 100 w 157"/>
                <a:gd name="T15" fmla="*/ 302 h 1144"/>
                <a:gd name="T16" fmla="*/ 100 w 157"/>
                <a:gd name="T17" fmla="*/ 1141 h 1144"/>
                <a:gd name="T18" fmla="*/ 38 w 157"/>
                <a:gd name="T19" fmla="*/ 1141 h 1144"/>
                <a:gd name="T20" fmla="*/ 38 w 157"/>
                <a:gd name="T21" fmla="*/ 1142 h 1144"/>
                <a:gd name="T22" fmla="*/ 0 w 157"/>
                <a:gd name="T23" fmla="*/ 1142 h 1144"/>
                <a:gd name="T24" fmla="*/ 0 w 157"/>
                <a:gd name="T25" fmla="*/ 1144 h 1144"/>
                <a:gd name="T26" fmla="*/ 157 w 157"/>
                <a:gd name="T27" fmla="*/ 1142 h 1144"/>
                <a:gd name="T28" fmla="*/ 142 w 157"/>
                <a:gd name="T29" fmla="*/ 290 h 1144"/>
                <a:gd name="T30" fmla="*/ 34 w 157"/>
                <a:gd name="T31" fmla="*/ 0 h 1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7" h="1144">
                  <a:moveTo>
                    <a:pt x="34" y="0"/>
                  </a:moveTo>
                  <a:cubicBezTo>
                    <a:pt x="0" y="1"/>
                    <a:pt x="0" y="1"/>
                    <a:pt x="0" y="1"/>
                  </a:cubicBezTo>
                  <a:cubicBezTo>
                    <a:pt x="7" y="1"/>
                    <a:pt x="7" y="1"/>
                    <a:pt x="7" y="1"/>
                  </a:cubicBezTo>
                  <a:cubicBezTo>
                    <a:pt x="41" y="114"/>
                    <a:pt x="41" y="114"/>
                    <a:pt x="41" y="114"/>
                  </a:cubicBezTo>
                  <a:cubicBezTo>
                    <a:pt x="41" y="114"/>
                    <a:pt x="41" y="114"/>
                    <a:pt x="41" y="114"/>
                  </a:cubicBezTo>
                  <a:cubicBezTo>
                    <a:pt x="94" y="285"/>
                    <a:pt x="94" y="285"/>
                    <a:pt x="94" y="285"/>
                  </a:cubicBezTo>
                  <a:cubicBezTo>
                    <a:pt x="94" y="286"/>
                    <a:pt x="94" y="286"/>
                    <a:pt x="94" y="286"/>
                  </a:cubicBezTo>
                  <a:cubicBezTo>
                    <a:pt x="98" y="294"/>
                    <a:pt x="100" y="302"/>
                    <a:pt x="100" y="302"/>
                  </a:cubicBezTo>
                  <a:cubicBezTo>
                    <a:pt x="100" y="1141"/>
                    <a:pt x="100" y="1141"/>
                    <a:pt x="100" y="1141"/>
                  </a:cubicBezTo>
                  <a:cubicBezTo>
                    <a:pt x="38" y="1141"/>
                    <a:pt x="38" y="1141"/>
                    <a:pt x="38" y="1141"/>
                  </a:cubicBezTo>
                  <a:cubicBezTo>
                    <a:pt x="38" y="1142"/>
                    <a:pt x="38" y="1142"/>
                    <a:pt x="38" y="1142"/>
                  </a:cubicBezTo>
                  <a:cubicBezTo>
                    <a:pt x="0" y="1142"/>
                    <a:pt x="0" y="1142"/>
                    <a:pt x="0" y="1142"/>
                  </a:cubicBezTo>
                  <a:cubicBezTo>
                    <a:pt x="0" y="1144"/>
                    <a:pt x="0" y="1144"/>
                    <a:pt x="0" y="1144"/>
                  </a:cubicBezTo>
                  <a:cubicBezTo>
                    <a:pt x="157" y="1142"/>
                    <a:pt x="157" y="1142"/>
                    <a:pt x="157" y="11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92">
                <a:defRPr/>
              </a:pPr>
              <a:endParaRPr lang="en-GB" kern="0">
                <a:solidFill>
                  <a:srgbClr val="5C5C5C"/>
                </a:solidFill>
                <a:latin typeface="Arial" panose="020B0604020202020204" pitchFamily="34" charset="0"/>
                <a:cs typeface="Arial" panose="020B0604020202020204" pitchFamily="34" charset="0"/>
              </a:endParaRPr>
            </a:p>
          </p:txBody>
        </p:sp>
        <p:sp>
          <p:nvSpPr>
            <p:cNvPr id="375" name="Freeform 36"/>
            <p:cNvSpPr>
              <a:spLocks/>
            </p:cNvSpPr>
            <p:nvPr/>
          </p:nvSpPr>
          <p:spPr bwMode="auto">
            <a:xfrm>
              <a:off x="5143344" y="5218624"/>
              <a:ext cx="149463" cy="294886"/>
            </a:xfrm>
            <a:custGeom>
              <a:avLst/>
              <a:gdLst>
                <a:gd name="T0" fmla="*/ 41 w 94"/>
                <a:gd name="T1" fmla="*/ 0 h 185"/>
                <a:gd name="T2" fmla="*/ 6 w 94"/>
                <a:gd name="T3" fmla="*/ 3 h 185"/>
                <a:gd name="T4" fmla="*/ 0 w 94"/>
                <a:gd name="T5" fmla="*/ 3 h 185"/>
                <a:gd name="T6" fmla="*/ 0 w 94"/>
                <a:gd name="T7" fmla="*/ 158 h 185"/>
                <a:gd name="T8" fmla="*/ 37 w 94"/>
                <a:gd name="T9" fmla="*/ 185 h 185"/>
                <a:gd name="T10" fmla="*/ 67 w 94"/>
                <a:gd name="T11" fmla="*/ 156 h 185"/>
                <a:gd name="T12" fmla="*/ 68 w 94"/>
                <a:gd name="T13" fmla="*/ 156 h 185"/>
                <a:gd name="T14" fmla="*/ 94 w 94"/>
                <a:gd name="T15" fmla="*/ 172 h 185"/>
                <a:gd name="T16" fmla="*/ 94 w 94"/>
                <a:gd name="T17" fmla="*/ 171 h 185"/>
                <a:gd name="T18" fmla="*/ 41 w 94"/>
                <a:gd name="T19"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185">
                  <a:moveTo>
                    <a:pt x="41" y="0"/>
                  </a:moveTo>
                  <a:cubicBezTo>
                    <a:pt x="28" y="2"/>
                    <a:pt x="16" y="3"/>
                    <a:pt x="6" y="3"/>
                  </a:cubicBezTo>
                  <a:cubicBezTo>
                    <a:pt x="4" y="3"/>
                    <a:pt x="2" y="3"/>
                    <a:pt x="0" y="3"/>
                  </a:cubicBezTo>
                  <a:cubicBezTo>
                    <a:pt x="0" y="158"/>
                    <a:pt x="0" y="158"/>
                    <a:pt x="0" y="158"/>
                  </a:cubicBezTo>
                  <a:cubicBezTo>
                    <a:pt x="24" y="159"/>
                    <a:pt x="34" y="177"/>
                    <a:pt x="37" y="185"/>
                  </a:cubicBezTo>
                  <a:cubicBezTo>
                    <a:pt x="38" y="178"/>
                    <a:pt x="45" y="157"/>
                    <a:pt x="67" y="156"/>
                  </a:cubicBezTo>
                  <a:cubicBezTo>
                    <a:pt x="68" y="156"/>
                    <a:pt x="68" y="156"/>
                    <a:pt x="68" y="156"/>
                  </a:cubicBezTo>
                  <a:cubicBezTo>
                    <a:pt x="81" y="156"/>
                    <a:pt x="89" y="164"/>
                    <a:pt x="94" y="172"/>
                  </a:cubicBezTo>
                  <a:cubicBezTo>
                    <a:pt x="94" y="171"/>
                    <a:pt x="94" y="171"/>
                    <a:pt x="94" y="171"/>
                  </a:cubicBezTo>
                  <a:cubicBezTo>
                    <a:pt x="41" y="0"/>
                    <a:pt x="41" y="0"/>
                    <a:pt x="41"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92">
                <a:defRPr/>
              </a:pPr>
              <a:endParaRPr lang="en-GB" kern="0">
                <a:solidFill>
                  <a:srgbClr val="5C5C5C"/>
                </a:solidFill>
                <a:latin typeface="Arial" panose="020B0604020202020204" pitchFamily="34" charset="0"/>
                <a:cs typeface="Arial" panose="020B0604020202020204" pitchFamily="34" charset="0"/>
              </a:endParaRPr>
            </a:p>
          </p:txBody>
        </p:sp>
        <p:sp>
          <p:nvSpPr>
            <p:cNvPr id="376" name="Freeform 37"/>
            <p:cNvSpPr>
              <a:spLocks/>
            </p:cNvSpPr>
            <p:nvPr/>
          </p:nvSpPr>
          <p:spPr bwMode="auto">
            <a:xfrm>
              <a:off x="5143344" y="5470421"/>
              <a:ext cx="60593" cy="1384886"/>
            </a:xfrm>
            <a:custGeom>
              <a:avLst/>
              <a:gdLst>
                <a:gd name="T0" fmla="*/ 0 w 38"/>
                <a:gd name="T1" fmla="*/ 0 h 870"/>
                <a:gd name="T2" fmla="*/ 0 w 38"/>
                <a:gd name="T3" fmla="*/ 870 h 870"/>
                <a:gd name="T4" fmla="*/ 38 w 38"/>
                <a:gd name="T5" fmla="*/ 870 h 870"/>
                <a:gd name="T6" fmla="*/ 38 w 38"/>
                <a:gd name="T7" fmla="*/ 869 h 870"/>
                <a:gd name="T8" fmla="*/ 36 w 38"/>
                <a:gd name="T9" fmla="*/ 869 h 870"/>
                <a:gd name="T10" fmla="*/ 36 w 38"/>
                <a:gd name="T11" fmla="*/ 30 h 870"/>
                <a:gd name="T12" fmla="*/ 37 w 38"/>
                <a:gd name="T13" fmla="*/ 27 h 870"/>
                <a:gd name="T14" fmla="*/ 0 w 38"/>
                <a:gd name="T15" fmla="*/ 0 h 8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870">
                  <a:moveTo>
                    <a:pt x="0" y="0"/>
                  </a:moveTo>
                  <a:cubicBezTo>
                    <a:pt x="0" y="870"/>
                    <a:pt x="0" y="870"/>
                    <a:pt x="0" y="870"/>
                  </a:cubicBezTo>
                  <a:cubicBezTo>
                    <a:pt x="38" y="870"/>
                    <a:pt x="38" y="870"/>
                    <a:pt x="38" y="870"/>
                  </a:cubicBezTo>
                  <a:cubicBezTo>
                    <a:pt x="38" y="869"/>
                    <a:pt x="38" y="869"/>
                    <a:pt x="38" y="869"/>
                  </a:cubicBezTo>
                  <a:cubicBezTo>
                    <a:pt x="36" y="869"/>
                    <a:pt x="36" y="869"/>
                    <a:pt x="36" y="869"/>
                  </a:cubicBezTo>
                  <a:cubicBezTo>
                    <a:pt x="36" y="30"/>
                    <a:pt x="36" y="30"/>
                    <a:pt x="36" y="30"/>
                  </a:cubicBezTo>
                  <a:cubicBezTo>
                    <a:pt x="36" y="30"/>
                    <a:pt x="37" y="29"/>
                    <a:pt x="37" y="27"/>
                  </a:cubicBezTo>
                  <a:cubicBezTo>
                    <a:pt x="34" y="19"/>
                    <a:pt x="24" y="1"/>
                    <a:pt x="0" y="0"/>
                  </a:cubicBezTo>
                </a:path>
              </a:pathLst>
            </a:custGeom>
            <a:solidFill>
              <a:srgbClr val="00A39E"/>
            </a:solidFill>
            <a:ln>
              <a:noFill/>
            </a:ln>
          </p:spPr>
          <p:txBody>
            <a:bodyPr vert="horz" wrap="square" lIns="91440" tIns="45720" rIns="91440" bIns="45720" numCol="1" anchor="t" anchorCtr="0" compatLnSpc="1">
              <a:prstTxWarp prst="textNoShape">
                <a:avLst/>
              </a:prstTxWarp>
            </a:bodyPr>
            <a:lstStyle/>
            <a:p>
              <a:pPr defTabSz="914292">
                <a:defRPr/>
              </a:pPr>
              <a:endParaRPr lang="en-GB" kern="0">
                <a:solidFill>
                  <a:srgbClr val="5C5C5C"/>
                </a:solidFill>
                <a:latin typeface="Arial" panose="020B0604020202020204" pitchFamily="34" charset="0"/>
                <a:cs typeface="Arial" panose="020B0604020202020204" pitchFamily="34" charset="0"/>
              </a:endParaRPr>
            </a:p>
          </p:txBody>
        </p:sp>
        <p:sp>
          <p:nvSpPr>
            <p:cNvPr id="377" name="Freeform 38"/>
            <p:cNvSpPr>
              <a:spLocks/>
            </p:cNvSpPr>
            <p:nvPr/>
          </p:nvSpPr>
          <p:spPr bwMode="auto">
            <a:xfrm>
              <a:off x="5200571" y="5467055"/>
              <a:ext cx="101662" cy="1386232"/>
            </a:xfrm>
            <a:custGeom>
              <a:avLst/>
              <a:gdLst>
                <a:gd name="T0" fmla="*/ 32 w 64"/>
                <a:gd name="T1" fmla="*/ 0 h 871"/>
                <a:gd name="T2" fmla="*/ 31 w 64"/>
                <a:gd name="T3" fmla="*/ 0 h 871"/>
                <a:gd name="T4" fmla="*/ 1 w 64"/>
                <a:gd name="T5" fmla="*/ 29 h 871"/>
                <a:gd name="T6" fmla="*/ 0 w 64"/>
                <a:gd name="T7" fmla="*/ 32 h 871"/>
                <a:gd name="T8" fmla="*/ 0 w 64"/>
                <a:gd name="T9" fmla="*/ 871 h 871"/>
                <a:gd name="T10" fmla="*/ 2 w 64"/>
                <a:gd name="T11" fmla="*/ 871 h 871"/>
                <a:gd name="T12" fmla="*/ 64 w 64"/>
                <a:gd name="T13" fmla="*/ 871 h 871"/>
                <a:gd name="T14" fmla="*/ 64 w 64"/>
                <a:gd name="T15" fmla="*/ 32 h 871"/>
                <a:gd name="T16" fmla="*/ 58 w 64"/>
                <a:gd name="T17" fmla="*/ 16 h 871"/>
                <a:gd name="T18" fmla="*/ 32 w 64"/>
                <a:gd name="T19"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871">
                  <a:moveTo>
                    <a:pt x="32" y="0"/>
                  </a:moveTo>
                  <a:cubicBezTo>
                    <a:pt x="32" y="0"/>
                    <a:pt x="32" y="0"/>
                    <a:pt x="31" y="0"/>
                  </a:cubicBezTo>
                  <a:cubicBezTo>
                    <a:pt x="9" y="1"/>
                    <a:pt x="2" y="22"/>
                    <a:pt x="1" y="29"/>
                  </a:cubicBezTo>
                  <a:cubicBezTo>
                    <a:pt x="1" y="31"/>
                    <a:pt x="0" y="32"/>
                    <a:pt x="0" y="32"/>
                  </a:cubicBezTo>
                  <a:cubicBezTo>
                    <a:pt x="0" y="871"/>
                    <a:pt x="0" y="871"/>
                    <a:pt x="0" y="871"/>
                  </a:cubicBezTo>
                  <a:cubicBezTo>
                    <a:pt x="2" y="871"/>
                    <a:pt x="2" y="871"/>
                    <a:pt x="2" y="871"/>
                  </a:cubicBezTo>
                  <a:cubicBezTo>
                    <a:pt x="64" y="871"/>
                    <a:pt x="64" y="871"/>
                    <a:pt x="64" y="871"/>
                  </a:cubicBezTo>
                  <a:cubicBezTo>
                    <a:pt x="64" y="32"/>
                    <a:pt x="64" y="32"/>
                    <a:pt x="64" y="32"/>
                  </a:cubicBezTo>
                  <a:cubicBezTo>
                    <a:pt x="64" y="32"/>
                    <a:pt x="62" y="24"/>
                    <a:pt x="58" y="16"/>
                  </a:cubicBezTo>
                  <a:cubicBezTo>
                    <a:pt x="53" y="8"/>
                    <a:pt x="45" y="0"/>
                    <a:pt x="32" y="0"/>
                  </a:cubicBezTo>
                </a:path>
              </a:pathLst>
            </a:custGeom>
            <a:solidFill>
              <a:srgbClr val="00A39E"/>
            </a:solidFill>
            <a:ln>
              <a:noFill/>
            </a:ln>
          </p:spPr>
          <p:txBody>
            <a:bodyPr vert="horz" wrap="square" lIns="91440" tIns="45720" rIns="91440" bIns="45720" numCol="1" anchor="t" anchorCtr="0" compatLnSpc="1">
              <a:prstTxWarp prst="textNoShape">
                <a:avLst/>
              </a:prstTxWarp>
            </a:bodyPr>
            <a:lstStyle/>
            <a:p>
              <a:pPr defTabSz="914292">
                <a:defRPr/>
              </a:pPr>
              <a:endParaRPr lang="en-GB" kern="0">
                <a:solidFill>
                  <a:srgbClr val="5C5C5C"/>
                </a:solidFill>
                <a:latin typeface="Arial" panose="020B0604020202020204" pitchFamily="34" charset="0"/>
                <a:cs typeface="Arial" panose="020B0604020202020204" pitchFamily="34" charset="0"/>
              </a:endParaRPr>
            </a:p>
          </p:txBody>
        </p:sp>
        <p:sp>
          <p:nvSpPr>
            <p:cNvPr id="378" name="Freeform 39"/>
            <p:cNvSpPr>
              <a:spLocks/>
            </p:cNvSpPr>
            <p:nvPr/>
          </p:nvSpPr>
          <p:spPr bwMode="auto">
            <a:xfrm>
              <a:off x="5143344" y="5038865"/>
              <a:ext cx="65306" cy="184472"/>
            </a:xfrm>
            <a:custGeom>
              <a:avLst/>
              <a:gdLst>
                <a:gd name="T0" fmla="*/ 7 w 41"/>
                <a:gd name="T1" fmla="*/ 0 h 116"/>
                <a:gd name="T2" fmla="*/ 0 w 41"/>
                <a:gd name="T3" fmla="*/ 0 h 116"/>
                <a:gd name="T4" fmla="*/ 0 w 41"/>
                <a:gd name="T5" fmla="*/ 116 h 116"/>
                <a:gd name="T6" fmla="*/ 6 w 41"/>
                <a:gd name="T7" fmla="*/ 116 h 116"/>
                <a:gd name="T8" fmla="*/ 41 w 41"/>
                <a:gd name="T9" fmla="*/ 113 h 116"/>
                <a:gd name="T10" fmla="*/ 41 w 41"/>
                <a:gd name="T11" fmla="*/ 113 h 116"/>
                <a:gd name="T12" fmla="*/ 7 w 41"/>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1" h="116">
                  <a:moveTo>
                    <a:pt x="7" y="0"/>
                  </a:moveTo>
                  <a:cubicBezTo>
                    <a:pt x="0" y="0"/>
                    <a:pt x="0" y="0"/>
                    <a:pt x="0" y="0"/>
                  </a:cubicBezTo>
                  <a:cubicBezTo>
                    <a:pt x="0" y="116"/>
                    <a:pt x="0" y="116"/>
                    <a:pt x="0" y="116"/>
                  </a:cubicBezTo>
                  <a:cubicBezTo>
                    <a:pt x="2" y="116"/>
                    <a:pt x="4" y="116"/>
                    <a:pt x="6" y="116"/>
                  </a:cubicBezTo>
                  <a:cubicBezTo>
                    <a:pt x="16" y="116"/>
                    <a:pt x="28" y="115"/>
                    <a:pt x="41" y="113"/>
                  </a:cubicBezTo>
                  <a:cubicBezTo>
                    <a:pt x="41" y="113"/>
                    <a:pt x="41" y="113"/>
                    <a:pt x="41" y="113"/>
                  </a:cubicBezTo>
                  <a:cubicBezTo>
                    <a:pt x="7" y="0"/>
                    <a:pt x="7" y="0"/>
                    <a:pt x="7" y="0"/>
                  </a:cubicBezTo>
                </a:path>
              </a:pathLst>
            </a:custGeom>
            <a:solidFill>
              <a:srgbClr val="00A39E"/>
            </a:solidFill>
            <a:ln>
              <a:noFill/>
            </a:ln>
          </p:spPr>
          <p:txBody>
            <a:bodyPr vert="horz" wrap="square" lIns="91440" tIns="45720" rIns="91440" bIns="45720" numCol="1" anchor="t" anchorCtr="0" compatLnSpc="1">
              <a:prstTxWarp prst="textNoShape">
                <a:avLst/>
              </a:prstTxWarp>
            </a:bodyPr>
            <a:lstStyle/>
            <a:p>
              <a:pPr defTabSz="914292">
                <a:defRPr/>
              </a:pPr>
              <a:endParaRPr lang="en-GB" kern="0">
                <a:solidFill>
                  <a:srgbClr val="5C5C5C"/>
                </a:solidFill>
                <a:latin typeface="Arial" panose="020B0604020202020204" pitchFamily="34" charset="0"/>
                <a:cs typeface="Arial" panose="020B0604020202020204" pitchFamily="34" charset="0"/>
              </a:endParaRPr>
            </a:p>
          </p:txBody>
        </p:sp>
      </p:grpSp>
      <p:grpSp>
        <p:nvGrpSpPr>
          <p:cNvPr id="379" name="Group 4"/>
          <p:cNvGrpSpPr/>
          <p:nvPr/>
        </p:nvGrpSpPr>
        <p:grpSpPr>
          <a:xfrm rot="10800000">
            <a:off x="1672813" y="-198086"/>
            <a:ext cx="412813" cy="2155512"/>
            <a:chOff x="5502862" y="5355294"/>
            <a:chExt cx="412706" cy="1502706"/>
          </a:xfrm>
        </p:grpSpPr>
        <p:sp>
          <p:nvSpPr>
            <p:cNvPr id="380" name="Freeform 23"/>
            <p:cNvSpPr>
              <a:spLocks/>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92">
                <a:defRPr/>
              </a:pPr>
              <a:endParaRPr lang="en-GB" kern="0">
                <a:solidFill>
                  <a:srgbClr val="5C5C5C"/>
                </a:solidFill>
                <a:latin typeface="Arial" panose="020B0604020202020204" pitchFamily="34" charset="0"/>
                <a:cs typeface="Arial" panose="020B0604020202020204" pitchFamily="34" charset="0"/>
              </a:endParaRPr>
            </a:p>
          </p:txBody>
        </p:sp>
        <p:sp>
          <p:nvSpPr>
            <p:cNvPr id="381" name="Freeform 24"/>
            <p:cNvSpPr>
              <a:spLocks/>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92">
                <a:defRPr/>
              </a:pPr>
              <a:endParaRPr lang="en-GB" kern="0">
                <a:solidFill>
                  <a:srgbClr val="5C5C5C"/>
                </a:solidFill>
                <a:latin typeface="Arial" panose="020B0604020202020204" pitchFamily="34" charset="0"/>
                <a:cs typeface="Arial" panose="020B0604020202020204" pitchFamily="34" charset="0"/>
              </a:endParaRPr>
            </a:p>
          </p:txBody>
        </p:sp>
        <p:sp>
          <p:nvSpPr>
            <p:cNvPr id="382" name="Freeform 25"/>
            <p:cNvSpPr>
              <a:spLocks/>
            </p:cNvSpPr>
            <p:nvPr/>
          </p:nvSpPr>
          <p:spPr bwMode="auto">
            <a:xfrm>
              <a:off x="5601831" y="5786851"/>
              <a:ext cx="125899" cy="1068456"/>
            </a:xfrm>
            <a:custGeom>
              <a:avLst/>
              <a:gdLst>
                <a:gd name="T0" fmla="*/ 79 w 79"/>
                <a:gd name="T1" fmla="*/ 671 h 671"/>
                <a:gd name="T2" fmla="*/ 0 w 79"/>
                <a:gd name="T3" fmla="*/ 671 h 671"/>
                <a:gd name="T4" fmla="*/ 0 w 79"/>
                <a:gd name="T5" fmla="*/ 32 h 671"/>
                <a:gd name="T6" fmla="*/ 38 w 79"/>
                <a:gd name="T7" fmla="*/ 1 h 671"/>
                <a:gd name="T8" fmla="*/ 79 w 79"/>
                <a:gd name="T9" fmla="*/ 32 h 671"/>
                <a:gd name="T10" fmla="*/ 79 w 79"/>
                <a:gd name="T11" fmla="*/ 671 h 671"/>
              </a:gdLst>
              <a:ahLst/>
              <a:cxnLst>
                <a:cxn ang="0">
                  <a:pos x="T0" y="T1"/>
                </a:cxn>
                <a:cxn ang="0">
                  <a:pos x="T2" y="T3"/>
                </a:cxn>
                <a:cxn ang="0">
                  <a:pos x="T4" y="T5"/>
                </a:cxn>
                <a:cxn ang="0">
                  <a:pos x="T6" y="T7"/>
                </a:cxn>
                <a:cxn ang="0">
                  <a:pos x="T8" y="T9"/>
                </a:cxn>
                <a:cxn ang="0">
                  <a:pos x="T10" y="T11"/>
                </a:cxn>
              </a:cxnLst>
              <a:rect l="0" t="0" r="r" b="b"/>
              <a:pathLst>
                <a:path w="79" h="671">
                  <a:moveTo>
                    <a:pt x="79" y="671"/>
                  </a:moveTo>
                  <a:cubicBezTo>
                    <a:pt x="0" y="671"/>
                    <a:pt x="0" y="671"/>
                    <a:pt x="0" y="671"/>
                  </a:cubicBezTo>
                  <a:cubicBezTo>
                    <a:pt x="0" y="32"/>
                    <a:pt x="0" y="32"/>
                    <a:pt x="0" y="32"/>
                  </a:cubicBezTo>
                  <a:cubicBezTo>
                    <a:pt x="0" y="32"/>
                    <a:pt x="5" y="1"/>
                    <a:pt x="38" y="1"/>
                  </a:cubicBezTo>
                  <a:cubicBezTo>
                    <a:pt x="72" y="0"/>
                    <a:pt x="79" y="32"/>
                    <a:pt x="79" y="32"/>
                  </a:cubicBezTo>
                  <a:cubicBezTo>
                    <a:pt x="79" y="671"/>
                    <a:pt x="79" y="671"/>
                    <a:pt x="79" y="671"/>
                  </a:cubicBezTo>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defTabSz="914292">
                <a:defRPr/>
              </a:pPr>
              <a:endParaRPr lang="en-GB" kern="0">
                <a:solidFill>
                  <a:srgbClr val="5C5C5C"/>
                </a:solidFill>
                <a:latin typeface="Arial" panose="020B0604020202020204" pitchFamily="34" charset="0"/>
                <a:cs typeface="Arial" panose="020B0604020202020204" pitchFamily="34" charset="0"/>
              </a:endParaRPr>
            </a:p>
          </p:txBody>
        </p:sp>
        <p:sp>
          <p:nvSpPr>
            <p:cNvPr id="383" name="Freeform 26"/>
            <p:cNvSpPr>
              <a:spLocks/>
            </p:cNvSpPr>
            <p:nvPr/>
          </p:nvSpPr>
          <p:spPr bwMode="auto">
            <a:xfrm>
              <a:off x="5724363"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B59B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92">
                <a:defRPr/>
              </a:pPr>
              <a:endParaRPr lang="en-GB" kern="0">
                <a:solidFill>
                  <a:srgbClr val="5C5C5C"/>
                </a:solidFill>
                <a:latin typeface="Arial" panose="020B0604020202020204" pitchFamily="34" charset="0"/>
                <a:cs typeface="Arial" panose="020B0604020202020204" pitchFamily="34" charset="0"/>
              </a:endParaRPr>
            </a:p>
          </p:txBody>
        </p:sp>
        <p:sp>
          <p:nvSpPr>
            <p:cNvPr id="384" name="Freeform 27"/>
            <p:cNvSpPr>
              <a:spLocks/>
            </p:cNvSpPr>
            <p:nvPr/>
          </p:nvSpPr>
          <p:spPr bwMode="auto">
            <a:xfrm>
              <a:off x="5502862"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defTabSz="914292">
                <a:defRPr/>
              </a:pPr>
              <a:endParaRPr lang="en-GB" kern="0">
                <a:solidFill>
                  <a:srgbClr val="5C5C5C"/>
                </a:solidFill>
                <a:latin typeface="Arial" panose="020B0604020202020204" pitchFamily="34" charset="0"/>
                <a:cs typeface="Arial" panose="020B0604020202020204" pitchFamily="34" charset="0"/>
              </a:endParaRPr>
            </a:p>
          </p:txBody>
        </p:sp>
        <p:sp>
          <p:nvSpPr>
            <p:cNvPr id="385" name="Freeform 28"/>
            <p:cNvSpPr>
              <a:spLocks/>
            </p:cNvSpPr>
            <p:nvPr/>
          </p:nvSpPr>
          <p:spPr bwMode="auto">
            <a:xfrm>
              <a:off x="5599811" y="5357314"/>
              <a:ext cx="130611" cy="189185"/>
            </a:xfrm>
            <a:custGeom>
              <a:avLst/>
              <a:gdLst>
                <a:gd name="T0" fmla="*/ 0 w 82"/>
                <a:gd name="T1" fmla="*/ 110 h 119"/>
                <a:gd name="T2" fmla="*/ 82 w 82"/>
                <a:gd name="T3" fmla="*/ 111 h 119"/>
                <a:gd name="T4" fmla="*/ 48 w 82"/>
                <a:gd name="T5" fmla="*/ 0 h 119"/>
                <a:gd name="T6" fmla="*/ 28 w 82"/>
                <a:gd name="T7" fmla="*/ 0 h 119"/>
                <a:gd name="T8" fmla="*/ 0 w 82"/>
                <a:gd name="T9" fmla="*/ 110 h 119"/>
              </a:gdLst>
              <a:ahLst/>
              <a:cxnLst>
                <a:cxn ang="0">
                  <a:pos x="T0" y="T1"/>
                </a:cxn>
                <a:cxn ang="0">
                  <a:pos x="T2" y="T3"/>
                </a:cxn>
                <a:cxn ang="0">
                  <a:pos x="T4" y="T5"/>
                </a:cxn>
                <a:cxn ang="0">
                  <a:pos x="T6" y="T7"/>
                </a:cxn>
                <a:cxn ang="0">
                  <a:pos x="T8" y="T9"/>
                </a:cxn>
              </a:cxnLst>
              <a:rect l="0" t="0" r="r" b="b"/>
              <a:pathLst>
                <a:path w="82" h="119">
                  <a:moveTo>
                    <a:pt x="0" y="110"/>
                  </a:moveTo>
                  <a:cubicBezTo>
                    <a:pt x="0" y="110"/>
                    <a:pt x="39" y="119"/>
                    <a:pt x="82" y="111"/>
                  </a:cubicBezTo>
                  <a:cubicBezTo>
                    <a:pt x="48" y="0"/>
                    <a:pt x="48" y="0"/>
                    <a:pt x="48" y="0"/>
                  </a:cubicBezTo>
                  <a:cubicBezTo>
                    <a:pt x="28" y="0"/>
                    <a:pt x="28" y="0"/>
                    <a:pt x="28" y="0"/>
                  </a:cubicBezTo>
                  <a:cubicBezTo>
                    <a:pt x="0" y="110"/>
                    <a:pt x="0" y="110"/>
                    <a:pt x="0" y="110"/>
                  </a:cubicBezTo>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defTabSz="914292">
                <a:defRPr/>
              </a:pPr>
              <a:endParaRPr lang="en-GB" kern="0">
                <a:solidFill>
                  <a:srgbClr val="5C5C5C"/>
                </a:solidFill>
                <a:latin typeface="Arial" panose="020B0604020202020204" pitchFamily="34" charset="0"/>
                <a:cs typeface="Arial" panose="020B0604020202020204" pitchFamily="34" charset="0"/>
              </a:endParaRPr>
            </a:p>
          </p:txBody>
        </p:sp>
        <p:sp>
          <p:nvSpPr>
            <p:cNvPr id="386" name="Freeform 40"/>
            <p:cNvSpPr>
              <a:spLocks/>
            </p:cNvSpPr>
            <p:nvPr/>
          </p:nvSpPr>
          <p:spPr bwMode="auto">
            <a:xfrm>
              <a:off x="5665117" y="5355294"/>
              <a:ext cx="250451" cy="1502706"/>
            </a:xfrm>
            <a:custGeom>
              <a:avLst/>
              <a:gdLst>
                <a:gd name="T0" fmla="*/ 34 w 157"/>
                <a:gd name="T1" fmla="*/ 0 h 944"/>
                <a:gd name="T2" fmla="*/ 0 w 157"/>
                <a:gd name="T3" fmla="*/ 1 h 944"/>
                <a:gd name="T4" fmla="*/ 0 w 157"/>
                <a:gd name="T5" fmla="*/ 1 h 944"/>
                <a:gd name="T6" fmla="*/ 7 w 157"/>
                <a:gd name="T7" fmla="*/ 1 h 944"/>
                <a:gd name="T8" fmla="*/ 41 w 157"/>
                <a:gd name="T9" fmla="*/ 112 h 944"/>
                <a:gd name="T10" fmla="*/ 40 w 157"/>
                <a:gd name="T11" fmla="*/ 113 h 944"/>
                <a:gd name="T12" fmla="*/ 95 w 157"/>
                <a:gd name="T13" fmla="*/ 284 h 944"/>
                <a:gd name="T14" fmla="*/ 94 w 157"/>
                <a:gd name="T15" fmla="*/ 286 h 944"/>
                <a:gd name="T16" fmla="*/ 100 w 157"/>
                <a:gd name="T17" fmla="*/ 301 h 944"/>
                <a:gd name="T18" fmla="*/ 100 w 157"/>
                <a:gd name="T19" fmla="*/ 941 h 944"/>
                <a:gd name="T20" fmla="*/ 39 w 157"/>
                <a:gd name="T21" fmla="*/ 941 h 944"/>
                <a:gd name="T22" fmla="*/ 39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7" y="1"/>
                    <a:pt x="7" y="1"/>
                    <a:pt x="7" y="1"/>
                  </a:cubicBezTo>
                  <a:cubicBezTo>
                    <a:pt x="41" y="112"/>
                    <a:pt x="41" y="112"/>
                    <a:pt x="41" y="112"/>
                  </a:cubicBezTo>
                  <a:cubicBezTo>
                    <a:pt x="41" y="112"/>
                    <a:pt x="41" y="113"/>
                    <a:pt x="40" y="113"/>
                  </a:cubicBezTo>
                  <a:cubicBezTo>
                    <a:pt x="95" y="284"/>
                    <a:pt x="95" y="284"/>
                    <a:pt x="95" y="284"/>
                  </a:cubicBezTo>
                  <a:cubicBezTo>
                    <a:pt x="94" y="286"/>
                    <a:pt x="94" y="286"/>
                    <a:pt x="94" y="286"/>
                  </a:cubicBezTo>
                  <a:cubicBezTo>
                    <a:pt x="98" y="293"/>
                    <a:pt x="100" y="301"/>
                    <a:pt x="100" y="301"/>
                  </a:cubicBezTo>
                  <a:cubicBezTo>
                    <a:pt x="100" y="941"/>
                    <a:pt x="100" y="941"/>
                    <a:pt x="100" y="941"/>
                  </a:cubicBezTo>
                  <a:cubicBezTo>
                    <a:pt x="39" y="941"/>
                    <a:pt x="39" y="941"/>
                    <a:pt x="39" y="941"/>
                  </a:cubicBezTo>
                  <a:cubicBezTo>
                    <a:pt x="39" y="942"/>
                    <a:pt x="39" y="942"/>
                    <a:pt x="39"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92">
                <a:defRPr/>
              </a:pPr>
              <a:endParaRPr lang="en-GB" kern="0">
                <a:solidFill>
                  <a:srgbClr val="5C5C5C"/>
                </a:solidFill>
                <a:latin typeface="Arial" panose="020B0604020202020204" pitchFamily="34" charset="0"/>
                <a:cs typeface="Arial" panose="020B0604020202020204" pitchFamily="34" charset="0"/>
              </a:endParaRPr>
            </a:p>
          </p:txBody>
        </p:sp>
        <p:sp>
          <p:nvSpPr>
            <p:cNvPr id="387" name="Freeform 41"/>
            <p:cNvSpPr>
              <a:spLocks/>
            </p:cNvSpPr>
            <p:nvPr/>
          </p:nvSpPr>
          <p:spPr bwMode="auto">
            <a:xfrm>
              <a:off x="5665117" y="5535727"/>
              <a:ext cx="151482" cy="295559"/>
            </a:xfrm>
            <a:custGeom>
              <a:avLst/>
              <a:gdLst>
                <a:gd name="T0" fmla="*/ 40 w 95"/>
                <a:gd name="T1" fmla="*/ 0 h 186"/>
                <a:gd name="T2" fmla="*/ 6 w 95"/>
                <a:gd name="T3" fmla="*/ 2 h 186"/>
                <a:gd name="T4" fmla="*/ 0 w 95"/>
                <a:gd name="T5" fmla="*/ 2 h 186"/>
                <a:gd name="T6" fmla="*/ 0 w 95"/>
                <a:gd name="T7" fmla="*/ 159 h 186"/>
                <a:gd name="T8" fmla="*/ 37 w 95"/>
                <a:gd name="T9" fmla="*/ 186 h 186"/>
                <a:gd name="T10" fmla="*/ 68 w 95"/>
                <a:gd name="T11" fmla="*/ 156 h 186"/>
                <a:gd name="T12" fmla="*/ 68 w 95"/>
                <a:gd name="T13" fmla="*/ 156 h 186"/>
                <a:gd name="T14" fmla="*/ 94 w 95"/>
                <a:gd name="T15" fmla="*/ 173 h 186"/>
                <a:gd name="T16" fmla="*/ 95 w 95"/>
                <a:gd name="T17" fmla="*/ 171 h 186"/>
                <a:gd name="T18" fmla="*/ 40 w 95"/>
                <a:gd name="T19"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186">
                  <a:moveTo>
                    <a:pt x="40" y="0"/>
                  </a:moveTo>
                  <a:cubicBezTo>
                    <a:pt x="28" y="2"/>
                    <a:pt x="16" y="2"/>
                    <a:pt x="6" y="2"/>
                  </a:cubicBezTo>
                  <a:cubicBezTo>
                    <a:pt x="4" y="2"/>
                    <a:pt x="2" y="2"/>
                    <a:pt x="0" y="2"/>
                  </a:cubicBezTo>
                  <a:cubicBezTo>
                    <a:pt x="0" y="159"/>
                    <a:pt x="0" y="159"/>
                    <a:pt x="0" y="159"/>
                  </a:cubicBezTo>
                  <a:cubicBezTo>
                    <a:pt x="24" y="159"/>
                    <a:pt x="34" y="177"/>
                    <a:pt x="37" y="186"/>
                  </a:cubicBezTo>
                  <a:cubicBezTo>
                    <a:pt x="39" y="179"/>
                    <a:pt x="45" y="157"/>
                    <a:pt x="68" y="156"/>
                  </a:cubicBezTo>
                  <a:cubicBezTo>
                    <a:pt x="68" y="156"/>
                    <a:pt x="68" y="156"/>
                    <a:pt x="68" y="156"/>
                  </a:cubicBezTo>
                  <a:cubicBezTo>
                    <a:pt x="82" y="156"/>
                    <a:pt x="89" y="165"/>
                    <a:pt x="94" y="173"/>
                  </a:cubicBezTo>
                  <a:cubicBezTo>
                    <a:pt x="95" y="171"/>
                    <a:pt x="95" y="171"/>
                    <a:pt x="95" y="171"/>
                  </a:cubicBezTo>
                  <a:cubicBezTo>
                    <a:pt x="40" y="0"/>
                    <a:pt x="40" y="0"/>
                    <a:pt x="40"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92">
                <a:defRPr/>
              </a:pPr>
              <a:endParaRPr lang="en-GB" kern="0">
                <a:solidFill>
                  <a:srgbClr val="5C5C5C"/>
                </a:solidFill>
                <a:latin typeface="Arial" panose="020B0604020202020204" pitchFamily="34" charset="0"/>
                <a:cs typeface="Arial" panose="020B0604020202020204" pitchFamily="34" charset="0"/>
              </a:endParaRPr>
            </a:p>
          </p:txBody>
        </p:sp>
        <p:sp>
          <p:nvSpPr>
            <p:cNvPr id="388" name="Freeform 42"/>
            <p:cNvSpPr>
              <a:spLocks/>
            </p:cNvSpPr>
            <p:nvPr/>
          </p:nvSpPr>
          <p:spPr bwMode="auto">
            <a:xfrm>
              <a:off x="5679185" y="5788871"/>
              <a:ext cx="62613" cy="1066436"/>
            </a:xfrm>
            <a:custGeom>
              <a:avLst/>
              <a:gdLst>
                <a:gd name="T0" fmla="*/ 0 w 39"/>
                <a:gd name="T1" fmla="*/ 0 h 670"/>
                <a:gd name="T2" fmla="*/ 0 w 39"/>
                <a:gd name="T3" fmla="*/ 670 h 670"/>
                <a:gd name="T4" fmla="*/ 39 w 39"/>
                <a:gd name="T5" fmla="*/ 670 h 670"/>
                <a:gd name="T6" fmla="*/ 39 w 39"/>
                <a:gd name="T7" fmla="*/ 669 h 670"/>
                <a:gd name="T8" fmla="*/ 37 w 39"/>
                <a:gd name="T9" fmla="*/ 669 h 670"/>
                <a:gd name="T10" fmla="*/ 37 w 39"/>
                <a:gd name="T11" fmla="*/ 29 h 670"/>
                <a:gd name="T12" fmla="*/ 37 w 39"/>
                <a:gd name="T13" fmla="*/ 27 h 670"/>
                <a:gd name="T14" fmla="*/ 0 w 39"/>
                <a:gd name="T15" fmla="*/ 0 h 6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670">
                  <a:moveTo>
                    <a:pt x="0" y="0"/>
                  </a:moveTo>
                  <a:cubicBezTo>
                    <a:pt x="0" y="670"/>
                    <a:pt x="0" y="670"/>
                    <a:pt x="0" y="670"/>
                  </a:cubicBezTo>
                  <a:cubicBezTo>
                    <a:pt x="39" y="670"/>
                    <a:pt x="39" y="670"/>
                    <a:pt x="39" y="670"/>
                  </a:cubicBezTo>
                  <a:cubicBezTo>
                    <a:pt x="39" y="669"/>
                    <a:pt x="39" y="669"/>
                    <a:pt x="39" y="669"/>
                  </a:cubicBezTo>
                  <a:cubicBezTo>
                    <a:pt x="37" y="669"/>
                    <a:pt x="37" y="669"/>
                    <a:pt x="37" y="669"/>
                  </a:cubicBezTo>
                  <a:cubicBezTo>
                    <a:pt x="37" y="29"/>
                    <a:pt x="37" y="29"/>
                    <a:pt x="37" y="29"/>
                  </a:cubicBezTo>
                  <a:cubicBezTo>
                    <a:pt x="37" y="29"/>
                    <a:pt x="37" y="28"/>
                    <a:pt x="37" y="27"/>
                  </a:cubicBezTo>
                  <a:cubicBezTo>
                    <a:pt x="34" y="18"/>
                    <a:pt x="24" y="0"/>
                    <a:pt x="0"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defTabSz="914292">
                <a:defRPr/>
              </a:pPr>
              <a:endParaRPr lang="en-GB" kern="0">
                <a:solidFill>
                  <a:srgbClr val="5C5C5C"/>
                </a:solidFill>
                <a:latin typeface="Arial" panose="020B0604020202020204" pitchFamily="34" charset="0"/>
                <a:cs typeface="Arial" panose="020B0604020202020204" pitchFamily="34" charset="0"/>
              </a:endParaRPr>
            </a:p>
          </p:txBody>
        </p:sp>
        <p:sp>
          <p:nvSpPr>
            <p:cNvPr id="389" name="Freeform 43"/>
            <p:cNvSpPr>
              <a:spLocks/>
            </p:cNvSpPr>
            <p:nvPr/>
          </p:nvSpPr>
          <p:spPr bwMode="auto">
            <a:xfrm>
              <a:off x="5724363"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2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2" y="672"/>
                    <a:pt x="2" y="672"/>
                    <a:pt x="2"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defTabSz="914292">
                <a:defRPr/>
              </a:pPr>
              <a:endParaRPr lang="en-GB" kern="0">
                <a:solidFill>
                  <a:srgbClr val="5C5C5C"/>
                </a:solidFill>
                <a:latin typeface="Arial" panose="020B0604020202020204" pitchFamily="34" charset="0"/>
                <a:cs typeface="Arial" panose="020B0604020202020204" pitchFamily="34" charset="0"/>
              </a:endParaRPr>
            </a:p>
          </p:txBody>
        </p:sp>
        <p:sp>
          <p:nvSpPr>
            <p:cNvPr id="390" name="Freeform 44"/>
            <p:cNvSpPr>
              <a:spLocks/>
            </p:cNvSpPr>
            <p:nvPr/>
          </p:nvSpPr>
          <p:spPr bwMode="auto">
            <a:xfrm>
              <a:off x="5665117" y="5357314"/>
              <a:ext cx="65306" cy="181106"/>
            </a:xfrm>
            <a:custGeom>
              <a:avLst/>
              <a:gdLst>
                <a:gd name="T0" fmla="*/ 7 w 41"/>
                <a:gd name="T1" fmla="*/ 0 h 114"/>
                <a:gd name="T2" fmla="*/ 0 w 41"/>
                <a:gd name="T3" fmla="*/ 0 h 114"/>
                <a:gd name="T4" fmla="*/ 0 w 41"/>
                <a:gd name="T5" fmla="*/ 114 h 114"/>
                <a:gd name="T6" fmla="*/ 6 w 41"/>
                <a:gd name="T7" fmla="*/ 114 h 114"/>
                <a:gd name="T8" fmla="*/ 40 w 41"/>
                <a:gd name="T9" fmla="*/ 112 h 114"/>
                <a:gd name="T10" fmla="*/ 41 w 41"/>
                <a:gd name="T11" fmla="*/ 111 h 114"/>
                <a:gd name="T12" fmla="*/ 7 w 41"/>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41" h="114">
                  <a:moveTo>
                    <a:pt x="7" y="0"/>
                  </a:moveTo>
                  <a:cubicBezTo>
                    <a:pt x="0" y="0"/>
                    <a:pt x="0" y="0"/>
                    <a:pt x="0" y="0"/>
                  </a:cubicBezTo>
                  <a:cubicBezTo>
                    <a:pt x="0" y="114"/>
                    <a:pt x="0" y="114"/>
                    <a:pt x="0" y="114"/>
                  </a:cubicBezTo>
                  <a:cubicBezTo>
                    <a:pt x="2" y="114"/>
                    <a:pt x="4" y="114"/>
                    <a:pt x="6" y="114"/>
                  </a:cubicBezTo>
                  <a:cubicBezTo>
                    <a:pt x="16" y="114"/>
                    <a:pt x="28" y="114"/>
                    <a:pt x="40" y="112"/>
                  </a:cubicBezTo>
                  <a:cubicBezTo>
                    <a:pt x="41" y="112"/>
                    <a:pt x="41" y="111"/>
                    <a:pt x="41" y="111"/>
                  </a:cubicBezTo>
                  <a:cubicBezTo>
                    <a:pt x="7" y="0"/>
                    <a:pt x="7" y="0"/>
                    <a:pt x="7"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defTabSz="914292">
                <a:defRPr/>
              </a:pPr>
              <a:endParaRPr lang="en-GB" kern="0">
                <a:solidFill>
                  <a:srgbClr val="5C5C5C"/>
                </a:solidFill>
                <a:latin typeface="Arial" panose="020B0604020202020204" pitchFamily="34" charset="0"/>
                <a:cs typeface="Arial" panose="020B0604020202020204" pitchFamily="34" charset="0"/>
              </a:endParaRPr>
            </a:p>
          </p:txBody>
        </p:sp>
      </p:grpSp>
      <p:grpSp>
        <p:nvGrpSpPr>
          <p:cNvPr id="391" name="Group 7"/>
          <p:cNvGrpSpPr/>
          <p:nvPr/>
        </p:nvGrpSpPr>
        <p:grpSpPr>
          <a:xfrm rot="10800000">
            <a:off x="220896" y="-198086"/>
            <a:ext cx="407426" cy="1502706"/>
            <a:chOff x="6959786" y="5355294"/>
            <a:chExt cx="407320" cy="1502706"/>
          </a:xfrm>
        </p:grpSpPr>
        <p:sp>
          <p:nvSpPr>
            <p:cNvPr id="392" name="Freeform 17"/>
            <p:cNvSpPr>
              <a:spLocks/>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92">
                <a:defRPr/>
              </a:pPr>
              <a:endParaRPr lang="en-GB" kern="0">
                <a:solidFill>
                  <a:srgbClr val="5C5C5C"/>
                </a:solidFill>
                <a:latin typeface="Arial" panose="020B0604020202020204" pitchFamily="34" charset="0"/>
                <a:cs typeface="Arial" panose="020B0604020202020204" pitchFamily="34" charset="0"/>
              </a:endParaRPr>
            </a:p>
          </p:txBody>
        </p:sp>
        <p:sp>
          <p:nvSpPr>
            <p:cNvPr id="393" name="Freeform 18"/>
            <p:cNvSpPr>
              <a:spLocks/>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92">
                <a:defRPr/>
              </a:pPr>
              <a:endParaRPr lang="en-GB" kern="0">
                <a:solidFill>
                  <a:srgbClr val="5C5C5C"/>
                </a:solidFill>
                <a:latin typeface="Arial" panose="020B0604020202020204" pitchFamily="34" charset="0"/>
                <a:cs typeface="Arial" panose="020B0604020202020204" pitchFamily="34" charset="0"/>
              </a:endParaRPr>
            </a:p>
          </p:txBody>
        </p:sp>
        <p:sp>
          <p:nvSpPr>
            <p:cNvPr id="394" name="Freeform 19"/>
            <p:cNvSpPr>
              <a:spLocks/>
            </p:cNvSpPr>
            <p:nvPr/>
          </p:nvSpPr>
          <p:spPr bwMode="auto">
            <a:xfrm>
              <a:off x="7058755" y="5786851"/>
              <a:ext cx="123879" cy="1068456"/>
            </a:xfrm>
            <a:custGeom>
              <a:avLst/>
              <a:gdLst>
                <a:gd name="T0" fmla="*/ 78 w 78"/>
                <a:gd name="T1" fmla="*/ 671 h 671"/>
                <a:gd name="T2" fmla="*/ 0 w 78"/>
                <a:gd name="T3" fmla="*/ 671 h 671"/>
                <a:gd name="T4" fmla="*/ 0 w 78"/>
                <a:gd name="T5" fmla="*/ 32 h 671"/>
                <a:gd name="T6" fmla="*/ 38 w 78"/>
                <a:gd name="T7" fmla="*/ 1 h 671"/>
                <a:gd name="T8" fmla="*/ 78 w 78"/>
                <a:gd name="T9" fmla="*/ 32 h 671"/>
                <a:gd name="T10" fmla="*/ 78 w 78"/>
                <a:gd name="T11" fmla="*/ 671 h 671"/>
              </a:gdLst>
              <a:ahLst/>
              <a:cxnLst>
                <a:cxn ang="0">
                  <a:pos x="T0" y="T1"/>
                </a:cxn>
                <a:cxn ang="0">
                  <a:pos x="T2" y="T3"/>
                </a:cxn>
                <a:cxn ang="0">
                  <a:pos x="T4" y="T5"/>
                </a:cxn>
                <a:cxn ang="0">
                  <a:pos x="T6" y="T7"/>
                </a:cxn>
                <a:cxn ang="0">
                  <a:pos x="T8" y="T9"/>
                </a:cxn>
                <a:cxn ang="0">
                  <a:pos x="T10" y="T11"/>
                </a:cxn>
              </a:cxnLst>
              <a:rect l="0" t="0" r="r" b="b"/>
              <a:pathLst>
                <a:path w="78" h="671">
                  <a:moveTo>
                    <a:pt x="78" y="671"/>
                  </a:moveTo>
                  <a:cubicBezTo>
                    <a:pt x="0" y="671"/>
                    <a:pt x="0" y="671"/>
                    <a:pt x="0" y="671"/>
                  </a:cubicBezTo>
                  <a:cubicBezTo>
                    <a:pt x="0" y="32"/>
                    <a:pt x="0" y="32"/>
                    <a:pt x="0" y="32"/>
                  </a:cubicBezTo>
                  <a:cubicBezTo>
                    <a:pt x="0" y="32"/>
                    <a:pt x="4" y="1"/>
                    <a:pt x="38" y="1"/>
                  </a:cubicBezTo>
                  <a:cubicBezTo>
                    <a:pt x="72" y="0"/>
                    <a:pt x="78" y="32"/>
                    <a:pt x="78" y="32"/>
                  </a:cubicBezTo>
                  <a:cubicBezTo>
                    <a:pt x="78" y="671"/>
                    <a:pt x="78" y="671"/>
                    <a:pt x="78" y="671"/>
                  </a:cubicBezTo>
                </a:path>
              </a:pathLst>
            </a:custGeom>
            <a:solidFill>
              <a:srgbClr val="44546A">
                <a:lumMod val="60000"/>
                <a:lumOff val="40000"/>
              </a:srgbClr>
            </a:solidFill>
            <a:ln>
              <a:noFill/>
            </a:ln>
          </p:spPr>
          <p:txBody>
            <a:bodyPr vert="horz" wrap="square" lIns="91440" tIns="45720" rIns="91440" bIns="45720" numCol="1" anchor="t" anchorCtr="0" compatLnSpc="1">
              <a:prstTxWarp prst="textNoShape">
                <a:avLst/>
              </a:prstTxWarp>
            </a:bodyPr>
            <a:lstStyle/>
            <a:p>
              <a:pPr defTabSz="914292">
                <a:defRPr/>
              </a:pPr>
              <a:endParaRPr lang="en-GB" kern="0">
                <a:solidFill>
                  <a:srgbClr val="5C5C5C"/>
                </a:solidFill>
                <a:latin typeface="Arial" panose="020B0604020202020204" pitchFamily="34" charset="0"/>
                <a:cs typeface="Arial" panose="020B0604020202020204" pitchFamily="34" charset="0"/>
              </a:endParaRPr>
            </a:p>
          </p:txBody>
        </p:sp>
        <p:sp>
          <p:nvSpPr>
            <p:cNvPr id="395" name="Freeform 20"/>
            <p:cNvSpPr>
              <a:spLocks/>
            </p:cNvSpPr>
            <p:nvPr/>
          </p:nvSpPr>
          <p:spPr bwMode="auto">
            <a:xfrm>
              <a:off x="7181287"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F778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92">
                <a:defRPr/>
              </a:pPr>
              <a:endParaRPr lang="en-GB" kern="0">
                <a:solidFill>
                  <a:srgbClr val="5C5C5C"/>
                </a:solidFill>
                <a:latin typeface="Arial" panose="020B0604020202020204" pitchFamily="34" charset="0"/>
                <a:cs typeface="Arial" panose="020B0604020202020204" pitchFamily="34" charset="0"/>
              </a:endParaRPr>
            </a:p>
          </p:txBody>
        </p:sp>
        <p:sp>
          <p:nvSpPr>
            <p:cNvPr id="396" name="Freeform 21"/>
            <p:cNvSpPr>
              <a:spLocks/>
            </p:cNvSpPr>
            <p:nvPr/>
          </p:nvSpPr>
          <p:spPr bwMode="auto">
            <a:xfrm>
              <a:off x="6959786"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44546A">
                <a:lumMod val="60000"/>
                <a:lumOff val="40000"/>
              </a:srgbClr>
            </a:solidFill>
            <a:ln>
              <a:noFill/>
            </a:ln>
          </p:spPr>
          <p:txBody>
            <a:bodyPr vert="horz" wrap="square" lIns="91440" tIns="45720" rIns="91440" bIns="45720" numCol="1" anchor="t" anchorCtr="0" compatLnSpc="1">
              <a:prstTxWarp prst="textNoShape">
                <a:avLst/>
              </a:prstTxWarp>
            </a:bodyPr>
            <a:lstStyle/>
            <a:p>
              <a:pPr defTabSz="914292">
                <a:defRPr/>
              </a:pPr>
              <a:endParaRPr lang="en-GB" kern="0">
                <a:solidFill>
                  <a:srgbClr val="5C5C5C"/>
                </a:solidFill>
                <a:latin typeface="Arial" panose="020B0604020202020204" pitchFamily="34" charset="0"/>
                <a:cs typeface="Arial" panose="020B0604020202020204" pitchFamily="34" charset="0"/>
              </a:endParaRPr>
            </a:p>
          </p:txBody>
        </p:sp>
        <p:sp>
          <p:nvSpPr>
            <p:cNvPr id="397" name="Freeform 22"/>
            <p:cNvSpPr>
              <a:spLocks/>
            </p:cNvSpPr>
            <p:nvPr/>
          </p:nvSpPr>
          <p:spPr bwMode="auto">
            <a:xfrm>
              <a:off x="7056735" y="5357314"/>
              <a:ext cx="130611" cy="191204"/>
            </a:xfrm>
            <a:custGeom>
              <a:avLst/>
              <a:gdLst>
                <a:gd name="T0" fmla="*/ 0 w 82"/>
                <a:gd name="T1" fmla="*/ 110 h 120"/>
                <a:gd name="T2" fmla="*/ 82 w 82"/>
                <a:gd name="T3" fmla="*/ 112 h 120"/>
                <a:gd name="T4" fmla="*/ 48 w 82"/>
                <a:gd name="T5" fmla="*/ 0 h 120"/>
                <a:gd name="T6" fmla="*/ 28 w 82"/>
                <a:gd name="T7" fmla="*/ 0 h 120"/>
                <a:gd name="T8" fmla="*/ 0 w 82"/>
                <a:gd name="T9" fmla="*/ 110 h 120"/>
              </a:gdLst>
              <a:ahLst/>
              <a:cxnLst>
                <a:cxn ang="0">
                  <a:pos x="T0" y="T1"/>
                </a:cxn>
                <a:cxn ang="0">
                  <a:pos x="T2" y="T3"/>
                </a:cxn>
                <a:cxn ang="0">
                  <a:pos x="T4" y="T5"/>
                </a:cxn>
                <a:cxn ang="0">
                  <a:pos x="T6" y="T7"/>
                </a:cxn>
                <a:cxn ang="0">
                  <a:pos x="T8" y="T9"/>
                </a:cxn>
              </a:cxnLst>
              <a:rect l="0" t="0" r="r" b="b"/>
              <a:pathLst>
                <a:path w="82" h="120">
                  <a:moveTo>
                    <a:pt x="0" y="110"/>
                  </a:moveTo>
                  <a:cubicBezTo>
                    <a:pt x="0" y="110"/>
                    <a:pt x="39" y="120"/>
                    <a:pt x="82" y="112"/>
                  </a:cubicBezTo>
                  <a:cubicBezTo>
                    <a:pt x="48" y="0"/>
                    <a:pt x="48" y="0"/>
                    <a:pt x="48" y="0"/>
                  </a:cubicBezTo>
                  <a:cubicBezTo>
                    <a:pt x="28" y="0"/>
                    <a:pt x="28" y="0"/>
                    <a:pt x="28" y="0"/>
                  </a:cubicBezTo>
                  <a:cubicBezTo>
                    <a:pt x="0" y="110"/>
                    <a:pt x="0" y="110"/>
                    <a:pt x="0" y="110"/>
                  </a:cubicBezTo>
                </a:path>
              </a:pathLst>
            </a:custGeom>
            <a:solidFill>
              <a:srgbClr val="44546A">
                <a:lumMod val="60000"/>
                <a:lumOff val="40000"/>
              </a:srgbClr>
            </a:solidFill>
            <a:ln>
              <a:noFill/>
            </a:ln>
          </p:spPr>
          <p:txBody>
            <a:bodyPr vert="horz" wrap="square" lIns="91440" tIns="45720" rIns="91440" bIns="45720" numCol="1" anchor="t" anchorCtr="0" compatLnSpc="1">
              <a:prstTxWarp prst="textNoShape">
                <a:avLst/>
              </a:prstTxWarp>
            </a:bodyPr>
            <a:lstStyle/>
            <a:p>
              <a:pPr defTabSz="914292">
                <a:defRPr/>
              </a:pPr>
              <a:endParaRPr lang="en-GB" kern="0">
                <a:solidFill>
                  <a:srgbClr val="5C5C5C"/>
                </a:solidFill>
                <a:latin typeface="Arial" panose="020B0604020202020204" pitchFamily="34" charset="0"/>
                <a:cs typeface="Arial" panose="020B0604020202020204" pitchFamily="34" charset="0"/>
              </a:endParaRPr>
            </a:p>
          </p:txBody>
        </p:sp>
        <p:sp>
          <p:nvSpPr>
            <p:cNvPr id="398" name="Freeform 45"/>
            <p:cNvSpPr>
              <a:spLocks/>
            </p:cNvSpPr>
            <p:nvPr/>
          </p:nvSpPr>
          <p:spPr bwMode="auto">
            <a:xfrm>
              <a:off x="7117328" y="5355294"/>
              <a:ext cx="249778" cy="1502706"/>
            </a:xfrm>
            <a:custGeom>
              <a:avLst/>
              <a:gdLst>
                <a:gd name="T0" fmla="*/ 34 w 157"/>
                <a:gd name="T1" fmla="*/ 0 h 944"/>
                <a:gd name="T2" fmla="*/ 0 w 157"/>
                <a:gd name="T3" fmla="*/ 1 h 944"/>
                <a:gd name="T4" fmla="*/ 0 w 157"/>
                <a:gd name="T5" fmla="*/ 1 h 944"/>
                <a:gd name="T6" fmla="*/ 10 w 157"/>
                <a:gd name="T7" fmla="*/ 1 h 944"/>
                <a:gd name="T8" fmla="*/ 44 w 157"/>
                <a:gd name="T9" fmla="*/ 113 h 944"/>
                <a:gd name="T10" fmla="*/ 44 w 157"/>
                <a:gd name="T11" fmla="*/ 113 h 944"/>
                <a:gd name="T12" fmla="*/ 98 w 157"/>
                <a:gd name="T13" fmla="*/ 284 h 944"/>
                <a:gd name="T14" fmla="*/ 97 w 157"/>
                <a:gd name="T15" fmla="*/ 286 h 944"/>
                <a:gd name="T16" fmla="*/ 103 w 157"/>
                <a:gd name="T17" fmla="*/ 301 h 944"/>
                <a:gd name="T18" fmla="*/ 103 w 157"/>
                <a:gd name="T19" fmla="*/ 941 h 944"/>
                <a:gd name="T20" fmla="*/ 41 w 157"/>
                <a:gd name="T21" fmla="*/ 941 h 944"/>
                <a:gd name="T22" fmla="*/ 41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10" y="1"/>
                    <a:pt x="10" y="1"/>
                    <a:pt x="10" y="1"/>
                  </a:cubicBezTo>
                  <a:cubicBezTo>
                    <a:pt x="44" y="113"/>
                    <a:pt x="44" y="113"/>
                    <a:pt x="44" y="113"/>
                  </a:cubicBezTo>
                  <a:cubicBezTo>
                    <a:pt x="44" y="113"/>
                    <a:pt x="44" y="113"/>
                    <a:pt x="44" y="113"/>
                  </a:cubicBezTo>
                  <a:cubicBezTo>
                    <a:pt x="98" y="284"/>
                    <a:pt x="98" y="284"/>
                    <a:pt x="98" y="284"/>
                  </a:cubicBezTo>
                  <a:cubicBezTo>
                    <a:pt x="97" y="286"/>
                    <a:pt x="97" y="286"/>
                    <a:pt x="97" y="286"/>
                  </a:cubicBezTo>
                  <a:cubicBezTo>
                    <a:pt x="101" y="293"/>
                    <a:pt x="103" y="301"/>
                    <a:pt x="103" y="301"/>
                  </a:cubicBezTo>
                  <a:cubicBezTo>
                    <a:pt x="103" y="941"/>
                    <a:pt x="103" y="941"/>
                    <a:pt x="103" y="941"/>
                  </a:cubicBezTo>
                  <a:cubicBezTo>
                    <a:pt x="41" y="941"/>
                    <a:pt x="41" y="941"/>
                    <a:pt x="41" y="941"/>
                  </a:cubicBezTo>
                  <a:cubicBezTo>
                    <a:pt x="41" y="942"/>
                    <a:pt x="41" y="942"/>
                    <a:pt x="41"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92">
                <a:defRPr/>
              </a:pPr>
              <a:endParaRPr lang="en-GB" kern="0">
                <a:solidFill>
                  <a:srgbClr val="5C5C5C"/>
                </a:solidFill>
                <a:latin typeface="Arial" panose="020B0604020202020204" pitchFamily="34" charset="0"/>
                <a:cs typeface="Arial" panose="020B0604020202020204" pitchFamily="34" charset="0"/>
              </a:endParaRPr>
            </a:p>
          </p:txBody>
        </p:sp>
        <p:sp>
          <p:nvSpPr>
            <p:cNvPr id="399" name="Freeform 46"/>
            <p:cNvSpPr>
              <a:spLocks/>
            </p:cNvSpPr>
            <p:nvPr/>
          </p:nvSpPr>
          <p:spPr bwMode="auto">
            <a:xfrm>
              <a:off x="7117328" y="5535727"/>
              <a:ext cx="156195" cy="295559"/>
            </a:xfrm>
            <a:custGeom>
              <a:avLst/>
              <a:gdLst>
                <a:gd name="T0" fmla="*/ 44 w 98"/>
                <a:gd name="T1" fmla="*/ 0 h 186"/>
                <a:gd name="T2" fmla="*/ 9 w 98"/>
                <a:gd name="T3" fmla="*/ 3 h 186"/>
                <a:gd name="T4" fmla="*/ 0 w 98"/>
                <a:gd name="T5" fmla="*/ 3 h 186"/>
                <a:gd name="T6" fmla="*/ 0 w 98"/>
                <a:gd name="T7" fmla="*/ 159 h 186"/>
                <a:gd name="T8" fmla="*/ 1 w 98"/>
                <a:gd name="T9" fmla="*/ 159 h 186"/>
                <a:gd name="T10" fmla="*/ 2 w 98"/>
                <a:gd name="T11" fmla="*/ 159 h 186"/>
                <a:gd name="T12" fmla="*/ 40 w 98"/>
                <a:gd name="T13" fmla="*/ 186 h 186"/>
                <a:gd name="T14" fmla="*/ 71 w 98"/>
                <a:gd name="T15" fmla="*/ 156 h 186"/>
                <a:gd name="T16" fmla="*/ 71 w 98"/>
                <a:gd name="T17" fmla="*/ 156 h 186"/>
                <a:gd name="T18" fmla="*/ 97 w 98"/>
                <a:gd name="T19" fmla="*/ 173 h 186"/>
                <a:gd name="T20" fmla="*/ 98 w 98"/>
                <a:gd name="T21" fmla="*/ 171 h 186"/>
                <a:gd name="T22" fmla="*/ 44 w 98"/>
                <a:gd name="T2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 h="186">
                  <a:moveTo>
                    <a:pt x="44" y="0"/>
                  </a:moveTo>
                  <a:cubicBezTo>
                    <a:pt x="31" y="2"/>
                    <a:pt x="20" y="3"/>
                    <a:pt x="9" y="3"/>
                  </a:cubicBezTo>
                  <a:cubicBezTo>
                    <a:pt x="6" y="3"/>
                    <a:pt x="3" y="3"/>
                    <a:pt x="0" y="3"/>
                  </a:cubicBezTo>
                  <a:cubicBezTo>
                    <a:pt x="0" y="159"/>
                    <a:pt x="0" y="159"/>
                    <a:pt x="0" y="159"/>
                  </a:cubicBezTo>
                  <a:cubicBezTo>
                    <a:pt x="0" y="159"/>
                    <a:pt x="1" y="159"/>
                    <a:pt x="1" y="159"/>
                  </a:cubicBezTo>
                  <a:cubicBezTo>
                    <a:pt x="2" y="159"/>
                    <a:pt x="2" y="159"/>
                    <a:pt x="2" y="159"/>
                  </a:cubicBezTo>
                  <a:cubicBezTo>
                    <a:pt x="27" y="159"/>
                    <a:pt x="37" y="177"/>
                    <a:pt x="40" y="186"/>
                  </a:cubicBezTo>
                  <a:cubicBezTo>
                    <a:pt x="42" y="179"/>
                    <a:pt x="48" y="157"/>
                    <a:pt x="71" y="156"/>
                  </a:cubicBezTo>
                  <a:cubicBezTo>
                    <a:pt x="71" y="156"/>
                    <a:pt x="71" y="156"/>
                    <a:pt x="71" y="156"/>
                  </a:cubicBezTo>
                  <a:cubicBezTo>
                    <a:pt x="85" y="156"/>
                    <a:pt x="92" y="165"/>
                    <a:pt x="97" y="173"/>
                  </a:cubicBezTo>
                  <a:cubicBezTo>
                    <a:pt x="98" y="171"/>
                    <a:pt x="98" y="171"/>
                    <a:pt x="98" y="171"/>
                  </a:cubicBezTo>
                  <a:cubicBezTo>
                    <a:pt x="44" y="0"/>
                    <a:pt x="44" y="0"/>
                    <a:pt x="44"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92">
                <a:defRPr/>
              </a:pPr>
              <a:endParaRPr lang="en-GB" kern="0">
                <a:solidFill>
                  <a:srgbClr val="5C5C5C"/>
                </a:solidFill>
                <a:latin typeface="Arial" panose="020B0604020202020204" pitchFamily="34" charset="0"/>
                <a:cs typeface="Arial" panose="020B0604020202020204" pitchFamily="34" charset="0"/>
              </a:endParaRPr>
            </a:p>
          </p:txBody>
        </p:sp>
        <p:sp>
          <p:nvSpPr>
            <p:cNvPr id="400" name="Freeform 47"/>
            <p:cNvSpPr>
              <a:spLocks/>
            </p:cNvSpPr>
            <p:nvPr/>
          </p:nvSpPr>
          <p:spPr bwMode="auto">
            <a:xfrm>
              <a:off x="7117328" y="5788871"/>
              <a:ext cx="65306" cy="1066436"/>
            </a:xfrm>
            <a:custGeom>
              <a:avLst/>
              <a:gdLst>
                <a:gd name="T0" fmla="*/ 2 w 41"/>
                <a:gd name="T1" fmla="*/ 0 h 670"/>
                <a:gd name="T2" fmla="*/ 1 w 41"/>
                <a:gd name="T3" fmla="*/ 0 h 670"/>
                <a:gd name="T4" fmla="*/ 0 w 41"/>
                <a:gd name="T5" fmla="*/ 0 h 670"/>
                <a:gd name="T6" fmla="*/ 0 w 41"/>
                <a:gd name="T7" fmla="*/ 670 h 670"/>
                <a:gd name="T8" fmla="*/ 41 w 41"/>
                <a:gd name="T9" fmla="*/ 670 h 670"/>
                <a:gd name="T10" fmla="*/ 41 w 41"/>
                <a:gd name="T11" fmla="*/ 669 h 670"/>
                <a:gd name="T12" fmla="*/ 40 w 41"/>
                <a:gd name="T13" fmla="*/ 669 h 670"/>
                <a:gd name="T14" fmla="*/ 40 w 41"/>
                <a:gd name="T15" fmla="*/ 29 h 670"/>
                <a:gd name="T16" fmla="*/ 40 w 41"/>
                <a:gd name="T17" fmla="*/ 27 h 670"/>
                <a:gd name="T18" fmla="*/ 2 w 41"/>
                <a:gd name="T19" fmla="*/ 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670">
                  <a:moveTo>
                    <a:pt x="2" y="0"/>
                  </a:moveTo>
                  <a:cubicBezTo>
                    <a:pt x="2" y="0"/>
                    <a:pt x="2" y="0"/>
                    <a:pt x="1" y="0"/>
                  </a:cubicBezTo>
                  <a:cubicBezTo>
                    <a:pt x="1" y="0"/>
                    <a:pt x="0" y="0"/>
                    <a:pt x="0" y="0"/>
                  </a:cubicBezTo>
                  <a:cubicBezTo>
                    <a:pt x="0" y="670"/>
                    <a:pt x="0" y="670"/>
                    <a:pt x="0" y="670"/>
                  </a:cubicBezTo>
                  <a:cubicBezTo>
                    <a:pt x="41" y="670"/>
                    <a:pt x="41" y="670"/>
                    <a:pt x="41" y="670"/>
                  </a:cubicBezTo>
                  <a:cubicBezTo>
                    <a:pt x="41" y="669"/>
                    <a:pt x="41" y="669"/>
                    <a:pt x="41" y="669"/>
                  </a:cubicBezTo>
                  <a:cubicBezTo>
                    <a:pt x="40" y="669"/>
                    <a:pt x="40" y="669"/>
                    <a:pt x="40" y="669"/>
                  </a:cubicBezTo>
                  <a:cubicBezTo>
                    <a:pt x="40" y="29"/>
                    <a:pt x="40" y="29"/>
                    <a:pt x="40" y="29"/>
                  </a:cubicBezTo>
                  <a:cubicBezTo>
                    <a:pt x="40" y="29"/>
                    <a:pt x="40" y="28"/>
                    <a:pt x="40" y="27"/>
                  </a:cubicBezTo>
                  <a:cubicBezTo>
                    <a:pt x="37" y="18"/>
                    <a:pt x="27" y="0"/>
                    <a:pt x="2" y="0"/>
                  </a:cubicBezTo>
                </a:path>
              </a:pathLst>
            </a:custGeom>
            <a:solidFill>
              <a:srgbClr val="44546A"/>
            </a:solidFill>
            <a:ln>
              <a:noFill/>
            </a:ln>
          </p:spPr>
          <p:txBody>
            <a:bodyPr vert="horz" wrap="square" lIns="91440" tIns="45720" rIns="91440" bIns="45720" numCol="1" anchor="t" anchorCtr="0" compatLnSpc="1">
              <a:prstTxWarp prst="textNoShape">
                <a:avLst/>
              </a:prstTxWarp>
            </a:bodyPr>
            <a:lstStyle/>
            <a:p>
              <a:pPr defTabSz="914292">
                <a:defRPr/>
              </a:pPr>
              <a:endParaRPr lang="en-GB" kern="0">
                <a:solidFill>
                  <a:srgbClr val="5C5C5C"/>
                </a:solidFill>
                <a:latin typeface="Arial" panose="020B0604020202020204" pitchFamily="34" charset="0"/>
                <a:cs typeface="Arial" panose="020B0604020202020204" pitchFamily="34" charset="0"/>
              </a:endParaRPr>
            </a:p>
          </p:txBody>
        </p:sp>
        <p:sp>
          <p:nvSpPr>
            <p:cNvPr id="401" name="Freeform 48"/>
            <p:cNvSpPr>
              <a:spLocks/>
            </p:cNvSpPr>
            <p:nvPr/>
          </p:nvSpPr>
          <p:spPr bwMode="auto">
            <a:xfrm>
              <a:off x="7181287"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1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1" y="672"/>
                    <a:pt x="1" y="672"/>
                    <a:pt x="1"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44546A"/>
            </a:solidFill>
            <a:ln>
              <a:noFill/>
            </a:ln>
          </p:spPr>
          <p:txBody>
            <a:bodyPr vert="horz" wrap="square" lIns="91440" tIns="45720" rIns="91440" bIns="45720" numCol="1" anchor="t" anchorCtr="0" compatLnSpc="1">
              <a:prstTxWarp prst="textNoShape">
                <a:avLst/>
              </a:prstTxWarp>
            </a:bodyPr>
            <a:lstStyle/>
            <a:p>
              <a:pPr defTabSz="914292">
                <a:defRPr/>
              </a:pPr>
              <a:endParaRPr lang="en-GB" kern="0">
                <a:solidFill>
                  <a:srgbClr val="5C5C5C"/>
                </a:solidFill>
                <a:latin typeface="Arial" panose="020B0604020202020204" pitchFamily="34" charset="0"/>
                <a:cs typeface="Arial" panose="020B0604020202020204" pitchFamily="34" charset="0"/>
              </a:endParaRPr>
            </a:p>
          </p:txBody>
        </p:sp>
        <p:sp>
          <p:nvSpPr>
            <p:cNvPr id="402" name="Freeform 49"/>
            <p:cNvSpPr>
              <a:spLocks/>
            </p:cNvSpPr>
            <p:nvPr/>
          </p:nvSpPr>
          <p:spPr bwMode="auto">
            <a:xfrm>
              <a:off x="7117328" y="5357314"/>
              <a:ext cx="70019" cy="183125"/>
            </a:xfrm>
            <a:custGeom>
              <a:avLst/>
              <a:gdLst>
                <a:gd name="T0" fmla="*/ 10 w 44"/>
                <a:gd name="T1" fmla="*/ 0 h 115"/>
                <a:gd name="T2" fmla="*/ 0 w 44"/>
                <a:gd name="T3" fmla="*/ 0 h 115"/>
                <a:gd name="T4" fmla="*/ 0 w 44"/>
                <a:gd name="T5" fmla="*/ 115 h 115"/>
                <a:gd name="T6" fmla="*/ 9 w 44"/>
                <a:gd name="T7" fmla="*/ 115 h 115"/>
                <a:gd name="T8" fmla="*/ 44 w 44"/>
                <a:gd name="T9" fmla="*/ 112 h 115"/>
                <a:gd name="T10" fmla="*/ 44 w 44"/>
                <a:gd name="T11" fmla="*/ 112 h 115"/>
                <a:gd name="T12" fmla="*/ 10 w 44"/>
                <a:gd name="T13" fmla="*/ 0 h 115"/>
              </a:gdLst>
              <a:ahLst/>
              <a:cxnLst>
                <a:cxn ang="0">
                  <a:pos x="T0" y="T1"/>
                </a:cxn>
                <a:cxn ang="0">
                  <a:pos x="T2" y="T3"/>
                </a:cxn>
                <a:cxn ang="0">
                  <a:pos x="T4" y="T5"/>
                </a:cxn>
                <a:cxn ang="0">
                  <a:pos x="T6" y="T7"/>
                </a:cxn>
                <a:cxn ang="0">
                  <a:pos x="T8" y="T9"/>
                </a:cxn>
                <a:cxn ang="0">
                  <a:pos x="T10" y="T11"/>
                </a:cxn>
                <a:cxn ang="0">
                  <a:pos x="T12" y="T13"/>
                </a:cxn>
              </a:cxnLst>
              <a:rect l="0" t="0" r="r" b="b"/>
              <a:pathLst>
                <a:path w="44" h="115">
                  <a:moveTo>
                    <a:pt x="10" y="0"/>
                  </a:moveTo>
                  <a:cubicBezTo>
                    <a:pt x="0" y="0"/>
                    <a:pt x="0" y="0"/>
                    <a:pt x="0" y="0"/>
                  </a:cubicBezTo>
                  <a:cubicBezTo>
                    <a:pt x="0" y="115"/>
                    <a:pt x="0" y="115"/>
                    <a:pt x="0" y="115"/>
                  </a:cubicBezTo>
                  <a:cubicBezTo>
                    <a:pt x="3" y="115"/>
                    <a:pt x="6" y="115"/>
                    <a:pt x="9" y="115"/>
                  </a:cubicBezTo>
                  <a:cubicBezTo>
                    <a:pt x="20" y="115"/>
                    <a:pt x="31" y="114"/>
                    <a:pt x="44" y="112"/>
                  </a:cubicBezTo>
                  <a:cubicBezTo>
                    <a:pt x="44" y="112"/>
                    <a:pt x="44" y="112"/>
                    <a:pt x="44" y="112"/>
                  </a:cubicBezTo>
                  <a:cubicBezTo>
                    <a:pt x="10" y="0"/>
                    <a:pt x="10" y="0"/>
                    <a:pt x="10" y="0"/>
                  </a:cubicBezTo>
                </a:path>
              </a:pathLst>
            </a:custGeom>
            <a:solidFill>
              <a:srgbClr val="44546A"/>
            </a:solidFill>
            <a:ln>
              <a:noFill/>
            </a:ln>
          </p:spPr>
          <p:txBody>
            <a:bodyPr vert="horz" wrap="square" lIns="91440" tIns="45720" rIns="91440" bIns="45720" numCol="1" anchor="t" anchorCtr="0" compatLnSpc="1">
              <a:prstTxWarp prst="textNoShape">
                <a:avLst/>
              </a:prstTxWarp>
            </a:bodyPr>
            <a:lstStyle/>
            <a:p>
              <a:pPr defTabSz="914292">
                <a:defRPr/>
              </a:pPr>
              <a:endParaRPr lang="en-GB" kern="0">
                <a:solidFill>
                  <a:srgbClr val="5C5C5C"/>
                </a:solidFill>
                <a:latin typeface="Arial" panose="020B0604020202020204" pitchFamily="34" charset="0"/>
                <a:cs typeface="Arial" panose="020B0604020202020204" pitchFamily="34" charset="0"/>
              </a:endParaRPr>
            </a:p>
          </p:txBody>
        </p:sp>
      </p:grpSp>
      <p:grpSp>
        <p:nvGrpSpPr>
          <p:cNvPr id="403" name="Group 5"/>
          <p:cNvGrpSpPr/>
          <p:nvPr/>
        </p:nvGrpSpPr>
        <p:grpSpPr>
          <a:xfrm rot="10800000">
            <a:off x="1176496" y="-195393"/>
            <a:ext cx="404057" cy="2588666"/>
            <a:chOff x="6007804" y="4266641"/>
            <a:chExt cx="403952" cy="2588666"/>
          </a:xfrm>
        </p:grpSpPr>
        <p:sp>
          <p:nvSpPr>
            <p:cNvPr id="404" name="Freeform 29"/>
            <p:cNvSpPr>
              <a:spLocks/>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92">
                <a:defRPr/>
              </a:pPr>
              <a:endParaRPr lang="en-GB" kern="0">
                <a:solidFill>
                  <a:srgbClr val="5C5C5C"/>
                </a:solidFill>
                <a:latin typeface="Arial" panose="020B0604020202020204" pitchFamily="34" charset="0"/>
                <a:cs typeface="Arial" panose="020B0604020202020204" pitchFamily="34" charset="0"/>
              </a:endParaRPr>
            </a:p>
          </p:txBody>
        </p:sp>
        <p:sp>
          <p:nvSpPr>
            <p:cNvPr id="405" name="Freeform 30"/>
            <p:cNvSpPr>
              <a:spLocks/>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92">
                <a:defRPr/>
              </a:pPr>
              <a:endParaRPr lang="en-GB" kern="0">
                <a:solidFill>
                  <a:srgbClr val="5C5C5C"/>
                </a:solidFill>
                <a:latin typeface="Arial" panose="020B0604020202020204" pitchFamily="34" charset="0"/>
                <a:cs typeface="Arial" panose="020B0604020202020204" pitchFamily="34" charset="0"/>
              </a:endParaRPr>
            </a:p>
          </p:txBody>
        </p:sp>
        <p:sp>
          <p:nvSpPr>
            <p:cNvPr id="406" name="Freeform 31"/>
            <p:cNvSpPr>
              <a:spLocks/>
            </p:cNvSpPr>
            <p:nvPr/>
          </p:nvSpPr>
          <p:spPr bwMode="auto">
            <a:xfrm>
              <a:off x="6104752" y="4694831"/>
              <a:ext cx="125899" cy="2160476"/>
            </a:xfrm>
            <a:custGeom>
              <a:avLst/>
              <a:gdLst>
                <a:gd name="T0" fmla="*/ 79 w 79"/>
                <a:gd name="T1" fmla="*/ 1357 h 1357"/>
                <a:gd name="T2" fmla="*/ 0 w 79"/>
                <a:gd name="T3" fmla="*/ 1357 h 1357"/>
                <a:gd name="T4" fmla="*/ 0 w 79"/>
                <a:gd name="T5" fmla="*/ 32 h 1357"/>
                <a:gd name="T6" fmla="*/ 39 w 79"/>
                <a:gd name="T7" fmla="*/ 1 h 1357"/>
                <a:gd name="T8" fmla="*/ 79 w 79"/>
                <a:gd name="T9" fmla="*/ 32 h 1357"/>
                <a:gd name="T10" fmla="*/ 79 w 79"/>
                <a:gd name="T11" fmla="*/ 1357 h 1357"/>
              </a:gdLst>
              <a:ahLst/>
              <a:cxnLst>
                <a:cxn ang="0">
                  <a:pos x="T0" y="T1"/>
                </a:cxn>
                <a:cxn ang="0">
                  <a:pos x="T2" y="T3"/>
                </a:cxn>
                <a:cxn ang="0">
                  <a:pos x="T4" y="T5"/>
                </a:cxn>
                <a:cxn ang="0">
                  <a:pos x="T6" y="T7"/>
                </a:cxn>
                <a:cxn ang="0">
                  <a:pos x="T8" y="T9"/>
                </a:cxn>
                <a:cxn ang="0">
                  <a:pos x="T10" y="T11"/>
                </a:cxn>
              </a:cxnLst>
              <a:rect l="0" t="0" r="r" b="b"/>
              <a:pathLst>
                <a:path w="79" h="1357">
                  <a:moveTo>
                    <a:pt x="79" y="1357"/>
                  </a:moveTo>
                  <a:cubicBezTo>
                    <a:pt x="0" y="1357"/>
                    <a:pt x="0" y="1357"/>
                    <a:pt x="0" y="1357"/>
                  </a:cubicBezTo>
                  <a:cubicBezTo>
                    <a:pt x="0" y="32"/>
                    <a:pt x="0" y="32"/>
                    <a:pt x="0" y="32"/>
                  </a:cubicBezTo>
                  <a:cubicBezTo>
                    <a:pt x="0" y="32"/>
                    <a:pt x="5" y="1"/>
                    <a:pt x="39" y="1"/>
                  </a:cubicBezTo>
                  <a:cubicBezTo>
                    <a:pt x="73" y="0"/>
                    <a:pt x="79" y="32"/>
                    <a:pt x="79" y="32"/>
                  </a:cubicBezTo>
                  <a:cubicBezTo>
                    <a:pt x="79" y="1357"/>
                    <a:pt x="79" y="1357"/>
                    <a:pt x="79" y="1357"/>
                  </a:cubicBezTo>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defTabSz="914292">
                <a:defRPr/>
              </a:pPr>
              <a:endParaRPr lang="en-GB" kern="0">
                <a:solidFill>
                  <a:srgbClr val="5C5C5C"/>
                </a:solidFill>
                <a:latin typeface="Arial" panose="020B0604020202020204" pitchFamily="34" charset="0"/>
                <a:cs typeface="Arial" panose="020B0604020202020204" pitchFamily="34" charset="0"/>
              </a:endParaRPr>
            </a:p>
          </p:txBody>
        </p:sp>
        <p:sp>
          <p:nvSpPr>
            <p:cNvPr id="407" name="Freeform 32"/>
            <p:cNvSpPr>
              <a:spLocks/>
            </p:cNvSpPr>
            <p:nvPr/>
          </p:nvSpPr>
          <p:spPr bwMode="auto">
            <a:xfrm>
              <a:off x="6228631" y="4692138"/>
              <a:ext cx="100315" cy="2161149"/>
            </a:xfrm>
            <a:custGeom>
              <a:avLst/>
              <a:gdLst>
                <a:gd name="T0" fmla="*/ 63 w 63"/>
                <a:gd name="T1" fmla="*/ 1358 h 1358"/>
                <a:gd name="T2" fmla="*/ 0 w 63"/>
                <a:gd name="T3" fmla="*/ 1358 h 1358"/>
                <a:gd name="T4" fmla="*/ 0 w 63"/>
                <a:gd name="T5" fmla="*/ 32 h 1358"/>
                <a:gd name="T6" fmla="*/ 30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0" y="0"/>
                  </a:cubicBezTo>
                  <a:cubicBezTo>
                    <a:pt x="57" y="0"/>
                    <a:pt x="63" y="32"/>
                    <a:pt x="63" y="32"/>
                  </a:cubicBezTo>
                  <a:cubicBezTo>
                    <a:pt x="63" y="1358"/>
                    <a:pt x="63" y="1358"/>
                    <a:pt x="63" y="1358"/>
                  </a:cubicBezTo>
                </a:path>
              </a:pathLst>
            </a:custGeom>
            <a:solidFill>
              <a:srgbClr val="FFB1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92">
                <a:defRPr/>
              </a:pPr>
              <a:endParaRPr lang="en-GB" kern="0">
                <a:solidFill>
                  <a:srgbClr val="5C5C5C"/>
                </a:solidFill>
                <a:latin typeface="Arial" panose="020B0604020202020204" pitchFamily="34" charset="0"/>
                <a:cs typeface="Arial" panose="020B0604020202020204" pitchFamily="34" charset="0"/>
              </a:endParaRPr>
            </a:p>
          </p:txBody>
        </p:sp>
        <p:sp>
          <p:nvSpPr>
            <p:cNvPr id="408" name="Freeform 33"/>
            <p:cNvSpPr>
              <a:spLocks/>
            </p:cNvSpPr>
            <p:nvPr/>
          </p:nvSpPr>
          <p:spPr bwMode="auto">
            <a:xfrm>
              <a:off x="6007804" y="4692138"/>
              <a:ext cx="100315" cy="2161149"/>
            </a:xfrm>
            <a:custGeom>
              <a:avLst/>
              <a:gdLst>
                <a:gd name="T0" fmla="*/ 63 w 63"/>
                <a:gd name="T1" fmla="*/ 1358 h 1358"/>
                <a:gd name="T2" fmla="*/ 0 w 63"/>
                <a:gd name="T3" fmla="*/ 1358 h 1358"/>
                <a:gd name="T4" fmla="*/ 0 w 63"/>
                <a:gd name="T5" fmla="*/ 32 h 1358"/>
                <a:gd name="T6" fmla="*/ 31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1" y="0"/>
                  </a:cubicBezTo>
                  <a:cubicBezTo>
                    <a:pt x="58" y="0"/>
                    <a:pt x="63" y="32"/>
                    <a:pt x="63" y="32"/>
                  </a:cubicBezTo>
                  <a:lnTo>
                    <a:pt x="63" y="1358"/>
                  </a:lnTo>
                  <a:close/>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defTabSz="914292">
                <a:defRPr/>
              </a:pPr>
              <a:endParaRPr lang="en-GB" kern="0">
                <a:solidFill>
                  <a:srgbClr val="5C5C5C"/>
                </a:solidFill>
                <a:latin typeface="Arial" panose="020B0604020202020204" pitchFamily="34" charset="0"/>
                <a:cs typeface="Arial" panose="020B0604020202020204" pitchFamily="34" charset="0"/>
              </a:endParaRPr>
            </a:p>
          </p:txBody>
        </p:sp>
        <p:sp>
          <p:nvSpPr>
            <p:cNvPr id="409" name="Freeform 34"/>
            <p:cNvSpPr>
              <a:spLocks/>
            </p:cNvSpPr>
            <p:nvPr/>
          </p:nvSpPr>
          <p:spPr bwMode="auto">
            <a:xfrm>
              <a:off x="6104752" y="4268661"/>
              <a:ext cx="129265" cy="185818"/>
            </a:xfrm>
            <a:custGeom>
              <a:avLst/>
              <a:gdLst>
                <a:gd name="T0" fmla="*/ 0 w 81"/>
                <a:gd name="T1" fmla="*/ 107 h 117"/>
                <a:gd name="T2" fmla="*/ 81 w 81"/>
                <a:gd name="T3" fmla="*/ 109 h 117"/>
                <a:gd name="T4" fmla="*/ 48 w 81"/>
                <a:gd name="T5" fmla="*/ 0 h 117"/>
                <a:gd name="T6" fmla="*/ 28 w 81"/>
                <a:gd name="T7" fmla="*/ 0 h 117"/>
                <a:gd name="T8" fmla="*/ 0 w 81"/>
                <a:gd name="T9" fmla="*/ 107 h 117"/>
              </a:gdLst>
              <a:ahLst/>
              <a:cxnLst>
                <a:cxn ang="0">
                  <a:pos x="T0" y="T1"/>
                </a:cxn>
                <a:cxn ang="0">
                  <a:pos x="T2" y="T3"/>
                </a:cxn>
                <a:cxn ang="0">
                  <a:pos x="T4" y="T5"/>
                </a:cxn>
                <a:cxn ang="0">
                  <a:pos x="T6" y="T7"/>
                </a:cxn>
                <a:cxn ang="0">
                  <a:pos x="T8" y="T9"/>
                </a:cxn>
              </a:cxnLst>
              <a:rect l="0" t="0" r="r" b="b"/>
              <a:pathLst>
                <a:path w="81" h="117">
                  <a:moveTo>
                    <a:pt x="0" y="107"/>
                  </a:moveTo>
                  <a:cubicBezTo>
                    <a:pt x="0" y="107"/>
                    <a:pt x="39" y="117"/>
                    <a:pt x="81" y="109"/>
                  </a:cubicBezTo>
                  <a:cubicBezTo>
                    <a:pt x="48" y="0"/>
                    <a:pt x="48" y="0"/>
                    <a:pt x="48" y="0"/>
                  </a:cubicBezTo>
                  <a:cubicBezTo>
                    <a:pt x="28" y="0"/>
                    <a:pt x="28" y="0"/>
                    <a:pt x="28" y="0"/>
                  </a:cubicBezTo>
                  <a:cubicBezTo>
                    <a:pt x="0" y="107"/>
                    <a:pt x="0" y="107"/>
                    <a:pt x="0" y="107"/>
                  </a:cubicBezTo>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defTabSz="914292">
                <a:defRPr/>
              </a:pPr>
              <a:endParaRPr lang="en-GB" kern="0">
                <a:solidFill>
                  <a:srgbClr val="5C5C5C"/>
                </a:solidFill>
                <a:latin typeface="Arial" panose="020B0604020202020204" pitchFamily="34" charset="0"/>
                <a:cs typeface="Arial" panose="020B0604020202020204" pitchFamily="34" charset="0"/>
              </a:endParaRPr>
            </a:p>
          </p:txBody>
        </p:sp>
        <p:sp>
          <p:nvSpPr>
            <p:cNvPr id="410" name="Freeform 50"/>
            <p:cNvSpPr>
              <a:spLocks/>
            </p:cNvSpPr>
            <p:nvPr/>
          </p:nvSpPr>
          <p:spPr bwMode="auto">
            <a:xfrm>
              <a:off x="6173424" y="4266641"/>
              <a:ext cx="238332" cy="2588666"/>
            </a:xfrm>
            <a:custGeom>
              <a:avLst/>
              <a:gdLst>
                <a:gd name="T0" fmla="*/ 27 w 150"/>
                <a:gd name="T1" fmla="*/ 0 h 1626"/>
                <a:gd name="T2" fmla="*/ 0 w 150"/>
                <a:gd name="T3" fmla="*/ 1 h 1626"/>
                <a:gd name="T4" fmla="*/ 5 w 150"/>
                <a:gd name="T5" fmla="*/ 1 h 1626"/>
                <a:gd name="T6" fmla="*/ 38 w 150"/>
                <a:gd name="T7" fmla="*/ 110 h 1626"/>
                <a:gd name="T8" fmla="*/ 92 w 150"/>
                <a:gd name="T9" fmla="*/ 282 h 1626"/>
                <a:gd name="T10" fmla="*/ 92 w 150"/>
                <a:gd name="T11" fmla="*/ 284 h 1626"/>
                <a:gd name="T12" fmla="*/ 98 w 150"/>
                <a:gd name="T13" fmla="*/ 299 h 1626"/>
                <a:gd name="T14" fmla="*/ 98 w 150"/>
                <a:gd name="T15" fmla="*/ 1625 h 1626"/>
                <a:gd name="T16" fmla="*/ 36 w 150"/>
                <a:gd name="T17" fmla="*/ 1625 h 1626"/>
                <a:gd name="T18" fmla="*/ 36 w 150"/>
                <a:gd name="T19" fmla="*/ 1626 h 1626"/>
                <a:gd name="T20" fmla="*/ 150 w 150"/>
                <a:gd name="T21" fmla="*/ 1626 h 1626"/>
                <a:gd name="T22" fmla="*/ 135 w 150"/>
                <a:gd name="T23" fmla="*/ 290 h 1626"/>
                <a:gd name="T24" fmla="*/ 27 w 150"/>
                <a:gd name="T25" fmla="*/ 0 h 1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1626">
                  <a:moveTo>
                    <a:pt x="27" y="0"/>
                  </a:moveTo>
                  <a:cubicBezTo>
                    <a:pt x="0" y="1"/>
                    <a:pt x="0" y="1"/>
                    <a:pt x="0" y="1"/>
                  </a:cubicBezTo>
                  <a:cubicBezTo>
                    <a:pt x="5" y="1"/>
                    <a:pt x="5" y="1"/>
                    <a:pt x="5" y="1"/>
                  </a:cubicBezTo>
                  <a:cubicBezTo>
                    <a:pt x="38" y="110"/>
                    <a:pt x="38" y="110"/>
                    <a:pt x="38" y="110"/>
                  </a:cubicBezTo>
                  <a:cubicBezTo>
                    <a:pt x="92" y="282"/>
                    <a:pt x="92" y="282"/>
                    <a:pt x="92" y="282"/>
                  </a:cubicBezTo>
                  <a:cubicBezTo>
                    <a:pt x="92" y="284"/>
                    <a:pt x="92" y="284"/>
                    <a:pt x="92" y="284"/>
                  </a:cubicBezTo>
                  <a:cubicBezTo>
                    <a:pt x="96" y="291"/>
                    <a:pt x="98" y="299"/>
                    <a:pt x="98" y="299"/>
                  </a:cubicBezTo>
                  <a:cubicBezTo>
                    <a:pt x="98" y="1625"/>
                    <a:pt x="98" y="1625"/>
                    <a:pt x="98" y="1625"/>
                  </a:cubicBezTo>
                  <a:cubicBezTo>
                    <a:pt x="36" y="1625"/>
                    <a:pt x="36" y="1625"/>
                    <a:pt x="36" y="1625"/>
                  </a:cubicBezTo>
                  <a:cubicBezTo>
                    <a:pt x="36" y="1626"/>
                    <a:pt x="36" y="1626"/>
                    <a:pt x="36" y="1626"/>
                  </a:cubicBezTo>
                  <a:cubicBezTo>
                    <a:pt x="150" y="1626"/>
                    <a:pt x="150" y="1626"/>
                    <a:pt x="150" y="1626"/>
                  </a:cubicBezTo>
                  <a:cubicBezTo>
                    <a:pt x="135" y="290"/>
                    <a:pt x="135" y="290"/>
                    <a:pt x="135" y="290"/>
                  </a:cubicBezTo>
                  <a:cubicBezTo>
                    <a:pt x="27" y="0"/>
                    <a:pt x="27" y="0"/>
                    <a:pt x="27"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92">
                <a:defRPr/>
              </a:pPr>
              <a:endParaRPr lang="en-GB" kern="0">
                <a:solidFill>
                  <a:srgbClr val="5C5C5C"/>
                </a:solidFill>
                <a:latin typeface="Arial" panose="020B0604020202020204" pitchFamily="34" charset="0"/>
                <a:cs typeface="Arial" panose="020B0604020202020204" pitchFamily="34" charset="0"/>
              </a:endParaRPr>
            </a:p>
          </p:txBody>
        </p:sp>
        <p:sp>
          <p:nvSpPr>
            <p:cNvPr id="411" name="Freeform 51"/>
            <p:cNvSpPr>
              <a:spLocks/>
            </p:cNvSpPr>
            <p:nvPr/>
          </p:nvSpPr>
          <p:spPr bwMode="auto">
            <a:xfrm>
              <a:off x="6161979" y="4441687"/>
              <a:ext cx="157542" cy="298252"/>
            </a:xfrm>
            <a:custGeom>
              <a:avLst/>
              <a:gdLst>
                <a:gd name="T0" fmla="*/ 45 w 99"/>
                <a:gd name="T1" fmla="*/ 0 h 187"/>
                <a:gd name="T2" fmla="*/ 45 w 99"/>
                <a:gd name="T3" fmla="*/ 0 h 187"/>
                <a:gd name="T4" fmla="*/ 11 w 99"/>
                <a:gd name="T5" fmla="*/ 3 h 187"/>
                <a:gd name="T6" fmla="*/ 0 w 99"/>
                <a:gd name="T7" fmla="*/ 3 h 187"/>
                <a:gd name="T8" fmla="*/ 0 w 99"/>
                <a:gd name="T9" fmla="*/ 160 h 187"/>
                <a:gd name="T10" fmla="*/ 3 w 99"/>
                <a:gd name="T11" fmla="*/ 160 h 187"/>
                <a:gd name="T12" fmla="*/ 4 w 99"/>
                <a:gd name="T13" fmla="*/ 160 h 187"/>
                <a:gd name="T14" fmla="*/ 42 w 99"/>
                <a:gd name="T15" fmla="*/ 187 h 187"/>
                <a:gd name="T16" fmla="*/ 72 w 99"/>
                <a:gd name="T17" fmla="*/ 157 h 187"/>
                <a:gd name="T18" fmla="*/ 73 w 99"/>
                <a:gd name="T19" fmla="*/ 157 h 187"/>
                <a:gd name="T20" fmla="*/ 99 w 99"/>
                <a:gd name="T21" fmla="*/ 174 h 187"/>
                <a:gd name="T22" fmla="*/ 99 w 99"/>
                <a:gd name="T23" fmla="*/ 172 h 187"/>
                <a:gd name="T24" fmla="*/ 45 w 99"/>
                <a:gd name="T25"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87">
                  <a:moveTo>
                    <a:pt x="45" y="0"/>
                  </a:moveTo>
                  <a:cubicBezTo>
                    <a:pt x="45" y="0"/>
                    <a:pt x="45" y="0"/>
                    <a:pt x="45" y="0"/>
                  </a:cubicBezTo>
                  <a:cubicBezTo>
                    <a:pt x="33" y="2"/>
                    <a:pt x="21" y="3"/>
                    <a:pt x="11" y="3"/>
                  </a:cubicBezTo>
                  <a:cubicBezTo>
                    <a:pt x="7" y="3"/>
                    <a:pt x="3" y="3"/>
                    <a:pt x="0" y="3"/>
                  </a:cubicBezTo>
                  <a:cubicBezTo>
                    <a:pt x="0" y="160"/>
                    <a:pt x="0" y="160"/>
                    <a:pt x="0" y="160"/>
                  </a:cubicBezTo>
                  <a:cubicBezTo>
                    <a:pt x="1" y="160"/>
                    <a:pt x="2" y="160"/>
                    <a:pt x="3" y="160"/>
                  </a:cubicBezTo>
                  <a:cubicBezTo>
                    <a:pt x="3" y="160"/>
                    <a:pt x="4" y="160"/>
                    <a:pt x="4" y="160"/>
                  </a:cubicBezTo>
                  <a:cubicBezTo>
                    <a:pt x="29" y="160"/>
                    <a:pt x="39" y="178"/>
                    <a:pt x="42" y="187"/>
                  </a:cubicBezTo>
                  <a:cubicBezTo>
                    <a:pt x="44" y="179"/>
                    <a:pt x="50" y="158"/>
                    <a:pt x="72" y="157"/>
                  </a:cubicBezTo>
                  <a:cubicBezTo>
                    <a:pt x="73" y="157"/>
                    <a:pt x="73" y="157"/>
                    <a:pt x="73" y="157"/>
                  </a:cubicBezTo>
                  <a:cubicBezTo>
                    <a:pt x="87" y="157"/>
                    <a:pt x="94" y="166"/>
                    <a:pt x="99" y="174"/>
                  </a:cubicBezTo>
                  <a:cubicBezTo>
                    <a:pt x="99" y="172"/>
                    <a:pt x="99" y="172"/>
                    <a:pt x="99" y="172"/>
                  </a:cubicBezTo>
                  <a:cubicBezTo>
                    <a:pt x="45" y="0"/>
                    <a:pt x="45" y="0"/>
                    <a:pt x="45"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92">
                <a:defRPr/>
              </a:pPr>
              <a:endParaRPr lang="en-GB" kern="0">
                <a:solidFill>
                  <a:srgbClr val="5C5C5C"/>
                </a:solidFill>
                <a:latin typeface="Arial" panose="020B0604020202020204" pitchFamily="34" charset="0"/>
                <a:cs typeface="Arial" panose="020B0604020202020204" pitchFamily="34" charset="0"/>
              </a:endParaRPr>
            </a:p>
          </p:txBody>
        </p:sp>
        <p:sp>
          <p:nvSpPr>
            <p:cNvPr id="412" name="Freeform 52"/>
            <p:cNvSpPr>
              <a:spLocks/>
            </p:cNvSpPr>
            <p:nvPr/>
          </p:nvSpPr>
          <p:spPr bwMode="auto">
            <a:xfrm>
              <a:off x="6161979" y="4696851"/>
              <a:ext cx="68672" cy="2158456"/>
            </a:xfrm>
            <a:custGeom>
              <a:avLst/>
              <a:gdLst>
                <a:gd name="T0" fmla="*/ 4 w 43"/>
                <a:gd name="T1" fmla="*/ 0 h 1356"/>
                <a:gd name="T2" fmla="*/ 3 w 43"/>
                <a:gd name="T3" fmla="*/ 0 h 1356"/>
                <a:gd name="T4" fmla="*/ 0 w 43"/>
                <a:gd name="T5" fmla="*/ 0 h 1356"/>
                <a:gd name="T6" fmla="*/ 0 w 43"/>
                <a:gd name="T7" fmla="*/ 1356 h 1356"/>
                <a:gd name="T8" fmla="*/ 43 w 43"/>
                <a:gd name="T9" fmla="*/ 1356 h 1356"/>
                <a:gd name="T10" fmla="*/ 43 w 43"/>
                <a:gd name="T11" fmla="*/ 1355 h 1356"/>
                <a:gd name="T12" fmla="*/ 42 w 43"/>
                <a:gd name="T13" fmla="*/ 1355 h 1356"/>
                <a:gd name="T14" fmla="*/ 42 w 43"/>
                <a:gd name="T15" fmla="*/ 29 h 1356"/>
                <a:gd name="T16" fmla="*/ 42 w 43"/>
                <a:gd name="T17" fmla="*/ 27 h 1356"/>
                <a:gd name="T18" fmla="*/ 4 w 43"/>
                <a:gd name="T19"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1356">
                  <a:moveTo>
                    <a:pt x="4" y="0"/>
                  </a:moveTo>
                  <a:cubicBezTo>
                    <a:pt x="4" y="0"/>
                    <a:pt x="3" y="0"/>
                    <a:pt x="3" y="0"/>
                  </a:cubicBezTo>
                  <a:cubicBezTo>
                    <a:pt x="2" y="0"/>
                    <a:pt x="1" y="0"/>
                    <a:pt x="0" y="0"/>
                  </a:cubicBezTo>
                  <a:cubicBezTo>
                    <a:pt x="0" y="1356"/>
                    <a:pt x="0" y="1356"/>
                    <a:pt x="0" y="1356"/>
                  </a:cubicBezTo>
                  <a:cubicBezTo>
                    <a:pt x="43" y="1356"/>
                    <a:pt x="43" y="1356"/>
                    <a:pt x="43" y="1356"/>
                  </a:cubicBezTo>
                  <a:cubicBezTo>
                    <a:pt x="43" y="1355"/>
                    <a:pt x="43" y="1355"/>
                    <a:pt x="43" y="1355"/>
                  </a:cubicBezTo>
                  <a:cubicBezTo>
                    <a:pt x="42" y="1355"/>
                    <a:pt x="42" y="1355"/>
                    <a:pt x="42" y="1355"/>
                  </a:cubicBezTo>
                  <a:cubicBezTo>
                    <a:pt x="42" y="29"/>
                    <a:pt x="42" y="29"/>
                    <a:pt x="42" y="29"/>
                  </a:cubicBezTo>
                  <a:cubicBezTo>
                    <a:pt x="42" y="29"/>
                    <a:pt x="42" y="28"/>
                    <a:pt x="42" y="27"/>
                  </a:cubicBezTo>
                  <a:cubicBezTo>
                    <a:pt x="39" y="18"/>
                    <a:pt x="29" y="0"/>
                    <a:pt x="4"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defTabSz="914292">
                <a:defRPr/>
              </a:pPr>
              <a:endParaRPr lang="en-GB" kern="0">
                <a:solidFill>
                  <a:srgbClr val="5C5C5C"/>
                </a:solidFill>
                <a:latin typeface="Arial" panose="020B0604020202020204" pitchFamily="34" charset="0"/>
                <a:cs typeface="Arial" panose="020B0604020202020204" pitchFamily="34" charset="0"/>
              </a:endParaRPr>
            </a:p>
          </p:txBody>
        </p:sp>
        <p:sp>
          <p:nvSpPr>
            <p:cNvPr id="413" name="Freeform 53"/>
            <p:cNvSpPr>
              <a:spLocks/>
            </p:cNvSpPr>
            <p:nvPr/>
          </p:nvSpPr>
          <p:spPr bwMode="auto">
            <a:xfrm>
              <a:off x="6228631" y="4692138"/>
              <a:ext cx="100315" cy="2161149"/>
            </a:xfrm>
            <a:custGeom>
              <a:avLst/>
              <a:gdLst>
                <a:gd name="T0" fmla="*/ 31 w 63"/>
                <a:gd name="T1" fmla="*/ 0 h 1358"/>
                <a:gd name="T2" fmla="*/ 30 w 63"/>
                <a:gd name="T3" fmla="*/ 0 h 1358"/>
                <a:gd name="T4" fmla="*/ 0 w 63"/>
                <a:gd name="T5" fmla="*/ 30 h 1358"/>
                <a:gd name="T6" fmla="*/ 0 w 63"/>
                <a:gd name="T7" fmla="*/ 32 h 1358"/>
                <a:gd name="T8" fmla="*/ 0 w 63"/>
                <a:gd name="T9" fmla="*/ 1358 h 1358"/>
                <a:gd name="T10" fmla="*/ 1 w 63"/>
                <a:gd name="T11" fmla="*/ 1358 h 1358"/>
                <a:gd name="T12" fmla="*/ 63 w 63"/>
                <a:gd name="T13" fmla="*/ 1358 h 1358"/>
                <a:gd name="T14" fmla="*/ 63 w 63"/>
                <a:gd name="T15" fmla="*/ 32 h 1358"/>
                <a:gd name="T16" fmla="*/ 57 w 63"/>
                <a:gd name="T17" fmla="*/ 17 h 1358"/>
                <a:gd name="T18" fmla="*/ 31 w 63"/>
                <a:gd name="T19" fmla="*/ 0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358">
                  <a:moveTo>
                    <a:pt x="31" y="0"/>
                  </a:moveTo>
                  <a:cubicBezTo>
                    <a:pt x="31" y="0"/>
                    <a:pt x="31" y="0"/>
                    <a:pt x="30" y="0"/>
                  </a:cubicBezTo>
                  <a:cubicBezTo>
                    <a:pt x="8" y="1"/>
                    <a:pt x="2" y="22"/>
                    <a:pt x="0" y="30"/>
                  </a:cubicBezTo>
                  <a:cubicBezTo>
                    <a:pt x="0" y="31"/>
                    <a:pt x="0" y="32"/>
                    <a:pt x="0" y="32"/>
                  </a:cubicBezTo>
                  <a:cubicBezTo>
                    <a:pt x="0" y="1358"/>
                    <a:pt x="0" y="1358"/>
                    <a:pt x="0" y="1358"/>
                  </a:cubicBezTo>
                  <a:cubicBezTo>
                    <a:pt x="1" y="1358"/>
                    <a:pt x="1" y="1358"/>
                    <a:pt x="1" y="1358"/>
                  </a:cubicBezTo>
                  <a:cubicBezTo>
                    <a:pt x="63" y="1358"/>
                    <a:pt x="63" y="1358"/>
                    <a:pt x="63" y="1358"/>
                  </a:cubicBezTo>
                  <a:cubicBezTo>
                    <a:pt x="63" y="32"/>
                    <a:pt x="63" y="32"/>
                    <a:pt x="63" y="32"/>
                  </a:cubicBezTo>
                  <a:cubicBezTo>
                    <a:pt x="63" y="32"/>
                    <a:pt x="61" y="24"/>
                    <a:pt x="57" y="17"/>
                  </a:cubicBezTo>
                  <a:cubicBezTo>
                    <a:pt x="52" y="9"/>
                    <a:pt x="45" y="0"/>
                    <a:pt x="31"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defTabSz="914292">
                <a:defRPr/>
              </a:pPr>
              <a:endParaRPr lang="en-GB" kern="0">
                <a:solidFill>
                  <a:srgbClr val="5C5C5C"/>
                </a:solidFill>
                <a:latin typeface="Arial" panose="020B0604020202020204" pitchFamily="34" charset="0"/>
                <a:cs typeface="Arial" panose="020B0604020202020204" pitchFamily="34" charset="0"/>
              </a:endParaRPr>
            </a:p>
          </p:txBody>
        </p:sp>
        <p:sp>
          <p:nvSpPr>
            <p:cNvPr id="414" name="Freeform 54"/>
            <p:cNvSpPr>
              <a:spLocks/>
            </p:cNvSpPr>
            <p:nvPr/>
          </p:nvSpPr>
          <p:spPr bwMode="auto">
            <a:xfrm>
              <a:off x="6161979" y="4268661"/>
              <a:ext cx="72038" cy="178413"/>
            </a:xfrm>
            <a:custGeom>
              <a:avLst/>
              <a:gdLst>
                <a:gd name="T0" fmla="*/ 12 w 45"/>
                <a:gd name="T1" fmla="*/ 0 h 112"/>
                <a:gd name="T2" fmla="*/ 7 w 45"/>
                <a:gd name="T3" fmla="*/ 0 h 112"/>
                <a:gd name="T4" fmla="*/ 0 w 45"/>
                <a:gd name="T5" fmla="*/ 0 h 112"/>
                <a:gd name="T6" fmla="*/ 0 w 45"/>
                <a:gd name="T7" fmla="*/ 112 h 112"/>
                <a:gd name="T8" fmla="*/ 11 w 45"/>
                <a:gd name="T9" fmla="*/ 112 h 112"/>
                <a:gd name="T10" fmla="*/ 45 w 45"/>
                <a:gd name="T11" fmla="*/ 109 h 112"/>
                <a:gd name="T12" fmla="*/ 45 w 45"/>
                <a:gd name="T13" fmla="*/ 109 h 112"/>
                <a:gd name="T14" fmla="*/ 12 w 45"/>
                <a:gd name="T15" fmla="*/ 0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112">
                  <a:moveTo>
                    <a:pt x="12" y="0"/>
                  </a:moveTo>
                  <a:cubicBezTo>
                    <a:pt x="7" y="0"/>
                    <a:pt x="7" y="0"/>
                    <a:pt x="7" y="0"/>
                  </a:cubicBezTo>
                  <a:cubicBezTo>
                    <a:pt x="0" y="0"/>
                    <a:pt x="0" y="0"/>
                    <a:pt x="0" y="0"/>
                  </a:cubicBezTo>
                  <a:cubicBezTo>
                    <a:pt x="0" y="112"/>
                    <a:pt x="0" y="112"/>
                    <a:pt x="0" y="112"/>
                  </a:cubicBezTo>
                  <a:cubicBezTo>
                    <a:pt x="3" y="112"/>
                    <a:pt x="7" y="112"/>
                    <a:pt x="11" y="112"/>
                  </a:cubicBezTo>
                  <a:cubicBezTo>
                    <a:pt x="21" y="112"/>
                    <a:pt x="33" y="111"/>
                    <a:pt x="45" y="109"/>
                  </a:cubicBezTo>
                  <a:cubicBezTo>
                    <a:pt x="45" y="109"/>
                    <a:pt x="45" y="109"/>
                    <a:pt x="45" y="109"/>
                  </a:cubicBezTo>
                  <a:cubicBezTo>
                    <a:pt x="12" y="0"/>
                    <a:pt x="12" y="0"/>
                    <a:pt x="12"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defTabSz="914292">
                <a:defRPr/>
              </a:pPr>
              <a:endParaRPr lang="en-GB" kern="0">
                <a:solidFill>
                  <a:srgbClr val="5C5C5C"/>
                </a:solidFill>
                <a:latin typeface="Arial" panose="020B0604020202020204" pitchFamily="34" charset="0"/>
                <a:cs typeface="Arial" panose="020B0604020202020204" pitchFamily="34" charset="0"/>
              </a:endParaRPr>
            </a:p>
          </p:txBody>
        </p:sp>
      </p:grpSp>
      <p:grpSp>
        <p:nvGrpSpPr>
          <p:cNvPr id="415" name="Group 6"/>
          <p:cNvGrpSpPr/>
          <p:nvPr/>
        </p:nvGrpSpPr>
        <p:grpSpPr>
          <a:xfrm rot="10800000">
            <a:off x="698372" y="-195392"/>
            <a:ext cx="409447" cy="2887591"/>
            <a:chOff x="6480429" y="3713225"/>
            <a:chExt cx="409339" cy="3142082"/>
          </a:xfrm>
        </p:grpSpPr>
        <p:sp>
          <p:nvSpPr>
            <p:cNvPr id="416" name="Freeform 5"/>
            <p:cNvSpPr>
              <a:spLocks/>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92">
                <a:defRPr/>
              </a:pPr>
              <a:endParaRPr lang="en-GB" kern="0">
                <a:solidFill>
                  <a:srgbClr val="5C5C5C"/>
                </a:solidFill>
                <a:latin typeface="Arial" panose="020B0604020202020204" pitchFamily="34" charset="0"/>
                <a:cs typeface="Arial" panose="020B0604020202020204" pitchFamily="34" charset="0"/>
              </a:endParaRPr>
            </a:p>
          </p:txBody>
        </p:sp>
        <p:sp>
          <p:nvSpPr>
            <p:cNvPr id="417" name="Freeform 6"/>
            <p:cNvSpPr>
              <a:spLocks/>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92">
                <a:defRPr/>
              </a:pPr>
              <a:endParaRPr lang="en-GB" kern="0">
                <a:solidFill>
                  <a:srgbClr val="5C5C5C"/>
                </a:solidFill>
                <a:latin typeface="Arial" panose="020B0604020202020204" pitchFamily="34" charset="0"/>
                <a:cs typeface="Arial" panose="020B0604020202020204" pitchFamily="34" charset="0"/>
              </a:endParaRPr>
            </a:p>
          </p:txBody>
        </p:sp>
        <p:sp>
          <p:nvSpPr>
            <p:cNvPr id="418" name="Freeform 7"/>
            <p:cNvSpPr>
              <a:spLocks/>
            </p:cNvSpPr>
            <p:nvPr/>
          </p:nvSpPr>
          <p:spPr bwMode="auto">
            <a:xfrm>
              <a:off x="6579397" y="4144108"/>
              <a:ext cx="125899" cy="2711199"/>
            </a:xfrm>
            <a:custGeom>
              <a:avLst/>
              <a:gdLst>
                <a:gd name="T0" fmla="*/ 79 w 79"/>
                <a:gd name="T1" fmla="*/ 1703 h 1703"/>
                <a:gd name="T2" fmla="*/ 0 w 79"/>
                <a:gd name="T3" fmla="*/ 1703 h 1703"/>
                <a:gd name="T4" fmla="*/ 0 w 79"/>
                <a:gd name="T5" fmla="*/ 33 h 1703"/>
                <a:gd name="T6" fmla="*/ 38 w 79"/>
                <a:gd name="T7" fmla="*/ 1 h 1703"/>
                <a:gd name="T8" fmla="*/ 79 w 79"/>
                <a:gd name="T9" fmla="*/ 33 h 1703"/>
                <a:gd name="T10" fmla="*/ 79 w 79"/>
                <a:gd name="T11" fmla="*/ 1703 h 1703"/>
              </a:gdLst>
              <a:ahLst/>
              <a:cxnLst>
                <a:cxn ang="0">
                  <a:pos x="T0" y="T1"/>
                </a:cxn>
                <a:cxn ang="0">
                  <a:pos x="T2" y="T3"/>
                </a:cxn>
                <a:cxn ang="0">
                  <a:pos x="T4" y="T5"/>
                </a:cxn>
                <a:cxn ang="0">
                  <a:pos x="T6" y="T7"/>
                </a:cxn>
                <a:cxn ang="0">
                  <a:pos x="T8" y="T9"/>
                </a:cxn>
                <a:cxn ang="0">
                  <a:pos x="T10" y="T11"/>
                </a:cxn>
              </a:cxnLst>
              <a:rect l="0" t="0" r="r" b="b"/>
              <a:pathLst>
                <a:path w="79" h="1703">
                  <a:moveTo>
                    <a:pt x="79" y="1703"/>
                  </a:moveTo>
                  <a:cubicBezTo>
                    <a:pt x="0" y="1703"/>
                    <a:pt x="0" y="1703"/>
                    <a:pt x="0" y="1703"/>
                  </a:cubicBezTo>
                  <a:cubicBezTo>
                    <a:pt x="0" y="33"/>
                    <a:pt x="0" y="33"/>
                    <a:pt x="0" y="33"/>
                  </a:cubicBezTo>
                  <a:cubicBezTo>
                    <a:pt x="0" y="33"/>
                    <a:pt x="5" y="2"/>
                    <a:pt x="38" y="1"/>
                  </a:cubicBezTo>
                  <a:cubicBezTo>
                    <a:pt x="72" y="0"/>
                    <a:pt x="79" y="33"/>
                    <a:pt x="79" y="33"/>
                  </a:cubicBezTo>
                  <a:cubicBezTo>
                    <a:pt x="79" y="1703"/>
                    <a:pt x="79" y="1703"/>
                    <a:pt x="79" y="1703"/>
                  </a:cubicBezTo>
                </a:path>
              </a:pathLst>
            </a:custGeom>
            <a:solidFill>
              <a:srgbClr val="E23761">
                <a:lumMod val="60000"/>
                <a:lumOff val="40000"/>
              </a:srgbClr>
            </a:solidFill>
            <a:ln>
              <a:noFill/>
            </a:ln>
          </p:spPr>
          <p:txBody>
            <a:bodyPr vert="horz" wrap="square" lIns="91440" tIns="45720" rIns="91440" bIns="45720" numCol="1" anchor="t" anchorCtr="0" compatLnSpc="1">
              <a:prstTxWarp prst="textNoShape">
                <a:avLst/>
              </a:prstTxWarp>
            </a:bodyPr>
            <a:lstStyle/>
            <a:p>
              <a:pPr defTabSz="914292">
                <a:defRPr/>
              </a:pPr>
              <a:endParaRPr lang="en-GB" kern="0">
                <a:solidFill>
                  <a:srgbClr val="5C5C5C"/>
                </a:solidFill>
                <a:latin typeface="Arial" panose="020B0604020202020204" pitchFamily="34" charset="0"/>
                <a:cs typeface="Arial" panose="020B0604020202020204" pitchFamily="34" charset="0"/>
              </a:endParaRPr>
            </a:p>
          </p:txBody>
        </p:sp>
        <p:sp>
          <p:nvSpPr>
            <p:cNvPr id="419" name="Freeform 8"/>
            <p:cNvSpPr>
              <a:spLocks/>
            </p:cNvSpPr>
            <p:nvPr/>
          </p:nvSpPr>
          <p:spPr bwMode="auto">
            <a:xfrm>
              <a:off x="6701930"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cubicBezTo>
                    <a:pt x="63" y="1704"/>
                    <a:pt x="63" y="1704"/>
                    <a:pt x="63" y="1704"/>
                  </a:cubicBezTo>
                </a:path>
              </a:pathLst>
            </a:custGeom>
            <a:solidFill>
              <a:srgbClr val="3DCE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92">
                <a:defRPr/>
              </a:pPr>
              <a:endParaRPr lang="en-GB" kern="0">
                <a:solidFill>
                  <a:srgbClr val="5C5C5C"/>
                </a:solidFill>
                <a:latin typeface="Arial" panose="020B0604020202020204" pitchFamily="34" charset="0"/>
                <a:cs typeface="Arial" panose="020B0604020202020204" pitchFamily="34" charset="0"/>
              </a:endParaRPr>
            </a:p>
          </p:txBody>
        </p:sp>
        <p:sp>
          <p:nvSpPr>
            <p:cNvPr id="420" name="Freeform 9"/>
            <p:cNvSpPr>
              <a:spLocks/>
            </p:cNvSpPr>
            <p:nvPr/>
          </p:nvSpPr>
          <p:spPr bwMode="auto">
            <a:xfrm>
              <a:off x="6480429"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lnTo>
                    <a:pt x="63" y="1704"/>
                  </a:lnTo>
                  <a:close/>
                </a:path>
              </a:pathLst>
            </a:custGeom>
            <a:solidFill>
              <a:srgbClr val="E23761">
                <a:lumMod val="60000"/>
                <a:lumOff val="40000"/>
              </a:srgbClr>
            </a:solidFill>
            <a:ln>
              <a:noFill/>
            </a:ln>
          </p:spPr>
          <p:txBody>
            <a:bodyPr vert="horz" wrap="square" lIns="91440" tIns="45720" rIns="91440" bIns="45720" numCol="1" anchor="t" anchorCtr="0" compatLnSpc="1">
              <a:prstTxWarp prst="textNoShape">
                <a:avLst/>
              </a:prstTxWarp>
            </a:bodyPr>
            <a:lstStyle/>
            <a:p>
              <a:pPr defTabSz="914292">
                <a:defRPr/>
              </a:pPr>
              <a:endParaRPr lang="en-GB" kern="0">
                <a:solidFill>
                  <a:srgbClr val="5C5C5C"/>
                </a:solidFill>
                <a:latin typeface="Arial" panose="020B0604020202020204" pitchFamily="34" charset="0"/>
                <a:cs typeface="Arial" panose="020B0604020202020204" pitchFamily="34" charset="0"/>
              </a:endParaRPr>
            </a:p>
          </p:txBody>
        </p:sp>
        <p:sp>
          <p:nvSpPr>
            <p:cNvPr id="421" name="Freeform 10"/>
            <p:cNvSpPr>
              <a:spLocks/>
            </p:cNvSpPr>
            <p:nvPr/>
          </p:nvSpPr>
          <p:spPr bwMode="auto">
            <a:xfrm>
              <a:off x="6576031" y="3714572"/>
              <a:ext cx="131958" cy="191204"/>
            </a:xfrm>
            <a:custGeom>
              <a:avLst/>
              <a:gdLst>
                <a:gd name="T0" fmla="*/ 0 w 83"/>
                <a:gd name="T1" fmla="*/ 111 h 120"/>
                <a:gd name="T2" fmla="*/ 83 w 83"/>
                <a:gd name="T3" fmla="*/ 113 h 120"/>
                <a:gd name="T4" fmla="*/ 50 w 83"/>
                <a:gd name="T5" fmla="*/ 0 h 120"/>
                <a:gd name="T6" fmla="*/ 29 w 83"/>
                <a:gd name="T7" fmla="*/ 0 h 120"/>
                <a:gd name="T8" fmla="*/ 0 w 83"/>
                <a:gd name="T9" fmla="*/ 111 h 120"/>
              </a:gdLst>
              <a:ahLst/>
              <a:cxnLst>
                <a:cxn ang="0">
                  <a:pos x="T0" y="T1"/>
                </a:cxn>
                <a:cxn ang="0">
                  <a:pos x="T2" y="T3"/>
                </a:cxn>
                <a:cxn ang="0">
                  <a:pos x="T4" y="T5"/>
                </a:cxn>
                <a:cxn ang="0">
                  <a:pos x="T6" y="T7"/>
                </a:cxn>
                <a:cxn ang="0">
                  <a:pos x="T8" y="T9"/>
                </a:cxn>
              </a:cxnLst>
              <a:rect l="0" t="0" r="r" b="b"/>
              <a:pathLst>
                <a:path w="83" h="120">
                  <a:moveTo>
                    <a:pt x="0" y="111"/>
                  </a:moveTo>
                  <a:cubicBezTo>
                    <a:pt x="0" y="111"/>
                    <a:pt x="40" y="120"/>
                    <a:pt x="83" y="113"/>
                  </a:cubicBezTo>
                  <a:cubicBezTo>
                    <a:pt x="50" y="0"/>
                    <a:pt x="50" y="0"/>
                    <a:pt x="50" y="0"/>
                  </a:cubicBezTo>
                  <a:cubicBezTo>
                    <a:pt x="29" y="0"/>
                    <a:pt x="29" y="0"/>
                    <a:pt x="29" y="0"/>
                  </a:cubicBezTo>
                  <a:cubicBezTo>
                    <a:pt x="0" y="111"/>
                    <a:pt x="0" y="111"/>
                    <a:pt x="0" y="111"/>
                  </a:cubicBezTo>
                </a:path>
              </a:pathLst>
            </a:custGeom>
            <a:solidFill>
              <a:srgbClr val="E23761">
                <a:lumMod val="60000"/>
                <a:lumOff val="40000"/>
              </a:srgbClr>
            </a:solidFill>
            <a:ln>
              <a:noFill/>
            </a:ln>
          </p:spPr>
          <p:txBody>
            <a:bodyPr vert="horz" wrap="square" lIns="91440" tIns="45720" rIns="91440" bIns="45720" numCol="1" anchor="t" anchorCtr="0" compatLnSpc="1">
              <a:prstTxWarp prst="textNoShape">
                <a:avLst/>
              </a:prstTxWarp>
            </a:bodyPr>
            <a:lstStyle/>
            <a:p>
              <a:pPr defTabSz="914292">
                <a:defRPr/>
              </a:pPr>
              <a:endParaRPr lang="en-GB" kern="0">
                <a:solidFill>
                  <a:srgbClr val="5C5C5C"/>
                </a:solidFill>
                <a:latin typeface="Arial" panose="020B0604020202020204" pitchFamily="34" charset="0"/>
                <a:cs typeface="Arial" panose="020B0604020202020204" pitchFamily="34" charset="0"/>
              </a:endParaRPr>
            </a:p>
          </p:txBody>
        </p:sp>
        <p:sp>
          <p:nvSpPr>
            <p:cNvPr id="422" name="Freeform 55"/>
            <p:cNvSpPr>
              <a:spLocks/>
            </p:cNvSpPr>
            <p:nvPr/>
          </p:nvSpPr>
          <p:spPr bwMode="auto">
            <a:xfrm>
              <a:off x="6655475" y="3713225"/>
              <a:ext cx="234293" cy="3142082"/>
            </a:xfrm>
            <a:custGeom>
              <a:avLst/>
              <a:gdLst>
                <a:gd name="T0" fmla="*/ 24 w 147"/>
                <a:gd name="T1" fmla="*/ 0 h 1974"/>
                <a:gd name="T2" fmla="*/ 0 w 147"/>
                <a:gd name="T3" fmla="*/ 1 h 1974"/>
                <a:gd name="T4" fmla="*/ 33 w 147"/>
                <a:gd name="T5" fmla="*/ 114 h 1974"/>
                <a:gd name="T6" fmla="*/ 33 w 147"/>
                <a:gd name="T7" fmla="*/ 114 h 1974"/>
                <a:gd name="T8" fmla="*/ 87 w 147"/>
                <a:gd name="T9" fmla="*/ 284 h 1974"/>
                <a:gd name="T10" fmla="*/ 86 w 147"/>
                <a:gd name="T11" fmla="*/ 286 h 1974"/>
                <a:gd name="T12" fmla="*/ 92 w 147"/>
                <a:gd name="T13" fmla="*/ 302 h 1974"/>
                <a:gd name="T14" fmla="*/ 92 w 147"/>
                <a:gd name="T15" fmla="*/ 1973 h 1974"/>
                <a:gd name="T16" fmla="*/ 31 w 147"/>
                <a:gd name="T17" fmla="*/ 1973 h 1974"/>
                <a:gd name="T18" fmla="*/ 31 w 147"/>
                <a:gd name="T19" fmla="*/ 1974 h 1974"/>
                <a:gd name="T20" fmla="*/ 147 w 147"/>
                <a:gd name="T21" fmla="*/ 1974 h 1974"/>
                <a:gd name="T22" fmla="*/ 132 w 147"/>
                <a:gd name="T23" fmla="*/ 290 h 1974"/>
                <a:gd name="T24" fmla="*/ 24 w 147"/>
                <a:gd name="T25" fmla="*/ 0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7" h="1974">
                  <a:moveTo>
                    <a:pt x="24" y="0"/>
                  </a:moveTo>
                  <a:cubicBezTo>
                    <a:pt x="0" y="1"/>
                    <a:pt x="0" y="1"/>
                    <a:pt x="0" y="1"/>
                  </a:cubicBezTo>
                  <a:cubicBezTo>
                    <a:pt x="33" y="114"/>
                    <a:pt x="33" y="114"/>
                    <a:pt x="33" y="114"/>
                  </a:cubicBezTo>
                  <a:cubicBezTo>
                    <a:pt x="33" y="114"/>
                    <a:pt x="33" y="114"/>
                    <a:pt x="33" y="114"/>
                  </a:cubicBezTo>
                  <a:cubicBezTo>
                    <a:pt x="87" y="284"/>
                    <a:pt x="87" y="284"/>
                    <a:pt x="87" y="284"/>
                  </a:cubicBezTo>
                  <a:cubicBezTo>
                    <a:pt x="86" y="286"/>
                    <a:pt x="86" y="286"/>
                    <a:pt x="86" y="286"/>
                  </a:cubicBezTo>
                  <a:cubicBezTo>
                    <a:pt x="91" y="294"/>
                    <a:pt x="92" y="302"/>
                    <a:pt x="92" y="302"/>
                  </a:cubicBezTo>
                  <a:cubicBezTo>
                    <a:pt x="92" y="1973"/>
                    <a:pt x="92" y="1973"/>
                    <a:pt x="92" y="1973"/>
                  </a:cubicBezTo>
                  <a:cubicBezTo>
                    <a:pt x="31" y="1973"/>
                    <a:pt x="31" y="1973"/>
                    <a:pt x="31" y="1973"/>
                  </a:cubicBezTo>
                  <a:cubicBezTo>
                    <a:pt x="31" y="1974"/>
                    <a:pt x="31" y="1974"/>
                    <a:pt x="31" y="1974"/>
                  </a:cubicBezTo>
                  <a:cubicBezTo>
                    <a:pt x="147" y="1974"/>
                    <a:pt x="147" y="1974"/>
                    <a:pt x="147" y="1974"/>
                  </a:cubicBezTo>
                  <a:cubicBezTo>
                    <a:pt x="132" y="290"/>
                    <a:pt x="132" y="290"/>
                    <a:pt x="132" y="290"/>
                  </a:cubicBezTo>
                  <a:cubicBezTo>
                    <a:pt x="24" y="0"/>
                    <a:pt x="24" y="0"/>
                    <a:pt x="2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92">
                <a:defRPr/>
              </a:pPr>
              <a:endParaRPr lang="en-GB" kern="0">
                <a:solidFill>
                  <a:srgbClr val="5C5C5C"/>
                </a:solidFill>
                <a:latin typeface="Arial" panose="020B0604020202020204" pitchFamily="34" charset="0"/>
                <a:cs typeface="Arial" panose="020B0604020202020204" pitchFamily="34" charset="0"/>
              </a:endParaRPr>
            </a:p>
          </p:txBody>
        </p:sp>
        <p:sp>
          <p:nvSpPr>
            <p:cNvPr id="423" name="Freeform 56"/>
            <p:cNvSpPr>
              <a:spLocks/>
            </p:cNvSpPr>
            <p:nvPr/>
          </p:nvSpPr>
          <p:spPr bwMode="auto">
            <a:xfrm>
              <a:off x="6639990" y="3894331"/>
              <a:ext cx="154175" cy="294886"/>
            </a:xfrm>
            <a:custGeom>
              <a:avLst/>
              <a:gdLst>
                <a:gd name="T0" fmla="*/ 43 w 97"/>
                <a:gd name="T1" fmla="*/ 0 h 185"/>
                <a:gd name="T2" fmla="*/ 8 w 97"/>
                <a:gd name="T3" fmla="*/ 3 h 185"/>
                <a:gd name="T4" fmla="*/ 0 w 97"/>
                <a:gd name="T5" fmla="*/ 3 h 185"/>
                <a:gd name="T6" fmla="*/ 0 w 97"/>
                <a:gd name="T7" fmla="*/ 158 h 185"/>
                <a:gd name="T8" fmla="*/ 0 w 97"/>
                <a:gd name="T9" fmla="*/ 158 h 185"/>
                <a:gd name="T10" fmla="*/ 1 w 97"/>
                <a:gd name="T11" fmla="*/ 158 h 185"/>
                <a:gd name="T12" fmla="*/ 39 w 97"/>
                <a:gd name="T13" fmla="*/ 185 h 185"/>
                <a:gd name="T14" fmla="*/ 70 w 97"/>
                <a:gd name="T15" fmla="*/ 156 h 185"/>
                <a:gd name="T16" fmla="*/ 71 w 97"/>
                <a:gd name="T17" fmla="*/ 156 h 185"/>
                <a:gd name="T18" fmla="*/ 96 w 97"/>
                <a:gd name="T19" fmla="*/ 172 h 185"/>
                <a:gd name="T20" fmla="*/ 97 w 97"/>
                <a:gd name="T21" fmla="*/ 170 h 185"/>
                <a:gd name="T22" fmla="*/ 43 w 97"/>
                <a:gd name="T23"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7" h="185">
                  <a:moveTo>
                    <a:pt x="43" y="0"/>
                  </a:moveTo>
                  <a:cubicBezTo>
                    <a:pt x="31" y="2"/>
                    <a:pt x="19" y="3"/>
                    <a:pt x="8" y="3"/>
                  </a:cubicBezTo>
                  <a:cubicBezTo>
                    <a:pt x="5" y="3"/>
                    <a:pt x="3" y="3"/>
                    <a:pt x="0" y="3"/>
                  </a:cubicBezTo>
                  <a:cubicBezTo>
                    <a:pt x="0" y="158"/>
                    <a:pt x="0" y="158"/>
                    <a:pt x="0" y="158"/>
                  </a:cubicBezTo>
                  <a:cubicBezTo>
                    <a:pt x="0" y="158"/>
                    <a:pt x="0" y="158"/>
                    <a:pt x="0" y="158"/>
                  </a:cubicBezTo>
                  <a:cubicBezTo>
                    <a:pt x="1" y="158"/>
                    <a:pt x="1" y="158"/>
                    <a:pt x="1" y="158"/>
                  </a:cubicBezTo>
                  <a:cubicBezTo>
                    <a:pt x="26" y="158"/>
                    <a:pt x="36" y="176"/>
                    <a:pt x="39" y="185"/>
                  </a:cubicBezTo>
                  <a:cubicBezTo>
                    <a:pt x="41" y="178"/>
                    <a:pt x="47" y="156"/>
                    <a:pt x="70" y="156"/>
                  </a:cubicBezTo>
                  <a:cubicBezTo>
                    <a:pt x="70" y="156"/>
                    <a:pt x="70" y="156"/>
                    <a:pt x="71" y="156"/>
                  </a:cubicBezTo>
                  <a:cubicBezTo>
                    <a:pt x="84" y="156"/>
                    <a:pt x="92" y="164"/>
                    <a:pt x="96" y="172"/>
                  </a:cubicBezTo>
                  <a:cubicBezTo>
                    <a:pt x="97" y="170"/>
                    <a:pt x="97" y="170"/>
                    <a:pt x="97" y="170"/>
                  </a:cubicBezTo>
                  <a:cubicBezTo>
                    <a:pt x="43" y="0"/>
                    <a:pt x="43" y="0"/>
                    <a:pt x="43"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92">
                <a:defRPr/>
              </a:pPr>
              <a:endParaRPr lang="en-GB" kern="0">
                <a:solidFill>
                  <a:srgbClr val="5C5C5C"/>
                </a:solidFill>
                <a:latin typeface="Arial" panose="020B0604020202020204" pitchFamily="34" charset="0"/>
                <a:cs typeface="Arial" panose="020B0604020202020204" pitchFamily="34" charset="0"/>
              </a:endParaRPr>
            </a:p>
          </p:txBody>
        </p:sp>
        <p:sp>
          <p:nvSpPr>
            <p:cNvPr id="424" name="Freeform 57"/>
            <p:cNvSpPr>
              <a:spLocks/>
            </p:cNvSpPr>
            <p:nvPr/>
          </p:nvSpPr>
          <p:spPr bwMode="auto">
            <a:xfrm>
              <a:off x="6639990" y="4146128"/>
              <a:ext cx="65306" cy="2709179"/>
            </a:xfrm>
            <a:custGeom>
              <a:avLst/>
              <a:gdLst>
                <a:gd name="T0" fmla="*/ 1 w 41"/>
                <a:gd name="T1" fmla="*/ 0 h 1702"/>
                <a:gd name="T2" fmla="*/ 0 w 41"/>
                <a:gd name="T3" fmla="*/ 0 h 1702"/>
                <a:gd name="T4" fmla="*/ 0 w 41"/>
                <a:gd name="T5" fmla="*/ 0 h 1702"/>
                <a:gd name="T6" fmla="*/ 0 w 41"/>
                <a:gd name="T7" fmla="*/ 1702 h 1702"/>
                <a:gd name="T8" fmla="*/ 41 w 41"/>
                <a:gd name="T9" fmla="*/ 1702 h 1702"/>
                <a:gd name="T10" fmla="*/ 41 w 41"/>
                <a:gd name="T11" fmla="*/ 1701 h 1702"/>
                <a:gd name="T12" fmla="*/ 39 w 41"/>
                <a:gd name="T13" fmla="*/ 1701 h 1702"/>
                <a:gd name="T14" fmla="*/ 39 w 41"/>
                <a:gd name="T15" fmla="*/ 30 h 1702"/>
                <a:gd name="T16" fmla="*/ 39 w 41"/>
                <a:gd name="T17" fmla="*/ 27 h 1702"/>
                <a:gd name="T18" fmla="*/ 1 w 41"/>
                <a:gd name="T19" fmla="*/ 0 h 1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1702">
                  <a:moveTo>
                    <a:pt x="1" y="0"/>
                  </a:moveTo>
                  <a:cubicBezTo>
                    <a:pt x="1" y="0"/>
                    <a:pt x="1" y="0"/>
                    <a:pt x="0" y="0"/>
                  </a:cubicBezTo>
                  <a:cubicBezTo>
                    <a:pt x="0" y="0"/>
                    <a:pt x="0" y="0"/>
                    <a:pt x="0" y="0"/>
                  </a:cubicBezTo>
                  <a:cubicBezTo>
                    <a:pt x="0" y="1702"/>
                    <a:pt x="0" y="1702"/>
                    <a:pt x="0" y="1702"/>
                  </a:cubicBezTo>
                  <a:cubicBezTo>
                    <a:pt x="41" y="1702"/>
                    <a:pt x="41" y="1702"/>
                    <a:pt x="41" y="1702"/>
                  </a:cubicBezTo>
                  <a:cubicBezTo>
                    <a:pt x="41" y="1701"/>
                    <a:pt x="41" y="1701"/>
                    <a:pt x="41" y="1701"/>
                  </a:cubicBezTo>
                  <a:cubicBezTo>
                    <a:pt x="39" y="1701"/>
                    <a:pt x="39" y="1701"/>
                    <a:pt x="39" y="1701"/>
                  </a:cubicBezTo>
                  <a:cubicBezTo>
                    <a:pt x="39" y="30"/>
                    <a:pt x="39" y="30"/>
                    <a:pt x="39" y="30"/>
                  </a:cubicBezTo>
                  <a:cubicBezTo>
                    <a:pt x="39" y="30"/>
                    <a:pt x="39" y="29"/>
                    <a:pt x="39" y="27"/>
                  </a:cubicBezTo>
                  <a:cubicBezTo>
                    <a:pt x="36" y="18"/>
                    <a:pt x="26" y="0"/>
                    <a:pt x="1" y="0"/>
                  </a:cubicBezTo>
                </a:path>
              </a:pathLst>
            </a:custGeom>
            <a:solidFill>
              <a:srgbClr val="E23761"/>
            </a:solidFill>
            <a:ln>
              <a:noFill/>
            </a:ln>
          </p:spPr>
          <p:txBody>
            <a:bodyPr vert="horz" wrap="square" lIns="91440" tIns="45720" rIns="91440" bIns="45720" numCol="1" anchor="t" anchorCtr="0" compatLnSpc="1">
              <a:prstTxWarp prst="textNoShape">
                <a:avLst/>
              </a:prstTxWarp>
            </a:bodyPr>
            <a:lstStyle/>
            <a:p>
              <a:pPr defTabSz="914292">
                <a:defRPr/>
              </a:pPr>
              <a:endParaRPr lang="en-GB" kern="0">
                <a:solidFill>
                  <a:srgbClr val="5C5C5C"/>
                </a:solidFill>
                <a:latin typeface="Arial" panose="020B0604020202020204" pitchFamily="34" charset="0"/>
                <a:cs typeface="Arial" panose="020B0604020202020204" pitchFamily="34" charset="0"/>
              </a:endParaRPr>
            </a:p>
          </p:txBody>
        </p:sp>
        <p:sp>
          <p:nvSpPr>
            <p:cNvPr id="425" name="Freeform 58"/>
            <p:cNvSpPr>
              <a:spLocks/>
            </p:cNvSpPr>
            <p:nvPr/>
          </p:nvSpPr>
          <p:spPr bwMode="auto">
            <a:xfrm>
              <a:off x="6701930" y="4142762"/>
              <a:ext cx="100315" cy="2710525"/>
            </a:xfrm>
            <a:custGeom>
              <a:avLst/>
              <a:gdLst>
                <a:gd name="T0" fmla="*/ 32 w 63"/>
                <a:gd name="T1" fmla="*/ 0 h 1703"/>
                <a:gd name="T2" fmla="*/ 31 w 63"/>
                <a:gd name="T3" fmla="*/ 0 h 1703"/>
                <a:gd name="T4" fmla="*/ 0 w 63"/>
                <a:gd name="T5" fmla="*/ 29 h 1703"/>
                <a:gd name="T6" fmla="*/ 0 w 63"/>
                <a:gd name="T7" fmla="*/ 32 h 1703"/>
                <a:gd name="T8" fmla="*/ 0 w 63"/>
                <a:gd name="T9" fmla="*/ 1703 h 1703"/>
                <a:gd name="T10" fmla="*/ 2 w 63"/>
                <a:gd name="T11" fmla="*/ 1703 h 1703"/>
                <a:gd name="T12" fmla="*/ 63 w 63"/>
                <a:gd name="T13" fmla="*/ 1703 h 1703"/>
                <a:gd name="T14" fmla="*/ 63 w 63"/>
                <a:gd name="T15" fmla="*/ 32 h 1703"/>
                <a:gd name="T16" fmla="*/ 57 w 63"/>
                <a:gd name="T17" fmla="*/ 16 h 1703"/>
                <a:gd name="T18" fmla="*/ 32 w 63"/>
                <a:gd name="T19" fmla="*/ 0 h 1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703">
                  <a:moveTo>
                    <a:pt x="32" y="0"/>
                  </a:moveTo>
                  <a:cubicBezTo>
                    <a:pt x="31" y="0"/>
                    <a:pt x="31" y="0"/>
                    <a:pt x="31" y="0"/>
                  </a:cubicBezTo>
                  <a:cubicBezTo>
                    <a:pt x="8" y="0"/>
                    <a:pt x="2" y="22"/>
                    <a:pt x="0" y="29"/>
                  </a:cubicBezTo>
                  <a:cubicBezTo>
                    <a:pt x="0" y="31"/>
                    <a:pt x="0" y="32"/>
                    <a:pt x="0" y="32"/>
                  </a:cubicBezTo>
                  <a:cubicBezTo>
                    <a:pt x="0" y="1703"/>
                    <a:pt x="0" y="1703"/>
                    <a:pt x="0" y="1703"/>
                  </a:cubicBezTo>
                  <a:cubicBezTo>
                    <a:pt x="2" y="1703"/>
                    <a:pt x="2" y="1703"/>
                    <a:pt x="2" y="1703"/>
                  </a:cubicBezTo>
                  <a:cubicBezTo>
                    <a:pt x="63" y="1703"/>
                    <a:pt x="63" y="1703"/>
                    <a:pt x="63" y="1703"/>
                  </a:cubicBezTo>
                  <a:cubicBezTo>
                    <a:pt x="63" y="32"/>
                    <a:pt x="63" y="32"/>
                    <a:pt x="63" y="32"/>
                  </a:cubicBezTo>
                  <a:cubicBezTo>
                    <a:pt x="63" y="32"/>
                    <a:pt x="62" y="24"/>
                    <a:pt x="57" y="16"/>
                  </a:cubicBezTo>
                  <a:cubicBezTo>
                    <a:pt x="53" y="8"/>
                    <a:pt x="45" y="0"/>
                    <a:pt x="32" y="0"/>
                  </a:cubicBezTo>
                </a:path>
              </a:pathLst>
            </a:custGeom>
            <a:solidFill>
              <a:srgbClr val="E23761"/>
            </a:solidFill>
            <a:ln>
              <a:noFill/>
            </a:ln>
          </p:spPr>
          <p:txBody>
            <a:bodyPr vert="horz" wrap="square" lIns="91440" tIns="45720" rIns="91440" bIns="45720" numCol="1" anchor="t" anchorCtr="0" compatLnSpc="1">
              <a:prstTxWarp prst="textNoShape">
                <a:avLst/>
              </a:prstTxWarp>
            </a:bodyPr>
            <a:lstStyle/>
            <a:p>
              <a:pPr defTabSz="914292">
                <a:defRPr/>
              </a:pPr>
              <a:endParaRPr lang="en-GB" kern="0">
                <a:solidFill>
                  <a:srgbClr val="5C5C5C"/>
                </a:solidFill>
                <a:latin typeface="Arial" panose="020B0604020202020204" pitchFamily="34" charset="0"/>
                <a:cs typeface="Arial" panose="020B0604020202020204" pitchFamily="34" charset="0"/>
              </a:endParaRPr>
            </a:p>
          </p:txBody>
        </p:sp>
        <p:sp>
          <p:nvSpPr>
            <p:cNvPr id="426" name="Freeform 59"/>
            <p:cNvSpPr>
              <a:spLocks/>
            </p:cNvSpPr>
            <p:nvPr/>
          </p:nvSpPr>
          <p:spPr bwMode="auto">
            <a:xfrm>
              <a:off x="6639990" y="3714572"/>
              <a:ext cx="67999" cy="184472"/>
            </a:xfrm>
            <a:custGeom>
              <a:avLst/>
              <a:gdLst>
                <a:gd name="T0" fmla="*/ 10 w 43"/>
                <a:gd name="T1" fmla="*/ 0 h 116"/>
                <a:gd name="T2" fmla="*/ 0 w 43"/>
                <a:gd name="T3" fmla="*/ 0 h 116"/>
                <a:gd name="T4" fmla="*/ 0 w 43"/>
                <a:gd name="T5" fmla="*/ 116 h 116"/>
                <a:gd name="T6" fmla="*/ 8 w 43"/>
                <a:gd name="T7" fmla="*/ 116 h 116"/>
                <a:gd name="T8" fmla="*/ 43 w 43"/>
                <a:gd name="T9" fmla="*/ 113 h 116"/>
                <a:gd name="T10" fmla="*/ 43 w 43"/>
                <a:gd name="T11" fmla="*/ 113 h 116"/>
                <a:gd name="T12" fmla="*/ 10 w 43"/>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3" h="116">
                  <a:moveTo>
                    <a:pt x="10" y="0"/>
                  </a:moveTo>
                  <a:cubicBezTo>
                    <a:pt x="0" y="0"/>
                    <a:pt x="0" y="0"/>
                    <a:pt x="0" y="0"/>
                  </a:cubicBezTo>
                  <a:cubicBezTo>
                    <a:pt x="0" y="116"/>
                    <a:pt x="0" y="116"/>
                    <a:pt x="0" y="116"/>
                  </a:cubicBezTo>
                  <a:cubicBezTo>
                    <a:pt x="3" y="116"/>
                    <a:pt x="5" y="116"/>
                    <a:pt x="8" y="116"/>
                  </a:cubicBezTo>
                  <a:cubicBezTo>
                    <a:pt x="19" y="116"/>
                    <a:pt x="31" y="115"/>
                    <a:pt x="43" y="113"/>
                  </a:cubicBezTo>
                  <a:cubicBezTo>
                    <a:pt x="43" y="113"/>
                    <a:pt x="43" y="113"/>
                    <a:pt x="43" y="113"/>
                  </a:cubicBezTo>
                  <a:cubicBezTo>
                    <a:pt x="10" y="0"/>
                    <a:pt x="10" y="0"/>
                    <a:pt x="10" y="0"/>
                  </a:cubicBezTo>
                </a:path>
              </a:pathLst>
            </a:custGeom>
            <a:solidFill>
              <a:srgbClr val="E23761"/>
            </a:solidFill>
            <a:ln>
              <a:noFill/>
            </a:ln>
          </p:spPr>
          <p:txBody>
            <a:bodyPr vert="horz" wrap="square" lIns="91440" tIns="45720" rIns="91440" bIns="45720" numCol="1" anchor="t" anchorCtr="0" compatLnSpc="1">
              <a:prstTxWarp prst="textNoShape">
                <a:avLst/>
              </a:prstTxWarp>
            </a:bodyPr>
            <a:lstStyle/>
            <a:p>
              <a:pPr defTabSz="914292">
                <a:defRPr/>
              </a:pPr>
              <a:endParaRPr lang="en-GB" kern="0">
                <a:solidFill>
                  <a:srgbClr val="5C5C5C"/>
                </a:solidFill>
                <a:latin typeface="Arial" panose="020B0604020202020204" pitchFamily="34" charset="0"/>
                <a:cs typeface="Arial" panose="020B0604020202020204" pitchFamily="34" charset="0"/>
              </a:endParaRPr>
            </a:p>
          </p:txBody>
        </p:sp>
      </p:grpSp>
      <p:grpSp>
        <p:nvGrpSpPr>
          <p:cNvPr id="429" name="Group 3"/>
          <p:cNvGrpSpPr/>
          <p:nvPr/>
        </p:nvGrpSpPr>
        <p:grpSpPr>
          <a:xfrm rot="10800000">
            <a:off x="4493307" y="-207511"/>
            <a:ext cx="412813" cy="1820482"/>
            <a:chOff x="4980416" y="5037518"/>
            <a:chExt cx="412706" cy="1820482"/>
          </a:xfrm>
        </p:grpSpPr>
        <p:sp>
          <p:nvSpPr>
            <p:cNvPr id="478" name="Freeform 11"/>
            <p:cNvSpPr>
              <a:spLocks/>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92">
                <a:defRPr/>
              </a:pPr>
              <a:endParaRPr lang="en-GB" kern="0">
                <a:solidFill>
                  <a:srgbClr val="5C5C5C"/>
                </a:solidFill>
                <a:latin typeface="Arial" panose="020B0604020202020204" pitchFamily="34" charset="0"/>
                <a:cs typeface="Arial" panose="020B0604020202020204" pitchFamily="34" charset="0"/>
              </a:endParaRPr>
            </a:p>
          </p:txBody>
        </p:sp>
        <p:sp>
          <p:nvSpPr>
            <p:cNvPr id="479" name="Freeform 12"/>
            <p:cNvSpPr>
              <a:spLocks/>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92">
                <a:defRPr/>
              </a:pPr>
              <a:endParaRPr lang="en-GB" kern="0">
                <a:solidFill>
                  <a:srgbClr val="5C5C5C"/>
                </a:solidFill>
                <a:latin typeface="Arial" panose="020B0604020202020204" pitchFamily="34" charset="0"/>
                <a:cs typeface="Arial" panose="020B0604020202020204" pitchFamily="34" charset="0"/>
              </a:endParaRPr>
            </a:p>
          </p:txBody>
        </p:sp>
        <p:sp>
          <p:nvSpPr>
            <p:cNvPr id="480" name="Freeform 13"/>
            <p:cNvSpPr>
              <a:spLocks/>
            </p:cNvSpPr>
            <p:nvPr/>
          </p:nvSpPr>
          <p:spPr bwMode="auto">
            <a:xfrm>
              <a:off x="5078038" y="5468401"/>
              <a:ext cx="125899" cy="1386906"/>
            </a:xfrm>
            <a:custGeom>
              <a:avLst/>
              <a:gdLst>
                <a:gd name="T0" fmla="*/ 79 w 79"/>
                <a:gd name="T1" fmla="*/ 871 h 871"/>
                <a:gd name="T2" fmla="*/ 0 w 79"/>
                <a:gd name="T3" fmla="*/ 871 h 871"/>
                <a:gd name="T4" fmla="*/ 0 w 79"/>
                <a:gd name="T5" fmla="*/ 33 h 871"/>
                <a:gd name="T6" fmla="*/ 39 w 79"/>
                <a:gd name="T7" fmla="*/ 1 h 871"/>
                <a:gd name="T8" fmla="*/ 79 w 79"/>
                <a:gd name="T9" fmla="*/ 33 h 871"/>
                <a:gd name="T10" fmla="*/ 79 w 79"/>
                <a:gd name="T11" fmla="*/ 871 h 871"/>
              </a:gdLst>
              <a:ahLst/>
              <a:cxnLst>
                <a:cxn ang="0">
                  <a:pos x="T0" y="T1"/>
                </a:cxn>
                <a:cxn ang="0">
                  <a:pos x="T2" y="T3"/>
                </a:cxn>
                <a:cxn ang="0">
                  <a:pos x="T4" y="T5"/>
                </a:cxn>
                <a:cxn ang="0">
                  <a:pos x="T6" y="T7"/>
                </a:cxn>
                <a:cxn ang="0">
                  <a:pos x="T8" y="T9"/>
                </a:cxn>
                <a:cxn ang="0">
                  <a:pos x="T10" y="T11"/>
                </a:cxn>
              </a:cxnLst>
              <a:rect l="0" t="0" r="r" b="b"/>
              <a:pathLst>
                <a:path w="79" h="871">
                  <a:moveTo>
                    <a:pt x="79" y="871"/>
                  </a:moveTo>
                  <a:cubicBezTo>
                    <a:pt x="0" y="871"/>
                    <a:pt x="0" y="871"/>
                    <a:pt x="0" y="871"/>
                  </a:cubicBezTo>
                  <a:cubicBezTo>
                    <a:pt x="0" y="33"/>
                    <a:pt x="0" y="33"/>
                    <a:pt x="0" y="33"/>
                  </a:cubicBezTo>
                  <a:cubicBezTo>
                    <a:pt x="0" y="33"/>
                    <a:pt x="5" y="2"/>
                    <a:pt x="39" y="1"/>
                  </a:cubicBezTo>
                  <a:cubicBezTo>
                    <a:pt x="73" y="0"/>
                    <a:pt x="79" y="33"/>
                    <a:pt x="79" y="33"/>
                  </a:cubicBezTo>
                  <a:cubicBezTo>
                    <a:pt x="79" y="871"/>
                    <a:pt x="79" y="871"/>
                    <a:pt x="79" y="871"/>
                  </a:cubicBezTo>
                </a:path>
              </a:pathLst>
            </a:custGeom>
            <a:solidFill>
              <a:srgbClr val="00A39E">
                <a:lumMod val="60000"/>
                <a:lumOff val="40000"/>
              </a:srgbClr>
            </a:solidFill>
            <a:ln>
              <a:noFill/>
            </a:ln>
          </p:spPr>
          <p:txBody>
            <a:bodyPr vert="horz" wrap="square" lIns="91440" tIns="45720" rIns="91440" bIns="45720" numCol="1" anchor="t" anchorCtr="0" compatLnSpc="1">
              <a:prstTxWarp prst="textNoShape">
                <a:avLst/>
              </a:prstTxWarp>
            </a:bodyPr>
            <a:lstStyle/>
            <a:p>
              <a:pPr defTabSz="914292">
                <a:defRPr/>
              </a:pPr>
              <a:endParaRPr lang="en-GB" kern="0">
                <a:solidFill>
                  <a:srgbClr val="5C5C5C"/>
                </a:solidFill>
                <a:latin typeface="Arial" panose="020B0604020202020204" pitchFamily="34" charset="0"/>
                <a:cs typeface="Arial" panose="020B0604020202020204" pitchFamily="34" charset="0"/>
              </a:endParaRPr>
            </a:p>
          </p:txBody>
        </p:sp>
        <p:sp>
          <p:nvSpPr>
            <p:cNvPr id="481" name="Freeform 14"/>
            <p:cNvSpPr>
              <a:spLocks/>
            </p:cNvSpPr>
            <p:nvPr/>
          </p:nvSpPr>
          <p:spPr bwMode="auto">
            <a:xfrm>
              <a:off x="5200571" y="5465708"/>
              <a:ext cx="101662" cy="1387579"/>
            </a:xfrm>
            <a:custGeom>
              <a:avLst/>
              <a:gdLst>
                <a:gd name="T0" fmla="*/ 64 w 64"/>
                <a:gd name="T1" fmla="*/ 872 h 872"/>
                <a:gd name="T2" fmla="*/ 0 w 64"/>
                <a:gd name="T3" fmla="*/ 872 h 872"/>
                <a:gd name="T4" fmla="*/ 0 w 64"/>
                <a:gd name="T5" fmla="*/ 33 h 872"/>
                <a:gd name="T6" fmla="*/ 31 w 64"/>
                <a:gd name="T7" fmla="*/ 1 h 872"/>
                <a:gd name="T8" fmla="*/ 64 w 64"/>
                <a:gd name="T9" fmla="*/ 33 h 872"/>
                <a:gd name="T10" fmla="*/ 64 w 64"/>
                <a:gd name="T11" fmla="*/ 872 h 872"/>
              </a:gdLst>
              <a:ahLst/>
              <a:cxnLst>
                <a:cxn ang="0">
                  <a:pos x="T0" y="T1"/>
                </a:cxn>
                <a:cxn ang="0">
                  <a:pos x="T2" y="T3"/>
                </a:cxn>
                <a:cxn ang="0">
                  <a:pos x="T4" y="T5"/>
                </a:cxn>
                <a:cxn ang="0">
                  <a:pos x="T6" y="T7"/>
                </a:cxn>
                <a:cxn ang="0">
                  <a:pos x="T8" y="T9"/>
                </a:cxn>
                <a:cxn ang="0">
                  <a:pos x="T10" y="T11"/>
                </a:cxn>
              </a:cxnLst>
              <a:rect l="0" t="0" r="r" b="b"/>
              <a:pathLst>
                <a:path w="64" h="872">
                  <a:moveTo>
                    <a:pt x="64" y="872"/>
                  </a:moveTo>
                  <a:cubicBezTo>
                    <a:pt x="0" y="872"/>
                    <a:pt x="0" y="872"/>
                    <a:pt x="0" y="872"/>
                  </a:cubicBezTo>
                  <a:cubicBezTo>
                    <a:pt x="0" y="33"/>
                    <a:pt x="0" y="33"/>
                    <a:pt x="0" y="33"/>
                  </a:cubicBezTo>
                  <a:cubicBezTo>
                    <a:pt x="0" y="33"/>
                    <a:pt x="4" y="2"/>
                    <a:pt x="31" y="1"/>
                  </a:cubicBezTo>
                  <a:cubicBezTo>
                    <a:pt x="58" y="0"/>
                    <a:pt x="64" y="33"/>
                    <a:pt x="64" y="33"/>
                  </a:cubicBezTo>
                  <a:cubicBezTo>
                    <a:pt x="64" y="872"/>
                    <a:pt x="64" y="872"/>
                    <a:pt x="64" y="872"/>
                  </a:cubicBezTo>
                </a:path>
              </a:pathLst>
            </a:custGeom>
            <a:solidFill>
              <a:srgbClr val="ABA0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92">
                <a:defRPr/>
              </a:pPr>
              <a:endParaRPr lang="en-GB" kern="0">
                <a:solidFill>
                  <a:srgbClr val="5C5C5C"/>
                </a:solidFill>
                <a:latin typeface="Arial" panose="020B0604020202020204" pitchFamily="34" charset="0"/>
                <a:cs typeface="Arial" panose="020B0604020202020204" pitchFamily="34" charset="0"/>
              </a:endParaRPr>
            </a:p>
          </p:txBody>
        </p:sp>
        <p:sp>
          <p:nvSpPr>
            <p:cNvPr id="482" name="Freeform 15"/>
            <p:cNvSpPr>
              <a:spLocks/>
            </p:cNvSpPr>
            <p:nvPr/>
          </p:nvSpPr>
          <p:spPr bwMode="auto">
            <a:xfrm>
              <a:off x="4980416" y="5465708"/>
              <a:ext cx="100315" cy="1387579"/>
            </a:xfrm>
            <a:custGeom>
              <a:avLst/>
              <a:gdLst>
                <a:gd name="T0" fmla="*/ 63 w 63"/>
                <a:gd name="T1" fmla="*/ 872 h 872"/>
                <a:gd name="T2" fmla="*/ 0 w 63"/>
                <a:gd name="T3" fmla="*/ 872 h 872"/>
                <a:gd name="T4" fmla="*/ 0 w 63"/>
                <a:gd name="T5" fmla="*/ 33 h 872"/>
                <a:gd name="T6" fmla="*/ 31 w 63"/>
                <a:gd name="T7" fmla="*/ 1 h 872"/>
                <a:gd name="T8" fmla="*/ 63 w 63"/>
                <a:gd name="T9" fmla="*/ 33 h 872"/>
                <a:gd name="T10" fmla="*/ 63 w 63"/>
                <a:gd name="T11" fmla="*/ 872 h 872"/>
              </a:gdLst>
              <a:ahLst/>
              <a:cxnLst>
                <a:cxn ang="0">
                  <a:pos x="T0" y="T1"/>
                </a:cxn>
                <a:cxn ang="0">
                  <a:pos x="T2" y="T3"/>
                </a:cxn>
                <a:cxn ang="0">
                  <a:pos x="T4" y="T5"/>
                </a:cxn>
                <a:cxn ang="0">
                  <a:pos x="T6" y="T7"/>
                </a:cxn>
                <a:cxn ang="0">
                  <a:pos x="T8" y="T9"/>
                </a:cxn>
                <a:cxn ang="0">
                  <a:pos x="T10" y="T11"/>
                </a:cxn>
              </a:cxnLst>
              <a:rect l="0" t="0" r="r" b="b"/>
              <a:pathLst>
                <a:path w="63" h="872">
                  <a:moveTo>
                    <a:pt x="63" y="872"/>
                  </a:moveTo>
                  <a:cubicBezTo>
                    <a:pt x="0" y="872"/>
                    <a:pt x="0" y="872"/>
                    <a:pt x="0" y="872"/>
                  </a:cubicBezTo>
                  <a:cubicBezTo>
                    <a:pt x="0" y="33"/>
                    <a:pt x="0" y="33"/>
                    <a:pt x="0" y="33"/>
                  </a:cubicBezTo>
                  <a:cubicBezTo>
                    <a:pt x="0" y="33"/>
                    <a:pt x="4" y="2"/>
                    <a:pt x="31" y="1"/>
                  </a:cubicBezTo>
                  <a:cubicBezTo>
                    <a:pt x="57" y="0"/>
                    <a:pt x="63" y="33"/>
                    <a:pt x="63" y="33"/>
                  </a:cubicBezTo>
                  <a:lnTo>
                    <a:pt x="63" y="872"/>
                  </a:lnTo>
                  <a:close/>
                </a:path>
              </a:pathLst>
            </a:custGeom>
            <a:solidFill>
              <a:srgbClr val="00A39E">
                <a:lumMod val="60000"/>
                <a:lumOff val="40000"/>
              </a:srgbClr>
            </a:solidFill>
            <a:ln>
              <a:noFill/>
            </a:ln>
          </p:spPr>
          <p:txBody>
            <a:bodyPr vert="horz" wrap="square" lIns="91440" tIns="45720" rIns="91440" bIns="45720" numCol="1" anchor="t" anchorCtr="0" compatLnSpc="1">
              <a:prstTxWarp prst="textNoShape">
                <a:avLst/>
              </a:prstTxWarp>
            </a:bodyPr>
            <a:lstStyle/>
            <a:p>
              <a:pPr defTabSz="914292">
                <a:defRPr/>
              </a:pPr>
              <a:endParaRPr lang="en-GB" kern="0">
                <a:solidFill>
                  <a:srgbClr val="5C5C5C"/>
                </a:solidFill>
                <a:latin typeface="Arial" panose="020B0604020202020204" pitchFamily="34" charset="0"/>
                <a:cs typeface="Arial" panose="020B0604020202020204" pitchFamily="34" charset="0"/>
              </a:endParaRPr>
            </a:p>
          </p:txBody>
        </p:sp>
        <p:sp>
          <p:nvSpPr>
            <p:cNvPr id="483" name="Freeform 16"/>
            <p:cNvSpPr>
              <a:spLocks/>
            </p:cNvSpPr>
            <p:nvPr/>
          </p:nvSpPr>
          <p:spPr bwMode="auto">
            <a:xfrm>
              <a:off x="5076019" y="5038865"/>
              <a:ext cx="132631" cy="192551"/>
            </a:xfrm>
            <a:custGeom>
              <a:avLst/>
              <a:gdLst>
                <a:gd name="T0" fmla="*/ 0 w 83"/>
                <a:gd name="T1" fmla="*/ 111 h 121"/>
                <a:gd name="T2" fmla="*/ 83 w 83"/>
                <a:gd name="T3" fmla="*/ 113 h 121"/>
                <a:gd name="T4" fmla="*/ 49 w 83"/>
                <a:gd name="T5" fmla="*/ 0 h 121"/>
                <a:gd name="T6" fmla="*/ 29 w 83"/>
                <a:gd name="T7" fmla="*/ 0 h 121"/>
                <a:gd name="T8" fmla="*/ 0 w 83"/>
                <a:gd name="T9" fmla="*/ 111 h 121"/>
              </a:gdLst>
              <a:ahLst/>
              <a:cxnLst>
                <a:cxn ang="0">
                  <a:pos x="T0" y="T1"/>
                </a:cxn>
                <a:cxn ang="0">
                  <a:pos x="T2" y="T3"/>
                </a:cxn>
                <a:cxn ang="0">
                  <a:pos x="T4" y="T5"/>
                </a:cxn>
                <a:cxn ang="0">
                  <a:pos x="T6" y="T7"/>
                </a:cxn>
                <a:cxn ang="0">
                  <a:pos x="T8" y="T9"/>
                </a:cxn>
              </a:cxnLst>
              <a:rect l="0" t="0" r="r" b="b"/>
              <a:pathLst>
                <a:path w="83" h="121">
                  <a:moveTo>
                    <a:pt x="0" y="111"/>
                  </a:moveTo>
                  <a:cubicBezTo>
                    <a:pt x="0" y="111"/>
                    <a:pt x="40" y="121"/>
                    <a:pt x="83" y="113"/>
                  </a:cubicBezTo>
                  <a:cubicBezTo>
                    <a:pt x="49" y="0"/>
                    <a:pt x="49" y="0"/>
                    <a:pt x="49" y="0"/>
                  </a:cubicBezTo>
                  <a:cubicBezTo>
                    <a:pt x="29" y="0"/>
                    <a:pt x="29" y="0"/>
                    <a:pt x="29" y="0"/>
                  </a:cubicBezTo>
                  <a:cubicBezTo>
                    <a:pt x="0" y="111"/>
                    <a:pt x="0" y="111"/>
                    <a:pt x="0" y="111"/>
                  </a:cubicBezTo>
                </a:path>
              </a:pathLst>
            </a:custGeom>
            <a:solidFill>
              <a:srgbClr val="00A39E">
                <a:lumMod val="60000"/>
                <a:lumOff val="40000"/>
              </a:srgbClr>
            </a:solidFill>
            <a:ln>
              <a:noFill/>
            </a:ln>
          </p:spPr>
          <p:txBody>
            <a:bodyPr vert="horz" wrap="square" lIns="91440" tIns="45720" rIns="91440" bIns="45720" numCol="1" anchor="t" anchorCtr="0" compatLnSpc="1">
              <a:prstTxWarp prst="textNoShape">
                <a:avLst/>
              </a:prstTxWarp>
            </a:bodyPr>
            <a:lstStyle/>
            <a:p>
              <a:pPr defTabSz="914292">
                <a:defRPr/>
              </a:pPr>
              <a:endParaRPr lang="en-GB" kern="0">
                <a:solidFill>
                  <a:srgbClr val="5C5C5C"/>
                </a:solidFill>
                <a:latin typeface="Arial" panose="020B0604020202020204" pitchFamily="34" charset="0"/>
                <a:cs typeface="Arial" panose="020B0604020202020204" pitchFamily="34" charset="0"/>
              </a:endParaRPr>
            </a:p>
          </p:txBody>
        </p:sp>
        <p:sp>
          <p:nvSpPr>
            <p:cNvPr id="484" name="Freeform 35"/>
            <p:cNvSpPr>
              <a:spLocks/>
            </p:cNvSpPr>
            <p:nvPr/>
          </p:nvSpPr>
          <p:spPr bwMode="auto">
            <a:xfrm>
              <a:off x="5143344" y="5037518"/>
              <a:ext cx="249778" cy="1820482"/>
            </a:xfrm>
            <a:custGeom>
              <a:avLst/>
              <a:gdLst>
                <a:gd name="T0" fmla="*/ 34 w 157"/>
                <a:gd name="T1" fmla="*/ 0 h 1144"/>
                <a:gd name="T2" fmla="*/ 0 w 157"/>
                <a:gd name="T3" fmla="*/ 1 h 1144"/>
                <a:gd name="T4" fmla="*/ 7 w 157"/>
                <a:gd name="T5" fmla="*/ 1 h 1144"/>
                <a:gd name="T6" fmla="*/ 41 w 157"/>
                <a:gd name="T7" fmla="*/ 114 h 1144"/>
                <a:gd name="T8" fmla="*/ 41 w 157"/>
                <a:gd name="T9" fmla="*/ 114 h 1144"/>
                <a:gd name="T10" fmla="*/ 94 w 157"/>
                <a:gd name="T11" fmla="*/ 285 h 1144"/>
                <a:gd name="T12" fmla="*/ 94 w 157"/>
                <a:gd name="T13" fmla="*/ 286 h 1144"/>
                <a:gd name="T14" fmla="*/ 100 w 157"/>
                <a:gd name="T15" fmla="*/ 302 h 1144"/>
                <a:gd name="T16" fmla="*/ 100 w 157"/>
                <a:gd name="T17" fmla="*/ 1141 h 1144"/>
                <a:gd name="T18" fmla="*/ 38 w 157"/>
                <a:gd name="T19" fmla="*/ 1141 h 1144"/>
                <a:gd name="T20" fmla="*/ 38 w 157"/>
                <a:gd name="T21" fmla="*/ 1142 h 1144"/>
                <a:gd name="T22" fmla="*/ 0 w 157"/>
                <a:gd name="T23" fmla="*/ 1142 h 1144"/>
                <a:gd name="T24" fmla="*/ 0 w 157"/>
                <a:gd name="T25" fmla="*/ 1144 h 1144"/>
                <a:gd name="T26" fmla="*/ 157 w 157"/>
                <a:gd name="T27" fmla="*/ 1142 h 1144"/>
                <a:gd name="T28" fmla="*/ 142 w 157"/>
                <a:gd name="T29" fmla="*/ 290 h 1144"/>
                <a:gd name="T30" fmla="*/ 34 w 157"/>
                <a:gd name="T31" fmla="*/ 0 h 1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7" h="1144">
                  <a:moveTo>
                    <a:pt x="34" y="0"/>
                  </a:moveTo>
                  <a:cubicBezTo>
                    <a:pt x="0" y="1"/>
                    <a:pt x="0" y="1"/>
                    <a:pt x="0" y="1"/>
                  </a:cubicBezTo>
                  <a:cubicBezTo>
                    <a:pt x="7" y="1"/>
                    <a:pt x="7" y="1"/>
                    <a:pt x="7" y="1"/>
                  </a:cubicBezTo>
                  <a:cubicBezTo>
                    <a:pt x="41" y="114"/>
                    <a:pt x="41" y="114"/>
                    <a:pt x="41" y="114"/>
                  </a:cubicBezTo>
                  <a:cubicBezTo>
                    <a:pt x="41" y="114"/>
                    <a:pt x="41" y="114"/>
                    <a:pt x="41" y="114"/>
                  </a:cubicBezTo>
                  <a:cubicBezTo>
                    <a:pt x="94" y="285"/>
                    <a:pt x="94" y="285"/>
                    <a:pt x="94" y="285"/>
                  </a:cubicBezTo>
                  <a:cubicBezTo>
                    <a:pt x="94" y="286"/>
                    <a:pt x="94" y="286"/>
                    <a:pt x="94" y="286"/>
                  </a:cubicBezTo>
                  <a:cubicBezTo>
                    <a:pt x="98" y="294"/>
                    <a:pt x="100" y="302"/>
                    <a:pt x="100" y="302"/>
                  </a:cubicBezTo>
                  <a:cubicBezTo>
                    <a:pt x="100" y="1141"/>
                    <a:pt x="100" y="1141"/>
                    <a:pt x="100" y="1141"/>
                  </a:cubicBezTo>
                  <a:cubicBezTo>
                    <a:pt x="38" y="1141"/>
                    <a:pt x="38" y="1141"/>
                    <a:pt x="38" y="1141"/>
                  </a:cubicBezTo>
                  <a:cubicBezTo>
                    <a:pt x="38" y="1142"/>
                    <a:pt x="38" y="1142"/>
                    <a:pt x="38" y="1142"/>
                  </a:cubicBezTo>
                  <a:cubicBezTo>
                    <a:pt x="0" y="1142"/>
                    <a:pt x="0" y="1142"/>
                    <a:pt x="0" y="1142"/>
                  </a:cubicBezTo>
                  <a:cubicBezTo>
                    <a:pt x="0" y="1144"/>
                    <a:pt x="0" y="1144"/>
                    <a:pt x="0" y="1144"/>
                  </a:cubicBezTo>
                  <a:cubicBezTo>
                    <a:pt x="157" y="1142"/>
                    <a:pt x="157" y="1142"/>
                    <a:pt x="157" y="11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92">
                <a:defRPr/>
              </a:pPr>
              <a:endParaRPr lang="en-GB" kern="0">
                <a:solidFill>
                  <a:srgbClr val="5C5C5C"/>
                </a:solidFill>
                <a:latin typeface="Arial" panose="020B0604020202020204" pitchFamily="34" charset="0"/>
                <a:cs typeface="Arial" panose="020B0604020202020204" pitchFamily="34" charset="0"/>
              </a:endParaRPr>
            </a:p>
          </p:txBody>
        </p:sp>
        <p:sp>
          <p:nvSpPr>
            <p:cNvPr id="485" name="Freeform 36"/>
            <p:cNvSpPr>
              <a:spLocks/>
            </p:cNvSpPr>
            <p:nvPr/>
          </p:nvSpPr>
          <p:spPr bwMode="auto">
            <a:xfrm>
              <a:off x="5143344" y="5218624"/>
              <a:ext cx="149463" cy="294886"/>
            </a:xfrm>
            <a:custGeom>
              <a:avLst/>
              <a:gdLst>
                <a:gd name="T0" fmla="*/ 41 w 94"/>
                <a:gd name="T1" fmla="*/ 0 h 185"/>
                <a:gd name="T2" fmla="*/ 6 w 94"/>
                <a:gd name="T3" fmla="*/ 3 h 185"/>
                <a:gd name="T4" fmla="*/ 0 w 94"/>
                <a:gd name="T5" fmla="*/ 3 h 185"/>
                <a:gd name="T6" fmla="*/ 0 w 94"/>
                <a:gd name="T7" fmla="*/ 158 h 185"/>
                <a:gd name="T8" fmla="*/ 37 w 94"/>
                <a:gd name="T9" fmla="*/ 185 h 185"/>
                <a:gd name="T10" fmla="*/ 67 w 94"/>
                <a:gd name="T11" fmla="*/ 156 h 185"/>
                <a:gd name="T12" fmla="*/ 68 w 94"/>
                <a:gd name="T13" fmla="*/ 156 h 185"/>
                <a:gd name="T14" fmla="*/ 94 w 94"/>
                <a:gd name="T15" fmla="*/ 172 h 185"/>
                <a:gd name="T16" fmla="*/ 94 w 94"/>
                <a:gd name="T17" fmla="*/ 171 h 185"/>
                <a:gd name="T18" fmla="*/ 41 w 94"/>
                <a:gd name="T19"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185">
                  <a:moveTo>
                    <a:pt x="41" y="0"/>
                  </a:moveTo>
                  <a:cubicBezTo>
                    <a:pt x="28" y="2"/>
                    <a:pt x="16" y="3"/>
                    <a:pt x="6" y="3"/>
                  </a:cubicBezTo>
                  <a:cubicBezTo>
                    <a:pt x="4" y="3"/>
                    <a:pt x="2" y="3"/>
                    <a:pt x="0" y="3"/>
                  </a:cubicBezTo>
                  <a:cubicBezTo>
                    <a:pt x="0" y="158"/>
                    <a:pt x="0" y="158"/>
                    <a:pt x="0" y="158"/>
                  </a:cubicBezTo>
                  <a:cubicBezTo>
                    <a:pt x="24" y="159"/>
                    <a:pt x="34" y="177"/>
                    <a:pt x="37" y="185"/>
                  </a:cubicBezTo>
                  <a:cubicBezTo>
                    <a:pt x="38" y="178"/>
                    <a:pt x="45" y="157"/>
                    <a:pt x="67" y="156"/>
                  </a:cubicBezTo>
                  <a:cubicBezTo>
                    <a:pt x="68" y="156"/>
                    <a:pt x="68" y="156"/>
                    <a:pt x="68" y="156"/>
                  </a:cubicBezTo>
                  <a:cubicBezTo>
                    <a:pt x="81" y="156"/>
                    <a:pt x="89" y="164"/>
                    <a:pt x="94" y="172"/>
                  </a:cubicBezTo>
                  <a:cubicBezTo>
                    <a:pt x="94" y="171"/>
                    <a:pt x="94" y="171"/>
                    <a:pt x="94" y="171"/>
                  </a:cubicBezTo>
                  <a:cubicBezTo>
                    <a:pt x="41" y="0"/>
                    <a:pt x="41" y="0"/>
                    <a:pt x="41"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92">
                <a:defRPr/>
              </a:pPr>
              <a:endParaRPr lang="en-GB" kern="0">
                <a:solidFill>
                  <a:srgbClr val="5C5C5C"/>
                </a:solidFill>
                <a:latin typeface="Arial" panose="020B0604020202020204" pitchFamily="34" charset="0"/>
                <a:cs typeface="Arial" panose="020B0604020202020204" pitchFamily="34" charset="0"/>
              </a:endParaRPr>
            </a:p>
          </p:txBody>
        </p:sp>
        <p:sp>
          <p:nvSpPr>
            <p:cNvPr id="486" name="Freeform 37"/>
            <p:cNvSpPr>
              <a:spLocks/>
            </p:cNvSpPr>
            <p:nvPr/>
          </p:nvSpPr>
          <p:spPr bwMode="auto">
            <a:xfrm>
              <a:off x="5143344" y="5470421"/>
              <a:ext cx="60593" cy="1384886"/>
            </a:xfrm>
            <a:custGeom>
              <a:avLst/>
              <a:gdLst>
                <a:gd name="T0" fmla="*/ 0 w 38"/>
                <a:gd name="T1" fmla="*/ 0 h 870"/>
                <a:gd name="T2" fmla="*/ 0 w 38"/>
                <a:gd name="T3" fmla="*/ 870 h 870"/>
                <a:gd name="T4" fmla="*/ 38 w 38"/>
                <a:gd name="T5" fmla="*/ 870 h 870"/>
                <a:gd name="T6" fmla="*/ 38 w 38"/>
                <a:gd name="T7" fmla="*/ 869 h 870"/>
                <a:gd name="T8" fmla="*/ 36 w 38"/>
                <a:gd name="T9" fmla="*/ 869 h 870"/>
                <a:gd name="T10" fmla="*/ 36 w 38"/>
                <a:gd name="T11" fmla="*/ 30 h 870"/>
                <a:gd name="T12" fmla="*/ 37 w 38"/>
                <a:gd name="T13" fmla="*/ 27 h 870"/>
                <a:gd name="T14" fmla="*/ 0 w 38"/>
                <a:gd name="T15" fmla="*/ 0 h 8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870">
                  <a:moveTo>
                    <a:pt x="0" y="0"/>
                  </a:moveTo>
                  <a:cubicBezTo>
                    <a:pt x="0" y="870"/>
                    <a:pt x="0" y="870"/>
                    <a:pt x="0" y="870"/>
                  </a:cubicBezTo>
                  <a:cubicBezTo>
                    <a:pt x="38" y="870"/>
                    <a:pt x="38" y="870"/>
                    <a:pt x="38" y="870"/>
                  </a:cubicBezTo>
                  <a:cubicBezTo>
                    <a:pt x="38" y="869"/>
                    <a:pt x="38" y="869"/>
                    <a:pt x="38" y="869"/>
                  </a:cubicBezTo>
                  <a:cubicBezTo>
                    <a:pt x="36" y="869"/>
                    <a:pt x="36" y="869"/>
                    <a:pt x="36" y="869"/>
                  </a:cubicBezTo>
                  <a:cubicBezTo>
                    <a:pt x="36" y="30"/>
                    <a:pt x="36" y="30"/>
                    <a:pt x="36" y="30"/>
                  </a:cubicBezTo>
                  <a:cubicBezTo>
                    <a:pt x="36" y="30"/>
                    <a:pt x="37" y="29"/>
                    <a:pt x="37" y="27"/>
                  </a:cubicBezTo>
                  <a:cubicBezTo>
                    <a:pt x="34" y="19"/>
                    <a:pt x="24" y="1"/>
                    <a:pt x="0" y="0"/>
                  </a:cubicBezTo>
                </a:path>
              </a:pathLst>
            </a:custGeom>
            <a:solidFill>
              <a:srgbClr val="00A39E"/>
            </a:solidFill>
            <a:ln>
              <a:noFill/>
            </a:ln>
          </p:spPr>
          <p:txBody>
            <a:bodyPr vert="horz" wrap="square" lIns="91440" tIns="45720" rIns="91440" bIns="45720" numCol="1" anchor="t" anchorCtr="0" compatLnSpc="1">
              <a:prstTxWarp prst="textNoShape">
                <a:avLst/>
              </a:prstTxWarp>
            </a:bodyPr>
            <a:lstStyle/>
            <a:p>
              <a:pPr defTabSz="914292">
                <a:defRPr/>
              </a:pPr>
              <a:endParaRPr lang="en-GB" kern="0">
                <a:solidFill>
                  <a:srgbClr val="5C5C5C"/>
                </a:solidFill>
                <a:latin typeface="Arial" panose="020B0604020202020204" pitchFamily="34" charset="0"/>
                <a:cs typeface="Arial" panose="020B0604020202020204" pitchFamily="34" charset="0"/>
              </a:endParaRPr>
            </a:p>
          </p:txBody>
        </p:sp>
        <p:sp>
          <p:nvSpPr>
            <p:cNvPr id="487" name="Freeform 38"/>
            <p:cNvSpPr>
              <a:spLocks/>
            </p:cNvSpPr>
            <p:nvPr/>
          </p:nvSpPr>
          <p:spPr bwMode="auto">
            <a:xfrm>
              <a:off x="5200571" y="5467055"/>
              <a:ext cx="101662" cy="1386232"/>
            </a:xfrm>
            <a:custGeom>
              <a:avLst/>
              <a:gdLst>
                <a:gd name="T0" fmla="*/ 32 w 64"/>
                <a:gd name="T1" fmla="*/ 0 h 871"/>
                <a:gd name="T2" fmla="*/ 31 w 64"/>
                <a:gd name="T3" fmla="*/ 0 h 871"/>
                <a:gd name="T4" fmla="*/ 1 w 64"/>
                <a:gd name="T5" fmla="*/ 29 h 871"/>
                <a:gd name="T6" fmla="*/ 0 w 64"/>
                <a:gd name="T7" fmla="*/ 32 h 871"/>
                <a:gd name="T8" fmla="*/ 0 w 64"/>
                <a:gd name="T9" fmla="*/ 871 h 871"/>
                <a:gd name="T10" fmla="*/ 2 w 64"/>
                <a:gd name="T11" fmla="*/ 871 h 871"/>
                <a:gd name="T12" fmla="*/ 64 w 64"/>
                <a:gd name="T13" fmla="*/ 871 h 871"/>
                <a:gd name="T14" fmla="*/ 64 w 64"/>
                <a:gd name="T15" fmla="*/ 32 h 871"/>
                <a:gd name="T16" fmla="*/ 58 w 64"/>
                <a:gd name="T17" fmla="*/ 16 h 871"/>
                <a:gd name="T18" fmla="*/ 32 w 64"/>
                <a:gd name="T19"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871">
                  <a:moveTo>
                    <a:pt x="32" y="0"/>
                  </a:moveTo>
                  <a:cubicBezTo>
                    <a:pt x="32" y="0"/>
                    <a:pt x="32" y="0"/>
                    <a:pt x="31" y="0"/>
                  </a:cubicBezTo>
                  <a:cubicBezTo>
                    <a:pt x="9" y="1"/>
                    <a:pt x="2" y="22"/>
                    <a:pt x="1" y="29"/>
                  </a:cubicBezTo>
                  <a:cubicBezTo>
                    <a:pt x="1" y="31"/>
                    <a:pt x="0" y="32"/>
                    <a:pt x="0" y="32"/>
                  </a:cubicBezTo>
                  <a:cubicBezTo>
                    <a:pt x="0" y="871"/>
                    <a:pt x="0" y="871"/>
                    <a:pt x="0" y="871"/>
                  </a:cubicBezTo>
                  <a:cubicBezTo>
                    <a:pt x="2" y="871"/>
                    <a:pt x="2" y="871"/>
                    <a:pt x="2" y="871"/>
                  </a:cubicBezTo>
                  <a:cubicBezTo>
                    <a:pt x="64" y="871"/>
                    <a:pt x="64" y="871"/>
                    <a:pt x="64" y="871"/>
                  </a:cubicBezTo>
                  <a:cubicBezTo>
                    <a:pt x="64" y="32"/>
                    <a:pt x="64" y="32"/>
                    <a:pt x="64" y="32"/>
                  </a:cubicBezTo>
                  <a:cubicBezTo>
                    <a:pt x="64" y="32"/>
                    <a:pt x="62" y="24"/>
                    <a:pt x="58" y="16"/>
                  </a:cubicBezTo>
                  <a:cubicBezTo>
                    <a:pt x="53" y="8"/>
                    <a:pt x="45" y="0"/>
                    <a:pt x="32" y="0"/>
                  </a:cubicBezTo>
                </a:path>
              </a:pathLst>
            </a:custGeom>
            <a:solidFill>
              <a:srgbClr val="00A39E"/>
            </a:solidFill>
            <a:ln>
              <a:noFill/>
            </a:ln>
          </p:spPr>
          <p:txBody>
            <a:bodyPr vert="horz" wrap="square" lIns="91440" tIns="45720" rIns="91440" bIns="45720" numCol="1" anchor="t" anchorCtr="0" compatLnSpc="1">
              <a:prstTxWarp prst="textNoShape">
                <a:avLst/>
              </a:prstTxWarp>
            </a:bodyPr>
            <a:lstStyle/>
            <a:p>
              <a:pPr defTabSz="914292">
                <a:defRPr/>
              </a:pPr>
              <a:endParaRPr lang="en-GB" kern="0">
                <a:solidFill>
                  <a:srgbClr val="5C5C5C"/>
                </a:solidFill>
                <a:latin typeface="Arial" panose="020B0604020202020204" pitchFamily="34" charset="0"/>
                <a:cs typeface="Arial" panose="020B0604020202020204" pitchFamily="34" charset="0"/>
              </a:endParaRPr>
            </a:p>
          </p:txBody>
        </p:sp>
        <p:sp>
          <p:nvSpPr>
            <p:cNvPr id="488" name="Freeform 39"/>
            <p:cNvSpPr>
              <a:spLocks/>
            </p:cNvSpPr>
            <p:nvPr/>
          </p:nvSpPr>
          <p:spPr bwMode="auto">
            <a:xfrm>
              <a:off x="5143344" y="5038865"/>
              <a:ext cx="65306" cy="184472"/>
            </a:xfrm>
            <a:custGeom>
              <a:avLst/>
              <a:gdLst>
                <a:gd name="T0" fmla="*/ 7 w 41"/>
                <a:gd name="T1" fmla="*/ 0 h 116"/>
                <a:gd name="T2" fmla="*/ 0 w 41"/>
                <a:gd name="T3" fmla="*/ 0 h 116"/>
                <a:gd name="T4" fmla="*/ 0 w 41"/>
                <a:gd name="T5" fmla="*/ 116 h 116"/>
                <a:gd name="T6" fmla="*/ 6 w 41"/>
                <a:gd name="T7" fmla="*/ 116 h 116"/>
                <a:gd name="T8" fmla="*/ 41 w 41"/>
                <a:gd name="T9" fmla="*/ 113 h 116"/>
                <a:gd name="T10" fmla="*/ 41 w 41"/>
                <a:gd name="T11" fmla="*/ 113 h 116"/>
                <a:gd name="T12" fmla="*/ 7 w 41"/>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1" h="116">
                  <a:moveTo>
                    <a:pt x="7" y="0"/>
                  </a:moveTo>
                  <a:cubicBezTo>
                    <a:pt x="0" y="0"/>
                    <a:pt x="0" y="0"/>
                    <a:pt x="0" y="0"/>
                  </a:cubicBezTo>
                  <a:cubicBezTo>
                    <a:pt x="0" y="116"/>
                    <a:pt x="0" y="116"/>
                    <a:pt x="0" y="116"/>
                  </a:cubicBezTo>
                  <a:cubicBezTo>
                    <a:pt x="2" y="116"/>
                    <a:pt x="4" y="116"/>
                    <a:pt x="6" y="116"/>
                  </a:cubicBezTo>
                  <a:cubicBezTo>
                    <a:pt x="16" y="116"/>
                    <a:pt x="28" y="115"/>
                    <a:pt x="41" y="113"/>
                  </a:cubicBezTo>
                  <a:cubicBezTo>
                    <a:pt x="41" y="113"/>
                    <a:pt x="41" y="113"/>
                    <a:pt x="41" y="113"/>
                  </a:cubicBezTo>
                  <a:cubicBezTo>
                    <a:pt x="7" y="0"/>
                    <a:pt x="7" y="0"/>
                    <a:pt x="7" y="0"/>
                  </a:cubicBezTo>
                </a:path>
              </a:pathLst>
            </a:custGeom>
            <a:solidFill>
              <a:srgbClr val="00A39E"/>
            </a:solidFill>
            <a:ln>
              <a:noFill/>
            </a:ln>
          </p:spPr>
          <p:txBody>
            <a:bodyPr vert="horz" wrap="square" lIns="91440" tIns="45720" rIns="91440" bIns="45720" numCol="1" anchor="t" anchorCtr="0" compatLnSpc="1">
              <a:prstTxWarp prst="textNoShape">
                <a:avLst/>
              </a:prstTxWarp>
            </a:bodyPr>
            <a:lstStyle/>
            <a:p>
              <a:pPr defTabSz="914292">
                <a:defRPr/>
              </a:pPr>
              <a:endParaRPr lang="en-GB" kern="0">
                <a:solidFill>
                  <a:srgbClr val="5C5C5C"/>
                </a:solidFill>
                <a:latin typeface="Arial" panose="020B0604020202020204" pitchFamily="34" charset="0"/>
                <a:cs typeface="Arial" panose="020B0604020202020204" pitchFamily="34" charset="0"/>
              </a:endParaRPr>
            </a:p>
          </p:txBody>
        </p:sp>
      </p:grpSp>
      <p:grpSp>
        <p:nvGrpSpPr>
          <p:cNvPr id="430" name="Group 4"/>
          <p:cNvGrpSpPr/>
          <p:nvPr/>
        </p:nvGrpSpPr>
        <p:grpSpPr>
          <a:xfrm rot="10800000">
            <a:off x="3905898" y="-198086"/>
            <a:ext cx="412813" cy="1502706"/>
            <a:chOff x="5502862" y="5355294"/>
            <a:chExt cx="412706" cy="1502706"/>
          </a:xfrm>
        </p:grpSpPr>
        <p:sp>
          <p:nvSpPr>
            <p:cNvPr id="467" name="Freeform 23"/>
            <p:cNvSpPr>
              <a:spLocks/>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92">
                <a:defRPr/>
              </a:pPr>
              <a:endParaRPr lang="en-GB" kern="0">
                <a:solidFill>
                  <a:srgbClr val="5C5C5C"/>
                </a:solidFill>
                <a:latin typeface="Arial" panose="020B0604020202020204" pitchFamily="34" charset="0"/>
                <a:cs typeface="Arial" panose="020B0604020202020204" pitchFamily="34" charset="0"/>
              </a:endParaRPr>
            </a:p>
          </p:txBody>
        </p:sp>
        <p:sp>
          <p:nvSpPr>
            <p:cNvPr id="468" name="Freeform 24"/>
            <p:cNvSpPr>
              <a:spLocks/>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92">
                <a:defRPr/>
              </a:pPr>
              <a:endParaRPr lang="en-GB" kern="0">
                <a:solidFill>
                  <a:srgbClr val="5C5C5C"/>
                </a:solidFill>
                <a:latin typeface="Arial" panose="020B0604020202020204" pitchFamily="34" charset="0"/>
                <a:cs typeface="Arial" panose="020B0604020202020204" pitchFamily="34" charset="0"/>
              </a:endParaRPr>
            </a:p>
          </p:txBody>
        </p:sp>
        <p:sp>
          <p:nvSpPr>
            <p:cNvPr id="469" name="Freeform 25"/>
            <p:cNvSpPr>
              <a:spLocks/>
            </p:cNvSpPr>
            <p:nvPr/>
          </p:nvSpPr>
          <p:spPr bwMode="auto">
            <a:xfrm>
              <a:off x="5601831" y="5786851"/>
              <a:ext cx="125899" cy="1068456"/>
            </a:xfrm>
            <a:custGeom>
              <a:avLst/>
              <a:gdLst>
                <a:gd name="T0" fmla="*/ 79 w 79"/>
                <a:gd name="T1" fmla="*/ 671 h 671"/>
                <a:gd name="T2" fmla="*/ 0 w 79"/>
                <a:gd name="T3" fmla="*/ 671 h 671"/>
                <a:gd name="T4" fmla="*/ 0 w 79"/>
                <a:gd name="T5" fmla="*/ 32 h 671"/>
                <a:gd name="T6" fmla="*/ 38 w 79"/>
                <a:gd name="T7" fmla="*/ 1 h 671"/>
                <a:gd name="T8" fmla="*/ 79 w 79"/>
                <a:gd name="T9" fmla="*/ 32 h 671"/>
                <a:gd name="T10" fmla="*/ 79 w 79"/>
                <a:gd name="T11" fmla="*/ 671 h 671"/>
              </a:gdLst>
              <a:ahLst/>
              <a:cxnLst>
                <a:cxn ang="0">
                  <a:pos x="T0" y="T1"/>
                </a:cxn>
                <a:cxn ang="0">
                  <a:pos x="T2" y="T3"/>
                </a:cxn>
                <a:cxn ang="0">
                  <a:pos x="T4" y="T5"/>
                </a:cxn>
                <a:cxn ang="0">
                  <a:pos x="T6" y="T7"/>
                </a:cxn>
                <a:cxn ang="0">
                  <a:pos x="T8" y="T9"/>
                </a:cxn>
                <a:cxn ang="0">
                  <a:pos x="T10" y="T11"/>
                </a:cxn>
              </a:cxnLst>
              <a:rect l="0" t="0" r="r" b="b"/>
              <a:pathLst>
                <a:path w="79" h="671">
                  <a:moveTo>
                    <a:pt x="79" y="671"/>
                  </a:moveTo>
                  <a:cubicBezTo>
                    <a:pt x="0" y="671"/>
                    <a:pt x="0" y="671"/>
                    <a:pt x="0" y="671"/>
                  </a:cubicBezTo>
                  <a:cubicBezTo>
                    <a:pt x="0" y="32"/>
                    <a:pt x="0" y="32"/>
                    <a:pt x="0" y="32"/>
                  </a:cubicBezTo>
                  <a:cubicBezTo>
                    <a:pt x="0" y="32"/>
                    <a:pt x="5" y="1"/>
                    <a:pt x="38" y="1"/>
                  </a:cubicBezTo>
                  <a:cubicBezTo>
                    <a:pt x="72" y="0"/>
                    <a:pt x="79" y="32"/>
                    <a:pt x="79" y="32"/>
                  </a:cubicBezTo>
                  <a:cubicBezTo>
                    <a:pt x="79" y="671"/>
                    <a:pt x="79" y="671"/>
                    <a:pt x="79" y="671"/>
                  </a:cubicBezTo>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defTabSz="914292">
                <a:defRPr/>
              </a:pPr>
              <a:endParaRPr lang="en-GB" kern="0">
                <a:solidFill>
                  <a:srgbClr val="5C5C5C"/>
                </a:solidFill>
                <a:latin typeface="Arial" panose="020B0604020202020204" pitchFamily="34" charset="0"/>
                <a:cs typeface="Arial" panose="020B0604020202020204" pitchFamily="34" charset="0"/>
              </a:endParaRPr>
            </a:p>
          </p:txBody>
        </p:sp>
        <p:sp>
          <p:nvSpPr>
            <p:cNvPr id="470" name="Freeform 26"/>
            <p:cNvSpPr>
              <a:spLocks/>
            </p:cNvSpPr>
            <p:nvPr/>
          </p:nvSpPr>
          <p:spPr bwMode="auto">
            <a:xfrm>
              <a:off x="5724363"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B59B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92">
                <a:defRPr/>
              </a:pPr>
              <a:endParaRPr lang="en-GB" kern="0">
                <a:solidFill>
                  <a:srgbClr val="5C5C5C"/>
                </a:solidFill>
                <a:latin typeface="Arial" panose="020B0604020202020204" pitchFamily="34" charset="0"/>
                <a:cs typeface="Arial" panose="020B0604020202020204" pitchFamily="34" charset="0"/>
              </a:endParaRPr>
            </a:p>
          </p:txBody>
        </p:sp>
        <p:sp>
          <p:nvSpPr>
            <p:cNvPr id="471" name="Freeform 27"/>
            <p:cNvSpPr>
              <a:spLocks/>
            </p:cNvSpPr>
            <p:nvPr/>
          </p:nvSpPr>
          <p:spPr bwMode="auto">
            <a:xfrm>
              <a:off x="5502862"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defTabSz="914292">
                <a:defRPr/>
              </a:pPr>
              <a:endParaRPr lang="en-GB" kern="0">
                <a:solidFill>
                  <a:srgbClr val="5C5C5C"/>
                </a:solidFill>
                <a:latin typeface="Arial" panose="020B0604020202020204" pitchFamily="34" charset="0"/>
                <a:cs typeface="Arial" panose="020B0604020202020204" pitchFamily="34" charset="0"/>
              </a:endParaRPr>
            </a:p>
          </p:txBody>
        </p:sp>
        <p:sp>
          <p:nvSpPr>
            <p:cNvPr id="472" name="Freeform 28"/>
            <p:cNvSpPr>
              <a:spLocks/>
            </p:cNvSpPr>
            <p:nvPr/>
          </p:nvSpPr>
          <p:spPr bwMode="auto">
            <a:xfrm>
              <a:off x="5599811" y="5357314"/>
              <a:ext cx="130611" cy="189185"/>
            </a:xfrm>
            <a:custGeom>
              <a:avLst/>
              <a:gdLst>
                <a:gd name="T0" fmla="*/ 0 w 82"/>
                <a:gd name="T1" fmla="*/ 110 h 119"/>
                <a:gd name="T2" fmla="*/ 82 w 82"/>
                <a:gd name="T3" fmla="*/ 111 h 119"/>
                <a:gd name="T4" fmla="*/ 48 w 82"/>
                <a:gd name="T5" fmla="*/ 0 h 119"/>
                <a:gd name="T6" fmla="*/ 28 w 82"/>
                <a:gd name="T7" fmla="*/ 0 h 119"/>
                <a:gd name="T8" fmla="*/ 0 w 82"/>
                <a:gd name="T9" fmla="*/ 110 h 119"/>
              </a:gdLst>
              <a:ahLst/>
              <a:cxnLst>
                <a:cxn ang="0">
                  <a:pos x="T0" y="T1"/>
                </a:cxn>
                <a:cxn ang="0">
                  <a:pos x="T2" y="T3"/>
                </a:cxn>
                <a:cxn ang="0">
                  <a:pos x="T4" y="T5"/>
                </a:cxn>
                <a:cxn ang="0">
                  <a:pos x="T6" y="T7"/>
                </a:cxn>
                <a:cxn ang="0">
                  <a:pos x="T8" y="T9"/>
                </a:cxn>
              </a:cxnLst>
              <a:rect l="0" t="0" r="r" b="b"/>
              <a:pathLst>
                <a:path w="82" h="119">
                  <a:moveTo>
                    <a:pt x="0" y="110"/>
                  </a:moveTo>
                  <a:cubicBezTo>
                    <a:pt x="0" y="110"/>
                    <a:pt x="39" y="119"/>
                    <a:pt x="82" y="111"/>
                  </a:cubicBezTo>
                  <a:cubicBezTo>
                    <a:pt x="48" y="0"/>
                    <a:pt x="48" y="0"/>
                    <a:pt x="48" y="0"/>
                  </a:cubicBezTo>
                  <a:cubicBezTo>
                    <a:pt x="28" y="0"/>
                    <a:pt x="28" y="0"/>
                    <a:pt x="28" y="0"/>
                  </a:cubicBezTo>
                  <a:cubicBezTo>
                    <a:pt x="0" y="110"/>
                    <a:pt x="0" y="110"/>
                    <a:pt x="0" y="110"/>
                  </a:cubicBezTo>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defTabSz="914292">
                <a:defRPr/>
              </a:pPr>
              <a:endParaRPr lang="en-GB" kern="0">
                <a:solidFill>
                  <a:srgbClr val="5C5C5C"/>
                </a:solidFill>
                <a:latin typeface="Arial" panose="020B0604020202020204" pitchFamily="34" charset="0"/>
                <a:cs typeface="Arial" panose="020B0604020202020204" pitchFamily="34" charset="0"/>
              </a:endParaRPr>
            </a:p>
          </p:txBody>
        </p:sp>
        <p:sp>
          <p:nvSpPr>
            <p:cNvPr id="473" name="Freeform 40"/>
            <p:cNvSpPr>
              <a:spLocks/>
            </p:cNvSpPr>
            <p:nvPr/>
          </p:nvSpPr>
          <p:spPr bwMode="auto">
            <a:xfrm>
              <a:off x="5665117" y="5355294"/>
              <a:ext cx="250451" cy="1502706"/>
            </a:xfrm>
            <a:custGeom>
              <a:avLst/>
              <a:gdLst>
                <a:gd name="T0" fmla="*/ 34 w 157"/>
                <a:gd name="T1" fmla="*/ 0 h 944"/>
                <a:gd name="T2" fmla="*/ 0 w 157"/>
                <a:gd name="T3" fmla="*/ 1 h 944"/>
                <a:gd name="T4" fmla="*/ 0 w 157"/>
                <a:gd name="T5" fmla="*/ 1 h 944"/>
                <a:gd name="T6" fmla="*/ 7 w 157"/>
                <a:gd name="T7" fmla="*/ 1 h 944"/>
                <a:gd name="T8" fmla="*/ 41 w 157"/>
                <a:gd name="T9" fmla="*/ 112 h 944"/>
                <a:gd name="T10" fmla="*/ 40 w 157"/>
                <a:gd name="T11" fmla="*/ 113 h 944"/>
                <a:gd name="T12" fmla="*/ 95 w 157"/>
                <a:gd name="T13" fmla="*/ 284 h 944"/>
                <a:gd name="T14" fmla="*/ 94 w 157"/>
                <a:gd name="T15" fmla="*/ 286 h 944"/>
                <a:gd name="T16" fmla="*/ 100 w 157"/>
                <a:gd name="T17" fmla="*/ 301 h 944"/>
                <a:gd name="T18" fmla="*/ 100 w 157"/>
                <a:gd name="T19" fmla="*/ 941 h 944"/>
                <a:gd name="T20" fmla="*/ 39 w 157"/>
                <a:gd name="T21" fmla="*/ 941 h 944"/>
                <a:gd name="T22" fmla="*/ 39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7" y="1"/>
                    <a:pt x="7" y="1"/>
                    <a:pt x="7" y="1"/>
                  </a:cubicBezTo>
                  <a:cubicBezTo>
                    <a:pt x="41" y="112"/>
                    <a:pt x="41" y="112"/>
                    <a:pt x="41" y="112"/>
                  </a:cubicBezTo>
                  <a:cubicBezTo>
                    <a:pt x="41" y="112"/>
                    <a:pt x="41" y="113"/>
                    <a:pt x="40" y="113"/>
                  </a:cubicBezTo>
                  <a:cubicBezTo>
                    <a:pt x="95" y="284"/>
                    <a:pt x="95" y="284"/>
                    <a:pt x="95" y="284"/>
                  </a:cubicBezTo>
                  <a:cubicBezTo>
                    <a:pt x="94" y="286"/>
                    <a:pt x="94" y="286"/>
                    <a:pt x="94" y="286"/>
                  </a:cubicBezTo>
                  <a:cubicBezTo>
                    <a:pt x="98" y="293"/>
                    <a:pt x="100" y="301"/>
                    <a:pt x="100" y="301"/>
                  </a:cubicBezTo>
                  <a:cubicBezTo>
                    <a:pt x="100" y="941"/>
                    <a:pt x="100" y="941"/>
                    <a:pt x="100" y="941"/>
                  </a:cubicBezTo>
                  <a:cubicBezTo>
                    <a:pt x="39" y="941"/>
                    <a:pt x="39" y="941"/>
                    <a:pt x="39" y="941"/>
                  </a:cubicBezTo>
                  <a:cubicBezTo>
                    <a:pt x="39" y="942"/>
                    <a:pt x="39" y="942"/>
                    <a:pt x="39"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92">
                <a:defRPr/>
              </a:pPr>
              <a:endParaRPr lang="en-GB" kern="0">
                <a:solidFill>
                  <a:srgbClr val="5C5C5C"/>
                </a:solidFill>
                <a:latin typeface="Arial" panose="020B0604020202020204" pitchFamily="34" charset="0"/>
                <a:cs typeface="Arial" panose="020B0604020202020204" pitchFamily="34" charset="0"/>
              </a:endParaRPr>
            </a:p>
          </p:txBody>
        </p:sp>
        <p:sp>
          <p:nvSpPr>
            <p:cNvPr id="474" name="Freeform 41"/>
            <p:cNvSpPr>
              <a:spLocks/>
            </p:cNvSpPr>
            <p:nvPr/>
          </p:nvSpPr>
          <p:spPr bwMode="auto">
            <a:xfrm>
              <a:off x="5665117" y="5535727"/>
              <a:ext cx="151482" cy="295559"/>
            </a:xfrm>
            <a:custGeom>
              <a:avLst/>
              <a:gdLst>
                <a:gd name="T0" fmla="*/ 40 w 95"/>
                <a:gd name="T1" fmla="*/ 0 h 186"/>
                <a:gd name="T2" fmla="*/ 6 w 95"/>
                <a:gd name="T3" fmla="*/ 2 h 186"/>
                <a:gd name="T4" fmla="*/ 0 w 95"/>
                <a:gd name="T5" fmla="*/ 2 h 186"/>
                <a:gd name="T6" fmla="*/ 0 w 95"/>
                <a:gd name="T7" fmla="*/ 159 h 186"/>
                <a:gd name="T8" fmla="*/ 37 w 95"/>
                <a:gd name="T9" fmla="*/ 186 h 186"/>
                <a:gd name="T10" fmla="*/ 68 w 95"/>
                <a:gd name="T11" fmla="*/ 156 h 186"/>
                <a:gd name="T12" fmla="*/ 68 w 95"/>
                <a:gd name="T13" fmla="*/ 156 h 186"/>
                <a:gd name="T14" fmla="*/ 94 w 95"/>
                <a:gd name="T15" fmla="*/ 173 h 186"/>
                <a:gd name="T16" fmla="*/ 95 w 95"/>
                <a:gd name="T17" fmla="*/ 171 h 186"/>
                <a:gd name="T18" fmla="*/ 40 w 95"/>
                <a:gd name="T19"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186">
                  <a:moveTo>
                    <a:pt x="40" y="0"/>
                  </a:moveTo>
                  <a:cubicBezTo>
                    <a:pt x="28" y="2"/>
                    <a:pt x="16" y="2"/>
                    <a:pt x="6" y="2"/>
                  </a:cubicBezTo>
                  <a:cubicBezTo>
                    <a:pt x="4" y="2"/>
                    <a:pt x="2" y="2"/>
                    <a:pt x="0" y="2"/>
                  </a:cubicBezTo>
                  <a:cubicBezTo>
                    <a:pt x="0" y="159"/>
                    <a:pt x="0" y="159"/>
                    <a:pt x="0" y="159"/>
                  </a:cubicBezTo>
                  <a:cubicBezTo>
                    <a:pt x="24" y="159"/>
                    <a:pt x="34" y="177"/>
                    <a:pt x="37" y="186"/>
                  </a:cubicBezTo>
                  <a:cubicBezTo>
                    <a:pt x="39" y="179"/>
                    <a:pt x="45" y="157"/>
                    <a:pt x="68" y="156"/>
                  </a:cubicBezTo>
                  <a:cubicBezTo>
                    <a:pt x="68" y="156"/>
                    <a:pt x="68" y="156"/>
                    <a:pt x="68" y="156"/>
                  </a:cubicBezTo>
                  <a:cubicBezTo>
                    <a:pt x="82" y="156"/>
                    <a:pt x="89" y="165"/>
                    <a:pt x="94" y="173"/>
                  </a:cubicBezTo>
                  <a:cubicBezTo>
                    <a:pt x="95" y="171"/>
                    <a:pt x="95" y="171"/>
                    <a:pt x="95" y="171"/>
                  </a:cubicBezTo>
                  <a:cubicBezTo>
                    <a:pt x="40" y="0"/>
                    <a:pt x="40" y="0"/>
                    <a:pt x="40"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92">
                <a:defRPr/>
              </a:pPr>
              <a:endParaRPr lang="en-GB" kern="0">
                <a:solidFill>
                  <a:srgbClr val="5C5C5C"/>
                </a:solidFill>
                <a:latin typeface="Arial" panose="020B0604020202020204" pitchFamily="34" charset="0"/>
                <a:cs typeface="Arial" panose="020B0604020202020204" pitchFamily="34" charset="0"/>
              </a:endParaRPr>
            </a:p>
          </p:txBody>
        </p:sp>
        <p:sp>
          <p:nvSpPr>
            <p:cNvPr id="475" name="Freeform 42"/>
            <p:cNvSpPr>
              <a:spLocks/>
            </p:cNvSpPr>
            <p:nvPr/>
          </p:nvSpPr>
          <p:spPr bwMode="auto">
            <a:xfrm>
              <a:off x="5679185" y="5788871"/>
              <a:ext cx="62613" cy="1066436"/>
            </a:xfrm>
            <a:custGeom>
              <a:avLst/>
              <a:gdLst>
                <a:gd name="T0" fmla="*/ 0 w 39"/>
                <a:gd name="T1" fmla="*/ 0 h 670"/>
                <a:gd name="T2" fmla="*/ 0 w 39"/>
                <a:gd name="T3" fmla="*/ 670 h 670"/>
                <a:gd name="T4" fmla="*/ 39 w 39"/>
                <a:gd name="T5" fmla="*/ 670 h 670"/>
                <a:gd name="T6" fmla="*/ 39 w 39"/>
                <a:gd name="T7" fmla="*/ 669 h 670"/>
                <a:gd name="T8" fmla="*/ 37 w 39"/>
                <a:gd name="T9" fmla="*/ 669 h 670"/>
                <a:gd name="T10" fmla="*/ 37 w 39"/>
                <a:gd name="T11" fmla="*/ 29 h 670"/>
                <a:gd name="T12" fmla="*/ 37 w 39"/>
                <a:gd name="T13" fmla="*/ 27 h 670"/>
                <a:gd name="T14" fmla="*/ 0 w 39"/>
                <a:gd name="T15" fmla="*/ 0 h 6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670">
                  <a:moveTo>
                    <a:pt x="0" y="0"/>
                  </a:moveTo>
                  <a:cubicBezTo>
                    <a:pt x="0" y="670"/>
                    <a:pt x="0" y="670"/>
                    <a:pt x="0" y="670"/>
                  </a:cubicBezTo>
                  <a:cubicBezTo>
                    <a:pt x="39" y="670"/>
                    <a:pt x="39" y="670"/>
                    <a:pt x="39" y="670"/>
                  </a:cubicBezTo>
                  <a:cubicBezTo>
                    <a:pt x="39" y="669"/>
                    <a:pt x="39" y="669"/>
                    <a:pt x="39" y="669"/>
                  </a:cubicBezTo>
                  <a:cubicBezTo>
                    <a:pt x="37" y="669"/>
                    <a:pt x="37" y="669"/>
                    <a:pt x="37" y="669"/>
                  </a:cubicBezTo>
                  <a:cubicBezTo>
                    <a:pt x="37" y="29"/>
                    <a:pt x="37" y="29"/>
                    <a:pt x="37" y="29"/>
                  </a:cubicBezTo>
                  <a:cubicBezTo>
                    <a:pt x="37" y="29"/>
                    <a:pt x="37" y="28"/>
                    <a:pt x="37" y="27"/>
                  </a:cubicBezTo>
                  <a:cubicBezTo>
                    <a:pt x="34" y="18"/>
                    <a:pt x="24" y="0"/>
                    <a:pt x="0"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defTabSz="914292">
                <a:defRPr/>
              </a:pPr>
              <a:endParaRPr lang="en-GB" kern="0">
                <a:solidFill>
                  <a:srgbClr val="5C5C5C"/>
                </a:solidFill>
                <a:latin typeface="Arial" panose="020B0604020202020204" pitchFamily="34" charset="0"/>
                <a:cs typeface="Arial" panose="020B0604020202020204" pitchFamily="34" charset="0"/>
              </a:endParaRPr>
            </a:p>
          </p:txBody>
        </p:sp>
        <p:sp>
          <p:nvSpPr>
            <p:cNvPr id="476" name="Freeform 43"/>
            <p:cNvSpPr>
              <a:spLocks/>
            </p:cNvSpPr>
            <p:nvPr/>
          </p:nvSpPr>
          <p:spPr bwMode="auto">
            <a:xfrm>
              <a:off x="5724363"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2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2" y="672"/>
                    <a:pt x="2" y="672"/>
                    <a:pt x="2"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defTabSz="914292">
                <a:defRPr/>
              </a:pPr>
              <a:endParaRPr lang="en-GB" kern="0">
                <a:solidFill>
                  <a:srgbClr val="5C5C5C"/>
                </a:solidFill>
                <a:latin typeface="Arial" panose="020B0604020202020204" pitchFamily="34" charset="0"/>
                <a:cs typeface="Arial" panose="020B0604020202020204" pitchFamily="34" charset="0"/>
              </a:endParaRPr>
            </a:p>
          </p:txBody>
        </p:sp>
        <p:sp>
          <p:nvSpPr>
            <p:cNvPr id="477" name="Freeform 44"/>
            <p:cNvSpPr>
              <a:spLocks/>
            </p:cNvSpPr>
            <p:nvPr/>
          </p:nvSpPr>
          <p:spPr bwMode="auto">
            <a:xfrm>
              <a:off x="5665117" y="5357314"/>
              <a:ext cx="65306" cy="181106"/>
            </a:xfrm>
            <a:custGeom>
              <a:avLst/>
              <a:gdLst>
                <a:gd name="T0" fmla="*/ 7 w 41"/>
                <a:gd name="T1" fmla="*/ 0 h 114"/>
                <a:gd name="T2" fmla="*/ 0 w 41"/>
                <a:gd name="T3" fmla="*/ 0 h 114"/>
                <a:gd name="T4" fmla="*/ 0 w 41"/>
                <a:gd name="T5" fmla="*/ 114 h 114"/>
                <a:gd name="T6" fmla="*/ 6 w 41"/>
                <a:gd name="T7" fmla="*/ 114 h 114"/>
                <a:gd name="T8" fmla="*/ 40 w 41"/>
                <a:gd name="T9" fmla="*/ 112 h 114"/>
                <a:gd name="T10" fmla="*/ 41 w 41"/>
                <a:gd name="T11" fmla="*/ 111 h 114"/>
                <a:gd name="T12" fmla="*/ 7 w 41"/>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41" h="114">
                  <a:moveTo>
                    <a:pt x="7" y="0"/>
                  </a:moveTo>
                  <a:cubicBezTo>
                    <a:pt x="0" y="0"/>
                    <a:pt x="0" y="0"/>
                    <a:pt x="0" y="0"/>
                  </a:cubicBezTo>
                  <a:cubicBezTo>
                    <a:pt x="0" y="114"/>
                    <a:pt x="0" y="114"/>
                    <a:pt x="0" y="114"/>
                  </a:cubicBezTo>
                  <a:cubicBezTo>
                    <a:pt x="2" y="114"/>
                    <a:pt x="4" y="114"/>
                    <a:pt x="6" y="114"/>
                  </a:cubicBezTo>
                  <a:cubicBezTo>
                    <a:pt x="16" y="114"/>
                    <a:pt x="28" y="114"/>
                    <a:pt x="40" y="112"/>
                  </a:cubicBezTo>
                  <a:cubicBezTo>
                    <a:pt x="41" y="112"/>
                    <a:pt x="41" y="111"/>
                    <a:pt x="41" y="111"/>
                  </a:cubicBezTo>
                  <a:cubicBezTo>
                    <a:pt x="7" y="0"/>
                    <a:pt x="7" y="0"/>
                    <a:pt x="7"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defTabSz="914292">
                <a:defRPr/>
              </a:pPr>
              <a:endParaRPr lang="en-GB" kern="0">
                <a:solidFill>
                  <a:srgbClr val="5C5C5C"/>
                </a:solidFill>
                <a:latin typeface="Arial" panose="020B0604020202020204" pitchFamily="34" charset="0"/>
                <a:cs typeface="Arial" panose="020B0604020202020204" pitchFamily="34" charset="0"/>
              </a:endParaRPr>
            </a:p>
          </p:txBody>
        </p:sp>
      </p:grpSp>
      <p:grpSp>
        <p:nvGrpSpPr>
          <p:cNvPr id="431" name="Group 7"/>
          <p:cNvGrpSpPr/>
          <p:nvPr/>
        </p:nvGrpSpPr>
        <p:grpSpPr>
          <a:xfrm rot="10800000">
            <a:off x="2717306" y="-207437"/>
            <a:ext cx="407426" cy="2013200"/>
            <a:chOff x="6959786" y="5355294"/>
            <a:chExt cx="407320" cy="1502706"/>
          </a:xfrm>
        </p:grpSpPr>
        <p:sp>
          <p:nvSpPr>
            <p:cNvPr id="456" name="Freeform 17"/>
            <p:cNvSpPr>
              <a:spLocks/>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92">
                <a:defRPr/>
              </a:pPr>
              <a:endParaRPr lang="en-GB" kern="0">
                <a:solidFill>
                  <a:srgbClr val="5C5C5C"/>
                </a:solidFill>
                <a:latin typeface="Arial" panose="020B0604020202020204" pitchFamily="34" charset="0"/>
                <a:cs typeface="Arial" panose="020B0604020202020204" pitchFamily="34" charset="0"/>
              </a:endParaRPr>
            </a:p>
          </p:txBody>
        </p:sp>
        <p:sp>
          <p:nvSpPr>
            <p:cNvPr id="457" name="Freeform 18"/>
            <p:cNvSpPr>
              <a:spLocks/>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92">
                <a:defRPr/>
              </a:pPr>
              <a:endParaRPr lang="en-GB" kern="0">
                <a:solidFill>
                  <a:srgbClr val="5C5C5C"/>
                </a:solidFill>
                <a:latin typeface="Arial" panose="020B0604020202020204" pitchFamily="34" charset="0"/>
                <a:cs typeface="Arial" panose="020B0604020202020204" pitchFamily="34" charset="0"/>
              </a:endParaRPr>
            </a:p>
          </p:txBody>
        </p:sp>
        <p:sp>
          <p:nvSpPr>
            <p:cNvPr id="458" name="Freeform 19"/>
            <p:cNvSpPr>
              <a:spLocks/>
            </p:cNvSpPr>
            <p:nvPr/>
          </p:nvSpPr>
          <p:spPr bwMode="auto">
            <a:xfrm>
              <a:off x="7058755" y="5786851"/>
              <a:ext cx="123879" cy="1068456"/>
            </a:xfrm>
            <a:custGeom>
              <a:avLst/>
              <a:gdLst>
                <a:gd name="T0" fmla="*/ 78 w 78"/>
                <a:gd name="T1" fmla="*/ 671 h 671"/>
                <a:gd name="T2" fmla="*/ 0 w 78"/>
                <a:gd name="T3" fmla="*/ 671 h 671"/>
                <a:gd name="T4" fmla="*/ 0 w 78"/>
                <a:gd name="T5" fmla="*/ 32 h 671"/>
                <a:gd name="T6" fmla="*/ 38 w 78"/>
                <a:gd name="T7" fmla="*/ 1 h 671"/>
                <a:gd name="T8" fmla="*/ 78 w 78"/>
                <a:gd name="T9" fmla="*/ 32 h 671"/>
                <a:gd name="T10" fmla="*/ 78 w 78"/>
                <a:gd name="T11" fmla="*/ 671 h 671"/>
              </a:gdLst>
              <a:ahLst/>
              <a:cxnLst>
                <a:cxn ang="0">
                  <a:pos x="T0" y="T1"/>
                </a:cxn>
                <a:cxn ang="0">
                  <a:pos x="T2" y="T3"/>
                </a:cxn>
                <a:cxn ang="0">
                  <a:pos x="T4" y="T5"/>
                </a:cxn>
                <a:cxn ang="0">
                  <a:pos x="T6" y="T7"/>
                </a:cxn>
                <a:cxn ang="0">
                  <a:pos x="T8" y="T9"/>
                </a:cxn>
                <a:cxn ang="0">
                  <a:pos x="T10" y="T11"/>
                </a:cxn>
              </a:cxnLst>
              <a:rect l="0" t="0" r="r" b="b"/>
              <a:pathLst>
                <a:path w="78" h="671">
                  <a:moveTo>
                    <a:pt x="78" y="671"/>
                  </a:moveTo>
                  <a:cubicBezTo>
                    <a:pt x="0" y="671"/>
                    <a:pt x="0" y="671"/>
                    <a:pt x="0" y="671"/>
                  </a:cubicBezTo>
                  <a:cubicBezTo>
                    <a:pt x="0" y="32"/>
                    <a:pt x="0" y="32"/>
                    <a:pt x="0" y="32"/>
                  </a:cubicBezTo>
                  <a:cubicBezTo>
                    <a:pt x="0" y="32"/>
                    <a:pt x="4" y="1"/>
                    <a:pt x="38" y="1"/>
                  </a:cubicBezTo>
                  <a:cubicBezTo>
                    <a:pt x="72" y="0"/>
                    <a:pt x="78" y="32"/>
                    <a:pt x="78" y="32"/>
                  </a:cubicBezTo>
                  <a:cubicBezTo>
                    <a:pt x="78" y="671"/>
                    <a:pt x="78" y="671"/>
                    <a:pt x="78" y="671"/>
                  </a:cubicBezTo>
                </a:path>
              </a:pathLst>
            </a:custGeom>
            <a:solidFill>
              <a:srgbClr val="44546A">
                <a:lumMod val="60000"/>
                <a:lumOff val="40000"/>
              </a:srgbClr>
            </a:solidFill>
            <a:ln>
              <a:noFill/>
            </a:ln>
          </p:spPr>
          <p:txBody>
            <a:bodyPr vert="horz" wrap="square" lIns="91440" tIns="45720" rIns="91440" bIns="45720" numCol="1" anchor="t" anchorCtr="0" compatLnSpc="1">
              <a:prstTxWarp prst="textNoShape">
                <a:avLst/>
              </a:prstTxWarp>
            </a:bodyPr>
            <a:lstStyle/>
            <a:p>
              <a:pPr defTabSz="914292">
                <a:defRPr/>
              </a:pPr>
              <a:endParaRPr lang="en-GB" kern="0">
                <a:solidFill>
                  <a:srgbClr val="5C5C5C"/>
                </a:solidFill>
                <a:latin typeface="Arial" panose="020B0604020202020204" pitchFamily="34" charset="0"/>
                <a:cs typeface="Arial" panose="020B0604020202020204" pitchFamily="34" charset="0"/>
              </a:endParaRPr>
            </a:p>
          </p:txBody>
        </p:sp>
        <p:sp>
          <p:nvSpPr>
            <p:cNvPr id="459" name="Freeform 20"/>
            <p:cNvSpPr>
              <a:spLocks/>
            </p:cNvSpPr>
            <p:nvPr/>
          </p:nvSpPr>
          <p:spPr bwMode="auto">
            <a:xfrm>
              <a:off x="7181287"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F778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92">
                <a:defRPr/>
              </a:pPr>
              <a:endParaRPr lang="en-GB" kern="0">
                <a:solidFill>
                  <a:srgbClr val="5C5C5C"/>
                </a:solidFill>
                <a:latin typeface="Arial" panose="020B0604020202020204" pitchFamily="34" charset="0"/>
                <a:cs typeface="Arial" panose="020B0604020202020204" pitchFamily="34" charset="0"/>
              </a:endParaRPr>
            </a:p>
          </p:txBody>
        </p:sp>
        <p:sp>
          <p:nvSpPr>
            <p:cNvPr id="460" name="Freeform 21"/>
            <p:cNvSpPr>
              <a:spLocks/>
            </p:cNvSpPr>
            <p:nvPr/>
          </p:nvSpPr>
          <p:spPr bwMode="auto">
            <a:xfrm>
              <a:off x="6959786"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44546A">
                <a:lumMod val="60000"/>
                <a:lumOff val="40000"/>
              </a:srgbClr>
            </a:solidFill>
            <a:ln>
              <a:noFill/>
            </a:ln>
          </p:spPr>
          <p:txBody>
            <a:bodyPr vert="horz" wrap="square" lIns="91440" tIns="45720" rIns="91440" bIns="45720" numCol="1" anchor="t" anchorCtr="0" compatLnSpc="1">
              <a:prstTxWarp prst="textNoShape">
                <a:avLst/>
              </a:prstTxWarp>
            </a:bodyPr>
            <a:lstStyle/>
            <a:p>
              <a:pPr defTabSz="914292">
                <a:defRPr/>
              </a:pPr>
              <a:endParaRPr lang="en-GB" kern="0">
                <a:solidFill>
                  <a:srgbClr val="5C5C5C"/>
                </a:solidFill>
                <a:latin typeface="Arial" panose="020B0604020202020204" pitchFamily="34" charset="0"/>
                <a:cs typeface="Arial" panose="020B0604020202020204" pitchFamily="34" charset="0"/>
              </a:endParaRPr>
            </a:p>
          </p:txBody>
        </p:sp>
        <p:sp>
          <p:nvSpPr>
            <p:cNvPr id="461" name="Freeform 22"/>
            <p:cNvSpPr>
              <a:spLocks/>
            </p:cNvSpPr>
            <p:nvPr/>
          </p:nvSpPr>
          <p:spPr bwMode="auto">
            <a:xfrm>
              <a:off x="7056735" y="5357314"/>
              <a:ext cx="130611" cy="191204"/>
            </a:xfrm>
            <a:custGeom>
              <a:avLst/>
              <a:gdLst>
                <a:gd name="T0" fmla="*/ 0 w 82"/>
                <a:gd name="T1" fmla="*/ 110 h 120"/>
                <a:gd name="T2" fmla="*/ 82 w 82"/>
                <a:gd name="T3" fmla="*/ 112 h 120"/>
                <a:gd name="T4" fmla="*/ 48 w 82"/>
                <a:gd name="T5" fmla="*/ 0 h 120"/>
                <a:gd name="T6" fmla="*/ 28 w 82"/>
                <a:gd name="T7" fmla="*/ 0 h 120"/>
                <a:gd name="T8" fmla="*/ 0 w 82"/>
                <a:gd name="T9" fmla="*/ 110 h 120"/>
              </a:gdLst>
              <a:ahLst/>
              <a:cxnLst>
                <a:cxn ang="0">
                  <a:pos x="T0" y="T1"/>
                </a:cxn>
                <a:cxn ang="0">
                  <a:pos x="T2" y="T3"/>
                </a:cxn>
                <a:cxn ang="0">
                  <a:pos x="T4" y="T5"/>
                </a:cxn>
                <a:cxn ang="0">
                  <a:pos x="T6" y="T7"/>
                </a:cxn>
                <a:cxn ang="0">
                  <a:pos x="T8" y="T9"/>
                </a:cxn>
              </a:cxnLst>
              <a:rect l="0" t="0" r="r" b="b"/>
              <a:pathLst>
                <a:path w="82" h="120">
                  <a:moveTo>
                    <a:pt x="0" y="110"/>
                  </a:moveTo>
                  <a:cubicBezTo>
                    <a:pt x="0" y="110"/>
                    <a:pt x="39" y="120"/>
                    <a:pt x="82" y="112"/>
                  </a:cubicBezTo>
                  <a:cubicBezTo>
                    <a:pt x="48" y="0"/>
                    <a:pt x="48" y="0"/>
                    <a:pt x="48" y="0"/>
                  </a:cubicBezTo>
                  <a:cubicBezTo>
                    <a:pt x="28" y="0"/>
                    <a:pt x="28" y="0"/>
                    <a:pt x="28" y="0"/>
                  </a:cubicBezTo>
                  <a:cubicBezTo>
                    <a:pt x="0" y="110"/>
                    <a:pt x="0" y="110"/>
                    <a:pt x="0" y="110"/>
                  </a:cubicBezTo>
                </a:path>
              </a:pathLst>
            </a:custGeom>
            <a:solidFill>
              <a:srgbClr val="44546A">
                <a:lumMod val="60000"/>
                <a:lumOff val="40000"/>
              </a:srgbClr>
            </a:solidFill>
            <a:ln>
              <a:noFill/>
            </a:ln>
          </p:spPr>
          <p:txBody>
            <a:bodyPr vert="horz" wrap="square" lIns="91440" tIns="45720" rIns="91440" bIns="45720" numCol="1" anchor="t" anchorCtr="0" compatLnSpc="1">
              <a:prstTxWarp prst="textNoShape">
                <a:avLst/>
              </a:prstTxWarp>
            </a:bodyPr>
            <a:lstStyle/>
            <a:p>
              <a:pPr defTabSz="914292">
                <a:defRPr/>
              </a:pPr>
              <a:endParaRPr lang="en-GB" kern="0">
                <a:solidFill>
                  <a:srgbClr val="5C5C5C"/>
                </a:solidFill>
                <a:latin typeface="Arial" panose="020B0604020202020204" pitchFamily="34" charset="0"/>
                <a:cs typeface="Arial" panose="020B0604020202020204" pitchFamily="34" charset="0"/>
              </a:endParaRPr>
            </a:p>
          </p:txBody>
        </p:sp>
        <p:sp>
          <p:nvSpPr>
            <p:cNvPr id="462" name="Freeform 45"/>
            <p:cNvSpPr>
              <a:spLocks/>
            </p:cNvSpPr>
            <p:nvPr/>
          </p:nvSpPr>
          <p:spPr bwMode="auto">
            <a:xfrm>
              <a:off x="7117328" y="5355294"/>
              <a:ext cx="249778" cy="1502706"/>
            </a:xfrm>
            <a:custGeom>
              <a:avLst/>
              <a:gdLst>
                <a:gd name="T0" fmla="*/ 34 w 157"/>
                <a:gd name="T1" fmla="*/ 0 h 944"/>
                <a:gd name="T2" fmla="*/ 0 w 157"/>
                <a:gd name="T3" fmla="*/ 1 h 944"/>
                <a:gd name="T4" fmla="*/ 0 w 157"/>
                <a:gd name="T5" fmla="*/ 1 h 944"/>
                <a:gd name="T6" fmla="*/ 10 w 157"/>
                <a:gd name="T7" fmla="*/ 1 h 944"/>
                <a:gd name="T8" fmla="*/ 44 w 157"/>
                <a:gd name="T9" fmla="*/ 113 h 944"/>
                <a:gd name="T10" fmla="*/ 44 w 157"/>
                <a:gd name="T11" fmla="*/ 113 h 944"/>
                <a:gd name="T12" fmla="*/ 98 w 157"/>
                <a:gd name="T13" fmla="*/ 284 h 944"/>
                <a:gd name="T14" fmla="*/ 97 w 157"/>
                <a:gd name="T15" fmla="*/ 286 h 944"/>
                <a:gd name="T16" fmla="*/ 103 w 157"/>
                <a:gd name="T17" fmla="*/ 301 h 944"/>
                <a:gd name="T18" fmla="*/ 103 w 157"/>
                <a:gd name="T19" fmla="*/ 941 h 944"/>
                <a:gd name="T20" fmla="*/ 41 w 157"/>
                <a:gd name="T21" fmla="*/ 941 h 944"/>
                <a:gd name="T22" fmla="*/ 41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10" y="1"/>
                    <a:pt x="10" y="1"/>
                    <a:pt x="10" y="1"/>
                  </a:cubicBezTo>
                  <a:cubicBezTo>
                    <a:pt x="44" y="113"/>
                    <a:pt x="44" y="113"/>
                    <a:pt x="44" y="113"/>
                  </a:cubicBezTo>
                  <a:cubicBezTo>
                    <a:pt x="44" y="113"/>
                    <a:pt x="44" y="113"/>
                    <a:pt x="44" y="113"/>
                  </a:cubicBezTo>
                  <a:cubicBezTo>
                    <a:pt x="98" y="284"/>
                    <a:pt x="98" y="284"/>
                    <a:pt x="98" y="284"/>
                  </a:cubicBezTo>
                  <a:cubicBezTo>
                    <a:pt x="97" y="286"/>
                    <a:pt x="97" y="286"/>
                    <a:pt x="97" y="286"/>
                  </a:cubicBezTo>
                  <a:cubicBezTo>
                    <a:pt x="101" y="293"/>
                    <a:pt x="103" y="301"/>
                    <a:pt x="103" y="301"/>
                  </a:cubicBezTo>
                  <a:cubicBezTo>
                    <a:pt x="103" y="941"/>
                    <a:pt x="103" y="941"/>
                    <a:pt x="103" y="941"/>
                  </a:cubicBezTo>
                  <a:cubicBezTo>
                    <a:pt x="41" y="941"/>
                    <a:pt x="41" y="941"/>
                    <a:pt x="41" y="941"/>
                  </a:cubicBezTo>
                  <a:cubicBezTo>
                    <a:pt x="41" y="942"/>
                    <a:pt x="41" y="942"/>
                    <a:pt x="41"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92">
                <a:defRPr/>
              </a:pPr>
              <a:endParaRPr lang="en-GB" kern="0">
                <a:solidFill>
                  <a:srgbClr val="5C5C5C"/>
                </a:solidFill>
                <a:latin typeface="Arial" panose="020B0604020202020204" pitchFamily="34" charset="0"/>
                <a:cs typeface="Arial" panose="020B0604020202020204" pitchFamily="34" charset="0"/>
              </a:endParaRPr>
            </a:p>
          </p:txBody>
        </p:sp>
        <p:sp>
          <p:nvSpPr>
            <p:cNvPr id="463" name="Freeform 46"/>
            <p:cNvSpPr>
              <a:spLocks/>
            </p:cNvSpPr>
            <p:nvPr/>
          </p:nvSpPr>
          <p:spPr bwMode="auto">
            <a:xfrm>
              <a:off x="7117328" y="5535727"/>
              <a:ext cx="156195" cy="295559"/>
            </a:xfrm>
            <a:custGeom>
              <a:avLst/>
              <a:gdLst>
                <a:gd name="T0" fmla="*/ 44 w 98"/>
                <a:gd name="T1" fmla="*/ 0 h 186"/>
                <a:gd name="T2" fmla="*/ 9 w 98"/>
                <a:gd name="T3" fmla="*/ 3 h 186"/>
                <a:gd name="T4" fmla="*/ 0 w 98"/>
                <a:gd name="T5" fmla="*/ 3 h 186"/>
                <a:gd name="T6" fmla="*/ 0 w 98"/>
                <a:gd name="T7" fmla="*/ 159 h 186"/>
                <a:gd name="T8" fmla="*/ 1 w 98"/>
                <a:gd name="T9" fmla="*/ 159 h 186"/>
                <a:gd name="T10" fmla="*/ 2 w 98"/>
                <a:gd name="T11" fmla="*/ 159 h 186"/>
                <a:gd name="T12" fmla="*/ 40 w 98"/>
                <a:gd name="T13" fmla="*/ 186 h 186"/>
                <a:gd name="T14" fmla="*/ 71 w 98"/>
                <a:gd name="T15" fmla="*/ 156 h 186"/>
                <a:gd name="T16" fmla="*/ 71 w 98"/>
                <a:gd name="T17" fmla="*/ 156 h 186"/>
                <a:gd name="T18" fmla="*/ 97 w 98"/>
                <a:gd name="T19" fmla="*/ 173 h 186"/>
                <a:gd name="T20" fmla="*/ 98 w 98"/>
                <a:gd name="T21" fmla="*/ 171 h 186"/>
                <a:gd name="T22" fmla="*/ 44 w 98"/>
                <a:gd name="T2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 h="186">
                  <a:moveTo>
                    <a:pt x="44" y="0"/>
                  </a:moveTo>
                  <a:cubicBezTo>
                    <a:pt x="31" y="2"/>
                    <a:pt x="20" y="3"/>
                    <a:pt x="9" y="3"/>
                  </a:cubicBezTo>
                  <a:cubicBezTo>
                    <a:pt x="6" y="3"/>
                    <a:pt x="3" y="3"/>
                    <a:pt x="0" y="3"/>
                  </a:cubicBezTo>
                  <a:cubicBezTo>
                    <a:pt x="0" y="159"/>
                    <a:pt x="0" y="159"/>
                    <a:pt x="0" y="159"/>
                  </a:cubicBezTo>
                  <a:cubicBezTo>
                    <a:pt x="0" y="159"/>
                    <a:pt x="1" y="159"/>
                    <a:pt x="1" y="159"/>
                  </a:cubicBezTo>
                  <a:cubicBezTo>
                    <a:pt x="2" y="159"/>
                    <a:pt x="2" y="159"/>
                    <a:pt x="2" y="159"/>
                  </a:cubicBezTo>
                  <a:cubicBezTo>
                    <a:pt x="27" y="159"/>
                    <a:pt x="37" y="177"/>
                    <a:pt x="40" y="186"/>
                  </a:cubicBezTo>
                  <a:cubicBezTo>
                    <a:pt x="42" y="179"/>
                    <a:pt x="48" y="157"/>
                    <a:pt x="71" y="156"/>
                  </a:cubicBezTo>
                  <a:cubicBezTo>
                    <a:pt x="71" y="156"/>
                    <a:pt x="71" y="156"/>
                    <a:pt x="71" y="156"/>
                  </a:cubicBezTo>
                  <a:cubicBezTo>
                    <a:pt x="85" y="156"/>
                    <a:pt x="92" y="165"/>
                    <a:pt x="97" y="173"/>
                  </a:cubicBezTo>
                  <a:cubicBezTo>
                    <a:pt x="98" y="171"/>
                    <a:pt x="98" y="171"/>
                    <a:pt x="98" y="171"/>
                  </a:cubicBezTo>
                  <a:cubicBezTo>
                    <a:pt x="44" y="0"/>
                    <a:pt x="44" y="0"/>
                    <a:pt x="44"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92">
                <a:defRPr/>
              </a:pPr>
              <a:endParaRPr lang="en-GB" kern="0">
                <a:solidFill>
                  <a:srgbClr val="5C5C5C"/>
                </a:solidFill>
                <a:latin typeface="Arial" panose="020B0604020202020204" pitchFamily="34" charset="0"/>
                <a:cs typeface="Arial" panose="020B0604020202020204" pitchFamily="34" charset="0"/>
              </a:endParaRPr>
            </a:p>
          </p:txBody>
        </p:sp>
        <p:sp>
          <p:nvSpPr>
            <p:cNvPr id="464" name="Freeform 47"/>
            <p:cNvSpPr>
              <a:spLocks/>
            </p:cNvSpPr>
            <p:nvPr/>
          </p:nvSpPr>
          <p:spPr bwMode="auto">
            <a:xfrm>
              <a:off x="7117328" y="5788871"/>
              <a:ext cx="65306" cy="1066436"/>
            </a:xfrm>
            <a:custGeom>
              <a:avLst/>
              <a:gdLst>
                <a:gd name="T0" fmla="*/ 2 w 41"/>
                <a:gd name="T1" fmla="*/ 0 h 670"/>
                <a:gd name="T2" fmla="*/ 1 w 41"/>
                <a:gd name="T3" fmla="*/ 0 h 670"/>
                <a:gd name="T4" fmla="*/ 0 w 41"/>
                <a:gd name="T5" fmla="*/ 0 h 670"/>
                <a:gd name="T6" fmla="*/ 0 w 41"/>
                <a:gd name="T7" fmla="*/ 670 h 670"/>
                <a:gd name="T8" fmla="*/ 41 w 41"/>
                <a:gd name="T9" fmla="*/ 670 h 670"/>
                <a:gd name="T10" fmla="*/ 41 w 41"/>
                <a:gd name="T11" fmla="*/ 669 h 670"/>
                <a:gd name="T12" fmla="*/ 40 w 41"/>
                <a:gd name="T13" fmla="*/ 669 h 670"/>
                <a:gd name="T14" fmla="*/ 40 w 41"/>
                <a:gd name="T15" fmla="*/ 29 h 670"/>
                <a:gd name="T16" fmla="*/ 40 w 41"/>
                <a:gd name="T17" fmla="*/ 27 h 670"/>
                <a:gd name="T18" fmla="*/ 2 w 41"/>
                <a:gd name="T19" fmla="*/ 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670">
                  <a:moveTo>
                    <a:pt x="2" y="0"/>
                  </a:moveTo>
                  <a:cubicBezTo>
                    <a:pt x="2" y="0"/>
                    <a:pt x="2" y="0"/>
                    <a:pt x="1" y="0"/>
                  </a:cubicBezTo>
                  <a:cubicBezTo>
                    <a:pt x="1" y="0"/>
                    <a:pt x="0" y="0"/>
                    <a:pt x="0" y="0"/>
                  </a:cubicBezTo>
                  <a:cubicBezTo>
                    <a:pt x="0" y="670"/>
                    <a:pt x="0" y="670"/>
                    <a:pt x="0" y="670"/>
                  </a:cubicBezTo>
                  <a:cubicBezTo>
                    <a:pt x="41" y="670"/>
                    <a:pt x="41" y="670"/>
                    <a:pt x="41" y="670"/>
                  </a:cubicBezTo>
                  <a:cubicBezTo>
                    <a:pt x="41" y="669"/>
                    <a:pt x="41" y="669"/>
                    <a:pt x="41" y="669"/>
                  </a:cubicBezTo>
                  <a:cubicBezTo>
                    <a:pt x="40" y="669"/>
                    <a:pt x="40" y="669"/>
                    <a:pt x="40" y="669"/>
                  </a:cubicBezTo>
                  <a:cubicBezTo>
                    <a:pt x="40" y="29"/>
                    <a:pt x="40" y="29"/>
                    <a:pt x="40" y="29"/>
                  </a:cubicBezTo>
                  <a:cubicBezTo>
                    <a:pt x="40" y="29"/>
                    <a:pt x="40" y="28"/>
                    <a:pt x="40" y="27"/>
                  </a:cubicBezTo>
                  <a:cubicBezTo>
                    <a:pt x="37" y="18"/>
                    <a:pt x="27" y="0"/>
                    <a:pt x="2" y="0"/>
                  </a:cubicBezTo>
                </a:path>
              </a:pathLst>
            </a:custGeom>
            <a:solidFill>
              <a:srgbClr val="44546A"/>
            </a:solidFill>
            <a:ln>
              <a:noFill/>
            </a:ln>
          </p:spPr>
          <p:txBody>
            <a:bodyPr vert="horz" wrap="square" lIns="91440" tIns="45720" rIns="91440" bIns="45720" numCol="1" anchor="t" anchorCtr="0" compatLnSpc="1">
              <a:prstTxWarp prst="textNoShape">
                <a:avLst/>
              </a:prstTxWarp>
            </a:bodyPr>
            <a:lstStyle/>
            <a:p>
              <a:pPr defTabSz="914292">
                <a:defRPr/>
              </a:pPr>
              <a:endParaRPr lang="en-GB" kern="0">
                <a:solidFill>
                  <a:srgbClr val="5C5C5C"/>
                </a:solidFill>
                <a:latin typeface="Arial" panose="020B0604020202020204" pitchFamily="34" charset="0"/>
                <a:cs typeface="Arial" panose="020B0604020202020204" pitchFamily="34" charset="0"/>
              </a:endParaRPr>
            </a:p>
          </p:txBody>
        </p:sp>
        <p:sp>
          <p:nvSpPr>
            <p:cNvPr id="465" name="Freeform 48"/>
            <p:cNvSpPr>
              <a:spLocks/>
            </p:cNvSpPr>
            <p:nvPr/>
          </p:nvSpPr>
          <p:spPr bwMode="auto">
            <a:xfrm>
              <a:off x="7181287"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1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1" y="672"/>
                    <a:pt x="1" y="672"/>
                    <a:pt x="1"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44546A"/>
            </a:solidFill>
            <a:ln>
              <a:noFill/>
            </a:ln>
          </p:spPr>
          <p:txBody>
            <a:bodyPr vert="horz" wrap="square" lIns="91440" tIns="45720" rIns="91440" bIns="45720" numCol="1" anchor="t" anchorCtr="0" compatLnSpc="1">
              <a:prstTxWarp prst="textNoShape">
                <a:avLst/>
              </a:prstTxWarp>
            </a:bodyPr>
            <a:lstStyle/>
            <a:p>
              <a:pPr defTabSz="914292">
                <a:defRPr/>
              </a:pPr>
              <a:endParaRPr lang="en-GB" kern="0">
                <a:solidFill>
                  <a:srgbClr val="5C5C5C"/>
                </a:solidFill>
                <a:latin typeface="Arial" panose="020B0604020202020204" pitchFamily="34" charset="0"/>
                <a:cs typeface="Arial" panose="020B0604020202020204" pitchFamily="34" charset="0"/>
              </a:endParaRPr>
            </a:p>
          </p:txBody>
        </p:sp>
        <p:sp>
          <p:nvSpPr>
            <p:cNvPr id="466" name="Freeform 49"/>
            <p:cNvSpPr>
              <a:spLocks/>
            </p:cNvSpPr>
            <p:nvPr/>
          </p:nvSpPr>
          <p:spPr bwMode="auto">
            <a:xfrm>
              <a:off x="7117328" y="5357314"/>
              <a:ext cx="70019" cy="183125"/>
            </a:xfrm>
            <a:custGeom>
              <a:avLst/>
              <a:gdLst>
                <a:gd name="T0" fmla="*/ 10 w 44"/>
                <a:gd name="T1" fmla="*/ 0 h 115"/>
                <a:gd name="T2" fmla="*/ 0 w 44"/>
                <a:gd name="T3" fmla="*/ 0 h 115"/>
                <a:gd name="T4" fmla="*/ 0 w 44"/>
                <a:gd name="T5" fmla="*/ 115 h 115"/>
                <a:gd name="T6" fmla="*/ 9 w 44"/>
                <a:gd name="T7" fmla="*/ 115 h 115"/>
                <a:gd name="T8" fmla="*/ 44 w 44"/>
                <a:gd name="T9" fmla="*/ 112 h 115"/>
                <a:gd name="T10" fmla="*/ 44 w 44"/>
                <a:gd name="T11" fmla="*/ 112 h 115"/>
                <a:gd name="T12" fmla="*/ 10 w 44"/>
                <a:gd name="T13" fmla="*/ 0 h 115"/>
              </a:gdLst>
              <a:ahLst/>
              <a:cxnLst>
                <a:cxn ang="0">
                  <a:pos x="T0" y="T1"/>
                </a:cxn>
                <a:cxn ang="0">
                  <a:pos x="T2" y="T3"/>
                </a:cxn>
                <a:cxn ang="0">
                  <a:pos x="T4" y="T5"/>
                </a:cxn>
                <a:cxn ang="0">
                  <a:pos x="T6" y="T7"/>
                </a:cxn>
                <a:cxn ang="0">
                  <a:pos x="T8" y="T9"/>
                </a:cxn>
                <a:cxn ang="0">
                  <a:pos x="T10" y="T11"/>
                </a:cxn>
                <a:cxn ang="0">
                  <a:pos x="T12" y="T13"/>
                </a:cxn>
              </a:cxnLst>
              <a:rect l="0" t="0" r="r" b="b"/>
              <a:pathLst>
                <a:path w="44" h="115">
                  <a:moveTo>
                    <a:pt x="10" y="0"/>
                  </a:moveTo>
                  <a:cubicBezTo>
                    <a:pt x="0" y="0"/>
                    <a:pt x="0" y="0"/>
                    <a:pt x="0" y="0"/>
                  </a:cubicBezTo>
                  <a:cubicBezTo>
                    <a:pt x="0" y="115"/>
                    <a:pt x="0" y="115"/>
                    <a:pt x="0" y="115"/>
                  </a:cubicBezTo>
                  <a:cubicBezTo>
                    <a:pt x="3" y="115"/>
                    <a:pt x="6" y="115"/>
                    <a:pt x="9" y="115"/>
                  </a:cubicBezTo>
                  <a:cubicBezTo>
                    <a:pt x="20" y="115"/>
                    <a:pt x="31" y="114"/>
                    <a:pt x="44" y="112"/>
                  </a:cubicBezTo>
                  <a:cubicBezTo>
                    <a:pt x="44" y="112"/>
                    <a:pt x="44" y="112"/>
                    <a:pt x="44" y="112"/>
                  </a:cubicBezTo>
                  <a:cubicBezTo>
                    <a:pt x="10" y="0"/>
                    <a:pt x="10" y="0"/>
                    <a:pt x="10" y="0"/>
                  </a:cubicBezTo>
                </a:path>
              </a:pathLst>
            </a:custGeom>
            <a:solidFill>
              <a:srgbClr val="44546A"/>
            </a:solidFill>
            <a:ln>
              <a:noFill/>
            </a:ln>
          </p:spPr>
          <p:txBody>
            <a:bodyPr vert="horz" wrap="square" lIns="91440" tIns="45720" rIns="91440" bIns="45720" numCol="1" anchor="t" anchorCtr="0" compatLnSpc="1">
              <a:prstTxWarp prst="textNoShape">
                <a:avLst/>
              </a:prstTxWarp>
            </a:bodyPr>
            <a:lstStyle/>
            <a:p>
              <a:pPr defTabSz="914292">
                <a:defRPr/>
              </a:pPr>
              <a:endParaRPr lang="en-GB" kern="0">
                <a:solidFill>
                  <a:srgbClr val="5C5C5C"/>
                </a:solidFill>
                <a:latin typeface="Arial" panose="020B0604020202020204" pitchFamily="34" charset="0"/>
                <a:cs typeface="Arial" panose="020B0604020202020204" pitchFamily="34" charset="0"/>
              </a:endParaRPr>
            </a:p>
          </p:txBody>
        </p:sp>
      </p:grpSp>
      <p:grpSp>
        <p:nvGrpSpPr>
          <p:cNvPr id="432" name="Group 5"/>
          <p:cNvGrpSpPr/>
          <p:nvPr/>
        </p:nvGrpSpPr>
        <p:grpSpPr>
          <a:xfrm rot="10800000">
            <a:off x="3281994" y="-204739"/>
            <a:ext cx="404057" cy="2167807"/>
            <a:chOff x="6007804" y="4266641"/>
            <a:chExt cx="403952" cy="2588666"/>
          </a:xfrm>
        </p:grpSpPr>
        <p:sp>
          <p:nvSpPr>
            <p:cNvPr id="445" name="Freeform 29"/>
            <p:cNvSpPr>
              <a:spLocks/>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92">
                <a:defRPr/>
              </a:pPr>
              <a:endParaRPr lang="en-GB" kern="0">
                <a:solidFill>
                  <a:srgbClr val="5C5C5C"/>
                </a:solidFill>
                <a:latin typeface="Arial" panose="020B0604020202020204" pitchFamily="34" charset="0"/>
                <a:cs typeface="Arial" panose="020B0604020202020204" pitchFamily="34" charset="0"/>
              </a:endParaRPr>
            </a:p>
          </p:txBody>
        </p:sp>
        <p:sp>
          <p:nvSpPr>
            <p:cNvPr id="446" name="Freeform 30"/>
            <p:cNvSpPr>
              <a:spLocks/>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92">
                <a:defRPr/>
              </a:pPr>
              <a:endParaRPr lang="en-GB" kern="0">
                <a:solidFill>
                  <a:srgbClr val="5C5C5C"/>
                </a:solidFill>
                <a:latin typeface="Arial" panose="020B0604020202020204" pitchFamily="34" charset="0"/>
                <a:cs typeface="Arial" panose="020B0604020202020204" pitchFamily="34" charset="0"/>
              </a:endParaRPr>
            </a:p>
          </p:txBody>
        </p:sp>
        <p:sp>
          <p:nvSpPr>
            <p:cNvPr id="447" name="Freeform 31"/>
            <p:cNvSpPr>
              <a:spLocks/>
            </p:cNvSpPr>
            <p:nvPr/>
          </p:nvSpPr>
          <p:spPr bwMode="auto">
            <a:xfrm>
              <a:off x="6104752" y="4694831"/>
              <a:ext cx="125899" cy="2160476"/>
            </a:xfrm>
            <a:custGeom>
              <a:avLst/>
              <a:gdLst>
                <a:gd name="T0" fmla="*/ 79 w 79"/>
                <a:gd name="T1" fmla="*/ 1357 h 1357"/>
                <a:gd name="T2" fmla="*/ 0 w 79"/>
                <a:gd name="T3" fmla="*/ 1357 h 1357"/>
                <a:gd name="T4" fmla="*/ 0 w 79"/>
                <a:gd name="T5" fmla="*/ 32 h 1357"/>
                <a:gd name="T6" fmla="*/ 39 w 79"/>
                <a:gd name="T7" fmla="*/ 1 h 1357"/>
                <a:gd name="T8" fmla="*/ 79 w 79"/>
                <a:gd name="T9" fmla="*/ 32 h 1357"/>
                <a:gd name="T10" fmla="*/ 79 w 79"/>
                <a:gd name="T11" fmla="*/ 1357 h 1357"/>
              </a:gdLst>
              <a:ahLst/>
              <a:cxnLst>
                <a:cxn ang="0">
                  <a:pos x="T0" y="T1"/>
                </a:cxn>
                <a:cxn ang="0">
                  <a:pos x="T2" y="T3"/>
                </a:cxn>
                <a:cxn ang="0">
                  <a:pos x="T4" y="T5"/>
                </a:cxn>
                <a:cxn ang="0">
                  <a:pos x="T6" y="T7"/>
                </a:cxn>
                <a:cxn ang="0">
                  <a:pos x="T8" y="T9"/>
                </a:cxn>
                <a:cxn ang="0">
                  <a:pos x="T10" y="T11"/>
                </a:cxn>
              </a:cxnLst>
              <a:rect l="0" t="0" r="r" b="b"/>
              <a:pathLst>
                <a:path w="79" h="1357">
                  <a:moveTo>
                    <a:pt x="79" y="1357"/>
                  </a:moveTo>
                  <a:cubicBezTo>
                    <a:pt x="0" y="1357"/>
                    <a:pt x="0" y="1357"/>
                    <a:pt x="0" y="1357"/>
                  </a:cubicBezTo>
                  <a:cubicBezTo>
                    <a:pt x="0" y="32"/>
                    <a:pt x="0" y="32"/>
                    <a:pt x="0" y="32"/>
                  </a:cubicBezTo>
                  <a:cubicBezTo>
                    <a:pt x="0" y="32"/>
                    <a:pt x="5" y="1"/>
                    <a:pt x="39" y="1"/>
                  </a:cubicBezTo>
                  <a:cubicBezTo>
                    <a:pt x="73" y="0"/>
                    <a:pt x="79" y="32"/>
                    <a:pt x="79" y="32"/>
                  </a:cubicBezTo>
                  <a:cubicBezTo>
                    <a:pt x="79" y="1357"/>
                    <a:pt x="79" y="1357"/>
                    <a:pt x="79" y="1357"/>
                  </a:cubicBezTo>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defTabSz="914292">
                <a:defRPr/>
              </a:pPr>
              <a:endParaRPr lang="en-GB" kern="0">
                <a:solidFill>
                  <a:srgbClr val="5C5C5C"/>
                </a:solidFill>
                <a:latin typeface="Arial" panose="020B0604020202020204" pitchFamily="34" charset="0"/>
                <a:cs typeface="Arial" panose="020B0604020202020204" pitchFamily="34" charset="0"/>
              </a:endParaRPr>
            </a:p>
          </p:txBody>
        </p:sp>
        <p:sp>
          <p:nvSpPr>
            <p:cNvPr id="448" name="Freeform 32"/>
            <p:cNvSpPr>
              <a:spLocks/>
            </p:cNvSpPr>
            <p:nvPr/>
          </p:nvSpPr>
          <p:spPr bwMode="auto">
            <a:xfrm>
              <a:off x="6228631" y="4692138"/>
              <a:ext cx="100315" cy="2161149"/>
            </a:xfrm>
            <a:custGeom>
              <a:avLst/>
              <a:gdLst>
                <a:gd name="T0" fmla="*/ 63 w 63"/>
                <a:gd name="T1" fmla="*/ 1358 h 1358"/>
                <a:gd name="T2" fmla="*/ 0 w 63"/>
                <a:gd name="T3" fmla="*/ 1358 h 1358"/>
                <a:gd name="T4" fmla="*/ 0 w 63"/>
                <a:gd name="T5" fmla="*/ 32 h 1358"/>
                <a:gd name="T6" fmla="*/ 30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0" y="0"/>
                  </a:cubicBezTo>
                  <a:cubicBezTo>
                    <a:pt x="57" y="0"/>
                    <a:pt x="63" y="32"/>
                    <a:pt x="63" y="32"/>
                  </a:cubicBezTo>
                  <a:cubicBezTo>
                    <a:pt x="63" y="1358"/>
                    <a:pt x="63" y="1358"/>
                    <a:pt x="63" y="1358"/>
                  </a:cubicBezTo>
                </a:path>
              </a:pathLst>
            </a:custGeom>
            <a:solidFill>
              <a:srgbClr val="FFB1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92">
                <a:defRPr/>
              </a:pPr>
              <a:endParaRPr lang="en-GB" kern="0">
                <a:solidFill>
                  <a:srgbClr val="5C5C5C"/>
                </a:solidFill>
                <a:latin typeface="Arial" panose="020B0604020202020204" pitchFamily="34" charset="0"/>
                <a:cs typeface="Arial" panose="020B0604020202020204" pitchFamily="34" charset="0"/>
              </a:endParaRPr>
            </a:p>
          </p:txBody>
        </p:sp>
        <p:sp>
          <p:nvSpPr>
            <p:cNvPr id="449" name="Freeform 33"/>
            <p:cNvSpPr>
              <a:spLocks/>
            </p:cNvSpPr>
            <p:nvPr/>
          </p:nvSpPr>
          <p:spPr bwMode="auto">
            <a:xfrm>
              <a:off x="6007804" y="4692138"/>
              <a:ext cx="100315" cy="2161149"/>
            </a:xfrm>
            <a:custGeom>
              <a:avLst/>
              <a:gdLst>
                <a:gd name="T0" fmla="*/ 63 w 63"/>
                <a:gd name="T1" fmla="*/ 1358 h 1358"/>
                <a:gd name="T2" fmla="*/ 0 w 63"/>
                <a:gd name="T3" fmla="*/ 1358 h 1358"/>
                <a:gd name="T4" fmla="*/ 0 w 63"/>
                <a:gd name="T5" fmla="*/ 32 h 1358"/>
                <a:gd name="T6" fmla="*/ 31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1" y="0"/>
                  </a:cubicBezTo>
                  <a:cubicBezTo>
                    <a:pt x="58" y="0"/>
                    <a:pt x="63" y="32"/>
                    <a:pt x="63" y="32"/>
                  </a:cubicBezTo>
                  <a:lnTo>
                    <a:pt x="63" y="1358"/>
                  </a:lnTo>
                  <a:close/>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defTabSz="914292">
                <a:defRPr/>
              </a:pPr>
              <a:endParaRPr lang="en-GB" kern="0">
                <a:solidFill>
                  <a:srgbClr val="5C5C5C"/>
                </a:solidFill>
                <a:latin typeface="Arial" panose="020B0604020202020204" pitchFamily="34" charset="0"/>
                <a:cs typeface="Arial" panose="020B0604020202020204" pitchFamily="34" charset="0"/>
              </a:endParaRPr>
            </a:p>
          </p:txBody>
        </p:sp>
        <p:sp>
          <p:nvSpPr>
            <p:cNvPr id="450" name="Freeform 34"/>
            <p:cNvSpPr>
              <a:spLocks/>
            </p:cNvSpPr>
            <p:nvPr/>
          </p:nvSpPr>
          <p:spPr bwMode="auto">
            <a:xfrm>
              <a:off x="6104752" y="4268661"/>
              <a:ext cx="129265" cy="185818"/>
            </a:xfrm>
            <a:custGeom>
              <a:avLst/>
              <a:gdLst>
                <a:gd name="T0" fmla="*/ 0 w 81"/>
                <a:gd name="T1" fmla="*/ 107 h 117"/>
                <a:gd name="T2" fmla="*/ 81 w 81"/>
                <a:gd name="T3" fmla="*/ 109 h 117"/>
                <a:gd name="T4" fmla="*/ 48 w 81"/>
                <a:gd name="T5" fmla="*/ 0 h 117"/>
                <a:gd name="T6" fmla="*/ 28 w 81"/>
                <a:gd name="T7" fmla="*/ 0 h 117"/>
                <a:gd name="T8" fmla="*/ 0 w 81"/>
                <a:gd name="T9" fmla="*/ 107 h 117"/>
              </a:gdLst>
              <a:ahLst/>
              <a:cxnLst>
                <a:cxn ang="0">
                  <a:pos x="T0" y="T1"/>
                </a:cxn>
                <a:cxn ang="0">
                  <a:pos x="T2" y="T3"/>
                </a:cxn>
                <a:cxn ang="0">
                  <a:pos x="T4" y="T5"/>
                </a:cxn>
                <a:cxn ang="0">
                  <a:pos x="T6" y="T7"/>
                </a:cxn>
                <a:cxn ang="0">
                  <a:pos x="T8" y="T9"/>
                </a:cxn>
              </a:cxnLst>
              <a:rect l="0" t="0" r="r" b="b"/>
              <a:pathLst>
                <a:path w="81" h="117">
                  <a:moveTo>
                    <a:pt x="0" y="107"/>
                  </a:moveTo>
                  <a:cubicBezTo>
                    <a:pt x="0" y="107"/>
                    <a:pt x="39" y="117"/>
                    <a:pt x="81" y="109"/>
                  </a:cubicBezTo>
                  <a:cubicBezTo>
                    <a:pt x="48" y="0"/>
                    <a:pt x="48" y="0"/>
                    <a:pt x="48" y="0"/>
                  </a:cubicBezTo>
                  <a:cubicBezTo>
                    <a:pt x="28" y="0"/>
                    <a:pt x="28" y="0"/>
                    <a:pt x="28" y="0"/>
                  </a:cubicBezTo>
                  <a:cubicBezTo>
                    <a:pt x="0" y="107"/>
                    <a:pt x="0" y="107"/>
                    <a:pt x="0" y="107"/>
                  </a:cubicBezTo>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defTabSz="914292">
                <a:defRPr/>
              </a:pPr>
              <a:endParaRPr lang="en-GB" kern="0">
                <a:solidFill>
                  <a:srgbClr val="5C5C5C"/>
                </a:solidFill>
                <a:latin typeface="Arial" panose="020B0604020202020204" pitchFamily="34" charset="0"/>
                <a:cs typeface="Arial" panose="020B0604020202020204" pitchFamily="34" charset="0"/>
              </a:endParaRPr>
            </a:p>
          </p:txBody>
        </p:sp>
        <p:sp>
          <p:nvSpPr>
            <p:cNvPr id="451" name="Freeform 50"/>
            <p:cNvSpPr>
              <a:spLocks/>
            </p:cNvSpPr>
            <p:nvPr/>
          </p:nvSpPr>
          <p:spPr bwMode="auto">
            <a:xfrm>
              <a:off x="6173424" y="4266641"/>
              <a:ext cx="238332" cy="2588666"/>
            </a:xfrm>
            <a:custGeom>
              <a:avLst/>
              <a:gdLst>
                <a:gd name="T0" fmla="*/ 27 w 150"/>
                <a:gd name="T1" fmla="*/ 0 h 1626"/>
                <a:gd name="T2" fmla="*/ 0 w 150"/>
                <a:gd name="T3" fmla="*/ 1 h 1626"/>
                <a:gd name="T4" fmla="*/ 5 w 150"/>
                <a:gd name="T5" fmla="*/ 1 h 1626"/>
                <a:gd name="T6" fmla="*/ 38 w 150"/>
                <a:gd name="T7" fmla="*/ 110 h 1626"/>
                <a:gd name="T8" fmla="*/ 92 w 150"/>
                <a:gd name="T9" fmla="*/ 282 h 1626"/>
                <a:gd name="T10" fmla="*/ 92 w 150"/>
                <a:gd name="T11" fmla="*/ 284 h 1626"/>
                <a:gd name="T12" fmla="*/ 98 w 150"/>
                <a:gd name="T13" fmla="*/ 299 h 1626"/>
                <a:gd name="T14" fmla="*/ 98 w 150"/>
                <a:gd name="T15" fmla="*/ 1625 h 1626"/>
                <a:gd name="T16" fmla="*/ 36 w 150"/>
                <a:gd name="T17" fmla="*/ 1625 h 1626"/>
                <a:gd name="T18" fmla="*/ 36 w 150"/>
                <a:gd name="T19" fmla="*/ 1626 h 1626"/>
                <a:gd name="T20" fmla="*/ 150 w 150"/>
                <a:gd name="T21" fmla="*/ 1626 h 1626"/>
                <a:gd name="T22" fmla="*/ 135 w 150"/>
                <a:gd name="T23" fmla="*/ 290 h 1626"/>
                <a:gd name="T24" fmla="*/ 27 w 150"/>
                <a:gd name="T25" fmla="*/ 0 h 1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1626">
                  <a:moveTo>
                    <a:pt x="27" y="0"/>
                  </a:moveTo>
                  <a:cubicBezTo>
                    <a:pt x="0" y="1"/>
                    <a:pt x="0" y="1"/>
                    <a:pt x="0" y="1"/>
                  </a:cubicBezTo>
                  <a:cubicBezTo>
                    <a:pt x="5" y="1"/>
                    <a:pt x="5" y="1"/>
                    <a:pt x="5" y="1"/>
                  </a:cubicBezTo>
                  <a:cubicBezTo>
                    <a:pt x="38" y="110"/>
                    <a:pt x="38" y="110"/>
                    <a:pt x="38" y="110"/>
                  </a:cubicBezTo>
                  <a:cubicBezTo>
                    <a:pt x="92" y="282"/>
                    <a:pt x="92" y="282"/>
                    <a:pt x="92" y="282"/>
                  </a:cubicBezTo>
                  <a:cubicBezTo>
                    <a:pt x="92" y="284"/>
                    <a:pt x="92" y="284"/>
                    <a:pt x="92" y="284"/>
                  </a:cubicBezTo>
                  <a:cubicBezTo>
                    <a:pt x="96" y="291"/>
                    <a:pt x="98" y="299"/>
                    <a:pt x="98" y="299"/>
                  </a:cubicBezTo>
                  <a:cubicBezTo>
                    <a:pt x="98" y="1625"/>
                    <a:pt x="98" y="1625"/>
                    <a:pt x="98" y="1625"/>
                  </a:cubicBezTo>
                  <a:cubicBezTo>
                    <a:pt x="36" y="1625"/>
                    <a:pt x="36" y="1625"/>
                    <a:pt x="36" y="1625"/>
                  </a:cubicBezTo>
                  <a:cubicBezTo>
                    <a:pt x="36" y="1626"/>
                    <a:pt x="36" y="1626"/>
                    <a:pt x="36" y="1626"/>
                  </a:cubicBezTo>
                  <a:cubicBezTo>
                    <a:pt x="150" y="1626"/>
                    <a:pt x="150" y="1626"/>
                    <a:pt x="150" y="1626"/>
                  </a:cubicBezTo>
                  <a:cubicBezTo>
                    <a:pt x="135" y="290"/>
                    <a:pt x="135" y="290"/>
                    <a:pt x="135" y="290"/>
                  </a:cubicBezTo>
                  <a:cubicBezTo>
                    <a:pt x="27" y="0"/>
                    <a:pt x="27" y="0"/>
                    <a:pt x="27"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92">
                <a:defRPr/>
              </a:pPr>
              <a:endParaRPr lang="en-GB" kern="0">
                <a:solidFill>
                  <a:srgbClr val="5C5C5C"/>
                </a:solidFill>
                <a:latin typeface="Arial" panose="020B0604020202020204" pitchFamily="34" charset="0"/>
                <a:cs typeface="Arial" panose="020B0604020202020204" pitchFamily="34" charset="0"/>
              </a:endParaRPr>
            </a:p>
          </p:txBody>
        </p:sp>
        <p:sp>
          <p:nvSpPr>
            <p:cNvPr id="452" name="Freeform 51"/>
            <p:cNvSpPr>
              <a:spLocks/>
            </p:cNvSpPr>
            <p:nvPr/>
          </p:nvSpPr>
          <p:spPr bwMode="auto">
            <a:xfrm>
              <a:off x="6161979" y="4441687"/>
              <a:ext cx="157542" cy="298252"/>
            </a:xfrm>
            <a:custGeom>
              <a:avLst/>
              <a:gdLst>
                <a:gd name="T0" fmla="*/ 45 w 99"/>
                <a:gd name="T1" fmla="*/ 0 h 187"/>
                <a:gd name="T2" fmla="*/ 45 w 99"/>
                <a:gd name="T3" fmla="*/ 0 h 187"/>
                <a:gd name="T4" fmla="*/ 11 w 99"/>
                <a:gd name="T5" fmla="*/ 3 h 187"/>
                <a:gd name="T6" fmla="*/ 0 w 99"/>
                <a:gd name="T7" fmla="*/ 3 h 187"/>
                <a:gd name="T8" fmla="*/ 0 w 99"/>
                <a:gd name="T9" fmla="*/ 160 h 187"/>
                <a:gd name="T10" fmla="*/ 3 w 99"/>
                <a:gd name="T11" fmla="*/ 160 h 187"/>
                <a:gd name="T12" fmla="*/ 4 w 99"/>
                <a:gd name="T13" fmla="*/ 160 h 187"/>
                <a:gd name="T14" fmla="*/ 42 w 99"/>
                <a:gd name="T15" fmla="*/ 187 h 187"/>
                <a:gd name="T16" fmla="*/ 72 w 99"/>
                <a:gd name="T17" fmla="*/ 157 h 187"/>
                <a:gd name="T18" fmla="*/ 73 w 99"/>
                <a:gd name="T19" fmla="*/ 157 h 187"/>
                <a:gd name="T20" fmla="*/ 99 w 99"/>
                <a:gd name="T21" fmla="*/ 174 h 187"/>
                <a:gd name="T22" fmla="*/ 99 w 99"/>
                <a:gd name="T23" fmla="*/ 172 h 187"/>
                <a:gd name="T24" fmla="*/ 45 w 99"/>
                <a:gd name="T25"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87">
                  <a:moveTo>
                    <a:pt x="45" y="0"/>
                  </a:moveTo>
                  <a:cubicBezTo>
                    <a:pt x="45" y="0"/>
                    <a:pt x="45" y="0"/>
                    <a:pt x="45" y="0"/>
                  </a:cubicBezTo>
                  <a:cubicBezTo>
                    <a:pt x="33" y="2"/>
                    <a:pt x="21" y="3"/>
                    <a:pt x="11" y="3"/>
                  </a:cubicBezTo>
                  <a:cubicBezTo>
                    <a:pt x="7" y="3"/>
                    <a:pt x="3" y="3"/>
                    <a:pt x="0" y="3"/>
                  </a:cubicBezTo>
                  <a:cubicBezTo>
                    <a:pt x="0" y="160"/>
                    <a:pt x="0" y="160"/>
                    <a:pt x="0" y="160"/>
                  </a:cubicBezTo>
                  <a:cubicBezTo>
                    <a:pt x="1" y="160"/>
                    <a:pt x="2" y="160"/>
                    <a:pt x="3" y="160"/>
                  </a:cubicBezTo>
                  <a:cubicBezTo>
                    <a:pt x="3" y="160"/>
                    <a:pt x="4" y="160"/>
                    <a:pt x="4" y="160"/>
                  </a:cubicBezTo>
                  <a:cubicBezTo>
                    <a:pt x="29" y="160"/>
                    <a:pt x="39" y="178"/>
                    <a:pt x="42" y="187"/>
                  </a:cubicBezTo>
                  <a:cubicBezTo>
                    <a:pt x="44" y="179"/>
                    <a:pt x="50" y="158"/>
                    <a:pt x="72" y="157"/>
                  </a:cubicBezTo>
                  <a:cubicBezTo>
                    <a:pt x="73" y="157"/>
                    <a:pt x="73" y="157"/>
                    <a:pt x="73" y="157"/>
                  </a:cubicBezTo>
                  <a:cubicBezTo>
                    <a:pt x="87" y="157"/>
                    <a:pt x="94" y="166"/>
                    <a:pt x="99" y="174"/>
                  </a:cubicBezTo>
                  <a:cubicBezTo>
                    <a:pt x="99" y="172"/>
                    <a:pt x="99" y="172"/>
                    <a:pt x="99" y="172"/>
                  </a:cubicBezTo>
                  <a:cubicBezTo>
                    <a:pt x="45" y="0"/>
                    <a:pt x="45" y="0"/>
                    <a:pt x="45"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92">
                <a:defRPr/>
              </a:pPr>
              <a:endParaRPr lang="en-GB" kern="0">
                <a:solidFill>
                  <a:srgbClr val="5C5C5C"/>
                </a:solidFill>
                <a:latin typeface="Arial" panose="020B0604020202020204" pitchFamily="34" charset="0"/>
                <a:cs typeface="Arial" panose="020B0604020202020204" pitchFamily="34" charset="0"/>
              </a:endParaRPr>
            </a:p>
          </p:txBody>
        </p:sp>
        <p:sp>
          <p:nvSpPr>
            <p:cNvPr id="453" name="Freeform 52"/>
            <p:cNvSpPr>
              <a:spLocks/>
            </p:cNvSpPr>
            <p:nvPr/>
          </p:nvSpPr>
          <p:spPr bwMode="auto">
            <a:xfrm>
              <a:off x="6161979" y="4696851"/>
              <a:ext cx="68672" cy="2158456"/>
            </a:xfrm>
            <a:custGeom>
              <a:avLst/>
              <a:gdLst>
                <a:gd name="T0" fmla="*/ 4 w 43"/>
                <a:gd name="T1" fmla="*/ 0 h 1356"/>
                <a:gd name="T2" fmla="*/ 3 w 43"/>
                <a:gd name="T3" fmla="*/ 0 h 1356"/>
                <a:gd name="T4" fmla="*/ 0 w 43"/>
                <a:gd name="T5" fmla="*/ 0 h 1356"/>
                <a:gd name="T6" fmla="*/ 0 w 43"/>
                <a:gd name="T7" fmla="*/ 1356 h 1356"/>
                <a:gd name="T8" fmla="*/ 43 w 43"/>
                <a:gd name="T9" fmla="*/ 1356 h 1356"/>
                <a:gd name="T10" fmla="*/ 43 w 43"/>
                <a:gd name="T11" fmla="*/ 1355 h 1356"/>
                <a:gd name="T12" fmla="*/ 42 w 43"/>
                <a:gd name="T13" fmla="*/ 1355 h 1356"/>
                <a:gd name="T14" fmla="*/ 42 w 43"/>
                <a:gd name="T15" fmla="*/ 29 h 1356"/>
                <a:gd name="T16" fmla="*/ 42 w 43"/>
                <a:gd name="T17" fmla="*/ 27 h 1356"/>
                <a:gd name="T18" fmla="*/ 4 w 43"/>
                <a:gd name="T19"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1356">
                  <a:moveTo>
                    <a:pt x="4" y="0"/>
                  </a:moveTo>
                  <a:cubicBezTo>
                    <a:pt x="4" y="0"/>
                    <a:pt x="3" y="0"/>
                    <a:pt x="3" y="0"/>
                  </a:cubicBezTo>
                  <a:cubicBezTo>
                    <a:pt x="2" y="0"/>
                    <a:pt x="1" y="0"/>
                    <a:pt x="0" y="0"/>
                  </a:cubicBezTo>
                  <a:cubicBezTo>
                    <a:pt x="0" y="1356"/>
                    <a:pt x="0" y="1356"/>
                    <a:pt x="0" y="1356"/>
                  </a:cubicBezTo>
                  <a:cubicBezTo>
                    <a:pt x="43" y="1356"/>
                    <a:pt x="43" y="1356"/>
                    <a:pt x="43" y="1356"/>
                  </a:cubicBezTo>
                  <a:cubicBezTo>
                    <a:pt x="43" y="1355"/>
                    <a:pt x="43" y="1355"/>
                    <a:pt x="43" y="1355"/>
                  </a:cubicBezTo>
                  <a:cubicBezTo>
                    <a:pt x="42" y="1355"/>
                    <a:pt x="42" y="1355"/>
                    <a:pt x="42" y="1355"/>
                  </a:cubicBezTo>
                  <a:cubicBezTo>
                    <a:pt x="42" y="29"/>
                    <a:pt x="42" y="29"/>
                    <a:pt x="42" y="29"/>
                  </a:cubicBezTo>
                  <a:cubicBezTo>
                    <a:pt x="42" y="29"/>
                    <a:pt x="42" y="28"/>
                    <a:pt x="42" y="27"/>
                  </a:cubicBezTo>
                  <a:cubicBezTo>
                    <a:pt x="39" y="18"/>
                    <a:pt x="29" y="0"/>
                    <a:pt x="4"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defTabSz="914292">
                <a:defRPr/>
              </a:pPr>
              <a:endParaRPr lang="en-GB" kern="0">
                <a:solidFill>
                  <a:srgbClr val="5C5C5C"/>
                </a:solidFill>
                <a:latin typeface="Arial" panose="020B0604020202020204" pitchFamily="34" charset="0"/>
                <a:cs typeface="Arial" panose="020B0604020202020204" pitchFamily="34" charset="0"/>
              </a:endParaRPr>
            </a:p>
          </p:txBody>
        </p:sp>
        <p:sp>
          <p:nvSpPr>
            <p:cNvPr id="454" name="Freeform 53"/>
            <p:cNvSpPr>
              <a:spLocks/>
            </p:cNvSpPr>
            <p:nvPr/>
          </p:nvSpPr>
          <p:spPr bwMode="auto">
            <a:xfrm>
              <a:off x="6228631" y="4692138"/>
              <a:ext cx="100315" cy="2161149"/>
            </a:xfrm>
            <a:custGeom>
              <a:avLst/>
              <a:gdLst>
                <a:gd name="T0" fmla="*/ 31 w 63"/>
                <a:gd name="T1" fmla="*/ 0 h 1358"/>
                <a:gd name="T2" fmla="*/ 30 w 63"/>
                <a:gd name="T3" fmla="*/ 0 h 1358"/>
                <a:gd name="T4" fmla="*/ 0 w 63"/>
                <a:gd name="T5" fmla="*/ 30 h 1358"/>
                <a:gd name="T6" fmla="*/ 0 w 63"/>
                <a:gd name="T7" fmla="*/ 32 h 1358"/>
                <a:gd name="T8" fmla="*/ 0 w 63"/>
                <a:gd name="T9" fmla="*/ 1358 h 1358"/>
                <a:gd name="T10" fmla="*/ 1 w 63"/>
                <a:gd name="T11" fmla="*/ 1358 h 1358"/>
                <a:gd name="T12" fmla="*/ 63 w 63"/>
                <a:gd name="T13" fmla="*/ 1358 h 1358"/>
                <a:gd name="T14" fmla="*/ 63 w 63"/>
                <a:gd name="T15" fmla="*/ 32 h 1358"/>
                <a:gd name="T16" fmla="*/ 57 w 63"/>
                <a:gd name="T17" fmla="*/ 17 h 1358"/>
                <a:gd name="T18" fmla="*/ 31 w 63"/>
                <a:gd name="T19" fmla="*/ 0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358">
                  <a:moveTo>
                    <a:pt x="31" y="0"/>
                  </a:moveTo>
                  <a:cubicBezTo>
                    <a:pt x="31" y="0"/>
                    <a:pt x="31" y="0"/>
                    <a:pt x="30" y="0"/>
                  </a:cubicBezTo>
                  <a:cubicBezTo>
                    <a:pt x="8" y="1"/>
                    <a:pt x="2" y="22"/>
                    <a:pt x="0" y="30"/>
                  </a:cubicBezTo>
                  <a:cubicBezTo>
                    <a:pt x="0" y="31"/>
                    <a:pt x="0" y="32"/>
                    <a:pt x="0" y="32"/>
                  </a:cubicBezTo>
                  <a:cubicBezTo>
                    <a:pt x="0" y="1358"/>
                    <a:pt x="0" y="1358"/>
                    <a:pt x="0" y="1358"/>
                  </a:cubicBezTo>
                  <a:cubicBezTo>
                    <a:pt x="1" y="1358"/>
                    <a:pt x="1" y="1358"/>
                    <a:pt x="1" y="1358"/>
                  </a:cubicBezTo>
                  <a:cubicBezTo>
                    <a:pt x="63" y="1358"/>
                    <a:pt x="63" y="1358"/>
                    <a:pt x="63" y="1358"/>
                  </a:cubicBezTo>
                  <a:cubicBezTo>
                    <a:pt x="63" y="32"/>
                    <a:pt x="63" y="32"/>
                    <a:pt x="63" y="32"/>
                  </a:cubicBezTo>
                  <a:cubicBezTo>
                    <a:pt x="63" y="32"/>
                    <a:pt x="61" y="24"/>
                    <a:pt x="57" y="17"/>
                  </a:cubicBezTo>
                  <a:cubicBezTo>
                    <a:pt x="52" y="9"/>
                    <a:pt x="45" y="0"/>
                    <a:pt x="31"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defTabSz="914292">
                <a:defRPr/>
              </a:pPr>
              <a:endParaRPr lang="en-GB" kern="0">
                <a:solidFill>
                  <a:srgbClr val="5C5C5C"/>
                </a:solidFill>
                <a:latin typeface="Arial" panose="020B0604020202020204" pitchFamily="34" charset="0"/>
                <a:cs typeface="Arial" panose="020B0604020202020204" pitchFamily="34" charset="0"/>
              </a:endParaRPr>
            </a:p>
          </p:txBody>
        </p:sp>
        <p:sp>
          <p:nvSpPr>
            <p:cNvPr id="455" name="Freeform 54"/>
            <p:cNvSpPr>
              <a:spLocks/>
            </p:cNvSpPr>
            <p:nvPr/>
          </p:nvSpPr>
          <p:spPr bwMode="auto">
            <a:xfrm>
              <a:off x="6161979" y="4268661"/>
              <a:ext cx="72038" cy="178413"/>
            </a:xfrm>
            <a:custGeom>
              <a:avLst/>
              <a:gdLst>
                <a:gd name="T0" fmla="*/ 12 w 45"/>
                <a:gd name="T1" fmla="*/ 0 h 112"/>
                <a:gd name="T2" fmla="*/ 7 w 45"/>
                <a:gd name="T3" fmla="*/ 0 h 112"/>
                <a:gd name="T4" fmla="*/ 0 w 45"/>
                <a:gd name="T5" fmla="*/ 0 h 112"/>
                <a:gd name="T6" fmla="*/ 0 w 45"/>
                <a:gd name="T7" fmla="*/ 112 h 112"/>
                <a:gd name="T8" fmla="*/ 11 w 45"/>
                <a:gd name="T9" fmla="*/ 112 h 112"/>
                <a:gd name="T10" fmla="*/ 45 w 45"/>
                <a:gd name="T11" fmla="*/ 109 h 112"/>
                <a:gd name="T12" fmla="*/ 45 w 45"/>
                <a:gd name="T13" fmla="*/ 109 h 112"/>
                <a:gd name="T14" fmla="*/ 12 w 45"/>
                <a:gd name="T15" fmla="*/ 0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112">
                  <a:moveTo>
                    <a:pt x="12" y="0"/>
                  </a:moveTo>
                  <a:cubicBezTo>
                    <a:pt x="7" y="0"/>
                    <a:pt x="7" y="0"/>
                    <a:pt x="7" y="0"/>
                  </a:cubicBezTo>
                  <a:cubicBezTo>
                    <a:pt x="0" y="0"/>
                    <a:pt x="0" y="0"/>
                    <a:pt x="0" y="0"/>
                  </a:cubicBezTo>
                  <a:cubicBezTo>
                    <a:pt x="0" y="112"/>
                    <a:pt x="0" y="112"/>
                    <a:pt x="0" y="112"/>
                  </a:cubicBezTo>
                  <a:cubicBezTo>
                    <a:pt x="3" y="112"/>
                    <a:pt x="7" y="112"/>
                    <a:pt x="11" y="112"/>
                  </a:cubicBezTo>
                  <a:cubicBezTo>
                    <a:pt x="21" y="112"/>
                    <a:pt x="33" y="111"/>
                    <a:pt x="45" y="109"/>
                  </a:cubicBezTo>
                  <a:cubicBezTo>
                    <a:pt x="45" y="109"/>
                    <a:pt x="45" y="109"/>
                    <a:pt x="45" y="109"/>
                  </a:cubicBezTo>
                  <a:cubicBezTo>
                    <a:pt x="12" y="0"/>
                    <a:pt x="12" y="0"/>
                    <a:pt x="12"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defTabSz="914292">
                <a:defRPr/>
              </a:pPr>
              <a:endParaRPr lang="en-GB" kern="0">
                <a:solidFill>
                  <a:srgbClr val="5C5C5C"/>
                </a:solidFill>
                <a:latin typeface="Arial" panose="020B0604020202020204" pitchFamily="34" charset="0"/>
                <a:cs typeface="Arial" panose="020B0604020202020204" pitchFamily="34" charset="0"/>
              </a:endParaRPr>
            </a:p>
          </p:txBody>
        </p:sp>
      </p:grpSp>
      <p:grpSp>
        <p:nvGrpSpPr>
          <p:cNvPr id="433" name="Group 6"/>
          <p:cNvGrpSpPr/>
          <p:nvPr/>
        </p:nvGrpSpPr>
        <p:grpSpPr>
          <a:xfrm rot="10800000">
            <a:off x="11388601" y="-232268"/>
            <a:ext cx="409447" cy="3142082"/>
            <a:chOff x="6480429" y="3713225"/>
            <a:chExt cx="409339" cy="3142082"/>
          </a:xfrm>
        </p:grpSpPr>
        <p:sp>
          <p:nvSpPr>
            <p:cNvPr id="434" name="Freeform 5"/>
            <p:cNvSpPr>
              <a:spLocks/>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92">
                <a:defRPr/>
              </a:pPr>
              <a:endParaRPr lang="en-GB" kern="0">
                <a:solidFill>
                  <a:srgbClr val="5C5C5C"/>
                </a:solidFill>
                <a:latin typeface="Arial" panose="020B0604020202020204" pitchFamily="34" charset="0"/>
                <a:cs typeface="Arial" panose="020B0604020202020204" pitchFamily="34" charset="0"/>
              </a:endParaRPr>
            </a:p>
          </p:txBody>
        </p:sp>
        <p:sp>
          <p:nvSpPr>
            <p:cNvPr id="435" name="Freeform 6"/>
            <p:cNvSpPr>
              <a:spLocks/>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92">
                <a:defRPr/>
              </a:pPr>
              <a:endParaRPr lang="en-GB" kern="0">
                <a:solidFill>
                  <a:srgbClr val="5C5C5C"/>
                </a:solidFill>
                <a:latin typeface="Arial" panose="020B0604020202020204" pitchFamily="34" charset="0"/>
                <a:cs typeface="Arial" panose="020B0604020202020204" pitchFamily="34" charset="0"/>
              </a:endParaRPr>
            </a:p>
          </p:txBody>
        </p:sp>
        <p:sp>
          <p:nvSpPr>
            <p:cNvPr id="436" name="Freeform 7"/>
            <p:cNvSpPr>
              <a:spLocks/>
            </p:cNvSpPr>
            <p:nvPr/>
          </p:nvSpPr>
          <p:spPr bwMode="auto">
            <a:xfrm>
              <a:off x="6579397" y="4144108"/>
              <a:ext cx="125899" cy="2711199"/>
            </a:xfrm>
            <a:custGeom>
              <a:avLst/>
              <a:gdLst>
                <a:gd name="T0" fmla="*/ 79 w 79"/>
                <a:gd name="T1" fmla="*/ 1703 h 1703"/>
                <a:gd name="T2" fmla="*/ 0 w 79"/>
                <a:gd name="T3" fmla="*/ 1703 h 1703"/>
                <a:gd name="T4" fmla="*/ 0 w 79"/>
                <a:gd name="T5" fmla="*/ 33 h 1703"/>
                <a:gd name="T6" fmla="*/ 38 w 79"/>
                <a:gd name="T7" fmla="*/ 1 h 1703"/>
                <a:gd name="T8" fmla="*/ 79 w 79"/>
                <a:gd name="T9" fmla="*/ 33 h 1703"/>
                <a:gd name="T10" fmla="*/ 79 w 79"/>
                <a:gd name="T11" fmla="*/ 1703 h 1703"/>
              </a:gdLst>
              <a:ahLst/>
              <a:cxnLst>
                <a:cxn ang="0">
                  <a:pos x="T0" y="T1"/>
                </a:cxn>
                <a:cxn ang="0">
                  <a:pos x="T2" y="T3"/>
                </a:cxn>
                <a:cxn ang="0">
                  <a:pos x="T4" y="T5"/>
                </a:cxn>
                <a:cxn ang="0">
                  <a:pos x="T6" y="T7"/>
                </a:cxn>
                <a:cxn ang="0">
                  <a:pos x="T8" y="T9"/>
                </a:cxn>
                <a:cxn ang="0">
                  <a:pos x="T10" y="T11"/>
                </a:cxn>
              </a:cxnLst>
              <a:rect l="0" t="0" r="r" b="b"/>
              <a:pathLst>
                <a:path w="79" h="1703">
                  <a:moveTo>
                    <a:pt x="79" y="1703"/>
                  </a:moveTo>
                  <a:cubicBezTo>
                    <a:pt x="0" y="1703"/>
                    <a:pt x="0" y="1703"/>
                    <a:pt x="0" y="1703"/>
                  </a:cubicBezTo>
                  <a:cubicBezTo>
                    <a:pt x="0" y="33"/>
                    <a:pt x="0" y="33"/>
                    <a:pt x="0" y="33"/>
                  </a:cubicBezTo>
                  <a:cubicBezTo>
                    <a:pt x="0" y="33"/>
                    <a:pt x="5" y="2"/>
                    <a:pt x="38" y="1"/>
                  </a:cubicBezTo>
                  <a:cubicBezTo>
                    <a:pt x="72" y="0"/>
                    <a:pt x="79" y="33"/>
                    <a:pt x="79" y="33"/>
                  </a:cubicBezTo>
                  <a:cubicBezTo>
                    <a:pt x="79" y="1703"/>
                    <a:pt x="79" y="1703"/>
                    <a:pt x="79" y="1703"/>
                  </a:cubicBezTo>
                </a:path>
              </a:pathLst>
            </a:custGeom>
            <a:solidFill>
              <a:srgbClr val="E23761">
                <a:lumMod val="60000"/>
                <a:lumOff val="40000"/>
              </a:srgbClr>
            </a:solidFill>
            <a:ln>
              <a:noFill/>
            </a:ln>
          </p:spPr>
          <p:txBody>
            <a:bodyPr vert="horz" wrap="square" lIns="91440" tIns="45720" rIns="91440" bIns="45720" numCol="1" anchor="t" anchorCtr="0" compatLnSpc="1">
              <a:prstTxWarp prst="textNoShape">
                <a:avLst/>
              </a:prstTxWarp>
            </a:bodyPr>
            <a:lstStyle/>
            <a:p>
              <a:pPr defTabSz="914292">
                <a:defRPr/>
              </a:pPr>
              <a:endParaRPr lang="en-GB" kern="0">
                <a:solidFill>
                  <a:srgbClr val="5C5C5C"/>
                </a:solidFill>
                <a:latin typeface="Arial" panose="020B0604020202020204" pitchFamily="34" charset="0"/>
                <a:cs typeface="Arial" panose="020B0604020202020204" pitchFamily="34" charset="0"/>
              </a:endParaRPr>
            </a:p>
          </p:txBody>
        </p:sp>
        <p:sp>
          <p:nvSpPr>
            <p:cNvPr id="437" name="Freeform 8"/>
            <p:cNvSpPr>
              <a:spLocks/>
            </p:cNvSpPr>
            <p:nvPr/>
          </p:nvSpPr>
          <p:spPr bwMode="auto">
            <a:xfrm>
              <a:off x="6701930"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cubicBezTo>
                    <a:pt x="63" y="1704"/>
                    <a:pt x="63" y="1704"/>
                    <a:pt x="63" y="1704"/>
                  </a:cubicBezTo>
                </a:path>
              </a:pathLst>
            </a:custGeom>
            <a:solidFill>
              <a:srgbClr val="3DCE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92">
                <a:defRPr/>
              </a:pPr>
              <a:endParaRPr lang="en-GB" kern="0">
                <a:solidFill>
                  <a:srgbClr val="5C5C5C"/>
                </a:solidFill>
                <a:latin typeface="Arial" panose="020B0604020202020204" pitchFamily="34" charset="0"/>
                <a:cs typeface="Arial" panose="020B0604020202020204" pitchFamily="34" charset="0"/>
              </a:endParaRPr>
            </a:p>
          </p:txBody>
        </p:sp>
        <p:sp>
          <p:nvSpPr>
            <p:cNvPr id="438" name="Freeform 9"/>
            <p:cNvSpPr>
              <a:spLocks/>
            </p:cNvSpPr>
            <p:nvPr/>
          </p:nvSpPr>
          <p:spPr bwMode="auto">
            <a:xfrm>
              <a:off x="6480429"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lnTo>
                    <a:pt x="63" y="1704"/>
                  </a:lnTo>
                  <a:close/>
                </a:path>
              </a:pathLst>
            </a:custGeom>
            <a:solidFill>
              <a:srgbClr val="E23761">
                <a:lumMod val="60000"/>
                <a:lumOff val="40000"/>
              </a:srgbClr>
            </a:solidFill>
            <a:ln>
              <a:noFill/>
            </a:ln>
          </p:spPr>
          <p:txBody>
            <a:bodyPr vert="horz" wrap="square" lIns="91440" tIns="45720" rIns="91440" bIns="45720" numCol="1" anchor="t" anchorCtr="0" compatLnSpc="1">
              <a:prstTxWarp prst="textNoShape">
                <a:avLst/>
              </a:prstTxWarp>
            </a:bodyPr>
            <a:lstStyle/>
            <a:p>
              <a:pPr defTabSz="914292">
                <a:defRPr/>
              </a:pPr>
              <a:endParaRPr lang="en-GB" kern="0">
                <a:solidFill>
                  <a:srgbClr val="5C5C5C"/>
                </a:solidFill>
                <a:latin typeface="Arial" panose="020B0604020202020204" pitchFamily="34" charset="0"/>
                <a:cs typeface="Arial" panose="020B0604020202020204" pitchFamily="34" charset="0"/>
              </a:endParaRPr>
            </a:p>
          </p:txBody>
        </p:sp>
        <p:sp>
          <p:nvSpPr>
            <p:cNvPr id="439" name="Freeform 10"/>
            <p:cNvSpPr>
              <a:spLocks/>
            </p:cNvSpPr>
            <p:nvPr/>
          </p:nvSpPr>
          <p:spPr bwMode="auto">
            <a:xfrm>
              <a:off x="6576031" y="3714572"/>
              <a:ext cx="131958" cy="191204"/>
            </a:xfrm>
            <a:custGeom>
              <a:avLst/>
              <a:gdLst>
                <a:gd name="T0" fmla="*/ 0 w 83"/>
                <a:gd name="T1" fmla="*/ 111 h 120"/>
                <a:gd name="T2" fmla="*/ 83 w 83"/>
                <a:gd name="T3" fmla="*/ 113 h 120"/>
                <a:gd name="T4" fmla="*/ 50 w 83"/>
                <a:gd name="T5" fmla="*/ 0 h 120"/>
                <a:gd name="T6" fmla="*/ 29 w 83"/>
                <a:gd name="T7" fmla="*/ 0 h 120"/>
                <a:gd name="T8" fmla="*/ 0 w 83"/>
                <a:gd name="T9" fmla="*/ 111 h 120"/>
              </a:gdLst>
              <a:ahLst/>
              <a:cxnLst>
                <a:cxn ang="0">
                  <a:pos x="T0" y="T1"/>
                </a:cxn>
                <a:cxn ang="0">
                  <a:pos x="T2" y="T3"/>
                </a:cxn>
                <a:cxn ang="0">
                  <a:pos x="T4" y="T5"/>
                </a:cxn>
                <a:cxn ang="0">
                  <a:pos x="T6" y="T7"/>
                </a:cxn>
                <a:cxn ang="0">
                  <a:pos x="T8" y="T9"/>
                </a:cxn>
              </a:cxnLst>
              <a:rect l="0" t="0" r="r" b="b"/>
              <a:pathLst>
                <a:path w="83" h="120">
                  <a:moveTo>
                    <a:pt x="0" y="111"/>
                  </a:moveTo>
                  <a:cubicBezTo>
                    <a:pt x="0" y="111"/>
                    <a:pt x="40" y="120"/>
                    <a:pt x="83" y="113"/>
                  </a:cubicBezTo>
                  <a:cubicBezTo>
                    <a:pt x="50" y="0"/>
                    <a:pt x="50" y="0"/>
                    <a:pt x="50" y="0"/>
                  </a:cubicBezTo>
                  <a:cubicBezTo>
                    <a:pt x="29" y="0"/>
                    <a:pt x="29" y="0"/>
                    <a:pt x="29" y="0"/>
                  </a:cubicBezTo>
                  <a:cubicBezTo>
                    <a:pt x="0" y="111"/>
                    <a:pt x="0" y="111"/>
                    <a:pt x="0" y="111"/>
                  </a:cubicBezTo>
                </a:path>
              </a:pathLst>
            </a:custGeom>
            <a:solidFill>
              <a:srgbClr val="E23761">
                <a:lumMod val="60000"/>
                <a:lumOff val="40000"/>
              </a:srgbClr>
            </a:solidFill>
            <a:ln>
              <a:noFill/>
            </a:ln>
          </p:spPr>
          <p:txBody>
            <a:bodyPr vert="horz" wrap="square" lIns="91440" tIns="45720" rIns="91440" bIns="45720" numCol="1" anchor="t" anchorCtr="0" compatLnSpc="1">
              <a:prstTxWarp prst="textNoShape">
                <a:avLst/>
              </a:prstTxWarp>
            </a:bodyPr>
            <a:lstStyle/>
            <a:p>
              <a:pPr defTabSz="914292">
                <a:defRPr/>
              </a:pPr>
              <a:endParaRPr lang="en-GB" kern="0">
                <a:solidFill>
                  <a:srgbClr val="5C5C5C"/>
                </a:solidFill>
                <a:latin typeface="Arial" panose="020B0604020202020204" pitchFamily="34" charset="0"/>
                <a:cs typeface="Arial" panose="020B0604020202020204" pitchFamily="34" charset="0"/>
              </a:endParaRPr>
            </a:p>
          </p:txBody>
        </p:sp>
        <p:sp>
          <p:nvSpPr>
            <p:cNvPr id="440" name="Freeform 55"/>
            <p:cNvSpPr>
              <a:spLocks/>
            </p:cNvSpPr>
            <p:nvPr/>
          </p:nvSpPr>
          <p:spPr bwMode="auto">
            <a:xfrm>
              <a:off x="6655475" y="3713225"/>
              <a:ext cx="234293" cy="3142082"/>
            </a:xfrm>
            <a:custGeom>
              <a:avLst/>
              <a:gdLst>
                <a:gd name="T0" fmla="*/ 24 w 147"/>
                <a:gd name="T1" fmla="*/ 0 h 1974"/>
                <a:gd name="T2" fmla="*/ 0 w 147"/>
                <a:gd name="T3" fmla="*/ 1 h 1974"/>
                <a:gd name="T4" fmla="*/ 33 w 147"/>
                <a:gd name="T5" fmla="*/ 114 h 1974"/>
                <a:gd name="T6" fmla="*/ 33 w 147"/>
                <a:gd name="T7" fmla="*/ 114 h 1974"/>
                <a:gd name="T8" fmla="*/ 87 w 147"/>
                <a:gd name="T9" fmla="*/ 284 h 1974"/>
                <a:gd name="T10" fmla="*/ 86 w 147"/>
                <a:gd name="T11" fmla="*/ 286 h 1974"/>
                <a:gd name="T12" fmla="*/ 92 w 147"/>
                <a:gd name="T13" fmla="*/ 302 h 1974"/>
                <a:gd name="T14" fmla="*/ 92 w 147"/>
                <a:gd name="T15" fmla="*/ 1973 h 1974"/>
                <a:gd name="T16" fmla="*/ 31 w 147"/>
                <a:gd name="T17" fmla="*/ 1973 h 1974"/>
                <a:gd name="T18" fmla="*/ 31 w 147"/>
                <a:gd name="T19" fmla="*/ 1974 h 1974"/>
                <a:gd name="T20" fmla="*/ 147 w 147"/>
                <a:gd name="T21" fmla="*/ 1974 h 1974"/>
                <a:gd name="T22" fmla="*/ 132 w 147"/>
                <a:gd name="T23" fmla="*/ 290 h 1974"/>
                <a:gd name="T24" fmla="*/ 24 w 147"/>
                <a:gd name="T25" fmla="*/ 0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7" h="1974">
                  <a:moveTo>
                    <a:pt x="24" y="0"/>
                  </a:moveTo>
                  <a:cubicBezTo>
                    <a:pt x="0" y="1"/>
                    <a:pt x="0" y="1"/>
                    <a:pt x="0" y="1"/>
                  </a:cubicBezTo>
                  <a:cubicBezTo>
                    <a:pt x="33" y="114"/>
                    <a:pt x="33" y="114"/>
                    <a:pt x="33" y="114"/>
                  </a:cubicBezTo>
                  <a:cubicBezTo>
                    <a:pt x="33" y="114"/>
                    <a:pt x="33" y="114"/>
                    <a:pt x="33" y="114"/>
                  </a:cubicBezTo>
                  <a:cubicBezTo>
                    <a:pt x="87" y="284"/>
                    <a:pt x="87" y="284"/>
                    <a:pt x="87" y="284"/>
                  </a:cubicBezTo>
                  <a:cubicBezTo>
                    <a:pt x="86" y="286"/>
                    <a:pt x="86" y="286"/>
                    <a:pt x="86" y="286"/>
                  </a:cubicBezTo>
                  <a:cubicBezTo>
                    <a:pt x="91" y="294"/>
                    <a:pt x="92" y="302"/>
                    <a:pt x="92" y="302"/>
                  </a:cubicBezTo>
                  <a:cubicBezTo>
                    <a:pt x="92" y="1973"/>
                    <a:pt x="92" y="1973"/>
                    <a:pt x="92" y="1973"/>
                  </a:cubicBezTo>
                  <a:cubicBezTo>
                    <a:pt x="31" y="1973"/>
                    <a:pt x="31" y="1973"/>
                    <a:pt x="31" y="1973"/>
                  </a:cubicBezTo>
                  <a:cubicBezTo>
                    <a:pt x="31" y="1974"/>
                    <a:pt x="31" y="1974"/>
                    <a:pt x="31" y="1974"/>
                  </a:cubicBezTo>
                  <a:cubicBezTo>
                    <a:pt x="147" y="1974"/>
                    <a:pt x="147" y="1974"/>
                    <a:pt x="147" y="1974"/>
                  </a:cubicBezTo>
                  <a:cubicBezTo>
                    <a:pt x="132" y="290"/>
                    <a:pt x="132" y="290"/>
                    <a:pt x="132" y="290"/>
                  </a:cubicBezTo>
                  <a:cubicBezTo>
                    <a:pt x="24" y="0"/>
                    <a:pt x="24" y="0"/>
                    <a:pt x="2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92">
                <a:defRPr/>
              </a:pPr>
              <a:endParaRPr lang="en-GB" kern="0">
                <a:solidFill>
                  <a:srgbClr val="5C5C5C"/>
                </a:solidFill>
                <a:latin typeface="Arial" panose="020B0604020202020204" pitchFamily="34" charset="0"/>
                <a:cs typeface="Arial" panose="020B0604020202020204" pitchFamily="34" charset="0"/>
              </a:endParaRPr>
            </a:p>
          </p:txBody>
        </p:sp>
        <p:sp>
          <p:nvSpPr>
            <p:cNvPr id="441" name="Freeform 56"/>
            <p:cNvSpPr>
              <a:spLocks/>
            </p:cNvSpPr>
            <p:nvPr/>
          </p:nvSpPr>
          <p:spPr bwMode="auto">
            <a:xfrm>
              <a:off x="6639990" y="3894331"/>
              <a:ext cx="154175" cy="294886"/>
            </a:xfrm>
            <a:custGeom>
              <a:avLst/>
              <a:gdLst>
                <a:gd name="T0" fmla="*/ 43 w 97"/>
                <a:gd name="T1" fmla="*/ 0 h 185"/>
                <a:gd name="T2" fmla="*/ 8 w 97"/>
                <a:gd name="T3" fmla="*/ 3 h 185"/>
                <a:gd name="T4" fmla="*/ 0 w 97"/>
                <a:gd name="T5" fmla="*/ 3 h 185"/>
                <a:gd name="T6" fmla="*/ 0 w 97"/>
                <a:gd name="T7" fmla="*/ 158 h 185"/>
                <a:gd name="T8" fmla="*/ 0 w 97"/>
                <a:gd name="T9" fmla="*/ 158 h 185"/>
                <a:gd name="T10" fmla="*/ 1 w 97"/>
                <a:gd name="T11" fmla="*/ 158 h 185"/>
                <a:gd name="T12" fmla="*/ 39 w 97"/>
                <a:gd name="T13" fmla="*/ 185 h 185"/>
                <a:gd name="T14" fmla="*/ 70 w 97"/>
                <a:gd name="T15" fmla="*/ 156 h 185"/>
                <a:gd name="T16" fmla="*/ 71 w 97"/>
                <a:gd name="T17" fmla="*/ 156 h 185"/>
                <a:gd name="T18" fmla="*/ 96 w 97"/>
                <a:gd name="T19" fmla="*/ 172 h 185"/>
                <a:gd name="T20" fmla="*/ 97 w 97"/>
                <a:gd name="T21" fmla="*/ 170 h 185"/>
                <a:gd name="T22" fmla="*/ 43 w 97"/>
                <a:gd name="T23"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7" h="185">
                  <a:moveTo>
                    <a:pt x="43" y="0"/>
                  </a:moveTo>
                  <a:cubicBezTo>
                    <a:pt x="31" y="2"/>
                    <a:pt x="19" y="3"/>
                    <a:pt x="8" y="3"/>
                  </a:cubicBezTo>
                  <a:cubicBezTo>
                    <a:pt x="5" y="3"/>
                    <a:pt x="3" y="3"/>
                    <a:pt x="0" y="3"/>
                  </a:cubicBezTo>
                  <a:cubicBezTo>
                    <a:pt x="0" y="158"/>
                    <a:pt x="0" y="158"/>
                    <a:pt x="0" y="158"/>
                  </a:cubicBezTo>
                  <a:cubicBezTo>
                    <a:pt x="0" y="158"/>
                    <a:pt x="0" y="158"/>
                    <a:pt x="0" y="158"/>
                  </a:cubicBezTo>
                  <a:cubicBezTo>
                    <a:pt x="1" y="158"/>
                    <a:pt x="1" y="158"/>
                    <a:pt x="1" y="158"/>
                  </a:cubicBezTo>
                  <a:cubicBezTo>
                    <a:pt x="26" y="158"/>
                    <a:pt x="36" y="176"/>
                    <a:pt x="39" y="185"/>
                  </a:cubicBezTo>
                  <a:cubicBezTo>
                    <a:pt x="41" y="178"/>
                    <a:pt x="47" y="156"/>
                    <a:pt x="70" y="156"/>
                  </a:cubicBezTo>
                  <a:cubicBezTo>
                    <a:pt x="70" y="156"/>
                    <a:pt x="70" y="156"/>
                    <a:pt x="71" y="156"/>
                  </a:cubicBezTo>
                  <a:cubicBezTo>
                    <a:pt x="84" y="156"/>
                    <a:pt x="92" y="164"/>
                    <a:pt x="96" y="172"/>
                  </a:cubicBezTo>
                  <a:cubicBezTo>
                    <a:pt x="97" y="170"/>
                    <a:pt x="97" y="170"/>
                    <a:pt x="97" y="170"/>
                  </a:cubicBezTo>
                  <a:cubicBezTo>
                    <a:pt x="43" y="0"/>
                    <a:pt x="43" y="0"/>
                    <a:pt x="43"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92">
                <a:defRPr/>
              </a:pPr>
              <a:endParaRPr lang="en-GB" kern="0">
                <a:solidFill>
                  <a:srgbClr val="5C5C5C"/>
                </a:solidFill>
                <a:latin typeface="Arial" panose="020B0604020202020204" pitchFamily="34" charset="0"/>
                <a:cs typeface="Arial" panose="020B0604020202020204" pitchFamily="34" charset="0"/>
              </a:endParaRPr>
            </a:p>
          </p:txBody>
        </p:sp>
        <p:sp>
          <p:nvSpPr>
            <p:cNvPr id="442" name="Freeform 57"/>
            <p:cNvSpPr>
              <a:spLocks/>
            </p:cNvSpPr>
            <p:nvPr/>
          </p:nvSpPr>
          <p:spPr bwMode="auto">
            <a:xfrm>
              <a:off x="6639990" y="4146128"/>
              <a:ext cx="65306" cy="2709179"/>
            </a:xfrm>
            <a:custGeom>
              <a:avLst/>
              <a:gdLst>
                <a:gd name="T0" fmla="*/ 1 w 41"/>
                <a:gd name="T1" fmla="*/ 0 h 1702"/>
                <a:gd name="T2" fmla="*/ 0 w 41"/>
                <a:gd name="T3" fmla="*/ 0 h 1702"/>
                <a:gd name="T4" fmla="*/ 0 w 41"/>
                <a:gd name="T5" fmla="*/ 0 h 1702"/>
                <a:gd name="T6" fmla="*/ 0 w 41"/>
                <a:gd name="T7" fmla="*/ 1702 h 1702"/>
                <a:gd name="T8" fmla="*/ 41 w 41"/>
                <a:gd name="T9" fmla="*/ 1702 h 1702"/>
                <a:gd name="T10" fmla="*/ 41 w 41"/>
                <a:gd name="T11" fmla="*/ 1701 h 1702"/>
                <a:gd name="T12" fmla="*/ 39 w 41"/>
                <a:gd name="T13" fmla="*/ 1701 h 1702"/>
                <a:gd name="T14" fmla="*/ 39 w 41"/>
                <a:gd name="T15" fmla="*/ 30 h 1702"/>
                <a:gd name="T16" fmla="*/ 39 w 41"/>
                <a:gd name="T17" fmla="*/ 27 h 1702"/>
                <a:gd name="T18" fmla="*/ 1 w 41"/>
                <a:gd name="T19" fmla="*/ 0 h 1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1702">
                  <a:moveTo>
                    <a:pt x="1" y="0"/>
                  </a:moveTo>
                  <a:cubicBezTo>
                    <a:pt x="1" y="0"/>
                    <a:pt x="1" y="0"/>
                    <a:pt x="0" y="0"/>
                  </a:cubicBezTo>
                  <a:cubicBezTo>
                    <a:pt x="0" y="0"/>
                    <a:pt x="0" y="0"/>
                    <a:pt x="0" y="0"/>
                  </a:cubicBezTo>
                  <a:cubicBezTo>
                    <a:pt x="0" y="1702"/>
                    <a:pt x="0" y="1702"/>
                    <a:pt x="0" y="1702"/>
                  </a:cubicBezTo>
                  <a:cubicBezTo>
                    <a:pt x="41" y="1702"/>
                    <a:pt x="41" y="1702"/>
                    <a:pt x="41" y="1702"/>
                  </a:cubicBezTo>
                  <a:cubicBezTo>
                    <a:pt x="41" y="1701"/>
                    <a:pt x="41" y="1701"/>
                    <a:pt x="41" y="1701"/>
                  </a:cubicBezTo>
                  <a:cubicBezTo>
                    <a:pt x="39" y="1701"/>
                    <a:pt x="39" y="1701"/>
                    <a:pt x="39" y="1701"/>
                  </a:cubicBezTo>
                  <a:cubicBezTo>
                    <a:pt x="39" y="30"/>
                    <a:pt x="39" y="30"/>
                    <a:pt x="39" y="30"/>
                  </a:cubicBezTo>
                  <a:cubicBezTo>
                    <a:pt x="39" y="30"/>
                    <a:pt x="39" y="29"/>
                    <a:pt x="39" y="27"/>
                  </a:cubicBezTo>
                  <a:cubicBezTo>
                    <a:pt x="36" y="18"/>
                    <a:pt x="26" y="0"/>
                    <a:pt x="1" y="0"/>
                  </a:cubicBezTo>
                </a:path>
              </a:pathLst>
            </a:custGeom>
            <a:solidFill>
              <a:srgbClr val="E23761"/>
            </a:solidFill>
            <a:ln>
              <a:noFill/>
            </a:ln>
          </p:spPr>
          <p:txBody>
            <a:bodyPr vert="horz" wrap="square" lIns="91440" tIns="45720" rIns="91440" bIns="45720" numCol="1" anchor="t" anchorCtr="0" compatLnSpc="1">
              <a:prstTxWarp prst="textNoShape">
                <a:avLst/>
              </a:prstTxWarp>
            </a:bodyPr>
            <a:lstStyle/>
            <a:p>
              <a:pPr defTabSz="914292">
                <a:defRPr/>
              </a:pPr>
              <a:endParaRPr lang="en-GB" kern="0">
                <a:solidFill>
                  <a:srgbClr val="5C5C5C"/>
                </a:solidFill>
                <a:latin typeface="Arial" panose="020B0604020202020204" pitchFamily="34" charset="0"/>
                <a:cs typeface="Arial" panose="020B0604020202020204" pitchFamily="34" charset="0"/>
              </a:endParaRPr>
            </a:p>
          </p:txBody>
        </p:sp>
        <p:sp>
          <p:nvSpPr>
            <p:cNvPr id="443" name="Freeform 58"/>
            <p:cNvSpPr>
              <a:spLocks/>
            </p:cNvSpPr>
            <p:nvPr/>
          </p:nvSpPr>
          <p:spPr bwMode="auto">
            <a:xfrm>
              <a:off x="6701930" y="4142762"/>
              <a:ext cx="100315" cy="2710525"/>
            </a:xfrm>
            <a:custGeom>
              <a:avLst/>
              <a:gdLst>
                <a:gd name="T0" fmla="*/ 32 w 63"/>
                <a:gd name="T1" fmla="*/ 0 h 1703"/>
                <a:gd name="T2" fmla="*/ 31 w 63"/>
                <a:gd name="T3" fmla="*/ 0 h 1703"/>
                <a:gd name="T4" fmla="*/ 0 w 63"/>
                <a:gd name="T5" fmla="*/ 29 h 1703"/>
                <a:gd name="T6" fmla="*/ 0 w 63"/>
                <a:gd name="T7" fmla="*/ 32 h 1703"/>
                <a:gd name="T8" fmla="*/ 0 w 63"/>
                <a:gd name="T9" fmla="*/ 1703 h 1703"/>
                <a:gd name="T10" fmla="*/ 2 w 63"/>
                <a:gd name="T11" fmla="*/ 1703 h 1703"/>
                <a:gd name="T12" fmla="*/ 63 w 63"/>
                <a:gd name="T13" fmla="*/ 1703 h 1703"/>
                <a:gd name="T14" fmla="*/ 63 w 63"/>
                <a:gd name="T15" fmla="*/ 32 h 1703"/>
                <a:gd name="T16" fmla="*/ 57 w 63"/>
                <a:gd name="T17" fmla="*/ 16 h 1703"/>
                <a:gd name="T18" fmla="*/ 32 w 63"/>
                <a:gd name="T19" fmla="*/ 0 h 1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703">
                  <a:moveTo>
                    <a:pt x="32" y="0"/>
                  </a:moveTo>
                  <a:cubicBezTo>
                    <a:pt x="31" y="0"/>
                    <a:pt x="31" y="0"/>
                    <a:pt x="31" y="0"/>
                  </a:cubicBezTo>
                  <a:cubicBezTo>
                    <a:pt x="8" y="0"/>
                    <a:pt x="2" y="22"/>
                    <a:pt x="0" y="29"/>
                  </a:cubicBezTo>
                  <a:cubicBezTo>
                    <a:pt x="0" y="31"/>
                    <a:pt x="0" y="32"/>
                    <a:pt x="0" y="32"/>
                  </a:cubicBezTo>
                  <a:cubicBezTo>
                    <a:pt x="0" y="1703"/>
                    <a:pt x="0" y="1703"/>
                    <a:pt x="0" y="1703"/>
                  </a:cubicBezTo>
                  <a:cubicBezTo>
                    <a:pt x="2" y="1703"/>
                    <a:pt x="2" y="1703"/>
                    <a:pt x="2" y="1703"/>
                  </a:cubicBezTo>
                  <a:cubicBezTo>
                    <a:pt x="63" y="1703"/>
                    <a:pt x="63" y="1703"/>
                    <a:pt x="63" y="1703"/>
                  </a:cubicBezTo>
                  <a:cubicBezTo>
                    <a:pt x="63" y="32"/>
                    <a:pt x="63" y="32"/>
                    <a:pt x="63" y="32"/>
                  </a:cubicBezTo>
                  <a:cubicBezTo>
                    <a:pt x="63" y="32"/>
                    <a:pt x="62" y="24"/>
                    <a:pt x="57" y="16"/>
                  </a:cubicBezTo>
                  <a:cubicBezTo>
                    <a:pt x="53" y="8"/>
                    <a:pt x="45" y="0"/>
                    <a:pt x="32" y="0"/>
                  </a:cubicBezTo>
                </a:path>
              </a:pathLst>
            </a:custGeom>
            <a:solidFill>
              <a:srgbClr val="E23761"/>
            </a:solidFill>
            <a:ln>
              <a:noFill/>
            </a:ln>
          </p:spPr>
          <p:txBody>
            <a:bodyPr vert="horz" wrap="square" lIns="91440" tIns="45720" rIns="91440" bIns="45720" numCol="1" anchor="t" anchorCtr="0" compatLnSpc="1">
              <a:prstTxWarp prst="textNoShape">
                <a:avLst/>
              </a:prstTxWarp>
            </a:bodyPr>
            <a:lstStyle/>
            <a:p>
              <a:pPr defTabSz="914292">
                <a:defRPr/>
              </a:pPr>
              <a:endParaRPr lang="en-GB" kern="0">
                <a:solidFill>
                  <a:srgbClr val="5C5C5C"/>
                </a:solidFill>
                <a:latin typeface="Arial" panose="020B0604020202020204" pitchFamily="34" charset="0"/>
                <a:cs typeface="Arial" panose="020B0604020202020204" pitchFamily="34" charset="0"/>
              </a:endParaRPr>
            </a:p>
          </p:txBody>
        </p:sp>
        <p:sp>
          <p:nvSpPr>
            <p:cNvPr id="444" name="Freeform 59"/>
            <p:cNvSpPr>
              <a:spLocks/>
            </p:cNvSpPr>
            <p:nvPr/>
          </p:nvSpPr>
          <p:spPr bwMode="auto">
            <a:xfrm>
              <a:off x="6639990" y="3714572"/>
              <a:ext cx="67999" cy="184472"/>
            </a:xfrm>
            <a:custGeom>
              <a:avLst/>
              <a:gdLst>
                <a:gd name="T0" fmla="*/ 10 w 43"/>
                <a:gd name="T1" fmla="*/ 0 h 116"/>
                <a:gd name="T2" fmla="*/ 0 w 43"/>
                <a:gd name="T3" fmla="*/ 0 h 116"/>
                <a:gd name="T4" fmla="*/ 0 w 43"/>
                <a:gd name="T5" fmla="*/ 116 h 116"/>
                <a:gd name="T6" fmla="*/ 8 w 43"/>
                <a:gd name="T7" fmla="*/ 116 h 116"/>
                <a:gd name="T8" fmla="*/ 43 w 43"/>
                <a:gd name="T9" fmla="*/ 113 h 116"/>
                <a:gd name="T10" fmla="*/ 43 w 43"/>
                <a:gd name="T11" fmla="*/ 113 h 116"/>
                <a:gd name="T12" fmla="*/ 10 w 43"/>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3" h="116">
                  <a:moveTo>
                    <a:pt x="10" y="0"/>
                  </a:moveTo>
                  <a:cubicBezTo>
                    <a:pt x="0" y="0"/>
                    <a:pt x="0" y="0"/>
                    <a:pt x="0" y="0"/>
                  </a:cubicBezTo>
                  <a:cubicBezTo>
                    <a:pt x="0" y="116"/>
                    <a:pt x="0" y="116"/>
                    <a:pt x="0" y="116"/>
                  </a:cubicBezTo>
                  <a:cubicBezTo>
                    <a:pt x="3" y="116"/>
                    <a:pt x="5" y="116"/>
                    <a:pt x="8" y="116"/>
                  </a:cubicBezTo>
                  <a:cubicBezTo>
                    <a:pt x="19" y="116"/>
                    <a:pt x="31" y="115"/>
                    <a:pt x="43" y="113"/>
                  </a:cubicBezTo>
                  <a:cubicBezTo>
                    <a:pt x="43" y="113"/>
                    <a:pt x="43" y="113"/>
                    <a:pt x="43" y="113"/>
                  </a:cubicBezTo>
                  <a:cubicBezTo>
                    <a:pt x="10" y="0"/>
                    <a:pt x="10" y="0"/>
                    <a:pt x="10" y="0"/>
                  </a:cubicBezTo>
                </a:path>
              </a:pathLst>
            </a:custGeom>
            <a:solidFill>
              <a:srgbClr val="E23761"/>
            </a:solidFill>
            <a:ln>
              <a:noFill/>
            </a:ln>
          </p:spPr>
          <p:txBody>
            <a:bodyPr vert="horz" wrap="square" lIns="91440" tIns="45720" rIns="91440" bIns="45720" numCol="1" anchor="t" anchorCtr="0" compatLnSpc="1">
              <a:prstTxWarp prst="textNoShape">
                <a:avLst/>
              </a:prstTxWarp>
            </a:bodyPr>
            <a:lstStyle/>
            <a:p>
              <a:pPr defTabSz="914292">
                <a:defRPr/>
              </a:pPr>
              <a:endParaRPr lang="en-GB" kern="0">
                <a:solidFill>
                  <a:srgbClr val="5C5C5C"/>
                </a:solidFill>
                <a:latin typeface="Arial" panose="020B0604020202020204" pitchFamily="34" charset="0"/>
                <a:cs typeface="Arial" panose="020B0604020202020204" pitchFamily="34" charset="0"/>
              </a:endParaRPr>
            </a:p>
          </p:txBody>
        </p:sp>
      </p:grpSp>
      <p:grpSp>
        <p:nvGrpSpPr>
          <p:cNvPr id="489" name="Group 5"/>
          <p:cNvGrpSpPr/>
          <p:nvPr/>
        </p:nvGrpSpPr>
        <p:grpSpPr>
          <a:xfrm rot="10800000">
            <a:off x="5038896" y="-204802"/>
            <a:ext cx="404057" cy="2167807"/>
            <a:chOff x="6007804" y="4266641"/>
            <a:chExt cx="403952" cy="2588666"/>
          </a:xfrm>
        </p:grpSpPr>
        <p:sp>
          <p:nvSpPr>
            <p:cNvPr id="490" name="Freeform 29"/>
            <p:cNvSpPr>
              <a:spLocks/>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92">
                <a:defRPr/>
              </a:pPr>
              <a:endParaRPr lang="en-GB" kern="0">
                <a:solidFill>
                  <a:srgbClr val="5C5C5C"/>
                </a:solidFill>
                <a:latin typeface="Arial" panose="020B0604020202020204" pitchFamily="34" charset="0"/>
                <a:cs typeface="Arial" panose="020B0604020202020204" pitchFamily="34" charset="0"/>
              </a:endParaRPr>
            </a:p>
          </p:txBody>
        </p:sp>
        <p:sp>
          <p:nvSpPr>
            <p:cNvPr id="491" name="Freeform 30"/>
            <p:cNvSpPr>
              <a:spLocks/>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92">
                <a:defRPr/>
              </a:pPr>
              <a:endParaRPr lang="en-GB" kern="0">
                <a:solidFill>
                  <a:srgbClr val="5C5C5C"/>
                </a:solidFill>
                <a:latin typeface="Arial" panose="020B0604020202020204" pitchFamily="34" charset="0"/>
                <a:cs typeface="Arial" panose="020B0604020202020204" pitchFamily="34" charset="0"/>
              </a:endParaRPr>
            </a:p>
          </p:txBody>
        </p:sp>
        <p:sp>
          <p:nvSpPr>
            <p:cNvPr id="492" name="Freeform 31"/>
            <p:cNvSpPr>
              <a:spLocks/>
            </p:cNvSpPr>
            <p:nvPr/>
          </p:nvSpPr>
          <p:spPr bwMode="auto">
            <a:xfrm>
              <a:off x="6104752" y="4694831"/>
              <a:ext cx="125899" cy="2160476"/>
            </a:xfrm>
            <a:custGeom>
              <a:avLst/>
              <a:gdLst>
                <a:gd name="T0" fmla="*/ 79 w 79"/>
                <a:gd name="T1" fmla="*/ 1357 h 1357"/>
                <a:gd name="T2" fmla="*/ 0 w 79"/>
                <a:gd name="T3" fmla="*/ 1357 h 1357"/>
                <a:gd name="T4" fmla="*/ 0 w 79"/>
                <a:gd name="T5" fmla="*/ 32 h 1357"/>
                <a:gd name="T6" fmla="*/ 39 w 79"/>
                <a:gd name="T7" fmla="*/ 1 h 1357"/>
                <a:gd name="T8" fmla="*/ 79 w 79"/>
                <a:gd name="T9" fmla="*/ 32 h 1357"/>
                <a:gd name="T10" fmla="*/ 79 w 79"/>
                <a:gd name="T11" fmla="*/ 1357 h 1357"/>
              </a:gdLst>
              <a:ahLst/>
              <a:cxnLst>
                <a:cxn ang="0">
                  <a:pos x="T0" y="T1"/>
                </a:cxn>
                <a:cxn ang="0">
                  <a:pos x="T2" y="T3"/>
                </a:cxn>
                <a:cxn ang="0">
                  <a:pos x="T4" y="T5"/>
                </a:cxn>
                <a:cxn ang="0">
                  <a:pos x="T6" y="T7"/>
                </a:cxn>
                <a:cxn ang="0">
                  <a:pos x="T8" y="T9"/>
                </a:cxn>
                <a:cxn ang="0">
                  <a:pos x="T10" y="T11"/>
                </a:cxn>
              </a:cxnLst>
              <a:rect l="0" t="0" r="r" b="b"/>
              <a:pathLst>
                <a:path w="79" h="1357">
                  <a:moveTo>
                    <a:pt x="79" y="1357"/>
                  </a:moveTo>
                  <a:cubicBezTo>
                    <a:pt x="0" y="1357"/>
                    <a:pt x="0" y="1357"/>
                    <a:pt x="0" y="1357"/>
                  </a:cubicBezTo>
                  <a:cubicBezTo>
                    <a:pt x="0" y="32"/>
                    <a:pt x="0" y="32"/>
                    <a:pt x="0" y="32"/>
                  </a:cubicBezTo>
                  <a:cubicBezTo>
                    <a:pt x="0" y="32"/>
                    <a:pt x="5" y="1"/>
                    <a:pt x="39" y="1"/>
                  </a:cubicBezTo>
                  <a:cubicBezTo>
                    <a:pt x="73" y="0"/>
                    <a:pt x="79" y="32"/>
                    <a:pt x="79" y="32"/>
                  </a:cubicBezTo>
                  <a:cubicBezTo>
                    <a:pt x="79" y="1357"/>
                    <a:pt x="79" y="1357"/>
                    <a:pt x="79" y="1357"/>
                  </a:cubicBezTo>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defTabSz="914292">
                <a:defRPr/>
              </a:pPr>
              <a:endParaRPr lang="en-GB" kern="0">
                <a:solidFill>
                  <a:srgbClr val="5C5C5C"/>
                </a:solidFill>
                <a:latin typeface="Arial" panose="020B0604020202020204" pitchFamily="34" charset="0"/>
                <a:cs typeface="Arial" panose="020B0604020202020204" pitchFamily="34" charset="0"/>
              </a:endParaRPr>
            </a:p>
          </p:txBody>
        </p:sp>
        <p:sp>
          <p:nvSpPr>
            <p:cNvPr id="493" name="Freeform 32"/>
            <p:cNvSpPr>
              <a:spLocks/>
            </p:cNvSpPr>
            <p:nvPr/>
          </p:nvSpPr>
          <p:spPr bwMode="auto">
            <a:xfrm>
              <a:off x="6228631" y="4692138"/>
              <a:ext cx="100315" cy="2161149"/>
            </a:xfrm>
            <a:custGeom>
              <a:avLst/>
              <a:gdLst>
                <a:gd name="T0" fmla="*/ 63 w 63"/>
                <a:gd name="T1" fmla="*/ 1358 h 1358"/>
                <a:gd name="T2" fmla="*/ 0 w 63"/>
                <a:gd name="T3" fmla="*/ 1358 h 1358"/>
                <a:gd name="T4" fmla="*/ 0 w 63"/>
                <a:gd name="T5" fmla="*/ 32 h 1358"/>
                <a:gd name="T6" fmla="*/ 30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0" y="0"/>
                  </a:cubicBezTo>
                  <a:cubicBezTo>
                    <a:pt x="57" y="0"/>
                    <a:pt x="63" y="32"/>
                    <a:pt x="63" y="32"/>
                  </a:cubicBezTo>
                  <a:cubicBezTo>
                    <a:pt x="63" y="1358"/>
                    <a:pt x="63" y="1358"/>
                    <a:pt x="63" y="1358"/>
                  </a:cubicBezTo>
                </a:path>
              </a:pathLst>
            </a:custGeom>
            <a:solidFill>
              <a:srgbClr val="FFB1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92">
                <a:defRPr/>
              </a:pPr>
              <a:endParaRPr lang="en-GB" kern="0">
                <a:solidFill>
                  <a:srgbClr val="5C5C5C"/>
                </a:solidFill>
                <a:latin typeface="Arial" panose="020B0604020202020204" pitchFamily="34" charset="0"/>
                <a:cs typeface="Arial" panose="020B0604020202020204" pitchFamily="34" charset="0"/>
              </a:endParaRPr>
            </a:p>
          </p:txBody>
        </p:sp>
        <p:sp>
          <p:nvSpPr>
            <p:cNvPr id="494" name="Freeform 33"/>
            <p:cNvSpPr>
              <a:spLocks/>
            </p:cNvSpPr>
            <p:nvPr/>
          </p:nvSpPr>
          <p:spPr bwMode="auto">
            <a:xfrm>
              <a:off x="6007804" y="4692138"/>
              <a:ext cx="100315" cy="2161149"/>
            </a:xfrm>
            <a:custGeom>
              <a:avLst/>
              <a:gdLst>
                <a:gd name="T0" fmla="*/ 63 w 63"/>
                <a:gd name="T1" fmla="*/ 1358 h 1358"/>
                <a:gd name="T2" fmla="*/ 0 w 63"/>
                <a:gd name="T3" fmla="*/ 1358 h 1358"/>
                <a:gd name="T4" fmla="*/ 0 w 63"/>
                <a:gd name="T5" fmla="*/ 32 h 1358"/>
                <a:gd name="T6" fmla="*/ 31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1" y="0"/>
                  </a:cubicBezTo>
                  <a:cubicBezTo>
                    <a:pt x="58" y="0"/>
                    <a:pt x="63" y="32"/>
                    <a:pt x="63" y="32"/>
                  </a:cubicBezTo>
                  <a:lnTo>
                    <a:pt x="63" y="1358"/>
                  </a:lnTo>
                  <a:close/>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defTabSz="914292">
                <a:defRPr/>
              </a:pPr>
              <a:endParaRPr lang="en-GB" kern="0">
                <a:solidFill>
                  <a:srgbClr val="5C5C5C"/>
                </a:solidFill>
                <a:latin typeface="Arial" panose="020B0604020202020204" pitchFamily="34" charset="0"/>
                <a:cs typeface="Arial" panose="020B0604020202020204" pitchFamily="34" charset="0"/>
              </a:endParaRPr>
            </a:p>
          </p:txBody>
        </p:sp>
        <p:sp>
          <p:nvSpPr>
            <p:cNvPr id="495" name="Freeform 34"/>
            <p:cNvSpPr>
              <a:spLocks/>
            </p:cNvSpPr>
            <p:nvPr/>
          </p:nvSpPr>
          <p:spPr bwMode="auto">
            <a:xfrm>
              <a:off x="6104752" y="4268661"/>
              <a:ext cx="129265" cy="185818"/>
            </a:xfrm>
            <a:custGeom>
              <a:avLst/>
              <a:gdLst>
                <a:gd name="T0" fmla="*/ 0 w 81"/>
                <a:gd name="T1" fmla="*/ 107 h 117"/>
                <a:gd name="T2" fmla="*/ 81 w 81"/>
                <a:gd name="T3" fmla="*/ 109 h 117"/>
                <a:gd name="T4" fmla="*/ 48 w 81"/>
                <a:gd name="T5" fmla="*/ 0 h 117"/>
                <a:gd name="T6" fmla="*/ 28 w 81"/>
                <a:gd name="T7" fmla="*/ 0 h 117"/>
                <a:gd name="T8" fmla="*/ 0 w 81"/>
                <a:gd name="T9" fmla="*/ 107 h 117"/>
              </a:gdLst>
              <a:ahLst/>
              <a:cxnLst>
                <a:cxn ang="0">
                  <a:pos x="T0" y="T1"/>
                </a:cxn>
                <a:cxn ang="0">
                  <a:pos x="T2" y="T3"/>
                </a:cxn>
                <a:cxn ang="0">
                  <a:pos x="T4" y="T5"/>
                </a:cxn>
                <a:cxn ang="0">
                  <a:pos x="T6" y="T7"/>
                </a:cxn>
                <a:cxn ang="0">
                  <a:pos x="T8" y="T9"/>
                </a:cxn>
              </a:cxnLst>
              <a:rect l="0" t="0" r="r" b="b"/>
              <a:pathLst>
                <a:path w="81" h="117">
                  <a:moveTo>
                    <a:pt x="0" y="107"/>
                  </a:moveTo>
                  <a:cubicBezTo>
                    <a:pt x="0" y="107"/>
                    <a:pt x="39" y="117"/>
                    <a:pt x="81" y="109"/>
                  </a:cubicBezTo>
                  <a:cubicBezTo>
                    <a:pt x="48" y="0"/>
                    <a:pt x="48" y="0"/>
                    <a:pt x="48" y="0"/>
                  </a:cubicBezTo>
                  <a:cubicBezTo>
                    <a:pt x="28" y="0"/>
                    <a:pt x="28" y="0"/>
                    <a:pt x="28" y="0"/>
                  </a:cubicBezTo>
                  <a:cubicBezTo>
                    <a:pt x="0" y="107"/>
                    <a:pt x="0" y="107"/>
                    <a:pt x="0" y="107"/>
                  </a:cubicBezTo>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defTabSz="914292">
                <a:defRPr/>
              </a:pPr>
              <a:endParaRPr lang="en-GB" kern="0">
                <a:solidFill>
                  <a:srgbClr val="5C5C5C"/>
                </a:solidFill>
                <a:latin typeface="Arial" panose="020B0604020202020204" pitchFamily="34" charset="0"/>
                <a:cs typeface="Arial" panose="020B0604020202020204" pitchFamily="34" charset="0"/>
              </a:endParaRPr>
            </a:p>
          </p:txBody>
        </p:sp>
        <p:sp>
          <p:nvSpPr>
            <p:cNvPr id="496" name="Freeform 50"/>
            <p:cNvSpPr>
              <a:spLocks/>
            </p:cNvSpPr>
            <p:nvPr/>
          </p:nvSpPr>
          <p:spPr bwMode="auto">
            <a:xfrm>
              <a:off x="6173424" y="4266641"/>
              <a:ext cx="238332" cy="2588666"/>
            </a:xfrm>
            <a:custGeom>
              <a:avLst/>
              <a:gdLst>
                <a:gd name="T0" fmla="*/ 27 w 150"/>
                <a:gd name="T1" fmla="*/ 0 h 1626"/>
                <a:gd name="T2" fmla="*/ 0 w 150"/>
                <a:gd name="T3" fmla="*/ 1 h 1626"/>
                <a:gd name="T4" fmla="*/ 5 w 150"/>
                <a:gd name="T5" fmla="*/ 1 h 1626"/>
                <a:gd name="T6" fmla="*/ 38 w 150"/>
                <a:gd name="T7" fmla="*/ 110 h 1626"/>
                <a:gd name="T8" fmla="*/ 92 w 150"/>
                <a:gd name="T9" fmla="*/ 282 h 1626"/>
                <a:gd name="T10" fmla="*/ 92 w 150"/>
                <a:gd name="T11" fmla="*/ 284 h 1626"/>
                <a:gd name="T12" fmla="*/ 98 w 150"/>
                <a:gd name="T13" fmla="*/ 299 h 1626"/>
                <a:gd name="T14" fmla="*/ 98 w 150"/>
                <a:gd name="T15" fmla="*/ 1625 h 1626"/>
                <a:gd name="T16" fmla="*/ 36 w 150"/>
                <a:gd name="T17" fmla="*/ 1625 h 1626"/>
                <a:gd name="T18" fmla="*/ 36 w 150"/>
                <a:gd name="T19" fmla="*/ 1626 h 1626"/>
                <a:gd name="T20" fmla="*/ 150 w 150"/>
                <a:gd name="T21" fmla="*/ 1626 h 1626"/>
                <a:gd name="T22" fmla="*/ 135 w 150"/>
                <a:gd name="T23" fmla="*/ 290 h 1626"/>
                <a:gd name="T24" fmla="*/ 27 w 150"/>
                <a:gd name="T25" fmla="*/ 0 h 1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1626">
                  <a:moveTo>
                    <a:pt x="27" y="0"/>
                  </a:moveTo>
                  <a:cubicBezTo>
                    <a:pt x="0" y="1"/>
                    <a:pt x="0" y="1"/>
                    <a:pt x="0" y="1"/>
                  </a:cubicBezTo>
                  <a:cubicBezTo>
                    <a:pt x="5" y="1"/>
                    <a:pt x="5" y="1"/>
                    <a:pt x="5" y="1"/>
                  </a:cubicBezTo>
                  <a:cubicBezTo>
                    <a:pt x="38" y="110"/>
                    <a:pt x="38" y="110"/>
                    <a:pt x="38" y="110"/>
                  </a:cubicBezTo>
                  <a:cubicBezTo>
                    <a:pt x="92" y="282"/>
                    <a:pt x="92" y="282"/>
                    <a:pt x="92" y="282"/>
                  </a:cubicBezTo>
                  <a:cubicBezTo>
                    <a:pt x="92" y="284"/>
                    <a:pt x="92" y="284"/>
                    <a:pt x="92" y="284"/>
                  </a:cubicBezTo>
                  <a:cubicBezTo>
                    <a:pt x="96" y="291"/>
                    <a:pt x="98" y="299"/>
                    <a:pt x="98" y="299"/>
                  </a:cubicBezTo>
                  <a:cubicBezTo>
                    <a:pt x="98" y="1625"/>
                    <a:pt x="98" y="1625"/>
                    <a:pt x="98" y="1625"/>
                  </a:cubicBezTo>
                  <a:cubicBezTo>
                    <a:pt x="36" y="1625"/>
                    <a:pt x="36" y="1625"/>
                    <a:pt x="36" y="1625"/>
                  </a:cubicBezTo>
                  <a:cubicBezTo>
                    <a:pt x="36" y="1626"/>
                    <a:pt x="36" y="1626"/>
                    <a:pt x="36" y="1626"/>
                  </a:cubicBezTo>
                  <a:cubicBezTo>
                    <a:pt x="150" y="1626"/>
                    <a:pt x="150" y="1626"/>
                    <a:pt x="150" y="1626"/>
                  </a:cubicBezTo>
                  <a:cubicBezTo>
                    <a:pt x="135" y="290"/>
                    <a:pt x="135" y="290"/>
                    <a:pt x="135" y="290"/>
                  </a:cubicBezTo>
                  <a:cubicBezTo>
                    <a:pt x="27" y="0"/>
                    <a:pt x="27" y="0"/>
                    <a:pt x="27"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92">
                <a:defRPr/>
              </a:pPr>
              <a:endParaRPr lang="en-GB" kern="0">
                <a:solidFill>
                  <a:srgbClr val="5C5C5C"/>
                </a:solidFill>
                <a:latin typeface="Arial" panose="020B0604020202020204" pitchFamily="34" charset="0"/>
                <a:cs typeface="Arial" panose="020B0604020202020204" pitchFamily="34" charset="0"/>
              </a:endParaRPr>
            </a:p>
          </p:txBody>
        </p:sp>
        <p:sp>
          <p:nvSpPr>
            <p:cNvPr id="497" name="Freeform 51"/>
            <p:cNvSpPr>
              <a:spLocks/>
            </p:cNvSpPr>
            <p:nvPr/>
          </p:nvSpPr>
          <p:spPr bwMode="auto">
            <a:xfrm>
              <a:off x="6161979" y="4441687"/>
              <a:ext cx="157542" cy="298252"/>
            </a:xfrm>
            <a:custGeom>
              <a:avLst/>
              <a:gdLst>
                <a:gd name="T0" fmla="*/ 45 w 99"/>
                <a:gd name="T1" fmla="*/ 0 h 187"/>
                <a:gd name="T2" fmla="*/ 45 w 99"/>
                <a:gd name="T3" fmla="*/ 0 h 187"/>
                <a:gd name="T4" fmla="*/ 11 w 99"/>
                <a:gd name="T5" fmla="*/ 3 h 187"/>
                <a:gd name="T6" fmla="*/ 0 w 99"/>
                <a:gd name="T7" fmla="*/ 3 h 187"/>
                <a:gd name="T8" fmla="*/ 0 w 99"/>
                <a:gd name="T9" fmla="*/ 160 h 187"/>
                <a:gd name="T10" fmla="*/ 3 w 99"/>
                <a:gd name="T11" fmla="*/ 160 h 187"/>
                <a:gd name="T12" fmla="*/ 4 w 99"/>
                <a:gd name="T13" fmla="*/ 160 h 187"/>
                <a:gd name="T14" fmla="*/ 42 w 99"/>
                <a:gd name="T15" fmla="*/ 187 h 187"/>
                <a:gd name="T16" fmla="*/ 72 w 99"/>
                <a:gd name="T17" fmla="*/ 157 h 187"/>
                <a:gd name="T18" fmla="*/ 73 w 99"/>
                <a:gd name="T19" fmla="*/ 157 h 187"/>
                <a:gd name="T20" fmla="*/ 99 w 99"/>
                <a:gd name="T21" fmla="*/ 174 h 187"/>
                <a:gd name="T22" fmla="*/ 99 w 99"/>
                <a:gd name="T23" fmla="*/ 172 h 187"/>
                <a:gd name="T24" fmla="*/ 45 w 99"/>
                <a:gd name="T25"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87">
                  <a:moveTo>
                    <a:pt x="45" y="0"/>
                  </a:moveTo>
                  <a:cubicBezTo>
                    <a:pt x="45" y="0"/>
                    <a:pt x="45" y="0"/>
                    <a:pt x="45" y="0"/>
                  </a:cubicBezTo>
                  <a:cubicBezTo>
                    <a:pt x="33" y="2"/>
                    <a:pt x="21" y="3"/>
                    <a:pt x="11" y="3"/>
                  </a:cubicBezTo>
                  <a:cubicBezTo>
                    <a:pt x="7" y="3"/>
                    <a:pt x="3" y="3"/>
                    <a:pt x="0" y="3"/>
                  </a:cubicBezTo>
                  <a:cubicBezTo>
                    <a:pt x="0" y="160"/>
                    <a:pt x="0" y="160"/>
                    <a:pt x="0" y="160"/>
                  </a:cubicBezTo>
                  <a:cubicBezTo>
                    <a:pt x="1" y="160"/>
                    <a:pt x="2" y="160"/>
                    <a:pt x="3" y="160"/>
                  </a:cubicBezTo>
                  <a:cubicBezTo>
                    <a:pt x="3" y="160"/>
                    <a:pt x="4" y="160"/>
                    <a:pt x="4" y="160"/>
                  </a:cubicBezTo>
                  <a:cubicBezTo>
                    <a:pt x="29" y="160"/>
                    <a:pt x="39" y="178"/>
                    <a:pt x="42" y="187"/>
                  </a:cubicBezTo>
                  <a:cubicBezTo>
                    <a:pt x="44" y="179"/>
                    <a:pt x="50" y="158"/>
                    <a:pt x="72" y="157"/>
                  </a:cubicBezTo>
                  <a:cubicBezTo>
                    <a:pt x="73" y="157"/>
                    <a:pt x="73" y="157"/>
                    <a:pt x="73" y="157"/>
                  </a:cubicBezTo>
                  <a:cubicBezTo>
                    <a:pt x="87" y="157"/>
                    <a:pt x="94" y="166"/>
                    <a:pt x="99" y="174"/>
                  </a:cubicBezTo>
                  <a:cubicBezTo>
                    <a:pt x="99" y="172"/>
                    <a:pt x="99" y="172"/>
                    <a:pt x="99" y="172"/>
                  </a:cubicBezTo>
                  <a:cubicBezTo>
                    <a:pt x="45" y="0"/>
                    <a:pt x="45" y="0"/>
                    <a:pt x="45"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92">
                <a:defRPr/>
              </a:pPr>
              <a:endParaRPr lang="en-GB" kern="0">
                <a:solidFill>
                  <a:srgbClr val="5C5C5C"/>
                </a:solidFill>
                <a:latin typeface="Arial" panose="020B0604020202020204" pitchFamily="34" charset="0"/>
                <a:cs typeface="Arial" panose="020B0604020202020204" pitchFamily="34" charset="0"/>
              </a:endParaRPr>
            </a:p>
          </p:txBody>
        </p:sp>
        <p:sp>
          <p:nvSpPr>
            <p:cNvPr id="498" name="Freeform 52"/>
            <p:cNvSpPr>
              <a:spLocks/>
            </p:cNvSpPr>
            <p:nvPr/>
          </p:nvSpPr>
          <p:spPr bwMode="auto">
            <a:xfrm>
              <a:off x="6161979" y="4696851"/>
              <a:ext cx="68672" cy="2158456"/>
            </a:xfrm>
            <a:custGeom>
              <a:avLst/>
              <a:gdLst>
                <a:gd name="T0" fmla="*/ 4 w 43"/>
                <a:gd name="T1" fmla="*/ 0 h 1356"/>
                <a:gd name="T2" fmla="*/ 3 w 43"/>
                <a:gd name="T3" fmla="*/ 0 h 1356"/>
                <a:gd name="T4" fmla="*/ 0 w 43"/>
                <a:gd name="T5" fmla="*/ 0 h 1356"/>
                <a:gd name="T6" fmla="*/ 0 w 43"/>
                <a:gd name="T7" fmla="*/ 1356 h 1356"/>
                <a:gd name="T8" fmla="*/ 43 w 43"/>
                <a:gd name="T9" fmla="*/ 1356 h 1356"/>
                <a:gd name="T10" fmla="*/ 43 w 43"/>
                <a:gd name="T11" fmla="*/ 1355 h 1356"/>
                <a:gd name="T12" fmla="*/ 42 w 43"/>
                <a:gd name="T13" fmla="*/ 1355 h 1356"/>
                <a:gd name="T14" fmla="*/ 42 w 43"/>
                <a:gd name="T15" fmla="*/ 29 h 1356"/>
                <a:gd name="T16" fmla="*/ 42 w 43"/>
                <a:gd name="T17" fmla="*/ 27 h 1356"/>
                <a:gd name="T18" fmla="*/ 4 w 43"/>
                <a:gd name="T19"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1356">
                  <a:moveTo>
                    <a:pt x="4" y="0"/>
                  </a:moveTo>
                  <a:cubicBezTo>
                    <a:pt x="4" y="0"/>
                    <a:pt x="3" y="0"/>
                    <a:pt x="3" y="0"/>
                  </a:cubicBezTo>
                  <a:cubicBezTo>
                    <a:pt x="2" y="0"/>
                    <a:pt x="1" y="0"/>
                    <a:pt x="0" y="0"/>
                  </a:cubicBezTo>
                  <a:cubicBezTo>
                    <a:pt x="0" y="1356"/>
                    <a:pt x="0" y="1356"/>
                    <a:pt x="0" y="1356"/>
                  </a:cubicBezTo>
                  <a:cubicBezTo>
                    <a:pt x="43" y="1356"/>
                    <a:pt x="43" y="1356"/>
                    <a:pt x="43" y="1356"/>
                  </a:cubicBezTo>
                  <a:cubicBezTo>
                    <a:pt x="43" y="1355"/>
                    <a:pt x="43" y="1355"/>
                    <a:pt x="43" y="1355"/>
                  </a:cubicBezTo>
                  <a:cubicBezTo>
                    <a:pt x="42" y="1355"/>
                    <a:pt x="42" y="1355"/>
                    <a:pt x="42" y="1355"/>
                  </a:cubicBezTo>
                  <a:cubicBezTo>
                    <a:pt x="42" y="29"/>
                    <a:pt x="42" y="29"/>
                    <a:pt x="42" y="29"/>
                  </a:cubicBezTo>
                  <a:cubicBezTo>
                    <a:pt x="42" y="29"/>
                    <a:pt x="42" y="28"/>
                    <a:pt x="42" y="27"/>
                  </a:cubicBezTo>
                  <a:cubicBezTo>
                    <a:pt x="39" y="18"/>
                    <a:pt x="29" y="0"/>
                    <a:pt x="4"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defTabSz="914292">
                <a:defRPr/>
              </a:pPr>
              <a:endParaRPr lang="en-GB" kern="0">
                <a:solidFill>
                  <a:srgbClr val="5C5C5C"/>
                </a:solidFill>
                <a:latin typeface="Arial" panose="020B0604020202020204" pitchFamily="34" charset="0"/>
                <a:cs typeface="Arial" panose="020B0604020202020204" pitchFamily="34" charset="0"/>
              </a:endParaRPr>
            </a:p>
          </p:txBody>
        </p:sp>
        <p:sp>
          <p:nvSpPr>
            <p:cNvPr id="499" name="Freeform 53"/>
            <p:cNvSpPr>
              <a:spLocks/>
            </p:cNvSpPr>
            <p:nvPr/>
          </p:nvSpPr>
          <p:spPr bwMode="auto">
            <a:xfrm>
              <a:off x="6228631" y="4692138"/>
              <a:ext cx="100315" cy="2161149"/>
            </a:xfrm>
            <a:custGeom>
              <a:avLst/>
              <a:gdLst>
                <a:gd name="T0" fmla="*/ 31 w 63"/>
                <a:gd name="T1" fmla="*/ 0 h 1358"/>
                <a:gd name="T2" fmla="*/ 30 w 63"/>
                <a:gd name="T3" fmla="*/ 0 h 1358"/>
                <a:gd name="T4" fmla="*/ 0 w 63"/>
                <a:gd name="T5" fmla="*/ 30 h 1358"/>
                <a:gd name="T6" fmla="*/ 0 w 63"/>
                <a:gd name="T7" fmla="*/ 32 h 1358"/>
                <a:gd name="T8" fmla="*/ 0 w 63"/>
                <a:gd name="T9" fmla="*/ 1358 h 1358"/>
                <a:gd name="T10" fmla="*/ 1 w 63"/>
                <a:gd name="T11" fmla="*/ 1358 h 1358"/>
                <a:gd name="T12" fmla="*/ 63 w 63"/>
                <a:gd name="T13" fmla="*/ 1358 h 1358"/>
                <a:gd name="T14" fmla="*/ 63 w 63"/>
                <a:gd name="T15" fmla="*/ 32 h 1358"/>
                <a:gd name="T16" fmla="*/ 57 w 63"/>
                <a:gd name="T17" fmla="*/ 17 h 1358"/>
                <a:gd name="T18" fmla="*/ 31 w 63"/>
                <a:gd name="T19" fmla="*/ 0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358">
                  <a:moveTo>
                    <a:pt x="31" y="0"/>
                  </a:moveTo>
                  <a:cubicBezTo>
                    <a:pt x="31" y="0"/>
                    <a:pt x="31" y="0"/>
                    <a:pt x="30" y="0"/>
                  </a:cubicBezTo>
                  <a:cubicBezTo>
                    <a:pt x="8" y="1"/>
                    <a:pt x="2" y="22"/>
                    <a:pt x="0" y="30"/>
                  </a:cubicBezTo>
                  <a:cubicBezTo>
                    <a:pt x="0" y="31"/>
                    <a:pt x="0" y="32"/>
                    <a:pt x="0" y="32"/>
                  </a:cubicBezTo>
                  <a:cubicBezTo>
                    <a:pt x="0" y="1358"/>
                    <a:pt x="0" y="1358"/>
                    <a:pt x="0" y="1358"/>
                  </a:cubicBezTo>
                  <a:cubicBezTo>
                    <a:pt x="1" y="1358"/>
                    <a:pt x="1" y="1358"/>
                    <a:pt x="1" y="1358"/>
                  </a:cubicBezTo>
                  <a:cubicBezTo>
                    <a:pt x="63" y="1358"/>
                    <a:pt x="63" y="1358"/>
                    <a:pt x="63" y="1358"/>
                  </a:cubicBezTo>
                  <a:cubicBezTo>
                    <a:pt x="63" y="32"/>
                    <a:pt x="63" y="32"/>
                    <a:pt x="63" y="32"/>
                  </a:cubicBezTo>
                  <a:cubicBezTo>
                    <a:pt x="63" y="32"/>
                    <a:pt x="61" y="24"/>
                    <a:pt x="57" y="17"/>
                  </a:cubicBezTo>
                  <a:cubicBezTo>
                    <a:pt x="52" y="9"/>
                    <a:pt x="45" y="0"/>
                    <a:pt x="31"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defTabSz="914292">
                <a:defRPr/>
              </a:pPr>
              <a:endParaRPr lang="en-GB" kern="0">
                <a:solidFill>
                  <a:srgbClr val="5C5C5C"/>
                </a:solidFill>
                <a:latin typeface="Arial" panose="020B0604020202020204" pitchFamily="34" charset="0"/>
                <a:cs typeface="Arial" panose="020B0604020202020204" pitchFamily="34" charset="0"/>
              </a:endParaRPr>
            </a:p>
          </p:txBody>
        </p:sp>
        <p:sp>
          <p:nvSpPr>
            <p:cNvPr id="500" name="Freeform 54"/>
            <p:cNvSpPr>
              <a:spLocks/>
            </p:cNvSpPr>
            <p:nvPr/>
          </p:nvSpPr>
          <p:spPr bwMode="auto">
            <a:xfrm>
              <a:off x="6161979" y="4268661"/>
              <a:ext cx="72038" cy="178413"/>
            </a:xfrm>
            <a:custGeom>
              <a:avLst/>
              <a:gdLst>
                <a:gd name="T0" fmla="*/ 12 w 45"/>
                <a:gd name="T1" fmla="*/ 0 h 112"/>
                <a:gd name="T2" fmla="*/ 7 w 45"/>
                <a:gd name="T3" fmla="*/ 0 h 112"/>
                <a:gd name="T4" fmla="*/ 0 w 45"/>
                <a:gd name="T5" fmla="*/ 0 h 112"/>
                <a:gd name="T6" fmla="*/ 0 w 45"/>
                <a:gd name="T7" fmla="*/ 112 h 112"/>
                <a:gd name="T8" fmla="*/ 11 w 45"/>
                <a:gd name="T9" fmla="*/ 112 h 112"/>
                <a:gd name="T10" fmla="*/ 45 w 45"/>
                <a:gd name="T11" fmla="*/ 109 h 112"/>
                <a:gd name="T12" fmla="*/ 45 w 45"/>
                <a:gd name="T13" fmla="*/ 109 h 112"/>
                <a:gd name="T14" fmla="*/ 12 w 45"/>
                <a:gd name="T15" fmla="*/ 0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112">
                  <a:moveTo>
                    <a:pt x="12" y="0"/>
                  </a:moveTo>
                  <a:cubicBezTo>
                    <a:pt x="7" y="0"/>
                    <a:pt x="7" y="0"/>
                    <a:pt x="7" y="0"/>
                  </a:cubicBezTo>
                  <a:cubicBezTo>
                    <a:pt x="0" y="0"/>
                    <a:pt x="0" y="0"/>
                    <a:pt x="0" y="0"/>
                  </a:cubicBezTo>
                  <a:cubicBezTo>
                    <a:pt x="0" y="112"/>
                    <a:pt x="0" y="112"/>
                    <a:pt x="0" y="112"/>
                  </a:cubicBezTo>
                  <a:cubicBezTo>
                    <a:pt x="3" y="112"/>
                    <a:pt x="7" y="112"/>
                    <a:pt x="11" y="112"/>
                  </a:cubicBezTo>
                  <a:cubicBezTo>
                    <a:pt x="21" y="112"/>
                    <a:pt x="33" y="111"/>
                    <a:pt x="45" y="109"/>
                  </a:cubicBezTo>
                  <a:cubicBezTo>
                    <a:pt x="45" y="109"/>
                    <a:pt x="45" y="109"/>
                    <a:pt x="45" y="109"/>
                  </a:cubicBezTo>
                  <a:cubicBezTo>
                    <a:pt x="12" y="0"/>
                    <a:pt x="12" y="0"/>
                    <a:pt x="12"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defTabSz="914292">
                <a:defRPr/>
              </a:pPr>
              <a:endParaRPr lang="en-GB" kern="0">
                <a:solidFill>
                  <a:srgbClr val="5C5C5C"/>
                </a:solidFill>
                <a:latin typeface="Arial" panose="020B0604020202020204" pitchFamily="34" charset="0"/>
                <a:cs typeface="Arial" panose="020B0604020202020204" pitchFamily="34" charset="0"/>
              </a:endParaRPr>
            </a:p>
          </p:txBody>
        </p:sp>
      </p:grpSp>
      <p:grpSp>
        <p:nvGrpSpPr>
          <p:cNvPr id="501" name="Group 3"/>
          <p:cNvGrpSpPr/>
          <p:nvPr/>
        </p:nvGrpSpPr>
        <p:grpSpPr>
          <a:xfrm rot="10800000">
            <a:off x="8522131" y="-245269"/>
            <a:ext cx="412813" cy="1820482"/>
            <a:chOff x="4980416" y="5037518"/>
            <a:chExt cx="412706" cy="1820482"/>
          </a:xfrm>
        </p:grpSpPr>
        <p:sp>
          <p:nvSpPr>
            <p:cNvPr id="502" name="Freeform 11"/>
            <p:cNvSpPr>
              <a:spLocks/>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92">
                <a:defRPr/>
              </a:pPr>
              <a:endParaRPr lang="en-GB" kern="0">
                <a:solidFill>
                  <a:srgbClr val="5C5C5C"/>
                </a:solidFill>
                <a:latin typeface="Arial" panose="020B0604020202020204" pitchFamily="34" charset="0"/>
                <a:cs typeface="Arial" panose="020B0604020202020204" pitchFamily="34" charset="0"/>
              </a:endParaRPr>
            </a:p>
          </p:txBody>
        </p:sp>
        <p:sp>
          <p:nvSpPr>
            <p:cNvPr id="503" name="Freeform 12"/>
            <p:cNvSpPr>
              <a:spLocks/>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92">
                <a:defRPr/>
              </a:pPr>
              <a:endParaRPr lang="en-GB" kern="0">
                <a:solidFill>
                  <a:srgbClr val="5C5C5C"/>
                </a:solidFill>
                <a:latin typeface="Arial" panose="020B0604020202020204" pitchFamily="34" charset="0"/>
                <a:cs typeface="Arial" panose="020B0604020202020204" pitchFamily="34" charset="0"/>
              </a:endParaRPr>
            </a:p>
          </p:txBody>
        </p:sp>
        <p:sp>
          <p:nvSpPr>
            <p:cNvPr id="504" name="Freeform 13"/>
            <p:cNvSpPr>
              <a:spLocks/>
            </p:cNvSpPr>
            <p:nvPr/>
          </p:nvSpPr>
          <p:spPr bwMode="auto">
            <a:xfrm>
              <a:off x="5078038" y="5468401"/>
              <a:ext cx="125899" cy="1386906"/>
            </a:xfrm>
            <a:custGeom>
              <a:avLst/>
              <a:gdLst>
                <a:gd name="T0" fmla="*/ 79 w 79"/>
                <a:gd name="T1" fmla="*/ 871 h 871"/>
                <a:gd name="T2" fmla="*/ 0 w 79"/>
                <a:gd name="T3" fmla="*/ 871 h 871"/>
                <a:gd name="T4" fmla="*/ 0 w 79"/>
                <a:gd name="T5" fmla="*/ 33 h 871"/>
                <a:gd name="T6" fmla="*/ 39 w 79"/>
                <a:gd name="T7" fmla="*/ 1 h 871"/>
                <a:gd name="T8" fmla="*/ 79 w 79"/>
                <a:gd name="T9" fmla="*/ 33 h 871"/>
                <a:gd name="T10" fmla="*/ 79 w 79"/>
                <a:gd name="T11" fmla="*/ 871 h 871"/>
              </a:gdLst>
              <a:ahLst/>
              <a:cxnLst>
                <a:cxn ang="0">
                  <a:pos x="T0" y="T1"/>
                </a:cxn>
                <a:cxn ang="0">
                  <a:pos x="T2" y="T3"/>
                </a:cxn>
                <a:cxn ang="0">
                  <a:pos x="T4" y="T5"/>
                </a:cxn>
                <a:cxn ang="0">
                  <a:pos x="T6" y="T7"/>
                </a:cxn>
                <a:cxn ang="0">
                  <a:pos x="T8" y="T9"/>
                </a:cxn>
                <a:cxn ang="0">
                  <a:pos x="T10" y="T11"/>
                </a:cxn>
              </a:cxnLst>
              <a:rect l="0" t="0" r="r" b="b"/>
              <a:pathLst>
                <a:path w="79" h="871">
                  <a:moveTo>
                    <a:pt x="79" y="871"/>
                  </a:moveTo>
                  <a:cubicBezTo>
                    <a:pt x="0" y="871"/>
                    <a:pt x="0" y="871"/>
                    <a:pt x="0" y="871"/>
                  </a:cubicBezTo>
                  <a:cubicBezTo>
                    <a:pt x="0" y="33"/>
                    <a:pt x="0" y="33"/>
                    <a:pt x="0" y="33"/>
                  </a:cubicBezTo>
                  <a:cubicBezTo>
                    <a:pt x="0" y="33"/>
                    <a:pt x="5" y="2"/>
                    <a:pt x="39" y="1"/>
                  </a:cubicBezTo>
                  <a:cubicBezTo>
                    <a:pt x="73" y="0"/>
                    <a:pt x="79" y="33"/>
                    <a:pt x="79" y="33"/>
                  </a:cubicBezTo>
                  <a:cubicBezTo>
                    <a:pt x="79" y="871"/>
                    <a:pt x="79" y="871"/>
                    <a:pt x="79" y="871"/>
                  </a:cubicBezTo>
                </a:path>
              </a:pathLst>
            </a:custGeom>
            <a:solidFill>
              <a:srgbClr val="00A39E">
                <a:lumMod val="60000"/>
                <a:lumOff val="40000"/>
              </a:srgbClr>
            </a:solidFill>
            <a:ln>
              <a:noFill/>
            </a:ln>
          </p:spPr>
          <p:txBody>
            <a:bodyPr vert="horz" wrap="square" lIns="91440" tIns="45720" rIns="91440" bIns="45720" numCol="1" anchor="t" anchorCtr="0" compatLnSpc="1">
              <a:prstTxWarp prst="textNoShape">
                <a:avLst/>
              </a:prstTxWarp>
            </a:bodyPr>
            <a:lstStyle/>
            <a:p>
              <a:pPr defTabSz="914292">
                <a:defRPr/>
              </a:pPr>
              <a:endParaRPr lang="en-GB" kern="0">
                <a:solidFill>
                  <a:srgbClr val="5C5C5C"/>
                </a:solidFill>
                <a:latin typeface="Arial" panose="020B0604020202020204" pitchFamily="34" charset="0"/>
                <a:cs typeface="Arial" panose="020B0604020202020204" pitchFamily="34" charset="0"/>
              </a:endParaRPr>
            </a:p>
          </p:txBody>
        </p:sp>
        <p:sp>
          <p:nvSpPr>
            <p:cNvPr id="505" name="Freeform 14"/>
            <p:cNvSpPr>
              <a:spLocks/>
            </p:cNvSpPr>
            <p:nvPr/>
          </p:nvSpPr>
          <p:spPr bwMode="auto">
            <a:xfrm>
              <a:off x="5200571" y="5465708"/>
              <a:ext cx="101662" cy="1387579"/>
            </a:xfrm>
            <a:custGeom>
              <a:avLst/>
              <a:gdLst>
                <a:gd name="T0" fmla="*/ 64 w 64"/>
                <a:gd name="T1" fmla="*/ 872 h 872"/>
                <a:gd name="T2" fmla="*/ 0 w 64"/>
                <a:gd name="T3" fmla="*/ 872 h 872"/>
                <a:gd name="T4" fmla="*/ 0 w 64"/>
                <a:gd name="T5" fmla="*/ 33 h 872"/>
                <a:gd name="T6" fmla="*/ 31 w 64"/>
                <a:gd name="T7" fmla="*/ 1 h 872"/>
                <a:gd name="T8" fmla="*/ 64 w 64"/>
                <a:gd name="T9" fmla="*/ 33 h 872"/>
                <a:gd name="T10" fmla="*/ 64 w 64"/>
                <a:gd name="T11" fmla="*/ 872 h 872"/>
              </a:gdLst>
              <a:ahLst/>
              <a:cxnLst>
                <a:cxn ang="0">
                  <a:pos x="T0" y="T1"/>
                </a:cxn>
                <a:cxn ang="0">
                  <a:pos x="T2" y="T3"/>
                </a:cxn>
                <a:cxn ang="0">
                  <a:pos x="T4" y="T5"/>
                </a:cxn>
                <a:cxn ang="0">
                  <a:pos x="T6" y="T7"/>
                </a:cxn>
                <a:cxn ang="0">
                  <a:pos x="T8" y="T9"/>
                </a:cxn>
                <a:cxn ang="0">
                  <a:pos x="T10" y="T11"/>
                </a:cxn>
              </a:cxnLst>
              <a:rect l="0" t="0" r="r" b="b"/>
              <a:pathLst>
                <a:path w="64" h="872">
                  <a:moveTo>
                    <a:pt x="64" y="872"/>
                  </a:moveTo>
                  <a:cubicBezTo>
                    <a:pt x="0" y="872"/>
                    <a:pt x="0" y="872"/>
                    <a:pt x="0" y="872"/>
                  </a:cubicBezTo>
                  <a:cubicBezTo>
                    <a:pt x="0" y="33"/>
                    <a:pt x="0" y="33"/>
                    <a:pt x="0" y="33"/>
                  </a:cubicBezTo>
                  <a:cubicBezTo>
                    <a:pt x="0" y="33"/>
                    <a:pt x="4" y="2"/>
                    <a:pt x="31" y="1"/>
                  </a:cubicBezTo>
                  <a:cubicBezTo>
                    <a:pt x="58" y="0"/>
                    <a:pt x="64" y="33"/>
                    <a:pt x="64" y="33"/>
                  </a:cubicBezTo>
                  <a:cubicBezTo>
                    <a:pt x="64" y="872"/>
                    <a:pt x="64" y="872"/>
                    <a:pt x="64" y="872"/>
                  </a:cubicBezTo>
                </a:path>
              </a:pathLst>
            </a:custGeom>
            <a:solidFill>
              <a:srgbClr val="ABA0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92">
                <a:defRPr/>
              </a:pPr>
              <a:endParaRPr lang="en-GB" kern="0">
                <a:solidFill>
                  <a:srgbClr val="5C5C5C"/>
                </a:solidFill>
                <a:latin typeface="Arial" panose="020B0604020202020204" pitchFamily="34" charset="0"/>
                <a:cs typeface="Arial" panose="020B0604020202020204" pitchFamily="34" charset="0"/>
              </a:endParaRPr>
            </a:p>
          </p:txBody>
        </p:sp>
        <p:sp>
          <p:nvSpPr>
            <p:cNvPr id="506" name="Freeform 15"/>
            <p:cNvSpPr>
              <a:spLocks/>
            </p:cNvSpPr>
            <p:nvPr/>
          </p:nvSpPr>
          <p:spPr bwMode="auto">
            <a:xfrm>
              <a:off x="4980416" y="5465708"/>
              <a:ext cx="100315" cy="1387579"/>
            </a:xfrm>
            <a:custGeom>
              <a:avLst/>
              <a:gdLst>
                <a:gd name="T0" fmla="*/ 63 w 63"/>
                <a:gd name="T1" fmla="*/ 872 h 872"/>
                <a:gd name="T2" fmla="*/ 0 w 63"/>
                <a:gd name="T3" fmla="*/ 872 h 872"/>
                <a:gd name="T4" fmla="*/ 0 w 63"/>
                <a:gd name="T5" fmla="*/ 33 h 872"/>
                <a:gd name="T6" fmla="*/ 31 w 63"/>
                <a:gd name="T7" fmla="*/ 1 h 872"/>
                <a:gd name="T8" fmla="*/ 63 w 63"/>
                <a:gd name="T9" fmla="*/ 33 h 872"/>
                <a:gd name="T10" fmla="*/ 63 w 63"/>
                <a:gd name="T11" fmla="*/ 872 h 872"/>
              </a:gdLst>
              <a:ahLst/>
              <a:cxnLst>
                <a:cxn ang="0">
                  <a:pos x="T0" y="T1"/>
                </a:cxn>
                <a:cxn ang="0">
                  <a:pos x="T2" y="T3"/>
                </a:cxn>
                <a:cxn ang="0">
                  <a:pos x="T4" y="T5"/>
                </a:cxn>
                <a:cxn ang="0">
                  <a:pos x="T6" y="T7"/>
                </a:cxn>
                <a:cxn ang="0">
                  <a:pos x="T8" y="T9"/>
                </a:cxn>
                <a:cxn ang="0">
                  <a:pos x="T10" y="T11"/>
                </a:cxn>
              </a:cxnLst>
              <a:rect l="0" t="0" r="r" b="b"/>
              <a:pathLst>
                <a:path w="63" h="872">
                  <a:moveTo>
                    <a:pt x="63" y="872"/>
                  </a:moveTo>
                  <a:cubicBezTo>
                    <a:pt x="0" y="872"/>
                    <a:pt x="0" y="872"/>
                    <a:pt x="0" y="872"/>
                  </a:cubicBezTo>
                  <a:cubicBezTo>
                    <a:pt x="0" y="33"/>
                    <a:pt x="0" y="33"/>
                    <a:pt x="0" y="33"/>
                  </a:cubicBezTo>
                  <a:cubicBezTo>
                    <a:pt x="0" y="33"/>
                    <a:pt x="4" y="2"/>
                    <a:pt x="31" y="1"/>
                  </a:cubicBezTo>
                  <a:cubicBezTo>
                    <a:pt x="57" y="0"/>
                    <a:pt x="63" y="33"/>
                    <a:pt x="63" y="33"/>
                  </a:cubicBezTo>
                  <a:lnTo>
                    <a:pt x="63" y="872"/>
                  </a:lnTo>
                  <a:close/>
                </a:path>
              </a:pathLst>
            </a:custGeom>
            <a:solidFill>
              <a:srgbClr val="00A39E">
                <a:lumMod val="60000"/>
                <a:lumOff val="40000"/>
              </a:srgbClr>
            </a:solidFill>
            <a:ln>
              <a:noFill/>
            </a:ln>
          </p:spPr>
          <p:txBody>
            <a:bodyPr vert="horz" wrap="square" lIns="91440" tIns="45720" rIns="91440" bIns="45720" numCol="1" anchor="t" anchorCtr="0" compatLnSpc="1">
              <a:prstTxWarp prst="textNoShape">
                <a:avLst/>
              </a:prstTxWarp>
            </a:bodyPr>
            <a:lstStyle/>
            <a:p>
              <a:pPr defTabSz="914292">
                <a:defRPr/>
              </a:pPr>
              <a:endParaRPr lang="en-GB" kern="0">
                <a:solidFill>
                  <a:srgbClr val="5C5C5C"/>
                </a:solidFill>
                <a:latin typeface="Arial" panose="020B0604020202020204" pitchFamily="34" charset="0"/>
                <a:cs typeface="Arial" panose="020B0604020202020204" pitchFamily="34" charset="0"/>
              </a:endParaRPr>
            </a:p>
          </p:txBody>
        </p:sp>
        <p:sp>
          <p:nvSpPr>
            <p:cNvPr id="507" name="Freeform 16"/>
            <p:cNvSpPr>
              <a:spLocks/>
            </p:cNvSpPr>
            <p:nvPr/>
          </p:nvSpPr>
          <p:spPr bwMode="auto">
            <a:xfrm>
              <a:off x="5076019" y="5038865"/>
              <a:ext cx="132631" cy="192551"/>
            </a:xfrm>
            <a:custGeom>
              <a:avLst/>
              <a:gdLst>
                <a:gd name="T0" fmla="*/ 0 w 83"/>
                <a:gd name="T1" fmla="*/ 111 h 121"/>
                <a:gd name="T2" fmla="*/ 83 w 83"/>
                <a:gd name="T3" fmla="*/ 113 h 121"/>
                <a:gd name="T4" fmla="*/ 49 w 83"/>
                <a:gd name="T5" fmla="*/ 0 h 121"/>
                <a:gd name="T6" fmla="*/ 29 w 83"/>
                <a:gd name="T7" fmla="*/ 0 h 121"/>
                <a:gd name="T8" fmla="*/ 0 w 83"/>
                <a:gd name="T9" fmla="*/ 111 h 121"/>
              </a:gdLst>
              <a:ahLst/>
              <a:cxnLst>
                <a:cxn ang="0">
                  <a:pos x="T0" y="T1"/>
                </a:cxn>
                <a:cxn ang="0">
                  <a:pos x="T2" y="T3"/>
                </a:cxn>
                <a:cxn ang="0">
                  <a:pos x="T4" y="T5"/>
                </a:cxn>
                <a:cxn ang="0">
                  <a:pos x="T6" y="T7"/>
                </a:cxn>
                <a:cxn ang="0">
                  <a:pos x="T8" y="T9"/>
                </a:cxn>
              </a:cxnLst>
              <a:rect l="0" t="0" r="r" b="b"/>
              <a:pathLst>
                <a:path w="83" h="121">
                  <a:moveTo>
                    <a:pt x="0" y="111"/>
                  </a:moveTo>
                  <a:cubicBezTo>
                    <a:pt x="0" y="111"/>
                    <a:pt x="40" y="121"/>
                    <a:pt x="83" y="113"/>
                  </a:cubicBezTo>
                  <a:cubicBezTo>
                    <a:pt x="49" y="0"/>
                    <a:pt x="49" y="0"/>
                    <a:pt x="49" y="0"/>
                  </a:cubicBezTo>
                  <a:cubicBezTo>
                    <a:pt x="29" y="0"/>
                    <a:pt x="29" y="0"/>
                    <a:pt x="29" y="0"/>
                  </a:cubicBezTo>
                  <a:cubicBezTo>
                    <a:pt x="0" y="111"/>
                    <a:pt x="0" y="111"/>
                    <a:pt x="0" y="111"/>
                  </a:cubicBezTo>
                </a:path>
              </a:pathLst>
            </a:custGeom>
            <a:solidFill>
              <a:srgbClr val="00A39E">
                <a:lumMod val="60000"/>
                <a:lumOff val="40000"/>
              </a:srgbClr>
            </a:solidFill>
            <a:ln>
              <a:noFill/>
            </a:ln>
          </p:spPr>
          <p:txBody>
            <a:bodyPr vert="horz" wrap="square" lIns="91440" tIns="45720" rIns="91440" bIns="45720" numCol="1" anchor="t" anchorCtr="0" compatLnSpc="1">
              <a:prstTxWarp prst="textNoShape">
                <a:avLst/>
              </a:prstTxWarp>
            </a:bodyPr>
            <a:lstStyle/>
            <a:p>
              <a:pPr defTabSz="914292">
                <a:defRPr/>
              </a:pPr>
              <a:endParaRPr lang="en-GB" kern="0">
                <a:solidFill>
                  <a:srgbClr val="5C5C5C"/>
                </a:solidFill>
                <a:latin typeface="Arial" panose="020B0604020202020204" pitchFamily="34" charset="0"/>
                <a:cs typeface="Arial" panose="020B0604020202020204" pitchFamily="34" charset="0"/>
              </a:endParaRPr>
            </a:p>
          </p:txBody>
        </p:sp>
        <p:sp>
          <p:nvSpPr>
            <p:cNvPr id="508" name="Freeform 35"/>
            <p:cNvSpPr>
              <a:spLocks/>
            </p:cNvSpPr>
            <p:nvPr/>
          </p:nvSpPr>
          <p:spPr bwMode="auto">
            <a:xfrm>
              <a:off x="5143344" y="5037518"/>
              <a:ext cx="249778" cy="1820482"/>
            </a:xfrm>
            <a:custGeom>
              <a:avLst/>
              <a:gdLst>
                <a:gd name="T0" fmla="*/ 34 w 157"/>
                <a:gd name="T1" fmla="*/ 0 h 1144"/>
                <a:gd name="T2" fmla="*/ 0 w 157"/>
                <a:gd name="T3" fmla="*/ 1 h 1144"/>
                <a:gd name="T4" fmla="*/ 7 w 157"/>
                <a:gd name="T5" fmla="*/ 1 h 1144"/>
                <a:gd name="T6" fmla="*/ 41 w 157"/>
                <a:gd name="T7" fmla="*/ 114 h 1144"/>
                <a:gd name="T8" fmla="*/ 41 w 157"/>
                <a:gd name="T9" fmla="*/ 114 h 1144"/>
                <a:gd name="T10" fmla="*/ 94 w 157"/>
                <a:gd name="T11" fmla="*/ 285 h 1144"/>
                <a:gd name="T12" fmla="*/ 94 w 157"/>
                <a:gd name="T13" fmla="*/ 286 h 1144"/>
                <a:gd name="T14" fmla="*/ 100 w 157"/>
                <a:gd name="T15" fmla="*/ 302 h 1144"/>
                <a:gd name="T16" fmla="*/ 100 w 157"/>
                <a:gd name="T17" fmla="*/ 1141 h 1144"/>
                <a:gd name="T18" fmla="*/ 38 w 157"/>
                <a:gd name="T19" fmla="*/ 1141 h 1144"/>
                <a:gd name="T20" fmla="*/ 38 w 157"/>
                <a:gd name="T21" fmla="*/ 1142 h 1144"/>
                <a:gd name="T22" fmla="*/ 0 w 157"/>
                <a:gd name="T23" fmla="*/ 1142 h 1144"/>
                <a:gd name="T24" fmla="*/ 0 w 157"/>
                <a:gd name="T25" fmla="*/ 1144 h 1144"/>
                <a:gd name="T26" fmla="*/ 157 w 157"/>
                <a:gd name="T27" fmla="*/ 1142 h 1144"/>
                <a:gd name="T28" fmla="*/ 142 w 157"/>
                <a:gd name="T29" fmla="*/ 290 h 1144"/>
                <a:gd name="T30" fmla="*/ 34 w 157"/>
                <a:gd name="T31" fmla="*/ 0 h 1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7" h="1144">
                  <a:moveTo>
                    <a:pt x="34" y="0"/>
                  </a:moveTo>
                  <a:cubicBezTo>
                    <a:pt x="0" y="1"/>
                    <a:pt x="0" y="1"/>
                    <a:pt x="0" y="1"/>
                  </a:cubicBezTo>
                  <a:cubicBezTo>
                    <a:pt x="7" y="1"/>
                    <a:pt x="7" y="1"/>
                    <a:pt x="7" y="1"/>
                  </a:cubicBezTo>
                  <a:cubicBezTo>
                    <a:pt x="41" y="114"/>
                    <a:pt x="41" y="114"/>
                    <a:pt x="41" y="114"/>
                  </a:cubicBezTo>
                  <a:cubicBezTo>
                    <a:pt x="41" y="114"/>
                    <a:pt x="41" y="114"/>
                    <a:pt x="41" y="114"/>
                  </a:cubicBezTo>
                  <a:cubicBezTo>
                    <a:pt x="94" y="285"/>
                    <a:pt x="94" y="285"/>
                    <a:pt x="94" y="285"/>
                  </a:cubicBezTo>
                  <a:cubicBezTo>
                    <a:pt x="94" y="286"/>
                    <a:pt x="94" y="286"/>
                    <a:pt x="94" y="286"/>
                  </a:cubicBezTo>
                  <a:cubicBezTo>
                    <a:pt x="98" y="294"/>
                    <a:pt x="100" y="302"/>
                    <a:pt x="100" y="302"/>
                  </a:cubicBezTo>
                  <a:cubicBezTo>
                    <a:pt x="100" y="1141"/>
                    <a:pt x="100" y="1141"/>
                    <a:pt x="100" y="1141"/>
                  </a:cubicBezTo>
                  <a:cubicBezTo>
                    <a:pt x="38" y="1141"/>
                    <a:pt x="38" y="1141"/>
                    <a:pt x="38" y="1141"/>
                  </a:cubicBezTo>
                  <a:cubicBezTo>
                    <a:pt x="38" y="1142"/>
                    <a:pt x="38" y="1142"/>
                    <a:pt x="38" y="1142"/>
                  </a:cubicBezTo>
                  <a:cubicBezTo>
                    <a:pt x="0" y="1142"/>
                    <a:pt x="0" y="1142"/>
                    <a:pt x="0" y="1142"/>
                  </a:cubicBezTo>
                  <a:cubicBezTo>
                    <a:pt x="0" y="1144"/>
                    <a:pt x="0" y="1144"/>
                    <a:pt x="0" y="1144"/>
                  </a:cubicBezTo>
                  <a:cubicBezTo>
                    <a:pt x="157" y="1142"/>
                    <a:pt x="157" y="1142"/>
                    <a:pt x="157" y="11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92">
                <a:defRPr/>
              </a:pPr>
              <a:endParaRPr lang="en-GB" kern="0">
                <a:solidFill>
                  <a:srgbClr val="5C5C5C"/>
                </a:solidFill>
                <a:latin typeface="Arial" panose="020B0604020202020204" pitchFamily="34" charset="0"/>
                <a:cs typeface="Arial" panose="020B0604020202020204" pitchFamily="34" charset="0"/>
              </a:endParaRPr>
            </a:p>
          </p:txBody>
        </p:sp>
        <p:sp>
          <p:nvSpPr>
            <p:cNvPr id="509" name="Freeform 36"/>
            <p:cNvSpPr>
              <a:spLocks/>
            </p:cNvSpPr>
            <p:nvPr/>
          </p:nvSpPr>
          <p:spPr bwMode="auto">
            <a:xfrm>
              <a:off x="5143344" y="5218624"/>
              <a:ext cx="149463" cy="294886"/>
            </a:xfrm>
            <a:custGeom>
              <a:avLst/>
              <a:gdLst>
                <a:gd name="T0" fmla="*/ 41 w 94"/>
                <a:gd name="T1" fmla="*/ 0 h 185"/>
                <a:gd name="T2" fmla="*/ 6 w 94"/>
                <a:gd name="T3" fmla="*/ 3 h 185"/>
                <a:gd name="T4" fmla="*/ 0 w 94"/>
                <a:gd name="T5" fmla="*/ 3 h 185"/>
                <a:gd name="T6" fmla="*/ 0 w 94"/>
                <a:gd name="T7" fmla="*/ 158 h 185"/>
                <a:gd name="T8" fmla="*/ 37 w 94"/>
                <a:gd name="T9" fmla="*/ 185 h 185"/>
                <a:gd name="T10" fmla="*/ 67 w 94"/>
                <a:gd name="T11" fmla="*/ 156 h 185"/>
                <a:gd name="T12" fmla="*/ 68 w 94"/>
                <a:gd name="T13" fmla="*/ 156 h 185"/>
                <a:gd name="T14" fmla="*/ 94 w 94"/>
                <a:gd name="T15" fmla="*/ 172 h 185"/>
                <a:gd name="T16" fmla="*/ 94 w 94"/>
                <a:gd name="T17" fmla="*/ 171 h 185"/>
                <a:gd name="T18" fmla="*/ 41 w 94"/>
                <a:gd name="T19"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185">
                  <a:moveTo>
                    <a:pt x="41" y="0"/>
                  </a:moveTo>
                  <a:cubicBezTo>
                    <a:pt x="28" y="2"/>
                    <a:pt x="16" y="3"/>
                    <a:pt x="6" y="3"/>
                  </a:cubicBezTo>
                  <a:cubicBezTo>
                    <a:pt x="4" y="3"/>
                    <a:pt x="2" y="3"/>
                    <a:pt x="0" y="3"/>
                  </a:cubicBezTo>
                  <a:cubicBezTo>
                    <a:pt x="0" y="158"/>
                    <a:pt x="0" y="158"/>
                    <a:pt x="0" y="158"/>
                  </a:cubicBezTo>
                  <a:cubicBezTo>
                    <a:pt x="24" y="159"/>
                    <a:pt x="34" y="177"/>
                    <a:pt x="37" y="185"/>
                  </a:cubicBezTo>
                  <a:cubicBezTo>
                    <a:pt x="38" y="178"/>
                    <a:pt x="45" y="157"/>
                    <a:pt x="67" y="156"/>
                  </a:cubicBezTo>
                  <a:cubicBezTo>
                    <a:pt x="68" y="156"/>
                    <a:pt x="68" y="156"/>
                    <a:pt x="68" y="156"/>
                  </a:cubicBezTo>
                  <a:cubicBezTo>
                    <a:pt x="81" y="156"/>
                    <a:pt x="89" y="164"/>
                    <a:pt x="94" y="172"/>
                  </a:cubicBezTo>
                  <a:cubicBezTo>
                    <a:pt x="94" y="171"/>
                    <a:pt x="94" y="171"/>
                    <a:pt x="94" y="171"/>
                  </a:cubicBezTo>
                  <a:cubicBezTo>
                    <a:pt x="41" y="0"/>
                    <a:pt x="41" y="0"/>
                    <a:pt x="41"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92">
                <a:defRPr/>
              </a:pPr>
              <a:endParaRPr lang="en-GB" kern="0">
                <a:solidFill>
                  <a:srgbClr val="5C5C5C"/>
                </a:solidFill>
                <a:latin typeface="Arial" panose="020B0604020202020204" pitchFamily="34" charset="0"/>
                <a:cs typeface="Arial" panose="020B0604020202020204" pitchFamily="34" charset="0"/>
              </a:endParaRPr>
            </a:p>
          </p:txBody>
        </p:sp>
        <p:sp>
          <p:nvSpPr>
            <p:cNvPr id="510" name="Freeform 37"/>
            <p:cNvSpPr>
              <a:spLocks/>
            </p:cNvSpPr>
            <p:nvPr/>
          </p:nvSpPr>
          <p:spPr bwMode="auto">
            <a:xfrm>
              <a:off x="5143344" y="5470421"/>
              <a:ext cx="60593" cy="1384886"/>
            </a:xfrm>
            <a:custGeom>
              <a:avLst/>
              <a:gdLst>
                <a:gd name="T0" fmla="*/ 0 w 38"/>
                <a:gd name="T1" fmla="*/ 0 h 870"/>
                <a:gd name="T2" fmla="*/ 0 w 38"/>
                <a:gd name="T3" fmla="*/ 870 h 870"/>
                <a:gd name="T4" fmla="*/ 38 w 38"/>
                <a:gd name="T5" fmla="*/ 870 h 870"/>
                <a:gd name="T6" fmla="*/ 38 w 38"/>
                <a:gd name="T7" fmla="*/ 869 h 870"/>
                <a:gd name="T8" fmla="*/ 36 w 38"/>
                <a:gd name="T9" fmla="*/ 869 h 870"/>
                <a:gd name="T10" fmla="*/ 36 w 38"/>
                <a:gd name="T11" fmla="*/ 30 h 870"/>
                <a:gd name="T12" fmla="*/ 37 w 38"/>
                <a:gd name="T13" fmla="*/ 27 h 870"/>
                <a:gd name="T14" fmla="*/ 0 w 38"/>
                <a:gd name="T15" fmla="*/ 0 h 8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870">
                  <a:moveTo>
                    <a:pt x="0" y="0"/>
                  </a:moveTo>
                  <a:cubicBezTo>
                    <a:pt x="0" y="870"/>
                    <a:pt x="0" y="870"/>
                    <a:pt x="0" y="870"/>
                  </a:cubicBezTo>
                  <a:cubicBezTo>
                    <a:pt x="38" y="870"/>
                    <a:pt x="38" y="870"/>
                    <a:pt x="38" y="870"/>
                  </a:cubicBezTo>
                  <a:cubicBezTo>
                    <a:pt x="38" y="869"/>
                    <a:pt x="38" y="869"/>
                    <a:pt x="38" y="869"/>
                  </a:cubicBezTo>
                  <a:cubicBezTo>
                    <a:pt x="36" y="869"/>
                    <a:pt x="36" y="869"/>
                    <a:pt x="36" y="869"/>
                  </a:cubicBezTo>
                  <a:cubicBezTo>
                    <a:pt x="36" y="30"/>
                    <a:pt x="36" y="30"/>
                    <a:pt x="36" y="30"/>
                  </a:cubicBezTo>
                  <a:cubicBezTo>
                    <a:pt x="36" y="30"/>
                    <a:pt x="37" y="29"/>
                    <a:pt x="37" y="27"/>
                  </a:cubicBezTo>
                  <a:cubicBezTo>
                    <a:pt x="34" y="19"/>
                    <a:pt x="24" y="1"/>
                    <a:pt x="0" y="0"/>
                  </a:cubicBezTo>
                </a:path>
              </a:pathLst>
            </a:custGeom>
            <a:solidFill>
              <a:srgbClr val="00A39E"/>
            </a:solidFill>
            <a:ln>
              <a:noFill/>
            </a:ln>
          </p:spPr>
          <p:txBody>
            <a:bodyPr vert="horz" wrap="square" lIns="91440" tIns="45720" rIns="91440" bIns="45720" numCol="1" anchor="t" anchorCtr="0" compatLnSpc="1">
              <a:prstTxWarp prst="textNoShape">
                <a:avLst/>
              </a:prstTxWarp>
            </a:bodyPr>
            <a:lstStyle/>
            <a:p>
              <a:pPr defTabSz="914292">
                <a:defRPr/>
              </a:pPr>
              <a:endParaRPr lang="en-GB" kern="0">
                <a:solidFill>
                  <a:srgbClr val="5C5C5C"/>
                </a:solidFill>
                <a:latin typeface="Arial" panose="020B0604020202020204" pitchFamily="34" charset="0"/>
                <a:cs typeface="Arial" panose="020B0604020202020204" pitchFamily="34" charset="0"/>
              </a:endParaRPr>
            </a:p>
          </p:txBody>
        </p:sp>
        <p:sp>
          <p:nvSpPr>
            <p:cNvPr id="511" name="Freeform 38"/>
            <p:cNvSpPr>
              <a:spLocks/>
            </p:cNvSpPr>
            <p:nvPr/>
          </p:nvSpPr>
          <p:spPr bwMode="auto">
            <a:xfrm>
              <a:off x="5200571" y="5467055"/>
              <a:ext cx="101662" cy="1386232"/>
            </a:xfrm>
            <a:custGeom>
              <a:avLst/>
              <a:gdLst>
                <a:gd name="T0" fmla="*/ 32 w 64"/>
                <a:gd name="T1" fmla="*/ 0 h 871"/>
                <a:gd name="T2" fmla="*/ 31 w 64"/>
                <a:gd name="T3" fmla="*/ 0 h 871"/>
                <a:gd name="T4" fmla="*/ 1 w 64"/>
                <a:gd name="T5" fmla="*/ 29 h 871"/>
                <a:gd name="T6" fmla="*/ 0 w 64"/>
                <a:gd name="T7" fmla="*/ 32 h 871"/>
                <a:gd name="T8" fmla="*/ 0 w 64"/>
                <a:gd name="T9" fmla="*/ 871 h 871"/>
                <a:gd name="T10" fmla="*/ 2 w 64"/>
                <a:gd name="T11" fmla="*/ 871 h 871"/>
                <a:gd name="T12" fmla="*/ 64 w 64"/>
                <a:gd name="T13" fmla="*/ 871 h 871"/>
                <a:gd name="T14" fmla="*/ 64 w 64"/>
                <a:gd name="T15" fmla="*/ 32 h 871"/>
                <a:gd name="T16" fmla="*/ 58 w 64"/>
                <a:gd name="T17" fmla="*/ 16 h 871"/>
                <a:gd name="T18" fmla="*/ 32 w 64"/>
                <a:gd name="T19"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871">
                  <a:moveTo>
                    <a:pt x="32" y="0"/>
                  </a:moveTo>
                  <a:cubicBezTo>
                    <a:pt x="32" y="0"/>
                    <a:pt x="32" y="0"/>
                    <a:pt x="31" y="0"/>
                  </a:cubicBezTo>
                  <a:cubicBezTo>
                    <a:pt x="9" y="1"/>
                    <a:pt x="2" y="22"/>
                    <a:pt x="1" y="29"/>
                  </a:cubicBezTo>
                  <a:cubicBezTo>
                    <a:pt x="1" y="31"/>
                    <a:pt x="0" y="32"/>
                    <a:pt x="0" y="32"/>
                  </a:cubicBezTo>
                  <a:cubicBezTo>
                    <a:pt x="0" y="871"/>
                    <a:pt x="0" y="871"/>
                    <a:pt x="0" y="871"/>
                  </a:cubicBezTo>
                  <a:cubicBezTo>
                    <a:pt x="2" y="871"/>
                    <a:pt x="2" y="871"/>
                    <a:pt x="2" y="871"/>
                  </a:cubicBezTo>
                  <a:cubicBezTo>
                    <a:pt x="64" y="871"/>
                    <a:pt x="64" y="871"/>
                    <a:pt x="64" y="871"/>
                  </a:cubicBezTo>
                  <a:cubicBezTo>
                    <a:pt x="64" y="32"/>
                    <a:pt x="64" y="32"/>
                    <a:pt x="64" y="32"/>
                  </a:cubicBezTo>
                  <a:cubicBezTo>
                    <a:pt x="64" y="32"/>
                    <a:pt x="62" y="24"/>
                    <a:pt x="58" y="16"/>
                  </a:cubicBezTo>
                  <a:cubicBezTo>
                    <a:pt x="53" y="8"/>
                    <a:pt x="45" y="0"/>
                    <a:pt x="32" y="0"/>
                  </a:cubicBezTo>
                </a:path>
              </a:pathLst>
            </a:custGeom>
            <a:solidFill>
              <a:srgbClr val="00A39E"/>
            </a:solidFill>
            <a:ln>
              <a:noFill/>
            </a:ln>
          </p:spPr>
          <p:txBody>
            <a:bodyPr vert="horz" wrap="square" lIns="91440" tIns="45720" rIns="91440" bIns="45720" numCol="1" anchor="t" anchorCtr="0" compatLnSpc="1">
              <a:prstTxWarp prst="textNoShape">
                <a:avLst/>
              </a:prstTxWarp>
            </a:bodyPr>
            <a:lstStyle/>
            <a:p>
              <a:pPr defTabSz="914292">
                <a:defRPr/>
              </a:pPr>
              <a:endParaRPr lang="en-GB" kern="0">
                <a:solidFill>
                  <a:srgbClr val="5C5C5C"/>
                </a:solidFill>
                <a:latin typeface="Arial" panose="020B0604020202020204" pitchFamily="34" charset="0"/>
                <a:cs typeface="Arial" panose="020B0604020202020204" pitchFamily="34" charset="0"/>
              </a:endParaRPr>
            </a:p>
          </p:txBody>
        </p:sp>
        <p:sp>
          <p:nvSpPr>
            <p:cNvPr id="512" name="Freeform 39"/>
            <p:cNvSpPr>
              <a:spLocks/>
            </p:cNvSpPr>
            <p:nvPr/>
          </p:nvSpPr>
          <p:spPr bwMode="auto">
            <a:xfrm>
              <a:off x="5143344" y="5038865"/>
              <a:ext cx="65306" cy="184472"/>
            </a:xfrm>
            <a:custGeom>
              <a:avLst/>
              <a:gdLst>
                <a:gd name="T0" fmla="*/ 7 w 41"/>
                <a:gd name="T1" fmla="*/ 0 h 116"/>
                <a:gd name="T2" fmla="*/ 0 w 41"/>
                <a:gd name="T3" fmla="*/ 0 h 116"/>
                <a:gd name="T4" fmla="*/ 0 w 41"/>
                <a:gd name="T5" fmla="*/ 116 h 116"/>
                <a:gd name="T6" fmla="*/ 6 w 41"/>
                <a:gd name="T7" fmla="*/ 116 h 116"/>
                <a:gd name="T8" fmla="*/ 41 w 41"/>
                <a:gd name="T9" fmla="*/ 113 h 116"/>
                <a:gd name="T10" fmla="*/ 41 w 41"/>
                <a:gd name="T11" fmla="*/ 113 h 116"/>
                <a:gd name="T12" fmla="*/ 7 w 41"/>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1" h="116">
                  <a:moveTo>
                    <a:pt x="7" y="0"/>
                  </a:moveTo>
                  <a:cubicBezTo>
                    <a:pt x="0" y="0"/>
                    <a:pt x="0" y="0"/>
                    <a:pt x="0" y="0"/>
                  </a:cubicBezTo>
                  <a:cubicBezTo>
                    <a:pt x="0" y="116"/>
                    <a:pt x="0" y="116"/>
                    <a:pt x="0" y="116"/>
                  </a:cubicBezTo>
                  <a:cubicBezTo>
                    <a:pt x="2" y="116"/>
                    <a:pt x="4" y="116"/>
                    <a:pt x="6" y="116"/>
                  </a:cubicBezTo>
                  <a:cubicBezTo>
                    <a:pt x="16" y="116"/>
                    <a:pt x="28" y="115"/>
                    <a:pt x="41" y="113"/>
                  </a:cubicBezTo>
                  <a:cubicBezTo>
                    <a:pt x="41" y="113"/>
                    <a:pt x="41" y="113"/>
                    <a:pt x="41" y="113"/>
                  </a:cubicBezTo>
                  <a:cubicBezTo>
                    <a:pt x="7" y="0"/>
                    <a:pt x="7" y="0"/>
                    <a:pt x="7" y="0"/>
                  </a:cubicBezTo>
                </a:path>
              </a:pathLst>
            </a:custGeom>
            <a:solidFill>
              <a:srgbClr val="00A39E"/>
            </a:solidFill>
            <a:ln>
              <a:noFill/>
            </a:ln>
          </p:spPr>
          <p:txBody>
            <a:bodyPr vert="horz" wrap="square" lIns="91440" tIns="45720" rIns="91440" bIns="45720" numCol="1" anchor="t" anchorCtr="0" compatLnSpc="1">
              <a:prstTxWarp prst="textNoShape">
                <a:avLst/>
              </a:prstTxWarp>
            </a:bodyPr>
            <a:lstStyle/>
            <a:p>
              <a:pPr defTabSz="914292">
                <a:defRPr/>
              </a:pPr>
              <a:endParaRPr lang="en-GB" kern="0">
                <a:solidFill>
                  <a:srgbClr val="5C5C5C"/>
                </a:solidFill>
                <a:latin typeface="Arial" panose="020B0604020202020204" pitchFamily="34" charset="0"/>
                <a:cs typeface="Arial" panose="020B0604020202020204" pitchFamily="34" charset="0"/>
              </a:endParaRPr>
            </a:p>
          </p:txBody>
        </p:sp>
      </p:grpSp>
      <p:grpSp>
        <p:nvGrpSpPr>
          <p:cNvPr id="513" name="Group 4"/>
          <p:cNvGrpSpPr/>
          <p:nvPr/>
        </p:nvGrpSpPr>
        <p:grpSpPr>
          <a:xfrm rot="10800000">
            <a:off x="7999544" y="-245273"/>
            <a:ext cx="412813" cy="2155512"/>
            <a:chOff x="5502862" y="5355294"/>
            <a:chExt cx="412706" cy="1502706"/>
          </a:xfrm>
        </p:grpSpPr>
        <p:sp>
          <p:nvSpPr>
            <p:cNvPr id="514" name="Freeform 23"/>
            <p:cNvSpPr>
              <a:spLocks/>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92">
                <a:defRPr/>
              </a:pPr>
              <a:endParaRPr lang="en-GB" kern="0">
                <a:solidFill>
                  <a:srgbClr val="5C5C5C"/>
                </a:solidFill>
                <a:latin typeface="Arial" panose="020B0604020202020204" pitchFamily="34" charset="0"/>
                <a:cs typeface="Arial" panose="020B0604020202020204" pitchFamily="34" charset="0"/>
              </a:endParaRPr>
            </a:p>
          </p:txBody>
        </p:sp>
        <p:sp>
          <p:nvSpPr>
            <p:cNvPr id="515" name="Freeform 24"/>
            <p:cNvSpPr>
              <a:spLocks/>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92">
                <a:defRPr/>
              </a:pPr>
              <a:endParaRPr lang="en-GB" kern="0">
                <a:solidFill>
                  <a:srgbClr val="5C5C5C"/>
                </a:solidFill>
                <a:latin typeface="Arial" panose="020B0604020202020204" pitchFamily="34" charset="0"/>
                <a:cs typeface="Arial" panose="020B0604020202020204" pitchFamily="34" charset="0"/>
              </a:endParaRPr>
            </a:p>
          </p:txBody>
        </p:sp>
        <p:sp>
          <p:nvSpPr>
            <p:cNvPr id="516" name="Freeform 25"/>
            <p:cNvSpPr>
              <a:spLocks/>
            </p:cNvSpPr>
            <p:nvPr/>
          </p:nvSpPr>
          <p:spPr bwMode="auto">
            <a:xfrm>
              <a:off x="5601831" y="5786851"/>
              <a:ext cx="125899" cy="1068456"/>
            </a:xfrm>
            <a:custGeom>
              <a:avLst/>
              <a:gdLst>
                <a:gd name="T0" fmla="*/ 79 w 79"/>
                <a:gd name="T1" fmla="*/ 671 h 671"/>
                <a:gd name="T2" fmla="*/ 0 w 79"/>
                <a:gd name="T3" fmla="*/ 671 h 671"/>
                <a:gd name="T4" fmla="*/ 0 w 79"/>
                <a:gd name="T5" fmla="*/ 32 h 671"/>
                <a:gd name="T6" fmla="*/ 38 w 79"/>
                <a:gd name="T7" fmla="*/ 1 h 671"/>
                <a:gd name="T8" fmla="*/ 79 w 79"/>
                <a:gd name="T9" fmla="*/ 32 h 671"/>
                <a:gd name="T10" fmla="*/ 79 w 79"/>
                <a:gd name="T11" fmla="*/ 671 h 671"/>
              </a:gdLst>
              <a:ahLst/>
              <a:cxnLst>
                <a:cxn ang="0">
                  <a:pos x="T0" y="T1"/>
                </a:cxn>
                <a:cxn ang="0">
                  <a:pos x="T2" y="T3"/>
                </a:cxn>
                <a:cxn ang="0">
                  <a:pos x="T4" y="T5"/>
                </a:cxn>
                <a:cxn ang="0">
                  <a:pos x="T6" y="T7"/>
                </a:cxn>
                <a:cxn ang="0">
                  <a:pos x="T8" y="T9"/>
                </a:cxn>
                <a:cxn ang="0">
                  <a:pos x="T10" y="T11"/>
                </a:cxn>
              </a:cxnLst>
              <a:rect l="0" t="0" r="r" b="b"/>
              <a:pathLst>
                <a:path w="79" h="671">
                  <a:moveTo>
                    <a:pt x="79" y="671"/>
                  </a:moveTo>
                  <a:cubicBezTo>
                    <a:pt x="0" y="671"/>
                    <a:pt x="0" y="671"/>
                    <a:pt x="0" y="671"/>
                  </a:cubicBezTo>
                  <a:cubicBezTo>
                    <a:pt x="0" y="32"/>
                    <a:pt x="0" y="32"/>
                    <a:pt x="0" y="32"/>
                  </a:cubicBezTo>
                  <a:cubicBezTo>
                    <a:pt x="0" y="32"/>
                    <a:pt x="5" y="1"/>
                    <a:pt x="38" y="1"/>
                  </a:cubicBezTo>
                  <a:cubicBezTo>
                    <a:pt x="72" y="0"/>
                    <a:pt x="79" y="32"/>
                    <a:pt x="79" y="32"/>
                  </a:cubicBezTo>
                  <a:cubicBezTo>
                    <a:pt x="79" y="671"/>
                    <a:pt x="79" y="671"/>
                    <a:pt x="79" y="671"/>
                  </a:cubicBezTo>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defTabSz="914292">
                <a:defRPr/>
              </a:pPr>
              <a:endParaRPr lang="en-GB" kern="0">
                <a:solidFill>
                  <a:srgbClr val="5C5C5C"/>
                </a:solidFill>
                <a:latin typeface="Arial" panose="020B0604020202020204" pitchFamily="34" charset="0"/>
                <a:cs typeface="Arial" panose="020B0604020202020204" pitchFamily="34" charset="0"/>
              </a:endParaRPr>
            </a:p>
          </p:txBody>
        </p:sp>
        <p:sp>
          <p:nvSpPr>
            <p:cNvPr id="517" name="Freeform 26"/>
            <p:cNvSpPr>
              <a:spLocks/>
            </p:cNvSpPr>
            <p:nvPr/>
          </p:nvSpPr>
          <p:spPr bwMode="auto">
            <a:xfrm>
              <a:off x="5724363"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B59B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92">
                <a:defRPr/>
              </a:pPr>
              <a:endParaRPr lang="en-GB" kern="0">
                <a:solidFill>
                  <a:srgbClr val="5C5C5C"/>
                </a:solidFill>
                <a:latin typeface="Arial" panose="020B0604020202020204" pitchFamily="34" charset="0"/>
                <a:cs typeface="Arial" panose="020B0604020202020204" pitchFamily="34" charset="0"/>
              </a:endParaRPr>
            </a:p>
          </p:txBody>
        </p:sp>
        <p:sp>
          <p:nvSpPr>
            <p:cNvPr id="518" name="Freeform 27"/>
            <p:cNvSpPr>
              <a:spLocks/>
            </p:cNvSpPr>
            <p:nvPr/>
          </p:nvSpPr>
          <p:spPr bwMode="auto">
            <a:xfrm>
              <a:off x="5502862"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defTabSz="914292">
                <a:defRPr/>
              </a:pPr>
              <a:endParaRPr lang="en-GB" kern="0">
                <a:solidFill>
                  <a:srgbClr val="5C5C5C"/>
                </a:solidFill>
                <a:latin typeface="Arial" panose="020B0604020202020204" pitchFamily="34" charset="0"/>
                <a:cs typeface="Arial" panose="020B0604020202020204" pitchFamily="34" charset="0"/>
              </a:endParaRPr>
            </a:p>
          </p:txBody>
        </p:sp>
        <p:sp>
          <p:nvSpPr>
            <p:cNvPr id="519" name="Freeform 28"/>
            <p:cNvSpPr>
              <a:spLocks/>
            </p:cNvSpPr>
            <p:nvPr/>
          </p:nvSpPr>
          <p:spPr bwMode="auto">
            <a:xfrm>
              <a:off x="5599811" y="5357314"/>
              <a:ext cx="130611" cy="189185"/>
            </a:xfrm>
            <a:custGeom>
              <a:avLst/>
              <a:gdLst>
                <a:gd name="T0" fmla="*/ 0 w 82"/>
                <a:gd name="T1" fmla="*/ 110 h 119"/>
                <a:gd name="T2" fmla="*/ 82 w 82"/>
                <a:gd name="T3" fmla="*/ 111 h 119"/>
                <a:gd name="T4" fmla="*/ 48 w 82"/>
                <a:gd name="T5" fmla="*/ 0 h 119"/>
                <a:gd name="T6" fmla="*/ 28 w 82"/>
                <a:gd name="T7" fmla="*/ 0 h 119"/>
                <a:gd name="T8" fmla="*/ 0 w 82"/>
                <a:gd name="T9" fmla="*/ 110 h 119"/>
              </a:gdLst>
              <a:ahLst/>
              <a:cxnLst>
                <a:cxn ang="0">
                  <a:pos x="T0" y="T1"/>
                </a:cxn>
                <a:cxn ang="0">
                  <a:pos x="T2" y="T3"/>
                </a:cxn>
                <a:cxn ang="0">
                  <a:pos x="T4" y="T5"/>
                </a:cxn>
                <a:cxn ang="0">
                  <a:pos x="T6" y="T7"/>
                </a:cxn>
                <a:cxn ang="0">
                  <a:pos x="T8" y="T9"/>
                </a:cxn>
              </a:cxnLst>
              <a:rect l="0" t="0" r="r" b="b"/>
              <a:pathLst>
                <a:path w="82" h="119">
                  <a:moveTo>
                    <a:pt x="0" y="110"/>
                  </a:moveTo>
                  <a:cubicBezTo>
                    <a:pt x="0" y="110"/>
                    <a:pt x="39" y="119"/>
                    <a:pt x="82" y="111"/>
                  </a:cubicBezTo>
                  <a:cubicBezTo>
                    <a:pt x="48" y="0"/>
                    <a:pt x="48" y="0"/>
                    <a:pt x="48" y="0"/>
                  </a:cubicBezTo>
                  <a:cubicBezTo>
                    <a:pt x="28" y="0"/>
                    <a:pt x="28" y="0"/>
                    <a:pt x="28" y="0"/>
                  </a:cubicBezTo>
                  <a:cubicBezTo>
                    <a:pt x="0" y="110"/>
                    <a:pt x="0" y="110"/>
                    <a:pt x="0" y="110"/>
                  </a:cubicBezTo>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defTabSz="914292">
                <a:defRPr/>
              </a:pPr>
              <a:endParaRPr lang="en-GB" kern="0">
                <a:solidFill>
                  <a:srgbClr val="5C5C5C"/>
                </a:solidFill>
                <a:latin typeface="Arial" panose="020B0604020202020204" pitchFamily="34" charset="0"/>
                <a:cs typeface="Arial" panose="020B0604020202020204" pitchFamily="34" charset="0"/>
              </a:endParaRPr>
            </a:p>
          </p:txBody>
        </p:sp>
        <p:sp>
          <p:nvSpPr>
            <p:cNvPr id="520" name="Freeform 40"/>
            <p:cNvSpPr>
              <a:spLocks/>
            </p:cNvSpPr>
            <p:nvPr/>
          </p:nvSpPr>
          <p:spPr bwMode="auto">
            <a:xfrm>
              <a:off x="5665117" y="5355294"/>
              <a:ext cx="250451" cy="1502706"/>
            </a:xfrm>
            <a:custGeom>
              <a:avLst/>
              <a:gdLst>
                <a:gd name="T0" fmla="*/ 34 w 157"/>
                <a:gd name="T1" fmla="*/ 0 h 944"/>
                <a:gd name="T2" fmla="*/ 0 w 157"/>
                <a:gd name="T3" fmla="*/ 1 h 944"/>
                <a:gd name="T4" fmla="*/ 0 w 157"/>
                <a:gd name="T5" fmla="*/ 1 h 944"/>
                <a:gd name="T6" fmla="*/ 7 w 157"/>
                <a:gd name="T7" fmla="*/ 1 h 944"/>
                <a:gd name="T8" fmla="*/ 41 w 157"/>
                <a:gd name="T9" fmla="*/ 112 h 944"/>
                <a:gd name="T10" fmla="*/ 40 w 157"/>
                <a:gd name="T11" fmla="*/ 113 h 944"/>
                <a:gd name="T12" fmla="*/ 95 w 157"/>
                <a:gd name="T13" fmla="*/ 284 h 944"/>
                <a:gd name="T14" fmla="*/ 94 w 157"/>
                <a:gd name="T15" fmla="*/ 286 h 944"/>
                <a:gd name="T16" fmla="*/ 100 w 157"/>
                <a:gd name="T17" fmla="*/ 301 h 944"/>
                <a:gd name="T18" fmla="*/ 100 w 157"/>
                <a:gd name="T19" fmla="*/ 941 h 944"/>
                <a:gd name="T20" fmla="*/ 39 w 157"/>
                <a:gd name="T21" fmla="*/ 941 h 944"/>
                <a:gd name="T22" fmla="*/ 39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7" y="1"/>
                    <a:pt x="7" y="1"/>
                    <a:pt x="7" y="1"/>
                  </a:cubicBezTo>
                  <a:cubicBezTo>
                    <a:pt x="41" y="112"/>
                    <a:pt x="41" y="112"/>
                    <a:pt x="41" y="112"/>
                  </a:cubicBezTo>
                  <a:cubicBezTo>
                    <a:pt x="41" y="112"/>
                    <a:pt x="41" y="113"/>
                    <a:pt x="40" y="113"/>
                  </a:cubicBezTo>
                  <a:cubicBezTo>
                    <a:pt x="95" y="284"/>
                    <a:pt x="95" y="284"/>
                    <a:pt x="95" y="284"/>
                  </a:cubicBezTo>
                  <a:cubicBezTo>
                    <a:pt x="94" y="286"/>
                    <a:pt x="94" y="286"/>
                    <a:pt x="94" y="286"/>
                  </a:cubicBezTo>
                  <a:cubicBezTo>
                    <a:pt x="98" y="293"/>
                    <a:pt x="100" y="301"/>
                    <a:pt x="100" y="301"/>
                  </a:cubicBezTo>
                  <a:cubicBezTo>
                    <a:pt x="100" y="941"/>
                    <a:pt x="100" y="941"/>
                    <a:pt x="100" y="941"/>
                  </a:cubicBezTo>
                  <a:cubicBezTo>
                    <a:pt x="39" y="941"/>
                    <a:pt x="39" y="941"/>
                    <a:pt x="39" y="941"/>
                  </a:cubicBezTo>
                  <a:cubicBezTo>
                    <a:pt x="39" y="942"/>
                    <a:pt x="39" y="942"/>
                    <a:pt x="39"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92">
                <a:defRPr/>
              </a:pPr>
              <a:endParaRPr lang="en-GB" kern="0">
                <a:solidFill>
                  <a:srgbClr val="5C5C5C"/>
                </a:solidFill>
                <a:latin typeface="Arial" panose="020B0604020202020204" pitchFamily="34" charset="0"/>
                <a:cs typeface="Arial" panose="020B0604020202020204" pitchFamily="34" charset="0"/>
              </a:endParaRPr>
            </a:p>
          </p:txBody>
        </p:sp>
        <p:sp>
          <p:nvSpPr>
            <p:cNvPr id="521" name="Freeform 41"/>
            <p:cNvSpPr>
              <a:spLocks/>
            </p:cNvSpPr>
            <p:nvPr/>
          </p:nvSpPr>
          <p:spPr bwMode="auto">
            <a:xfrm>
              <a:off x="5665117" y="5535727"/>
              <a:ext cx="151482" cy="295559"/>
            </a:xfrm>
            <a:custGeom>
              <a:avLst/>
              <a:gdLst>
                <a:gd name="T0" fmla="*/ 40 w 95"/>
                <a:gd name="T1" fmla="*/ 0 h 186"/>
                <a:gd name="T2" fmla="*/ 6 w 95"/>
                <a:gd name="T3" fmla="*/ 2 h 186"/>
                <a:gd name="T4" fmla="*/ 0 w 95"/>
                <a:gd name="T5" fmla="*/ 2 h 186"/>
                <a:gd name="T6" fmla="*/ 0 w 95"/>
                <a:gd name="T7" fmla="*/ 159 h 186"/>
                <a:gd name="T8" fmla="*/ 37 w 95"/>
                <a:gd name="T9" fmla="*/ 186 h 186"/>
                <a:gd name="T10" fmla="*/ 68 w 95"/>
                <a:gd name="T11" fmla="*/ 156 h 186"/>
                <a:gd name="T12" fmla="*/ 68 w 95"/>
                <a:gd name="T13" fmla="*/ 156 h 186"/>
                <a:gd name="T14" fmla="*/ 94 w 95"/>
                <a:gd name="T15" fmla="*/ 173 h 186"/>
                <a:gd name="T16" fmla="*/ 95 w 95"/>
                <a:gd name="T17" fmla="*/ 171 h 186"/>
                <a:gd name="T18" fmla="*/ 40 w 95"/>
                <a:gd name="T19"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186">
                  <a:moveTo>
                    <a:pt x="40" y="0"/>
                  </a:moveTo>
                  <a:cubicBezTo>
                    <a:pt x="28" y="2"/>
                    <a:pt x="16" y="2"/>
                    <a:pt x="6" y="2"/>
                  </a:cubicBezTo>
                  <a:cubicBezTo>
                    <a:pt x="4" y="2"/>
                    <a:pt x="2" y="2"/>
                    <a:pt x="0" y="2"/>
                  </a:cubicBezTo>
                  <a:cubicBezTo>
                    <a:pt x="0" y="159"/>
                    <a:pt x="0" y="159"/>
                    <a:pt x="0" y="159"/>
                  </a:cubicBezTo>
                  <a:cubicBezTo>
                    <a:pt x="24" y="159"/>
                    <a:pt x="34" y="177"/>
                    <a:pt x="37" y="186"/>
                  </a:cubicBezTo>
                  <a:cubicBezTo>
                    <a:pt x="39" y="179"/>
                    <a:pt x="45" y="157"/>
                    <a:pt x="68" y="156"/>
                  </a:cubicBezTo>
                  <a:cubicBezTo>
                    <a:pt x="68" y="156"/>
                    <a:pt x="68" y="156"/>
                    <a:pt x="68" y="156"/>
                  </a:cubicBezTo>
                  <a:cubicBezTo>
                    <a:pt x="82" y="156"/>
                    <a:pt x="89" y="165"/>
                    <a:pt x="94" y="173"/>
                  </a:cubicBezTo>
                  <a:cubicBezTo>
                    <a:pt x="95" y="171"/>
                    <a:pt x="95" y="171"/>
                    <a:pt x="95" y="171"/>
                  </a:cubicBezTo>
                  <a:cubicBezTo>
                    <a:pt x="40" y="0"/>
                    <a:pt x="40" y="0"/>
                    <a:pt x="40"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92">
                <a:defRPr/>
              </a:pPr>
              <a:endParaRPr lang="en-GB" kern="0">
                <a:solidFill>
                  <a:srgbClr val="5C5C5C"/>
                </a:solidFill>
                <a:latin typeface="Arial" panose="020B0604020202020204" pitchFamily="34" charset="0"/>
                <a:cs typeface="Arial" panose="020B0604020202020204" pitchFamily="34" charset="0"/>
              </a:endParaRPr>
            </a:p>
          </p:txBody>
        </p:sp>
        <p:sp>
          <p:nvSpPr>
            <p:cNvPr id="522" name="Freeform 42"/>
            <p:cNvSpPr>
              <a:spLocks/>
            </p:cNvSpPr>
            <p:nvPr/>
          </p:nvSpPr>
          <p:spPr bwMode="auto">
            <a:xfrm>
              <a:off x="5679185" y="5788871"/>
              <a:ext cx="62613" cy="1066436"/>
            </a:xfrm>
            <a:custGeom>
              <a:avLst/>
              <a:gdLst>
                <a:gd name="T0" fmla="*/ 0 w 39"/>
                <a:gd name="T1" fmla="*/ 0 h 670"/>
                <a:gd name="T2" fmla="*/ 0 w 39"/>
                <a:gd name="T3" fmla="*/ 670 h 670"/>
                <a:gd name="T4" fmla="*/ 39 w 39"/>
                <a:gd name="T5" fmla="*/ 670 h 670"/>
                <a:gd name="T6" fmla="*/ 39 w 39"/>
                <a:gd name="T7" fmla="*/ 669 h 670"/>
                <a:gd name="T8" fmla="*/ 37 w 39"/>
                <a:gd name="T9" fmla="*/ 669 h 670"/>
                <a:gd name="T10" fmla="*/ 37 w 39"/>
                <a:gd name="T11" fmla="*/ 29 h 670"/>
                <a:gd name="T12" fmla="*/ 37 w 39"/>
                <a:gd name="T13" fmla="*/ 27 h 670"/>
                <a:gd name="T14" fmla="*/ 0 w 39"/>
                <a:gd name="T15" fmla="*/ 0 h 6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670">
                  <a:moveTo>
                    <a:pt x="0" y="0"/>
                  </a:moveTo>
                  <a:cubicBezTo>
                    <a:pt x="0" y="670"/>
                    <a:pt x="0" y="670"/>
                    <a:pt x="0" y="670"/>
                  </a:cubicBezTo>
                  <a:cubicBezTo>
                    <a:pt x="39" y="670"/>
                    <a:pt x="39" y="670"/>
                    <a:pt x="39" y="670"/>
                  </a:cubicBezTo>
                  <a:cubicBezTo>
                    <a:pt x="39" y="669"/>
                    <a:pt x="39" y="669"/>
                    <a:pt x="39" y="669"/>
                  </a:cubicBezTo>
                  <a:cubicBezTo>
                    <a:pt x="37" y="669"/>
                    <a:pt x="37" y="669"/>
                    <a:pt x="37" y="669"/>
                  </a:cubicBezTo>
                  <a:cubicBezTo>
                    <a:pt x="37" y="29"/>
                    <a:pt x="37" y="29"/>
                    <a:pt x="37" y="29"/>
                  </a:cubicBezTo>
                  <a:cubicBezTo>
                    <a:pt x="37" y="29"/>
                    <a:pt x="37" y="28"/>
                    <a:pt x="37" y="27"/>
                  </a:cubicBezTo>
                  <a:cubicBezTo>
                    <a:pt x="34" y="18"/>
                    <a:pt x="24" y="0"/>
                    <a:pt x="0"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defTabSz="914292">
                <a:defRPr/>
              </a:pPr>
              <a:endParaRPr lang="en-GB" kern="0">
                <a:solidFill>
                  <a:srgbClr val="5C5C5C"/>
                </a:solidFill>
                <a:latin typeface="Arial" panose="020B0604020202020204" pitchFamily="34" charset="0"/>
                <a:cs typeface="Arial" panose="020B0604020202020204" pitchFamily="34" charset="0"/>
              </a:endParaRPr>
            </a:p>
          </p:txBody>
        </p:sp>
        <p:sp>
          <p:nvSpPr>
            <p:cNvPr id="523" name="Freeform 43"/>
            <p:cNvSpPr>
              <a:spLocks/>
            </p:cNvSpPr>
            <p:nvPr/>
          </p:nvSpPr>
          <p:spPr bwMode="auto">
            <a:xfrm>
              <a:off x="5724363"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2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2" y="672"/>
                    <a:pt x="2" y="672"/>
                    <a:pt x="2"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defTabSz="914292">
                <a:defRPr/>
              </a:pPr>
              <a:endParaRPr lang="en-GB" kern="0">
                <a:solidFill>
                  <a:srgbClr val="5C5C5C"/>
                </a:solidFill>
                <a:latin typeface="Arial" panose="020B0604020202020204" pitchFamily="34" charset="0"/>
                <a:cs typeface="Arial" panose="020B0604020202020204" pitchFamily="34" charset="0"/>
              </a:endParaRPr>
            </a:p>
          </p:txBody>
        </p:sp>
        <p:sp>
          <p:nvSpPr>
            <p:cNvPr id="524" name="Freeform 44"/>
            <p:cNvSpPr>
              <a:spLocks/>
            </p:cNvSpPr>
            <p:nvPr/>
          </p:nvSpPr>
          <p:spPr bwMode="auto">
            <a:xfrm>
              <a:off x="5665117" y="5357314"/>
              <a:ext cx="65306" cy="181106"/>
            </a:xfrm>
            <a:custGeom>
              <a:avLst/>
              <a:gdLst>
                <a:gd name="T0" fmla="*/ 7 w 41"/>
                <a:gd name="T1" fmla="*/ 0 h 114"/>
                <a:gd name="T2" fmla="*/ 0 w 41"/>
                <a:gd name="T3" fmla="*/ 0 h 114"/>
                <a:gd name="T4" fmla="*/ 0 w 41"/>
                <a:gd name="T5" fmla="*/ 114 h 114"/>
                <a:gd name="T6" fmla="*/ 6 w 41"/>
                <a:gd name="T7" fmla="*/ 114 h 114"/>
                <a:gd name="T8" fmla="*/ 40 w 41"/>
                <a:gd name="T9" fmla="*/ 112 h 114"/>
                <a:gd name="T10" fmla="*/ 41 w 41"/>
                <a:gd name="T11" fmla="*/ 111 h 114"/>
                <a:gd name="T12" fmla="*/ 7 w 41"/>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41" h="114">
                  <a:moveTo>
                    <a:pt x="7" y="0"/>
                  </a:moveTo>
                  <a:cubicBezTo>
                    <a:pt x="0" y="0"/>
                    <a:pt x="0" y="0"/>
                    <a:pt x="0" y="0"/>
                  </a:cubicBezTo>
                  <a:cubicBezTo>
                    <a:pt x="0" y="114"/>
                    <a:pt x="0" y="114"/>
                    <a:pt x="0" y="114"/>
                  </a:cubicBezTo>
                  <a:cubicBezTo>
                    <a:pt x="2" y="114"/>
                    <a:pt x="4" y="114"/>
                    <a:pt x="6" y="114"/>
                  </a:cubicBezTo>
                  <a:cubicBezTo>
                    <a:pt x="16" y="114"/>
                    <a:pt x="28" y="114"/>
                    <a:pt x="40" y="112"/>
                  </a:cubicBezTo>
                  <a:cubicBezTo>
                    <a:pt x="41" y="112"/>
                    <a:pt x="41" y="111"/>
                    <a:pt x="41" y="111"/>
                  </a:cubicBezTo>
                  <a:cubicBezTo>
                    <a:pt x="7" y="0"/>
                    <a:pt x="7" y="0"/>
                    <a:pt x="7"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defTabSz="914292">
                <a:defRPr/>
              </a:pPr>
              <a:endParaRPr lang="en-GB" kern="0">
                <a:solidFill>
                  <a:srgbClr val="5C5C5C"/>
                </a:solidFill>
                <a:latin typeface="Arial" panose="020B0604020202020204" pitchFamily="34" charset="0"/>
                <a:cs typeface="Arial" panose="020B0604020202020204" pitchFamily="34" charset="0"/>
              </a:endParaRPr>
            </a:p>
          </p:txBody>
        </p:sp>
      </p:grpSp>
      <p:grpSp>
        <p:nvGrpSpPr>
          <p:cNvPr id="525" name="Group 3"/>
          <p:cNvGrpSpPr/>
          <p:nvPr/>
        </p:nvGrpSpPr>
        <p:grpSpPr>
          <a:xfrm rot="10800000">
            <a:off x="10820045" y="-254692"/>
            <a:ext cx="412813" cy="2460133"/>
            <a:chOff x="4980416" y="5037518"/>
            <a:chExt cx="412706" cy="1820482"/>
          </a:xfrm>
        </p:grpSpPr>
        <p:sp>
          <p:nvSpPr>
            <p:cNvPr id="526" name="Freeform 11"/>
            <p:cNvSpPr>
              <a:spLocks/>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92">
                <a:defRPr/>
              </a:pPr>
              <a:endParaRPr lang="en-GB" kern="0">
                <a:solidFill>
                  <a:srgbClr val="5C5C5C"/>
                </a:solidFill>
                <a:latin typeface="Arial" panose="020B0604020202020204" pitchFamily="34" charset="0"/>
                <a:cs typeface="Arial" panose="020B0604020202020204" pitchFamily="34" charset="0"/>
              </a:endParaRPr>
            </a:p>
          </p:txBody>
        </p:sp>
        <p:sp>
          <p:nvSpPr>
            <p:cNvPr id="527" name="Freeform 12"/>
            <p:cNvSpPr>
              <a:spLocks/>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92">
                <a:defRPr/>
              </a:pPr>
              <a:endParaRPr lang="en-GB" kern="0">
                <a:solidFill>
                  <a:srgbClr val="5C5C5C"/>
                </a:solidFill>
                <a:latin typeface="Arial" panose="020B0604020202020204" pitchFamily="34" charset="0"/>
                <a:cs typeface="Arial" panose="020B0604020202020204" pitchFamily="34" charset="0"/>
              </a:endParaRPr>
            </a:p>
          </p:txBody>
        </p:sp>
        <p:sp>
          <p:nvSpPr>
            <p:cNvPr id="528" name="Freeform 13"/>
            <p:cNvSpPr>
              <a:spLocks/>
            </p:cNvSpPr>
            <p:nvPr/>
          </p:nvSpPr>
          <p:spPr bwMode="auto">
            <a:xfrm>
              <a:off x="5078038" y="5468401"/>
              <a:ext cx="125899" cy="1386906"/>
            </a:xfrm>
            <a:custGeom>
              <a:avLst/>
              <a:gdLst>
                <a:gd name="T0" fmla="*/ 79 w 79"/>
                <a:gd name="T1" fmla="*/ 871 h 871"/>
                <a:gd name="T2" fmla="*/ 0 w 79"/>
                <a:gd name="T3" fmla="*/ 871 h 871"/>
                <a:gd name="T4" fmla="*/ 0 w 79"/>
                <a:gd name="T5" fmla="*/ 33 h 871"/>
                <a:gd name="T6" fmla="*/ 39 w 79"/>
                <a:gd name="T7" fmla="*/ 1 h 871"/>
                <a:gd name="T8" fmla="*/ 79 w 79"/>
                <a:gd name="T9" fmla="*/ 33 h 871"/>
                <a:gd name="T10" fmla="*/ 79 w 79"/>
                <a:gd name="T11" fmla="*/ 871 h 871"/>
              </a:gdLst>
              <a:ahLst/>
              <a:cxnLst>
                <a:cxn ang="0">
                  <a:pos x="T0" y="T1"/>
                </a:cxn>
                <a:cxn ang="0">
                  <a:pos x="T2" y="T3"/>
                </a:cxn>
                <a:cxn ang="0">
                  <a:pos x="T4" y="T5"/>
                </a:cxn>
                <a:cxn ang="0">
                  <a:pos x="T6" y="T7"/>
                </a:cxn>
                <a:cxn ang="0">
                  <a:pos x="T8" y="T9"/>
                </a:cxn>
                <a:cxn ang="0">
                  <a:pos x="T10" y="T11"/>
                </a:cxn>
              </a:cxnLst>
              <a:rect l="0" t="0" r="r" b="b"/>
              <a:pathLst>
                <a:path w="79" h="871">
                  <a:moveTo>
                    <a:pt x="79" y="871"/>
                  </a:moveTo>
                  <a:cubicBezTo>
                    <a:pt x="0" y="871"/>
                    <a:pt x="0" y="871"/>
                    <a:pt x="0" y="871"/>
                  </a:cubicBezTo>
                  <a:cubicBezTo>
                    <a:pt x="0" y="33"/>
                    <a:pt x="0" y="33"/>
                    <a:pt x="0" y="33"/>
                  </a:cubicBezTo>
                  <a:cubicBezTo>
                    <a:pt x="0" y="33"/>
                    <a:pt x="5" y="2"/>
                    <a:pt x="39" y="1"/>
                  </a:cubicBezTo>
                  <a:cubicBezTo>
                    <a:pt x="73" y="0"/>
                    <a:pt x="79" y="33"/>
                    <a:pt x="79" y="33"/>
                  </a:cubicBezTo>
                  <a:cubicBezTo>
                    <a:pt x="79" y="871"/>
                    <a:pt x="79" y="871"/>
                    <a:pt x="79" y="871"/>
                  </a:cubicBezTo>
                </a:path>
              </a:pathLst>
            </a:custGeom>
            <a:solidFill>
              <a:srgbClr val="00A39E">
                <a:lumMod val="60000"/>
                <a:lumOff val="40000"/>
              </a:srgbClr>
            </a:solidFill>
            <a:ln>
              <a:noFill/>
            </a:ln>
          </p:spPr>
          <p:txBody>
            <a:bodyPr vert="horz" wrap="square" lIns="91440" tIns="45720" rIns="91440" bIns="45720" numCol="1" anchor="t" anchorCtr="0" compatLnSpc="1">
              <a:prstTxWarp prst="textNoShape">
                <a:avLst/>
              </a:prstTxWarp>
            </a:bodyPr>
            <a:lstStyle/>
            <a:p>
              <a:pPr defTabSz="914292">
                <a:defRPr/>
              </a:pPr>
              <a:endParaRPr lang="en-GB" kern="0">
                <a:solidFill>
                  <a:srgbClr val="5C5C5C"/>
                </a:solidFill>
                <a:latin typeface="Arial" panose="020B0604020202020204" pitchFamily="34" charset="0"/>
                <a:cs typeface="Arial" panose="020B0604020202020204" pitchFamily="34" charset="0"/>
              </a:endParaRPr>
            </a:p>
          </p:txBody>
        </p:sp>
        <p:sp>
          <p:nvSpPr>
            <p:cNvPr id="529" name="Freeform 14"/>
            <p:cNvSpPr>
              <a:spLocks/>
            </p:cNvSpPr>
            <p:nvPr/>
          </p:nvSpPr>
          <p:spPr bwMode="auto">
            <a:xfrm>
              <a:off x="5200571" y="5465708"/>
              <a:ext cx="101662" cy="1387579"/>
            </a:xfrm>
            <a:custGeom>
              <a:avLst/>
              <a:gdLst>
                <a:gd name="T0" fmla="*/ 64 w 64"/>
                <a:gd name="T1" fmla="*/ 872 h 872"/>
                <a:gd name="T2" fmla="*/ 0 w 64"/>
                <a:gd name="T3" fmla="*/ 872 h 872"/>
                <a:gd name="T4" fmla="*/ 0 w 64"/>
                <a:gd name="T5" fmla="*/ 33 h 872"/>
                <a:gd name="T6" fmla="*/ 31 w 64"/>
                <a:gd name="T7" fmla="*/ 1 h 872"/>
                <a:gd name="T8" fmla="*/ 64 w 64"/>
                <a:gd name="T9" fmla="*/ 33 h 872"/>
                <a:gd name="T10" fmla="*/ 64 w 64"/>
                <a:gd name="T11" fmla="*/ 872 h 872"/>
              </a:gdLst>
              <a:ahLst/>
              <a:cxnLst>
                <a:cxn ang="0">
                  <a:pos x="T0" y="T1"/>
                </a:cxn>
                <a:cxn ang="0">
                  <a:pos x="T2" y="T3"/>
                </a:cxn>
                <a:cxn ang="0">
                  <a:pos x="T4" y="T5"/>
                </a:cxn>
                <a:cxn ang="0">
                  <a:pos x="T6" y="T7"/>
                </a:cxn>
                <a:cxn ang="0">
                  <a:pos x="T8" y="T9"/>
                </a:cxn>
                <a:cxn ang="0">
                  <a:pos x="T10" y="T11"/>
                </a:cxn>
              </a:cxnLst>
              <a:rect l="0" t="0" r="r" b="b"/>
              <a:pathLst>
                <a:path w="64" h="872">
                  <a:moveTo>
                    <a:pt x="64" y="872"/>
                  </a:moveTo>
                  <a:cubicBezTo>
                    <a:pt x="0" y="872"/>
                    <a:pt x="0" y="872"/>
                    <a:pt x="0" y="872"/>
                  </a:cubicBezTo>
                  <a:cubicBezTo>
                    <a:pt x="0" y="33"/>
                    <a:pt x="0" y="33"/>
                    <a:pt x="0" y="33"/>
                  </a:cubicBezTo>
                  <a:cubicBezTo>
                    <a:pt x="0" y="33"/>
                    <a:pt x="4" y="2"/>
                    <a:pt x="31" y="1"/>
                  </a:cubicBezTo>
                  <a:cubicBezTo>
                    <a:pt x="58" y="0"/>
                    <a:pt x="64" y="33"/>
                    <a:pt x="64" y="33"/>
                  </a:cubicBezTo>
                  <a:cubicBezTo>
                    <a:pt x="64" y="872"/>
                    <a:pt x="64" y="872"/>
                    <a:pt x="64" y="872"/>
                  </a:cubicBezTo>
                </a:path>
              </a:pathLst>
            </a:custGeom>
            <a:solidFill>
              <a:srgbClr val="ABA0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92">
                <a:defRPr/>
              </a:pPr>
              <a:endParaRPr lang="en-GB" kern="0">
                <a:solidFill>
                  <a:srgbClr val="5C5C5C"/>
                </a:solidFill>
                <a:latin typeface="Arial" panose="020B0604020202020204" pitchFamily="34" charset="0"/>
                <a:cs typeface="Arial" panose="020B0604020202020204" pitchFamily="34" charset="0"/>
              </a:endParaRPr>
            </a:p>
          </p:txBody>
        </p:sp>
        <p:sp>
          <p:nvSpPr>
            <p:cNvPr id="530" name="Freeform 15"/>
            <p:cNvSpPr>
              <a:spLocks/>
            </p:cNvSpPr>
            <p:nvPr/>
          </p:nvSpPr>
          <p:spPr bwMode="auto">
            <a:xfrm>
              <a:off x="4980416" y="5465708"/>
              <a:ext cx="100315" cy="1387579"/>
            </a:xfrm>
            <a:custGeom>
              <a:avLst/>
              <a:gdLst>
                <a:gd name="T0" fmla="*/ 63 w 63"/>
                <a:gd name="T1" fmla="*/ 872 h 872"/>
                <a:gd name="T2" fmla="*/ 0 w 63"/>
                <a:gd name="T3" fmla="*/ 872 h 872"/>
                <a:gd name="T4" fmla="*/ 0 w 63"/>
                <a:gd name="T5" fmla="*/ 33 h 872"/>
                <a:gd name="T6" fmla="*/ 31 w 63"/>
                <a:gd name="T7" fmla="*/ 1 h 872"/>
                <a:gd name="T8" fmla="*/ 63 w 63"/>
                <a:gd name="T9" fmla="*/ 33 h 872"/>
                <a:gd name="T10" fmla="*/ 63 w 63"/>
                <a:gd name="T11" fmla="*/ 872 h 872"/>
              </a:gdLst>
              <a:ahLst/>
              <a:cxnLst>
                <a:cxn ang="0">
                  <a:pos x="T0" y="T1"/>
                </a:cxn>
                <a:cxn ang="0">
                  <a:pos x="T2" y="T3"/>
                </a:cxn>
                <a:cxn ang="0">
                  <a:pos x="T4" y="T5"/>
                </a:cxn>
                <a:cxn ang="0">
                  <a:pos x="T6" y="T7"/>
                </a:cxn>
                <a:cxn ang="0">
                  <a:pos x="T8" y="T9"/>
                </a:cxn>
                <a:cxn ang="0">
                  <a:pos x="T10" y="T11"/>
                </a:cxn>
              </a:cxnLst>
              <a:rect l="0" t="0" r="r" b="b"/>
              <a:pathLst>
                <a:path w="63" h="872">
                  <a:moveTo>
                    <a:pt x="63" y="872"/>
                  </a:moveTo>
                  <a:cubicBezTo>
                    <a:pt x="0" y="872"/>
                    <a:pt x="0" y="872"/>
                    <a:pt x="0" y="872"/>
                  </a:cubicBezTo>
                  <a:cubicBezTo>
                    <a:pt x="0" y="33"/>
                    <a:pt x="0" y="33"/>
                    <a:pt x="0" y="33"/>
                  </a:cubicBezTo>
                  <a:cubicBezTo>
                    <a:pt x="0" y="33"/>
                    <a:pt x="4" y="2"/>
                    <a:pt x="31" y="1"/>
                  </a:cubicBezTo>
                  <a:cubicBezTo>
                    <a:pt x="57" y="0"/>
                    <a:pt x="63" y="33"/>
                    <a:pt x="63" y="33"/>
                  </a:cubicBezTo>
                  <a:lnTo>
                    <a:pt x="63" y="872"/>
                  </a:lnTo>
                  <a:close/>
                </a:path>
              </a:pathLst>
            </a:custGeom>
            <a:solidFill>
              <a:srgbClr val="00A39E">
                <a:lumMod val="60000"/>
                <a:lumOff val="40000"/>
              </a:srgbClr>
            </a:solidFill>
            <a:ln>
              <a:noFill/>
            </a:ln>
          </p:spPr>
          <p:txBody>
            <a:bodyPr vert="horz" wrap="square" lIns="91440" tIns="45720" rIns="91440" bIns="45720" numCol="1" anchor="t" anchorCtr="0" compatLnSpc="1">
              <a:prstTxWarp prst="textNoShape">
                <a:avLst/>
              </a:prstTxWarp>
            </a:bodyPr>
            <a:lstStyle/>
            <a:p>
              <a:pPr defTabSz="914292">
                <a:defRPr/>
              </a:pPr>
              <a:endParaRPr lang="en-GB" kern="0">
                <a:solidFill>
                  <a:srgbClr val="5C5C5C"/>
                </a:solidFill>
                <a:latin typeface="Arial" panose="020B0604020202020204" pitchFamily="34" charset="0"/>
                <a:cs typeface="Arial" panose="020B0604020202020204" pitchFamily="34" charset="0"/>
              </a:endParaRPr>
            </a:p>
          </p:txBody>
        </p:sp>
        <p:sp>
          <p:nvSpPr>
            <p:cNvPr id="531" name="Freeform 16"/>
            <p:cNvSpPr>
              <a:spLocks/>
            </p:cNvSpPr>
            <p:nvPr/>
          </p:nvSpPr>
          <p:spPr bwMode="auto">
            <a:xfrm>
              <a:off x="5076019" y="5038865"/>
              <a:ext cx="132631" cy="192551"/>
            </a:xfrm>
            <a:custGeom>
              <a:avLst/>
              <a:gdLst>
                <a:gd name="T0" fmla="*/ 0 w 83"/>
                <a:gd name="T1" fmla="*/ 111 h 121"/>
                <a:gd name="T2" fmla="*/ 83 w 83"/>
                <a:gd name="T3" fmla="*/ 113 h 121"/>
                <a:gd name="T4" fmla="*/ 49 w 83"/>
                <a:gd name="T5" fmla="*/ 0 h 121"/>
                <a:gd name="T6" fmla="*/ 29 w 83"/>
                <a:gd name="T7" fmla="*/ 0 h 121"/>
                <a:gd name="T8" fmla="*/ 0 w 83"/>
                <a:gd name="T9" fmla="*/ 111 h 121"/>
              </a:gdLst>
              <a:ahLst/>
              <a:cxnLst>
                <a:cxn ang="0">
                  <a:pos x="T0" y="T1"/>
                </a:cxn>
                <a:cxn ang="0">
                  <a:pos x="T2" y="T3"/>
                </a:cxn>
                <a:cxn ang="0">
                  <a:pos x="T4" y="T5"/>
                </a:cxn>
                <a:cxn ang="0">
                  <a:pos x="T6" y="T7"/>
                </a:cxn>
                <a:cxn ang="0">
                  <a:pos x="T8" y="T9"/>
                </a:cxn>
              </a:cxnLst>
              <a:rect l="0" t="0" r="r" b="b"/>
              <a:pathLst>
                <a:path w="83" h="121">
                  <a:moveTo>
                    <a:pt x="0" y="111"/>
                  </a:moveTo>
                  <a:cubicBezTo>
                    <a:pt x="0" y="111"/>
                    <a:pt x="40" y="121"/>
                    <a:pt x="83" y="113"/>
                  </a:cubicBezTo>
                  <a:cubicBezTo>
                    <a:pt x="49" y="0"/>
                    <a:pt x="49" y="0"/>
                    <a:pt x="49" y="0"/>
                  </a:cubicBezTo>
                  <a:cubicBezTo>
                    <a:pt x="29" y="0"/>
                    <a:pt x="29" y="0"/>
                    <a:pt x="29" y="0"/>
                  </a:cubicBezTo>
                  <a:cubicBezTo>
                    <a:pt x="0" y="111"/>
                    <a:pt x="0" y="111"/>
                    <a:pt x="0" y="111"/>
                  </a:cubicBezTo>
                </a:path>
              </a:pathLst>
            </a:custGeom>
            <a:solidFill>
              <a:srgbClr val="00A39E">
                <a:lumMod val="60000"/>
                <a:lumOff val="40000"/>
              </a:srgbClr>
            </a:solidFill>
            <a:ln>
              <a:noFill/>
            </a:ln>
          </p:spPr>
          <p:txBody>
            <a:bodyPr vert="horz" wrap="square" lIns="91440" tIns="45720" rIns="91440" bIns="45720" numCol="1" anchor="t" anchorCtr="0" compatLnSpc="1">
              <a:prstTxWarp prst="textNoShape">
                <a:avLst/>
              </a:prstTxWarp>
            </a:bodyPr>
            <a:lstStyle/>
            <a:p>
              <a:pPr defTabSz="914292">
                <a:defRPr/>
              </a:pPr>
              <a:endParaRPr lang="en-GB" kern="0">
                <a:solidFill>
                  <a:srgbClr val="5C5C5C"/>
                </a:solidFill>
                <a:latin typeface="Arial" panose="020B0604020202020204" pitchFamily="34" charset="0"/>
                <a:cs typeface="Arial" panose="020B0604020202020204" pitchFamily="34" charset="0"/>
              </a:endParaRPr>
            </a:p>
          </p:txBody>
        </p:sp>
        <p:sp>
          <p:nvSpPr>
            <p:cNvPr id="532" name="Freeform 35"/>
            <p:cNvSpPr>
              <a:spLocks/>
            </p:cNvSpPr>
            <p:nvPr/>
          </p:nvSpPr>
          <p:spPr bwMode="auto">
            <a:xfrm>
              <a:off x="5143344" y="5037518"/>
              <a:ext cx="249778" cy="1820482"/>
            </a:xfrm>
            <a:custGeom>
              <a:avLst/>
              <a:gdLst>
                <a:gd name="T0" fmla="*/ 34 w 157"/>
                <a:gd name="T1" fmla="*/ 0 h 1144"/>
                <a:gd name="T2" fmla="*/ 0 w 157"/>
                <a:gd name="T3" fmla="*/ 1 h 1144"/>
                <a:gd name="T4" fmla="*/ 7 w 157"/>
                <a:gd name="T5" fmla="*/ 1 h 1144"/>
                <a:gd name="T6" fmla="*/ 41 w 157"/>
                <a:gd name="T7" fmla="*/ 114 h 1144"/>
                <a:gd name="T8" fmla="*/ 41 w 157"/>
                <a:gd name="T9" fmla="*/ 114 h 1144"/>
                <a:gd name="T10" fmla="*/ 94 w 157"/>
                <a:gd name="T11" fmla="*/ 285 h 1144"/>
                <a:gd name="T12" fmla="*/ 94 w 157"/>
                <a:gd name="T13" fmla="*/ 286 h 1144"/>
                <a:gd name="T14" fmla="*/ 100 w 157"/>
                <a:gd name="T15" fmla="*/ 302 h 1144"/>
                <a:gd name="T16" fmla="*/ 100 w 157"/>
                <a:gd name="T17" fmla="*/ 1141 h 1144"/>
                <a:gd name="T18" fmla="*/ 38 w 157"/>
                <a:gd name="T19" fmla="*/ 1141 h 1144"/>
                <a:gd name="T20" fmla="*/ 38 w 157"/>
                <a:gd name="T21" fmla="*/ 1142 h 1144"/>
                <a:gd name="T22" fmla="*/ 0 w 157"/>
                <a:gd name="T23" fmla="*/ 1142 h 1144"/>
                <a:gd name="T24" fmla="*/ 0 w 157"/>
                <a:gd name="T25" fmla="*/ 1144 h 1144"/>
                <a:gd name="T26" fmla="*/ 157 w 157"/>
                <a:gd name="T27" fmla="*/ 1142 h 1144"/>
                <a:gd name="T28" fmla="*/ 142 w 157"/>
                <a:gd name="T29" fmla="*/ 290 h 1144"/>
                <a:gd name="T30" fmla="*/ 34 w 157"/>
                <a:gd name="T31" fmla="*/ 0 h 1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7" h="1144">
                  <a:moveTo>
                    <a:pt x="34" y="0"/>
                  </a:moveTo>
                  <a:cubicBezTo>
                    <a:pt x="0" y="1"/>
                    <a:pt x="0" y="1"/>
                    <a:pt x="0" y="1"/>
                  </a:cubicBezTo>
                  <a:cubicBezTo>
                    <a:pt x="7" y="1"/>
                    <a:pt x="7" y="1"/>
                    <a:pt x="7" y="1"/>
                  </a:cubicBezTo>
                  <a:cubicBezTo>
                    <a:pt x="41" y="114"/>
                    <a:pt x="41" y="114"/>
                    <a:pt x="41" y="114"/>
                  </a:cubicBezTo>
                  <a:cubicBezTo>
                    <a:pt x="41" y="114"/>
                    <a:pt x="41" y="114"/>
                    <a:pt x="41" y="114"/>
                  </a:cubicBezTo>
                  <a:cubicBezTo>
                    <a:pt x="94" y="285"/>
                    <a:pt x="94" y="285"/>
                    <a:pt x="94" y="285"/>
                  </a:cubicBezTo>
                  <a:cubicBezTo>
                    <a:pt x="94" y="286"/>
                    <a:pt x="94" y="286"/>
                    <a:pt x="94" y="286"/>
                  </a:cubicBezTo>
                  <a:cubicBezTo>
                    <a:pt x="98" y="294"/>
                    <a:pt x="100" y="302"/>
                    <a:pt x="100" y="302"/>
                  </a:cubicBezTo>
                  <a:cubicBezTo>
                    <a:pt x="100" y="1141"/>
                    <a:pt x="100" y="1141"/>
                    <a:pt x="100" y="1141"/>
                  </a:cubicBezTo>
                  <a:cubicBezTo>
                    <a:pt x="38" y="1141"/>
                    <a:pt x="38" y="1141"/>
                    <a:pt x="38" y="1141"/>
                  </a:cubicBezTo>
                  <a:cubicBezTo>
                    <a:pt x="38" y="1142"/>
                    <a:pt x="38" y="1142"/>
                    <a:pt x="38" y="1142"/>
                  </a:cubicBezTo>
                  <a:cubicBezTo>
                    <a:pt x="0" y="1142"/>
                    <a:pt x="0" y="1142"/>
                    <a:pt x="0" y="1142"/>
                  </a:cubicBezTo>
                  <a:cubicBezTo>
                    <a:pt x="0" y="1144"/>
                    <a:pt x="0" y="1144"/>
                    <a:pt x="0" y="1144"/>
                  </a:cubicBezTo>
                  <a:cubicBezTo>
                    <a:pt x="157" y="1142"/>
                    <a:pt x="157" y="1142"/>
                    <a:pt x="157" y="11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92">
                <a:defRPr/>
              </a:pPr>
              <a:endParaRPr lang="en-GB" kern="0">
                <a:solidFill>
                  <a:srgbClr val="5C5C5C"/>
                </a:solidFill>
                <a:latin typeface="Arial" panose="020B0604020202020204" pitchFamily="34" charset="0"/>
                <a:cs typeface="Arial" panose="020B0604020202020204" pitchFamily="34" charset="0"/>
              </a:endParaRPr>
            </a:p>
          </p:txBody>
        </p:sp>
        <p:sp>
          <p:nvSpPr>
            <p:cNvPr id="533" name="Freeform 36"/>
            <p:cNvSpPr>
              <a:spLocks/>
            </p:cNvSpPr>
            <p:nvPr/>
          </p:nvSpPr>
          <p:spPr bwMode="auto">
            <a:xfrm>
              <a:off x="5143344" y="5218624"/>
              <a:ext cx="149463" cy="294886"/>
            </a:xfrm>
            <a:custGeom>
              <a:avLst/>
              <a:gdLst>
                <a:gd name="T0" fmla="*/ 41 w 94"/>
                <a:gd name="T1" fmla="*/ 0 h 185"/>
                <a:gd name="T2" fmla="*/ 6 w 94"/>
                <a:gd name="T3" fmla="*/ 3 h 185"/>
                <a:gd name="T4" fmla="*/ 0 w 94"/>
                <a:gd name="T5" fmla="*/ 3 h 185"/>
                <a:gd name="T6" fmla="*/ 0 w 94"/>
                <a:gd name="T7" fmla="*/ 158 h 185"/>
                <a:gd name="T8" fmla="*/ 37 w 94"/>
                <a:gd name="T9" fmla="*/ 185 h 185"/>
                <a:gd name="T10" fmla="*/ 67 w 94"/>
                <a:gd name="T11" fmla="*/ 156 h 185"/>
                <a:gd name="T12" fmla="*/ 68 w 94"/>
                <a:gd name="T13" fmla="*/ 156 h 185"/>
                <a:gd name="T14" fmla="*/ 94 w 94"/>
                <a:gd name="T15" fmla="*/ 172 h 185"/>
                <a:gd name="T16" fmla="*/ 94 w 94"/>
                <a:gd name="T17" fmla="*/ 171 h 185"/>
                <a:gd name="T18" fmla="*/ 41 w 94"/>
                <a:gd name="T19"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185">
                  <a:moveTo>
                    <a:pt x="41" y="0"/>
                  </a:moveTo>
                  <a:cubicBezTo>
                    <a:pt x="28" y="2"/>
                    <a:pt x="16" y="3"/>
                    <a:pt x="6" y="3"/>
                  </a:cubicBezTo>
                  <a:cubicBezTo>
                    <a:pt x="4" y="3"/>
                    <a:pt x="2" y="3"/>
                    <a:pt x="0" y="3"/>
                  </a:cubicBezTo>
                  <a:cubicBezTo>
                    <a:pt x="0" y="158"/>
                    <a:pt x="0" y="158"/>
                    <a:pt x="0" y="158"/>
                  </a:cubicBezTo>
                  <a:cubicBezTo>
                    <a:pt x="24" y="159"/>
                    <a:pt x="34" y="177"/>
                    <a:pt x="37" y="185"/>
                  </a:cubicBezTo>
                  <a:cubicBezTo>
                    <a:pt x="38" y="178"/>
                    <a:pt x="45" y="157"/>
                    <a:pt x="67" y="156"/>
                  </a:cubicBezTo>
                  <a:cubicBezTo>
                    <a:pt x="68" y="156"/>
                    <a:pt x="68" y="156"/>
                    <a:pt x="68" y="156"/>
                  </a:cubicBezTo>
                  <a:cubicBezTo>
                    <a:pt x="81" y="156"/>
                    <a:pt x="89" y="164"/>
                    <a:pt x="94" y="172"/>
                  </a:cubicBezTo>
                  <a:cubicBezTo>
                    <a:pt x="94" y="171"/>
                    <a:pt x="94" y="171"/>
                    <a:pt x="94" y="171"/>
                  </a:cubicBezTo>
                  <a:cubicBezTo>
                    <a:pt x="41" y="0"/>
                    <a:pt x="41" y="0"/>
                    <a:pt x="41"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92">
                <a:defRPr/>
              </a:pPr>
              <a:endParaRPr lang="en-GB" kern="0">
                <a:solidFill>
                  <a:srgbClr val="5C5C5C"/>
                </a:solidFill>
                <a:latin typeface="Arial" panose="020B0604020202020204" pitchFamily="34" charset="0"/>
                <a:cs typeface="Arial" panose="020B0604020202020204" pitchFamily="34" charset="0"/>
              </a:endParaRPr>
            </a:p>
          </p:txBody>
        </p:sp>
        <p:sp>
          <p:nvSpPr>
            <p:cNvPr id="534" name="Freeform 37"/>
            <p:cNvSpPr>
              <a:spLocks/>
            </p:cNvSpPr>
            <p:nvPr/>
          </p:nvSpPr>
          <p:spPr bwMode="auto">
            <a:xfrm>
              <a:off x="5143344" y="5470421"/>
              <a:ext cx="60593" cy="1384886"/>
            </a:xfrm>
            <a:custGeom>
              <a:avLst/>
              <a:gdLst>
                <a:gd name="T0" fmla="*/ 0 w 38"/>
                <a:gd name="T1" fmla="*/ 0 h 870"/>
                <a:gd name="T2" fmla="*/ 0 w 38"/>
                <a:gd name="T3" fmla="*/ 870 h 870"/>
                <a:gd name="T4" fmla="*/ 38 w 38"/>
                <a:gd name="T5" fmla="*/ 870 h 870"/>
                <a:gd name="T6" fmla="*/ 38 w 38"/>
                <a:gd name="T7" fmla="*/ 869 h 870"/>
                <a:gd name="T8" fmla="*/ 36 w 38"/>
                <a:gd name="T9" fmla="*/ 869 h 870"/>
                <a:gd name="T10" fmla="*/ 36 w 38"/>
                <a:gd name="T11" fmla="*/ 30 h 870"/>
                <a:gd name="T12" fmla="*/ 37 w 38"/>
                <a:gd name="T13" fmla="*/ 27 h 870"/>
                <a:gd name="T14" fmla="*/ 0 w 38"/>
                <a:gd name="T15" fmla="*/ 0 h 8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870">
                  <a:moveTo>
                    <a:pt x="0" y="0"/>
                  </a:moveTo>
                  <a:cubicBezTo>
                    <a:pt x="0" y="870"/>
                    <a:pt x="0" y="870"/>
                    <a:pt x="0" y="870"/>
                  </a:cubicBezTo>
                  <a:cubicBezTo>
                    <a:pt x="38" y="870"/>
                    <a:pt x="38" y="870"/>
                    <a:pt x="38" y="870"/>
                  </a:cubicBezTo>
                  <a:cubicBezTo>
                    <a:pt x="38" y="869"/>
                    <a:pt x="38" y="869"/>
                    <a:pt x="38" y="869"/>
                  </a:cubicBezTo>
                  <a:cubicBezTo>
                    <a:pt x="36" y="869"/>
                    <a:pt x="36" y="869"/>
                    <a:pt x="36" y="869"/>
                  </a:cubicBezTo>
                  <a:cubicBezTo>
                    <a:pt x="36" y="30"/>
                    <a:pt x="36" y="30"/>
                    <a:pt x="36" y="30"/>
                  </a:cubicBezTo>
                  <a:cubicBezTo>
                    <a:pt x="36" y="30"/>
                    <a:pt x="37" y="29"/>
                    <a:pt x="37" y="27"/>
                  </a:cubicBezTo>
                  <a:cubicBezTo>
                    <a:pt x="34" y="19"/>
                    <a:pt x="24" y="1"/>
                    <a:pt x="0" y="0"/>
                  </a:cubicBezTo>
                </a:path>
              </a:pathLst>
            </a:custGeom>
            <a:solidFill>
              <a:srgbClr val="00A39E"/>
            </a:solidFill>
            <a:ln>
              <a:noFill/>
            </a:ln>
          </p:spPr>
          <p:txBody>
            <a:bodyPr vert="horz" wrap="square" lIns="91440" tIns="45720" rIns="91440" bIns="45720" numCol="1" anchor="t" anchorCtr="0" compatLnSpc="1">
              <a:prstTxWarp prst="textNoShape">
                <a:avLst/>
              </a:prstTxWarp>
            </a:bodyPr>
            <a:lstStyle/>
            <a:p>
              <a:pPr defTabSz="914292">
                <a:defRPr/>
              </a:pPr>
              <a:endParaRPr lang="en-GB" kern="0">
                <a:solidFill>
                  <a:srgbClr val="5C5C5C"/>
                </a:solidFill>
                <a:latin typeface="Arial" panose="020B0604020202020204" pitchFamily="34" charset="0"/>
                <a:cs typeface="Arial" panose="020B0604020202020204" pitchFamily="34" charset="0"/>
              </a:endParaRPr>
            </a:p>
          </p:txBody>
        </p:sp>
        <p:sp>
          <p:nvSpPr>
            <p:cNvPr id="535" name="Freeform 38"/>
            <p:cNvSpPr>
              <a:spLocks/>
            </p:cNvSpPr>
            <p:nvPr/>
          </p:nvSpPr>
          <p:spPr bwMode="auto">
            <a:xfrm>
              <a:off x="5200571" y="5467055"/>
              <a:ext cx="101662" cy="1386232"/>
            </a:xfrm>
            <a:custGeom>
              <a:avLst/>
              <a:gdLst>
                <a:gd name="T0" fmla="*/ 32 w 64"/>
                <a:gd name="T1" fmla="*/ 0 h 871"/>
                <a:gd name="T2" fmla="*/ 31 w 64"/>
                <a:gd name="T3" fmla="*/ 0 h 871"/>
                <a:gd name="T4" fmla="*/ 1 w 64"/>
                <a:gd name="T5" fmla="*/ 29 h 871"/>
                <a:gd name="T6" fmla="*/ 0 w 64"/>
                <a:gd name="T7" fmla="*/ 32 h 871"/>
                <a:gd name="T8" fmla="*/ 0 w 64"/>
                <a:gd name="T9" fmla="*/ 871 h 871"/>
                <a:gd name="T10" fmla="*/ 2 w 64"/>
                <a:gd name="T11" fmla="*/ 871 h 871"/>
                <a:gd name="T12" fmla="*/ 64 w 64"/>
                <a:gd name="T13" fmla="*/ 871 h 871"/>
                <a:gd name="T14" fmla="*/ 64 w 64"/>
                <a:gd name="T15" fmla="*/ 32 h 871"/>
                <a:gd name="T16" fmla="*/ 58 w 64"/>
                <a:gd name="T17" fmla="*/ 16 h 871"/>
                <a:gd name="T18" fmla="*/ 32 w 64"/>
                <a:gd name="T19"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871">
                  <a:moveTo>
                    <a:pt x="32" y="0"/>
                  </a:moveTo>
                  <a:cubicBezTo>
                    <a:pt x="32" y="0"/>
                    <a:pt x="32" y="0"/>
                    <a:pt x="31" y="0"/>
                  </a:cubicBezTo>
                  <a:cubicBezTo>
                    <a:pt x="9" y="1"/>
                    <a:pt x="2" y="22"/>
                    <a:pt x="1" y="29"/>
                  </a:cubicBezTo>
                  <a:cubicBezTo>
                    <a:pt x="1" y="31"/>
                    <a:pt x="0" y="32"/>
                    <a:pt x="0" y="32"/>
                  </a:cubicBezTo>
                  <a:cubicBezTo>
                    <a:pt x="0" y="871"/>
                    <a:pt x="0" y="871"/>
                    <a:pt x="0" y="871"/>
                  </a:cubicBezTo>
                  <a:cubicBezTo>
                    <a:pt x="2" y="871"/>
                    <a:pt x="2" y="871"/>
                    <a:pt x="2" y="871"/>
                  </a:cubicBezTo>
                  <a:cubicBezTo>
                    <a:pt x="64" y="871"/>
                    <a:pt x="64" y="871"/>
                    <a:pt x="64" y="871"/>
                  </a:cubicBezTo>
                  <a:cubicBezTo>
                    <a:pt x="64" y="32"/>
                    <a:pt x="64" y="32"/>
                    <a:pt x="64" y="32"/>
                  </a:cubicBezTo>
                  <a:cubicBezTo>
                    <a:pt x="64" y="32"/>
                    <a:pt x="62" y="24"/>
                    <a:pt x="58" y="16"/>
                  </a:cubicBezTo>
                  <a:cubicBezTo>
                    <a:pt x="53" y="8"/>
                    <a:pt x="45" y="0"/>
                    <a:pt x="32" y="0"/>
                  </a:cubicBezTo>
                </a:path>
              </a:pathLst>
            </a:custGeom>
            <a:solidFill>
              <a:srgbClr val="00A39E"/>
            </a:solidFill>
            <a:ln>
              <a:noFill/>
            </a:ln>
          </p:spPr>
          <p:txBody>
            <a:bodyPr vert="horz" wrap="square" lIns="91440" tIns="45720" rIns="91440" bIns="45720" numCol="1" anchor="t" anchorCtr="0" compatLnSpc="1">
              <a:prstTxWarp prst="textNoShape">
                <a:avLst/>
              </a:prstTxWarp>
            </a:bodyPr>
            <a:lstStyle/>
            <a:p>
              <a:pPr defTabSz="914292">
                <a:defRPr/>
              </a:pPr>
              <a:endParaRPr lang="en-GB" kern="0">
                <a:solidFill>
                  <a:srgbClr val="5C5C5C"/>
                </a:solidFill>
                <a:latin typeface="Arial" panose="020B0604020202020204" pitchFamily="34" charset="0"/>
                <a:cs typeface="Arial" panose="020B0604020202020204" pitchFamily="34" charset="0"/>
              </a:endParaRPr>
            </a:p>
          </p:txBody>
        </p:sp>
        <p:sp>
          <p:nvSpPr>
            <p:cNvPr id="536" name="Freeform 39"/>
            <p:cNvSpPr>
              <a:spLocks/>
            </p:cNvSpPr>
            <p:nvPr/>
          </p:nvSpPr>
          <p:spPr bwMode="auto">
            <a:xfrm>
              <a:off x="5143344" y="5038865"/>
              <a:ext cx="65306" cy="184472"/>
            </a:xfrm>
            <a:custGeom>
              <a:avLst/>
              <a:gdLst>
                <a:gd name="T0" fmla="*/ 7 w 41"/>
                <a:gd name="T1" fmla="*/ 0 h 116"/>
                <a:gd name="T2" fmla="*/ 0 w 41"/>
                <a:gd name="T3" fmla="*/ 0 h 116"/>
                <a:gd name="T4" fmla="*/ 0 w 41"/>
                <a:gd name="T5" fmla="*/ 116 h 116"/>
                <a:gd name="T6" fmla="*/ 6 w 41"/>
                <a:gd name="T7" fmla="*/ 116 h 116"/>
                <a:gd name="T8" fmla="*/ 41 w 41"/>
                <a:gd name="T9" fmla="*/ 113 h 116"/>
                <a:gd name="T10" fmla="*/ 41 w 41"/>
                <a:gd name="T11" fmla="*/ 113 h 116"/>
                <a:gd name="T12" fmla="*/ 7 w 41"/>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1" h="116">
                  <a:moveTo>
                    <a:pt x="7" y="0"/>
                  </a:moveTo>
                  <a:cubicBezTo>
                    <a:pt x="0" y="0"/>
                    <a:pt x="0" y="0"/>
                    <a:pt x="0" y="0"/>
                  </a:cubicBezTo>
                  <a:cubicBezTo>
                    <a:pt x="0" y="116"/>
                    <a:pt x="0" y="116"/>
                    <a:pt x="0" y="116"/>
                  </a:cubicBezTo>
                  <a:cubicBezTo>
                    <a:pt x="2" y="116"/>
                    <a:pt x="4" y="116"/>
                    <a:pt x="6" y="116"/>
                  </a:cubicBezTo>
                  <a:cubicBezTo>
                    <a:pt x="16" y="116"/>
                    <a:pt x="28" y="115"/>
                    <a:pt x="41" y="113"/>
                  </a:cubicBezTo>
                  <a:cubicBezTo>
                    <a:pt x="41" y="113"/>
                    <a:pt x="41" y="113"/>
                    <a:pt x="41" y="113"/>
                  </a:cubicBezTo>
                  <a:cubicBezTo>
                    <a:pt x="7" y="0"/>
                    <a:pt x="7" y="0"/>
                    <a:pt x="7" y="0"/>
                  </a:cubicBezTo>
                </a:path>
              </a:pathLst>
            </a:custGeom>
            <a:solidFill>
              <a:srgbClr val="00A39E"/>
            </a:solidFill>
            <a:ln>
              <a:noFill/>
            </a:ln>
          </p:spPr>
          <p:txBody>
            <a:bodyPr vert="horz" wrap="square" lIns="91440" tIns="45720" rIns="91440" bIns="45720" numCol="1" anchor="t" anchorCtr="0" compatLnSpc="1">
              <a:prstTxWarp prst="textNoShape">
                <a:avLst/>
              </a:prstTxWarp>
            </a:bodyPr>
            <a:lstStyle/>
            <a:p>
              <a:pPr defTabSz="914292">
                <a:defRPr/>
              </a:pPr>
              <a:endParaRPr lang="en-GB" kern="0">
                <a:solidFill>
                  <a:srgbClr val="5C5C5C"/>
                </a:solidFill>
                <a:latin typeface="Arial" panose="020B0604020202020204" pitchFamily="34" charset="0"/>
                <a:cs typeface="Arial" panose="020B0604020202020204" pitchFamily="34" charset="0"/>
              </a:endParaRPr>
            </a:p>
          </p:txBody>
        </p:sp>
      </p:grpSp>
      <p:grpSp>
        <p:nvGrpSpPr>
          <p:cNvPr id="537" name="Group 4"/>
          <p:cNvGrpSpPr/>
          <p:nvPr/>
        </p:nvGrpSpPr>
        <p:grpSpPr>
          <a:xfrm rot="10800000">
            <a:off x="10232628" y="-245273"/>
            <a:ext cx="412813" cy="2631814"/>
            <a:chOff x="5502862" y="5355294"/>
            <a:chExt cx="412706" cy="1502706"/>
          </a:xfrm>
        </p:grpSpPr>
        <p:sp>
          <p:nvSpPr>
            <p:cNvPr id="538" name="Freeform 23"/>
            <p:cNvSpPr>
              <a:spLocks/>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92">
                <a:defRPr/>
              </a:pPr>
              <a:endParaRPr lang="en-GB" kern="0">
                <a:solidFill>
                  <a:srgbClr val="5C5C5C"/>
                </a:solidFill>
                <a:latin typeface="Arial" panose="020B0604020202020204" pitchFamily="34" charset="0"/>
                <a:cs typeface="Arial" panose="020B0604020202020204" pitchFamily="34" charset="0"/>
              </a:endParaRPr>
            </a:p>
          </p:txBody>
        </p:sp>
        <p:sp>
          <p:nvSpPr>
            <p:cNvPr id="539" name="Freeform 24"/>
            <p:cNvSpPr>
              <a:spLocks/>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92">
                <a:defRPr/>
              </a:pPr>
              <a:endParaRPr lang="en-GB" kern="0">
                <a:solidFill>
                  <a:srgbClr val="5C5C5C"/>
                </a:solidFill>
                <a:latin typeface="Arial" panose="020B0604020202020204" pitchFamily="34" charset="0"/>
                <a:cs typeface="Arial" panose="020B0604020202020204" pitchFamily="34" charset="0"/>
              </a:endParaRPr>
            </a:p>
          </p:txBody>
        </p:sp>
        <p:sp>
          <p:nvSpPr>
            <p:cNvPr id="540" name="Freeform 25"/>
            <p:cNvSpPr>
              <a:spLocks/>
            </p:cNvSpPr>
            <p:nvPr/>
          </p:nvSpPr>
          <p:spPr bwMode="auto">
            <a:xfrm>
              <a:off x="5601831" y="5786851"/>
              <a:ext cx="125899" cy="1068456"/>
            </a:xfrm>
            <a:custGeom>
              <a:avLst/>
              <a:gdLst>
                <a:gd name="T0" fmla="*/ 79 w 79"/>
                <a:gd name="T1" fmla="*/ 671 h 671"/>
                <a:gd name="T2" fmla="*/ 0 w 79"/>
                <a:gd name="T3" fmla="*/ 671 h 671"/>
                <a:gd name="T4" fmla="*/ 0 w 79"/>
                <a:gd name="T5" fmla="*/ 32 h 671"/>
                <a:gd name="T6" fmla="*/ 38 w 79"/>
                <a:gd name="T7" fmla="*/ 1 h 671"/>
                <a:gd name="T8" fmla="*/ 79 w 79"/>
                <a:gd name="T9" fmla="*/ 32 h 671"/>
                <a:gd name="T10" fmla="*/ 79 w 79"/>
                <a:gd name="T11" fmla="*/ 671 h 671"/>
              </a:gdLst>
              <a:ahLst/>
              <a:cxnLst>
                <a:cxn ang="0">
                  <a:pos x="T0" y="T1"/>
                </a:cxn>
                <a:cxn ang="0">
                  <a:pos x="T2" y="T3"/>
                </a:cxn>
                <a:cxn ang="0">
                  <a:pos x="T4" y="T5"/>
                </a:cxn>
                <a:cxn ang="0">
                  <a:pos x="T6" y="T7"/>
                </a:cxn>
                <a:cxn ang="0">
                  <a:pos x="T8" y="T9"/>
                </a:cxn>
                <a:cxn ang="0">
                  <a:pos x="T10" y="T11"/>
                </a:cxn>
              </a:cxnLst>
              <a:rect l="0" t="0" r="r" b="b"/>
              <a:pathLst>
                <a:path w="79" h="671">
                  <a:moveTo>
                    <a:pt x="79" y="671"/>
                  </a:moveTo>
                  <a:cubicBezTo>
                    <a:pt x="0" y="671"/>
                    <a:pt x="0" y="671"/>
                    <a:pt x="0" y="671"/>
                  </a:cubicBezTo>
                  <a:cubicBezTo>
                    <a:pt x="0" y="32"/>
                    <a:pt x="0" y="32"/>
                    <a:pt x="0" y="32"/>
                  </a:cubicBezTo>
                  <a:cubicBezTo>
                    <a:pt x="0" y="32"/>
                    <a:pt x="5" y="1"/>
                    <a:pt x="38" y="1"/>
                  </a:cubicBezTo>
                  <a:cubicBezTo>
                    <a:pt x="72" y="0"/>
                    <a:pt x="79" y="32"/>
                    <a:pt x="79" y="32"/>
                  </a:cubicBezTo>
                  <a:cubicBezTo>
                    <a:pt x="79" y="671"/>
                    <a:pt x="79" y="671"/>
                    <a:pt x="79" y="671"/>
                  </a:cubicBezTo>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defTabSz="914292">
                <a:defRPr/>
              </a:pPr>
              <a:endParaRPr lang="en-GB" kern="0">
                <a:solidFill>
                  <a:srgbClr val="5C5C5C"/>
                </a:solidFill>
                <a:latin typeface="Arial" panose="020B0604020202020204" pitchFamily="34" charset="0"/>
                <a:cs typeface="Arial" panose="020B0604020202020204" pitchFamily="34" charset="0"/>
              </a:endParaRPr>
            </a:p>
          </p:txBody>
        </p:sp>
        <p:sp>
          <p:nvSpPr>
            <p:cNvPr id="541" name="Freeform 26"/>
            <p:cNvSpPr>
              <a:spLocks/>
            </p:cNvSpPr>
            <p:nvPr/>
          </p:nvSpPr>
          <p:spPr bwMode="auto">
            <a:xfrm>
              <a:off x="5724363"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B59B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92">
                <a:defRPr/>
              </a:pPr>
              <a:endParaRPr lang="en-GB" kern="0">
                <a:solidFill>
                  <a:srgbClr val="5C5C5C"/>
                </a:solidFill>
                <a:latin typeface="Arial" panose="020B0604020202020204" pitchFamily="34" charset="0"/>
                <a:cs typeface="Arial" panose="020B0604020202020204" pitchFamily="34" charset="0"/>
              </a:endParaRPr>
            </a:p>
          </p:txBody>
        </p:sp>
        <p:sp>
          <p:nvSpPr>
            <p:cNvPr id="542" name="Freeform 27"/>
            <p:cNvSpPr>
              <a:spLocks/>
            </p:cNvSpPr>
            <p:nvPr/>
          </p:nvSpPr>
          <p:spPr bwMode="auto">
            <a:xfrm>
              <a:off x="5502862"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defTabSz="914292">
                <a:defRPr/>
              </a:pPr>
              <a:endParaRPr lang="en-GB" kern="0">
                <a:solidFill>
                  <a:srgbClr val="5C5C5C"/>
                </a:solidFill>
                <a:latin typeface="Arial" panose="020B0604020202020204" pitchFamily="34" charset="0"/>
                <a:cs typeface="Arial" panose="020B0604020202020204" pitchFamily="34" charset="0"/>
              </a:endParaRPr>
            </a:p>
          </p:txBody>
        </p:sp>
        <p:sp>
          <p:nvSpPr>
            <p:cNvPr id="543" name="Freeform 28"/>
            <p:cNvSpPr>
              <a:spLocks/>
            </p:cNvSpPr>
            <p:nvPr/>
          </p:nvSpPr>
          <p:spPr bwMode="auto">
            <a:xfrm>
              <a:off x="5599811" y="5357314"/>
              <a:ext cx="130611" cy="189185"/>
            </a:xfrm>
            <a:custGeom>
              <a:avLst/>
              <a:gdLst>
                <a:gd name="T0" fmla="*/ 0 w 82"/>
                <a:gd name="T1" fmla="*/ 110 h 119"/>
                <a:gd name="T2" fmla="*/ 82 w 82"/>
                <a:gd name="T3" fmla="*/ 111 h 119"/>
                <a:gd name="T4" fmla="*/ 48 w 82"/>
                <a:gd name="T5" fmla="*/ 0 h 119"/>
                <a:gd name="T6" fmla="*/ 28 w 82"/>
                <a:gd name="T7" fmla="*/ 0 h 119"/>
                <a:gd name="T8" fmla="*/ 0 w 82"/>
                <a:gd name="T9" fmla="*/ 110 h 119"/>
              </a:gdLst>
              <a:ahLst/>
              <a:cxnLst>
                <a:cxn ang="0">
                  <a:pos x="T0" y="T1"/>
                </a:cxn>
                <a:cxn ang="0">
                  <a:pos x="T2" y="T3"/>
                </a:cxn>
                <a:cxn ang="0">
                  <a:pos x="T4" y="T5"/>
                </a:cxn>
                <a:cxn ang="0">
                  <a:pos x="T6" y="T7"/>
                </a:cxn>
                <a:cxn ang="0">
                  <a:pos x="T8" y="T9"/>
                </a:cxn>
              </a:cxnLst>
              <a:rect l="0" t="0" r="r" b="b"/>
              <a:pathLst>
                <a:path w="82" h="119">
                  <a:moveTo>
                    <a:pt x="0" y="110"/>
                  </a:moveTo>
                  <a:cubicBezTo>
                    <a:pt x="0" y="110"/>
                    <a:pt x="39" y="119"/>
                    <a:pt x="82" y="111"/>
                  </a:cubicBezTo>
                  <a:cubicBezTo>
                    <a:pt x="48" y="0"/>
                    <a:pt x="48" y="0"/>
                    <a:pt x="48" y="0"/>
                  </a:cubicBezTo>
                  <a:cubicBezTo>
                    <a:pt x="28" y="0"/>
                    <a:pt x="28" y="0"/>
                    <a:pt x="28" y="0"/>
                  </a:cubicBezTo>
                  <a:cubicBezTo>
                    <a:pt x="0" y="110"/>
                    <a:pt x="0" y="110"/>
                    <a:pt x="0" y="110"/>
                  </a:cubicBezTo>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defTabSz="914292">
                <a:defRPr/>
              </a:pPr>
              <a:endParaRPr lang="en-GB" kern="0">
                <a:solidFill>
                  <a:srgbClr val="5C5C5C"/>
                </a:solidFill>
                <a:latin typeface="Arial" panose="020B0604020202020204" pitchFamily="34" charset="0"/>
                <a:cs typeface="Arial" panose="020B0604020202020204" pitchFamily="34" charset="0"/>
              </a:endParaRPr>
            </a:p>
          </p:txBody>
        </p:sp>
        <p:sp>
          <p:nvSpPr>
            <p:cNvPr id="544" name="Freeform 40"/>
            <p:cNvSpPr>
              <a:spLocks/>
            </p:cNvSpPr>
            <p:nvPr/>
          </p:nvSpPr>
          <p:spPr bwMode="auto">
            <a:xfrm>
              <a:off x="5665117" y="5355294"/>
              <a:ext cx="250451" cy="1502706"/>
            </a:xfrm>
            <a:custGeom>
              <a:avLst/>
              <a:gdLst>
                <a:gd name="T0" fmla="*/ 34 w 157"/>
                <a:gd name="T1" fmla="*/ 0 h 944"/>
                <a:gd name="T2" fmla="*/ 0 w 157"/>
                <a:gd name="T3" fmla="*/ 1 h 944"/>
                <a:gd name="T4" fmla="*/ 0 w 157"/>
                <a:gd name="T5" fmla="*/ 1 h 944"/>
                <a:gd name="T6" fmla="*/ 7 w 157"/>
                <a:gd name="T7" fmla="*/ 1 h 944"/>
                <a:gd name="T8" fmla="*/ 41 w 157"/>
                <a:gd name="T9" fmla="*/ 112 h 944"/>
                <a:gd name="T10" fmla="*/ 40 w 157"/>
                <a:gd name="T11" fmla="*/ 113 h 944"/>
                <a:gd name="T12" fmla="*/ 95 w 157"/>
                <a:gd name="T13" fmla="*/ 284 h 944"/>
                <a:gd name="T14" fmla="*/ 94 w 157"/>
                <a:gd name="T15" fmla="*/ 286 h 944"/>
                <a:gd name="T16" fmla="*/ 100 w 157"/>
                <a:gd name="T17" fmla="*/ 301 h 944"/>
                <a:gd name="T18" fmla="*/ 100 w 157"/>
                <a:gd name="T19" fmla="*/ 941 h 944"/>
                <a:gd name="T20" fmla="*/ 39 w 157"/>
                <a:gd name="T21" fmla="*/ 941 h 944"/>
                <a:gd name="T22" fmla="*/ 39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7" y="1"/>
                    <a:pt x="7" y="1"/>
                    <a:pt x="7" y="1"/>
                  </a:cubicBezTo>
                  <a:cubicBezTo>
                    <a:pt x="41" y="112"/>
                    <a:pt x="41" y="112"/>
                    <a:pt x="41" y="112"/>
                  </a:cubicBezTo>
                  <a:cubicBezTo>
                    <a:pt x="41" y="112"/>
                    <a:pt x="41" y="113"/>
                    <a:pt x="40" y="113"/>
                  </a:cubicBezTo>
                  <a:cubicBezTo>
                    <a:pt x="95" y="284"/>
                    <a:pt x="95" y="284"/>
                    <a:pt x="95" y="284"/>
                  </a:cubicBezTo>
                  <a:cubicBezTo>
                    <a:pt x="94" y="286"/>
                    <a:pt x="94" y="286"/>
                    <a:pt x="94" y="286"/>
                  </a:cubicBezTo>
                  <a:cubicBezTo>
                    <a:pt x="98" y="293"/>
                    <a:pt x="100" y="301"/>
                    <a:pt x="100" y="301"/>
                  </a:cubicBezTo>
                  <a:cubicBezTo>
                    <a:pt x="100" y="941"/>
                    <a:pt x="100" y="941"/>
                    <a:pt x="100" y="941"/>
                  </a:cubicBezTo>
                  <a:cubicBezTo>
                    <a:pt x="39" y="941"/>
                    <a:pt x="39" y="941"/>
                    <a:pt x="39" y="941"/>
                  </a:cubicBezTo>
                  <a:cubicBezTo>
                    <a:pt x="39" y="942"/>
                    <a:pt x="39" y="942"/>
                    <a:pt x="39"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92">
                <a:defRPr/>
              </a:pPr>
              <a:endParaRPr lang="en-GB" kern="0">
                <a:solidFill>
                  <a:srgbClr val="5C5C5C"/>
                </a:solidFill>
                <a:latin typeface="Arial" panose="020B0604020202020204" pitchFamily="34" charset="0"/>
                <a:cs typeface="Arial" panose="020B0604020202020204" pitchFamily="34" charset="0"/>
              </a:endParaRPr>
            </a:p>
          </p:txBody>
        </p:sp>
        <p:sp>
          <p:nvSpPr>
            <p:cNvPr id="545" name="Freeform 41"/>
            <p:cNvSpPr>
              <a:spLocks/>
            </p:cNvSpPr>
            <p:nvPr/>
          </p:nvSpPr>
          <p:spPr bwMode="auto">
            <a:xfrm>
              <a:off x="5665117" y="5535727"/>
              <a:ext cx="151482" cy="295559"/>
            </a:xfrm>
            <a:custGeom>
              <a:avLst/>
              <a:gdLst>
                <a:gd name="T0" fmla="*/ 40 w 95"/>
                <a:gd name="T1" fmla="*/ 0 h 186"/>
                <a:gd name="T2" fmla="*/ 6 w 95"/>
                <a:gd name="T3" fmla="*/ 2 h 186"/>
                <a:gd name="T4" fmla="*/ 0 w 95"/>
                <a:gd name="T5" fmla="*/ 2 h 186"/>
                <a:gd name="T6" fmla="*/ 0 w 95"/>
                <a:gd name="T7" fmla="*/ 159 h 186"/>
                <a:gd name="T8" fmla="*/ 37 w 95"/>
                <a:gd name="T9" fmla="*/ 186 h 186"/>
                <a:gd name="T10" fmla="*/ 68 w 95"/>
                <a:gd name="T11" fmla="*/ 156 h 186"/>
                <a:gd name="T12" fmla="*/ 68 w 95"/>
                <a:gd name="T13" fmla="*/ 156 h 186"/>
                <a:gd name="T14" fmla="*/ 94 w 95"/>
                <a:gd name="T15" fmla="*/ 173 h 186"/>
                <a:gd name="T16" fmla="*/ 95 w 95"/>
                <a:gd name="T17" fmla="*/ 171 h 186"/>
                <a:gd name="T18" fmla="*/ 40 w 95"/>
                <a:gd name="T19"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186">
                  <a:moveTo>
                    <a:pt x="40" y="0"/>
                  </a:moveTo>
                  <a:cubicBezTo>
                    <a:pt x="28" y="2"/>
                    <a:pt x="16" y="2"/>
                    <a:pt x="6" y="2"/>
                  </a:cubicBezTo>
                  <a:cubicBezTo>
                    <a:pt x="4" y="2"/>
                    <a:pt x="2" y="2"/>
                    <a:pt x="0" y="2"/>
                  </a:cubicBezTo>
                  <a:cubicBezTo>
                    <a:pt x="0" y="159"/>
                    <a:pt x="0" y="159"/>
                    <a:pt x="0" y="159"/>
                  </a:cubicBezTo>
                  <a:cubicBezTo>
                    <a:pt x="24" y="159"/>
                    <a:pt x="34" y="177"/>
                    <a:pt x="37" y="186"/>
                  </a:cubicBezTo>
                  <a:cubicBezTo>
                    <a:pt x="39" y="179"/>
                    <a:pt x="45" y="157"/>
                    <a:pt x="68" y="156"/>
                  </a:cubicBezTo>
                  <a:cubicBezTo>
                    <a:pt x="68" y="156"/>
                    <a:pt x="68" y="156"/>
                    <a:pt x="68" y="156"/>
                  </a:cubicBezTo>
                  <a:cubicBezTo>
                    <a:pt x="82" y="156"/>
                    <a:pt x="89" y="165"/>
                    <a:pt x="94" y="173"/>
                  </a:cubicBezTo>
                  <a:cubicBezTo>
                    <a:pt x="95" y="171"/>
                    <a:pt x="95" y="171"/>
                    <a:pt x="95" y="171"/>
                  </a:cubicBezTo>
                  <a:cubicBezTo>
                    <a:pt x="40" y="0"/>
                    <a:pt x="40" y="0"/>
                    <a:pt x="40"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92">
                <a:defRPr/>
              </a:pPr>
              <a:endParaRPr lang="en-GB" kern="0">
                <a:solidFill>
                  <a:srgbClr val="5C5C5C"/>
                </a:solidFill>
                <a:latin typeface="Arial" panose="020B0604020202020204" pitchFamily="34" charset="0"/>
                <a:cs typeface="Arial" panose="020B0604020202020204" pitchFamily="34" charset="0"/>
              </a:endParaRPr>
            </a:p>
          </p:txBody>
        </p:sp>
        <p:sp>
          <p:nvSpPr>
            <p:cNvPr id="546" name="Freeform 42"/>
            <p:cNvSpPr>
              <a:spLocks/>
            </p:cNvSpPr>
            <p:nvPr/>
          </p:nvSpPr>
          <p:spPr bwMode="auto">
            <a:xfrm>
              <a:off x="5679185" y="5788871"/>
              <a:ext cx="62613" cy="1066436"/>
            </a:xfrm>
            <a:custGeom>
              <a:avLst/>
              <a:gdLst>
                <a:gd name="T0" fmla="*/ 0 w 39"/>
                <a:gd name="T1" fmla="*/ 0 h 670"/>
                <a:gd name="T2" fmla="*/ 0 w 39"/>
                <a:gd name="T3" fmla="*/ 670 h 670"/>
                <a:gd name="T4" fmla="*/ 39 w 39"/>
                <a:gd name="T5" fmla="*/ 670 h 670"/>
                <a:gd name="T6" fmla="*/ 39 w 39"/>
                <a:gd name="T7" fmla="*/ 669 h 670"/>
                <a:gd name="T8" fmla="*/ 37 w 39"/>
                <a:gd name="T9" fmla="*/ 669 h 670"/>
                <a:gd name="T10" fmla="*/ 37 w 39"/>
                <a:gd name="T11" fmla="*/ 29 h 670"/>
                <a:gd name="T12" fmla="*/ 37 w 39"/>
                <a:gd name="T13" fmla="*/ 27 h 670"/>
                <a:gd name="T14" fmla="*/ 0 w 39"/>
                <a:gd name="T15" fmla="*/ 0 h 6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670">
                  <a:moveTo>
                    <a:pt x="0" y="0"/>
                  </a:moveTo>
                  <a:cubicBezTo>
                    <a:pt x="0" y="670"/>
                    <a:pt x="0" y="670"/>
                    <a:pt x="0" y="670"/>
                  </a:cubicBezTo>
                  <a:cubicBezTo>
                    <a:pt x="39" y="670"/>
                    <a:pt x="39" y="670"/>
                    <a:pt x="39" y="670"/>
                  </a:cubicBezTo>
                  <a:cubicBezTo>
                    <a:pt x="39" y="669"/>
                    <a:pt x="39" y="669"/>
                    <a:pt x="39" y="669"/>
                  </a:cubicBezTo>
                  <a:cubicBezTo>
                    <a:pt x="37" y="669"/>
                    <a:pt x="37" y="669"/>
                    <a:pt x="37" y="669"/>
                  </a:cubicBezTo>
                  <a:cubicBezTo>
                    <a:pt x="37" y="29"/>
                    <a:pt x="37" y="29"/>
                    <a:pt x="37" y="29"/>
                  </a:cubicBezTo>
                  <a:cubicBezTo>
                    <a:pt x="37" y="29"/>
                    <a:pt x="37" y="28"/>
                    <a:pt x="37" y="27"/>
                  </a:cubicBezTo>
                  <a:cubicBezTo>
                    <a:pt x="34" y="18"/>
                    <a:pt x="24" y="0"/>
                    <a:pt x="0"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defTabSz="914292">
                <a:defRPr/>
              </a:pPr>
              <a:endParaRPr lang="en-GB" kern="0">
                <a:solidFill>
                  <a:srgbClr val="5C5C5C"/>
                </a:solidFill>
                <a:latin typeface="Arial" panose="020B0604020202020204" pitchFamily="34" charset="0"/>
                <a:cs typeface="Arial" panose="020B0604020202020204" pitchFamily="34" charset="0"/>
              </a:endParaRPr>
            </a:p>
          </p:txBody>
        </p:sp>
        <p:sp>
          <p:nvSpPr>
            <p:cNvPr id="547" name="Freeform 43"/>
            <p:cNvSpPr>
              <a:spLocks/>
            </p:cNvSpPr>
            <p:nvPr/>
          </p:nvSpPr>
          <p:spPr bwMode="auto">
            <a:xfrm>
              <a:off x="5724363"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2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2" y="672"/>
                    <a:pt x="2" y="672"/>
                    <a:pt x="2"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defTabSz="914292">
                <a:defRPr/>
              </a:pPr>
              <a:endParaRPr lang="en-GB" kern="0">
                <a:solidFill>
                  <a:srgbClr val="5C5C5C"/>
                </a:solidFill>
                <a:latin typeface="Arial" panose="020B0604020202020204" pitchFamily="34" charset="0"/>
                <a:cs typeface="Arial" panose="020B0604020202020204" pitchFamily="34" charset="0"/>
              </a:endParaRPr>
            </a:p>
          </p:txBody>
        </p:sp>
        <p:sp>
          <p:nvSpPr>
            <p:cNvPr id="548" name="Freeform 44"/>
            <p:cNvSpPr>
              <a:spLocks/>
            </p:cNvSpPr>
            <p:nvPr/>
          </p:nvSpPr>
          <p:spPr bwMode="auto">
            <a:xfrm>
              <a:off x="5665117" y="5357314"/>
              <a:ext cx="65306" cy="181106"/>
            </a:xfrm>
            <a:custGeom>
              <a:avLst/>
              <a:gdLst>
                <a:gd name="T0" fmla="*/ 7 w 41"/>
                <a:gd name="T1" fmla="*/ 0 h 114"/>
                <a:gd name="T2" fmla="*/ 0 w 41"/>
                <a:gd name="T3" fmla="*/ 0 h 114"/>
                <a:gd name="T4" fmla="*/ 0 w 41"/>
                <a:gd name="T5" fmla="*/ 114 h 114"/>
                <a:gd name="T6" fmla="*/ 6 w 41"/>
                <a:gd name="T7" fmla="*/ 114 h 114"/>
                <a:gd name="T8" fmla="*/ 40 w 41"/>
                <a:gd name="T9" fmla="*/ 112 h 114"/>
                <a:gd name="T10" fmla="*/ 41 w 41"/>
                <a:gd name="T11" fmla="*/ 111 h 114"/>
                <a:gd name="T12" fmla="*/ 7 w 41"/>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41" h="114">
                  <a:moveTo>
                    <a:pt x="7" y="0"/>
                  </a:moveTo>
                  <a:cubicBezTo>
                    <a:pt x="0" y="0"/>
                    <a:pt x="0" y="0"/>
                    <a:pt x="0" y="0"/>
                  </a:cubicBezTo>
                  <a:cubicBezTo>
                    <a:pt x="0" y="114"/>
                    <a:pt x="0" y="114"/>
                    <a:pt x="0" y="114"/>
                  </a:cubicBezTo>
                  <a:cubicBezTo>
                    <a:pt x="2" y="114"/>
                    <a:pt x="4" y="114"/>
                    <a:pt x="6" y="114"/>
                  </a:cubicBezTo>
                  <a:cubicBezTo>
                    <a:pt x="16" y="114"/>
                    <a:pt x="28" y="114"/>
                    <a:pt x="40" y="112"/>
                  </a:cubicBezTo>
                  <a:cubicBezTo>
                    <a:pt x="41" y="112"/>
                    <a:pt x="41" y="111"/>
                    <a:pt x="41" y="111"/>
                  </a:cubicBezTo>
                  <a:cubicBezTo>
                    <a:pt x="7" y="0"/>
                    <a:pt x="7" y="0"/>
                    <a:pt x="7"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defTabSz="914292">
                <a:defRPr/>
              </a:pPr>
              <a:endParaRPr lang="en-GB" kern="0">
                <a:solidFill>
                  <a:srgbClr val="5C5C5C"/>
                </a:solidFill>
                <a:latin typeface="Arial" panose="020B0604020202020204" pitchFamily="34" charset="0"/>
                <a:cs typeface="Arial" panose="020B0604020202020204" pitchFamily="34" charset="0"/>
              </a:endParaRPr>
            </a:p>
          </p:txBody>
        </p:sp>
      </p:grpSp>
      <p:grpSp>
        <p:nvGrpSpPr>
          <p:cNvPr id="549" name="Group 7"/>
          <p:cNvGrpSpPr/>
          <p:nvPr/>
        </p:nvGrpSpPr>
        <p:grpSpPr>
          <a:xfrm rot="10800000">
            <a:off x="9057513" y="-254624"/>
            <a:ext cx="407426" cy="2013200"/>
            <a:chOff x="6959786" y="5355294"/>
            <a:chExt cx="407320" cy="1502706"/>
          </a:xfrm>
        </p:grpSpPr>
        <p:sp>
          <p:nvSpPr>
            <p:cNvPr id="550" name="Freeform 17"/>
            <p:cNvSpPr>
              <a:spLocks/>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92">
                <a:defRPr/>
              </a:pPr>
              <a:endParaRPr lang="en-GB" kern="0">
                <a:solidFill>
                  <a:srgbClr val="5C5C5C"/>
                </a:solidFill>
                <a:latin typeface="Arial" panose="020B0604020202020204" pitchFamily="34" charset="0"/>
                <a:cs typeface="Arial" panose="020B0604020202020204" pitchFamily="34" charset="0"/>
              </a:endParaRPr>
            </a:p>
          </p:txBody>
        </p:sp>
        <p:sp>
          <p:nvSpPr>
            <p:cNvPr id="551" name="Freeform 18"/>
            <p:cNvSpPr>
              <a:spLocks/>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92">
                <a:defRPr/>
              </a:pPr>
              <a:endParaRPr lang="en-GB" kern="0">
                <a:solidFill>
                  <a:srgbClr val="5C5C5C"/>
                </a:solidFill>
                <a:latin typeface="Arial" panose="020B0604020202020204" pitchFamily="34" charset="0"/>
                <a:cs typeface="Arial" panose="020B0604020202020204" pitchFamily="34" charset="0"/>
              </a:endParaRPr>
            </a:p>
          </p:txBody>
        </p:sp>
        <p:sp>
          <p:nvSpPr>
            <p:cNvPr id="552" name="Freeform 19"/>
            <p:cNvSpPr>
              <a:spLocks/>
            </p:cNvSpPr>
            <p:nvPr/>
          </p:nvSpPr>
          <p:spPr bwMode="auto">
            <a:xfrm>
              <a:off x="7058755" y="5786851"/>
              <a:ext cx="123879" cy="1068456"/>
            </a:xfrm>
            <a:custGeom>
              <a:avLst/>
              <a:gdLst>
                <a:gd name="T0" fmla="*/ 78 w 78"/>
                <a:gd name="T1" fmla="*/ 671 h 671"/>
                <a:gd name="T2" fmla="*/ 0 w 78"/>
                <a:gd name="T3" fmla="*/ 671 h 671"/>
                <a:gd name="T4" fmla="*/ 0 w 78"/>
                <a:gd name="T5" fmla="*/ 32 h 671"/>
                <a:gd name="T6" fmla="*/ 38 w 78"/>
                <a:gd name="T7" fmla="*/ 1 h 671"/>
                <a:gd name="T8" fmla="*/ 78 w 78"/>
                <a:gd name="T9" fmla="*/ 32 h 671"/>
                <a:gd name="T10" fmla="*/ 78 w 78"/>
                <a:gd name="T11" fmla="*/ 671 h 671"/>
              </a:gdLst>
              <a:ahLst/>
              <a:cxnLst>
                <a:cxn ang="0">
                  <a:pos x="T0" y="T1"/>
                </a:cxn>
                <a:cxn ang="0">
                  <a:pos x="T2" y="T3"/>
                </a:cxn>
                <a:cxn ang="0">
                  <a:pos x="T4" y="T5"/>
                </a:cxn>
                <a:cxn ang="0">
                  <a:pos x="T6" y="T7"/>
                </a:cxn>
                <a:cxn ang="0">
                  <a:pos x="T8" y="T9"/>
                </a:cxn>
                <a:cxn ang="0">
                  <a:pos x="T10" y="T11"/>
                </a:cxn>
              </a:cxnLst>
              <a:rect l="0" t="0" r="r" b="b"/>
              <a:pathLst>
                <a:path w="78" h="671">
                  <a:moveTo>
                    <a:pt x="78" y="671"/>
                  </a:moveTo>
                  <a:cubicBezTo>
                    <a:pt x="0" y="671"/>
                    <a:pt x="0" y="671"/>
                    <a:pt x="0" y="671"/>
                  </a:cubicBezTo>
                  <a:cubicBezTo>
                    <a:pt x="0" y="32"/>
                    <a:pt x="0" y="32"/>
                    <a:pt x="0" y="32"/>
                  </a:cubicBezTo>
                  <a:cubicBezTo>
                    <a:pt x="0" y="32"/>
                    <a:pt x="4" y="1"/>
                    <a:pt x="38" y="1"/>
                  </a:cubicBezTo>
                  <a:cubicBezTo>
                    <a:pt x="72" y="0"/>
                    <a:pt x="78" y="32"/>
                    <a:pt x="78" y="32"/>
                  </a:cubicBezTo>
                  <a:cubicBezTo>
                    <a:pt x="78" y="671"/>
                    <a:pt x="78" y="671"/>
                    <a:pt x="78" y="671"/>
                  </a:cubicBezTo>
                </a:path>
              </a:pathLst>
            </a:custGeom>
            <a:solidFill>
              <a:srgbClr val="44546A">
                <a:lumMod val="60000"/>
                <a:lumOff val="40000"/>
              </a:srgbClr>
            </a:solidFill>
            <a:ln>
              <a:noFill/>
            </a:ln>
          </p:spPr>
          <p:txBody>
            <a:bodyPr vert="horz" wrap="square" lIns="91440" tIns="45720" rIns="91440" bIns="45720" numCol="1" anchor="t" anchorCtr="0" compatLnSpc="1">
              <a:prstTxWarp prst="textNoShape">
                <a:avLst/>
              </a:prstTxWarp>
            </a:bodyPr>
            <a:lstStyle/>
            <a:p>
              <a:pPr defTabSz="914292">
                <a:defRPr/>
              </a:pPr>
              <a:endParaRPr lang="en-GB" kern="0">
                <a:solidFill>
                  <a:srgbClr val="5C5C5C"/>
                </a:solidFill>
                <a:latin typeface="Arial" panose="020B0604020202020204" pitchFamily="34" charset="0"/>
                <a:cs typeface="Arial" panose="020B0604020202020204" pitchFamily="34" charset="0"/>
              </a:endParaRPr>
            </a:p>
          </p:txBody>
        </p:sp>
        <p:sp>
          <p:nvSpPr>
            <p:cNvPr id="553" name="Freeform 20"/>
            <p:cNvSpPr>
              <a:spLocks/>
            </p:cNvSpPr>
            <p:nvPr/>
          </p:nvSpPr>
          <p:spPr bwMode="auto">
            <a:xfrm>
              <a:off x="7181287"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F778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92">
                <a:defRPr/>
              </a:pPr>
              <a:endParaRPr lang="en-GB" kern="0">
                <a:solidFill>
                  <a:srgbClr val="5C5C5C"/>
                </a:solidFill>
                <a:latin typeface="Arial" panose="020B0604020202020204" pitchFamily="34" charset="0"/>
                <a:cs typeface="Arial" panose="020B0604020202020204" pitchFamily="34" charset="0"/>
              </a:endParaRPr>
            </a:p>
          </p:txBody>
        </p:sp>
        <p:sp>
          <p:nvSpPr>
            <p:cNvPr id="554" name="Freeform 21"/>
            <p:cNvSpPr>
              <a:spLocks/>
            </p:cNvSpPr>
            <p:nvPr/>
          </p:nvSpPr>
          <p:spPr bwMode="auto">
            <a:xfrm>
              <a:off x="6959786"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44546A">
                <a:lumMod val="60000"/>
                <a:lumOff val="40000"/>
              </a:srgbClr>
            </a:solidFill>
            <a:ln>
              <a:noFill/>
            </a:ln>
          </p:spPr>
          <p:txBody>
            <a:bodyPr vert="horz" wrap="square" lIns="91440" tIns="45720" rIns="91440" bIns="45720" numCol="1" anchor="t" anchorCtr="0" compatLnSpc="1">
              <a:prstTxWarp prst="textNoShape">
                <a:avLst/>
              </a:prstTxWarp>
            </a:bodyPr>
            <a:lstStyle/>
            <a:p>
              <a:pPr defTabSz="914292">
                <a:defRPr/>
              </a:pPr>
              <a:endParaRPr lang="en-GB" kern="0">
                <a:solidFill>
                  <a:srgbClr val="5C5C5C"/>
                </a:solidFill>
                <a:latin typeface="Arial" panose="020B0604020202020204" pitchFamily="34" charset="0"/>
                <a:cs typeface="Arial" panose="020B0604020202020204" pitchFamily="34" charset="0"/>
              </a:endParaRPr>
            </a:p>
          </p:txBody>
        </p:sp>
        <p:sp>
          <p:nvSpPr>
            <p:cNvPr id="555" name="Freeform 22"/>
            <p:cNvSpPr>
              <a:spLocks/>
            </p:cNvSpPr>
            <p:nvPr/>
          </p:nvSpPr>
          <p:spPr bwMode="auto">
            <a:xfrm>
              <a:off x="7056735" y="5357314"/>
              <a:ext cx="130611" cy="191204"/>
            </a:xfrm>
            <a:custGeom>
              <a:avLst/>
              <a:gdLst>
                <a:gd name="T0" fmla="*/ 0 w 82"/>
                <a:gd name="T1" fmla="*/ 110 h 120"/>
                <a:gd name="T2" fmla="*/ 82 w 82"/>
                <a:gd name="T3" fmla="*/ 112 h 120"/>
                <a:gd name="T4" fmla="*/ 48 w 82"/>
                <a:gd name="T5" fmla="*/ 0 h 120"/>
                <a:gd name="T6" fmla="*/ 28 w 82"/>
                <a:gd name="T7" fmla="*/ 0 h 120"/>
                <a:gd name="T8" fmla="*/ 0 w 82"/>
                <a:gd name="T9" fmla="*/ 110 h 120"/>
              </a:gdLst>
              <a:ahLst/>
              <a:cxnLst>
                <a:cxn ang="0">
                  <a:pos x="T0" y="T1"/>
                </a:cxn>
                <a:cxn ang="0">
                  <a:pos x="T2" y="T3"/>
                </a:cxn>
                <a:cxn ang="0">
                  <a:pos x="T4" y="T5"/>
                </a:cxn>
                <a:cxn ang="0">
                  <a:pos x="T6" y="T7"/>
                </a:cxn>
                <a:cxn ang="0">
                  <a:pos x="T8" y="T9"/>
                </a:cxn>
              </a:cxnLst>
              <a:rect l="0" t="0" r="r" b="b"/>
              <a:pathLst>
                <a:path w="82" h="120">
                  <a:moveTo>
                    <a:pt x="0" y="110"/>
                  </a:moveTo>
                  <a:cubicBezTo>
                    <a:pt x="0" y="110"/>
                    <a:pt x="39" y="120"/>
                    <a:pt x="82" y="112"/>
                  </a:cubicBezTo>
                  <a:cubicBezTo>
                    <a:pt x="48" y="0"/>
                    <a:pt x="48" y="0"/>
                    <a:pt x="48" y="0"/>
                  </a:cubicBezTo>
                  <a:cubicBezTo>
                    <a:pt x="28" y="0"/>
                    <a:pt x="28" y="0"/>
                    <a:pt x="28" y="0"/>
                  </a:cubicBezTo>
                  <a:cubicBezTo>
                    <a:pt x="0" y="110"/>
                    <a:pt x="0" y="110"/>
                    <a:pt x="0" y="110"/>
                  </a:cubicBezTo>
                </a:path>
              </a:pathLst>
            </a:custGeom>
            <a:solidFill>
              <a:srgbClr val="44546A">
                <a:lumMod val="60000"/>
                <a:lumOff val="40000"/>
              </a:srgbClr>
            </a:solidFill>
            <a:ln>
              <a:noFill/>
            </a:ln>
          </p:spPr>
          <p:txBody>
            <a:bodyPr vert="horz" wrap="square" lIns="91440" tIns="45720" rIns="91440" bIns="45720" numCol="1" anchor="t" anchorCtr="0" compatLnSpc="1">
              <a:prstTxWarp prst="textNoShape">
                <a:avLst/>
              </a:prstTxWarp>
            </a:bodyPr>
            <a:lstStyle/>
            <a:p>
              <a:pPr defTabSz="914292">
                <a:defRPr/>
              </a:pPr>
              <a:endParaRPr lang="en-GB" kern="0">
                <a:solidFill>
                  <a:srgbClr val="5C5C5C"/>
                </a:solidFill>
                <a:latin typeface="Arial" panose="020B0604020202020204" pitchFamily="34" charset="0"/>
                <a:cs typeface="Arial" panose="020B0604020202020204" pitchFamily="34" charset="0"/>
              </a:endParaRPr>
            </a:p>
          </p:txBody>
        </p:sp>
        <p:sp>
          <p:nvSpPr>
            <p:cNvPr id="556" name="Freeform 45"/>
            <p:cNvSpPr>
              <a:spLocks/>
            </p:cNvSpPr>
            <p:nvPr/>
          </p:nvSpPr>
          <p:spPr bwMode="auto">
            <a:xfrm>
              <a:off x="7117328" y="5355294"/>
              <a:ext cx="249778" cy="1502706"/>
            </a:xfrm>
            <a:custGeom>
              <a:avLst/>
              <a:gdLst>
                <a:gd name="T0" fmla="*/ 34 w 157"/>
                <a:gd name="T1" fmla="*/ 0 h 944"/>
                <a:gd name="T2" fmla="*/ 0 w 157"/>
                <a:gd name="T3" fmla="*/ 1 h 944"/>
                <a:gd name="T4" fmla="*/ 0 w 157"/>
                <a:gd name="T5" fmla="*/ 1 h 944"/>
                <a:gd name="T6" fmla="*/ 10 w 157"/>
                <a:gd name="T7" fmla="*/ 1 h 944"/>
                <a:gd name="T8" fmla="*/ 44 w 157"/>
                <a:gd name="T9" fmla="*/ 113 h 944"/>
                <a:gd name="T10" fmla="*/ 44 w 157"/>
                <a:gd name="T11" fmla="*/ 113 h 944"/>
                <a:gd name="T12" fmla="*/ 98 w 157"/>
                <a:gd name="T13" fmla="*/ 284 h 944"/>
                <a:gd name="T14" fmla="*/ 97 w 157"/>
                <a:gd name="T15" fmla="*/ 286 h 944"/>
                <a:gd name="T16" fmla="*/ 103 w 157"/>
                <a:gd name="T17" fmla="*/ 301 h 944"/>
                <a:gd name="T18" fmla="*/ 103 w 157"/>
                <a:gd name="T19" fmla="*/ 941 h 944"/>
                <a:gd name="T20" fmla="*/ 41 w 157"/>
                <a:gd name="T21" fmla="*/ 941 h 944"/>
                <a:gd name="T22" fmla="*/ 41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10" y="1"/>
                    <a:pt x="10" y="1"/>
                    <a:pt x="10" y="1"/>
                  </a:cubicBezTo>
                  <a:cubicBezTo>
                    <a:pt x="44" y="113"/>
                    <a:pt x="44" y="113"/>
                    <a:pt x="44" y="113"/>
                  </a:cubicBezTo>
                  <a:cubicBezTo>
                    <a:pt x="44" y="113"/>
                    <a:pt x="44" y="113"/>
                    <a:pt x="44" y="113"/>
                  </a:cubicBezTo>
                  <a:cubicBezTo>
                    <a:pt x="98" y="284"/>
                    <a:pt x="98" y="284"/>
                    <a:pt x="98" y="284"/>
                  </a:cubicBezTo>
                  <a:cubicBezTo>
                    <a:pt x="97" y="286"/>
                    <a:pt x="97" y="286"/>
                    <a:pt x="97" y="286"/>
                  </a:cubicBezTo>
                  <a:cubicBezTo>
                    <a:pt x="101" y="293"/>
                    <a:pt x="103" y="301"/>
                    <a:pt x="103" y="301"/>
                  </a:cubicBezTo>
                  <a:cubicBezTo>
                    <a:pt x="103" y="941"/>
                    <a:pt x="103" y="941"/>
                    <a:pt x="103" y="941"/>
                  </a:cubicBezTo>
                  <a:cubicBezTo>
                    <a:pt x="41" y="941"/>
                    <a:pt x="41" y="941"/>
                    <a:pt x="41" y="941"/>
                  </a:cubicBezTo>
                  <a:cubicBezTo>
                    <a:pt x="41" y="942"/>
                    <a:pt x="41" y="942"/>
                    <a:pt x="41"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92">
                <a:defRPr/>
              </a:pPr>
              <a:endParaRPr lang="en-GB" kern="0">
                <a:solidFill>
                  <a:srgbClr val="5C5C5C"/>
                </a:solidFill>
                <a:latin typeface="Arial" panose="020B0604020202020204" pitchFamily="34" charset="0"/>
                <a:cs typeface="Arial" panose="020B0604020202020204" pitchFamily="34" charset="0"/>
              </a:endParaRPr>
            </a:p>
          </p:txBody>
        </p:sp>
        <p:sp>
          <p:nvSpPr>
            <p:cNvPr id="557" name="Freeform 46"/>
            <p:cNvSpPr>
              <a:spLocks/>
            </p:cNvSpPr>
            <p:nvPr/>
          </p:nvSpPr>
          <p:spPr bwMode="auto">
            <a:xfrm>
              <a:off x="7117328" y="5535727"/>
              <a:ext cx="156195" cy="295559"/>
            </a:xfrm>
            <a:custGeom>
              <a:avLst/>
              <a:gdLst>
                <a:gd name="T0" fmla="*/ 44 w 98"/>
                <a:gd name="T1" fmla="*/ 0 h 186"/>
                <a:gd name="T2" fmla="*/ 9 w 98"/>
                <a:gd name="T3" fmla="*/ 3 h 186"/>
                <a:gd name="T4" fmla="*/ 0 w 98"/>
                <a:gd name="T5" fmla="*/ 3 h 186"/>
                <a:gd name="T6" fmla="*/ 0 w 98"/>
                <a:gd name="T7" fmla="*/ 159 h 186"/>
                <a:gd name="T8" fmla="*/ 1 w 98"/>
                <a:gd name="T9" fmla="*/ 159 h 186"/>
                <a:gd name="T10" fmla="*/ 2 w 98"/>
                <a:gd name="T11" fmla="*/ 159 h 186"/>
                <a:gd name="T12" fmla="*/ 40 w 98"/>
                <a:gd name="T13" fmla="*/ 186 h 186"/>
                <a:gd name="T14" fmla="*/ 71 w 98"/>
                <a:gd name="T15" fmla="*/ 156 h 186"/>
                <a:gd name="T16" fmla="*/ 71 w 98"/>
                <a:gd name="T17" fmla="*/ 156 h 186"/>
                <a:gd name="T18" fmla="*/ 97 w 98"/>
                <a:gd name="T19" fmla="*/ 173 h 186"/>
                <a:gd name="T20" fmla="*/ 98 w 98"/>
                <a:gd name="T21" fmla="*/ 171 h 186"/>
                <a:gd name="T22" fmla="*/ 44 w 98"/>
                <a:gd name="T2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 h="186">
                  <a:moveTo>
                    <a:pt x="44" y="0"/>
                  </a:moveTo>
                  <a:cubicBezTo>
                    <a:pt x="31" y="2"/>
                    <a:pt x="20" y="3"/>
                    <a:pt x="9" y="3"/>
                  </a:cubicBezTo>
                  <a:cubicBezTo>
                    <a:pt x="6" y="3"/>
                    <a:pt x="3" y="3"/>
                    <a:pt x="0" y="3"/>
                  </a:cubicBezTo>
                  <a:cubicBezTo>
                    <a:pt x="0" y="159"/>
                    <a:pt x="0" y="159"/>
                    <a:pt x="0" y="159"/>
                  </a:cubicBezTo>
                  <a:cubicBezTo>
                    <a:pt x="0" y="159"/>
                    <a:pt x="1" y="159"/>
                    <a:pt x="1" y="159"/>
                  </a:cubicBezTo>
                  <a:cubicBezTo>
                    <a:pt x="2" y="159"/>
                    <a:pt x="2" y="159"/>
                    <a:pt x="2" y="159"/>
                  </a:cubicBezTo>
                  <a:cubicBezTo>
                    <a:pt x="27" y="159"/>
                    <a:pt x="37" y="177"/>
                    <a:pt x="40" y="186"/>
                  </a:cubicBezTo>
                  <a:cubicBezTo>
                    <a:pt x="42" y="179"/>
                    <a:pt x="48" y="157"/>
                    <a:pt x="71" y="156"/>
                  </a:cubicBezTo>
                  <a:cubicBezTo>
                    <a:pt x="71" y="156"/>
                    <a:pt x="71" y="156"/>
                    <a:pt x="71" y="156"/>
                  </a:cubicBezTo>
                  <a:cubicBezTo>
                    <a:pt x="85" y="156"/>
                    <a:pt x="92" y="165"/>
                    <a:pt x="97" y="173"/>
                  </a:cubicBezTo>
                  <a:cubicBezTo>
                    <a:pt x="98" y="171"/>
                    <a:pt x="98" y="171"/>
                    <a:pt x="98" y="171"/>
                  </a:cubicBezTo>
                  <a:cubicBezTo>
                    <a:pt x="44" y="0"/>
                    <a:pt x="44" y="0"/>
                    <a:pt x="44"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92">
                <a:defRPr/>
              </a:pPr>
              <a:endParaRPr lang="en-GB" kern="0">
                <a:solidFill>
                  <a:srgbClr val="5C5C5C"/>
                </a:solidFill>
                <a:latin typeface="Arial" panose="020B0604020202020204" pitchFamily="34" charset="0"/>
                <a:cs typeface="Arial" panose="020B0604020202020204" pitchFamily="34" charset="0"/>
              </a:endParaRPr>
            </a:p>
          </p:txBody>
        </p:sp>
        <p:sp>
          <p:nvSpPr>
            <p:cNvPr id="558" name="Freeform 47"/>
            <p:cNvSpPr>
              <a:spLocks/>
            </p:cNvSpPr>
            <p:nvPr/>
          </p:nvSpPr>
          <p:spPr bwMode="auto">
            <a:xfrm>
              <a:off x="7117328" y="5788871"/>
              <a:ext cx="65306" cy="1066436"/>
            </a:xfrm>
            <a:custGeom>
              <a:avLst/>
              <a:gdLst>
                <a:gd name="T0" fmla="*/ 2 w 41"/>
                <a:gd name="T1" fmla="*/ 0 h 670"/>
                <a:gd name="T2" fmla="*/ 1 w 41"/>
                <a:gd name="T3" fmla="*/ 0 h 670"/>
                <a:gd name="T4" fmla="*/ 0 w 41"/>
                <a:gd name="T5" fmla="*/ 0 h 670"/>
                <a:gd name="T6" fmla="*/ 0 w 41"/>
                <a:gd name="T7" fmla="*/ 670 h 670"/>
                <a:gd name="T8" fmla="*/ 41 w 41"/>
                <a:gd name="T9" fmla="*/ 670 h 670"/>
                <a:gd name="T10" fmla="*/ 41 w 41"/>
                <a:gd name="T11" fmla="*/ 669 h 670"/>
                <a:gd name="T12" fmla="*/ 40 w 41"/>
                <a:gd name="T13" fmla="*/ 669 h 670"/>
                <a:gd name="T14" fmla="*/ 40 w 41"/>
                <a:gd name="T15" fmla="*/ 29 h 670"/>
                <a:gd name="T16" fmla="*/ 40 w 41"/>
                <a:gd name="T17" fmla="*/ 27 h 670"/>
                <a:gd name="T18" fmla="*/ 2 w 41"/>
                <a:gd name="T19" fmla="*/ 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670">
                  <a:moveTo>
                    <a:pt x="2" y="0"/>
                  </a:moveTo>
                  <a:cubicBezTo>
                    <a:pt x="2" y="0"/>
                    <a:pt x="2" y="0"/>
                    <a:pt x="1" y="0"/>
                  </a:cubicBezTo>
                  <a:cubicBezTo>
                    <a:pt x="1" y="0"/>
                    <a:pt x="0" y="0"/>
                    <a:pt x="0" y="0"/>
                  </a:cubicBezTo>
                  <a:cubicBezTo>
                    <a:pt x="0" y="670"/>
                    <a:pt x="0" y="670"/>
                    <a:pt x="0" y="670"/>
                  </a:cubicBezTo>
                  <a:cubicBezTo>
                    <a:pt x="41" y="670"/>
                    <a:pt x="41" y="670"/>
                    <a:pt x="41" y="670"/>
                  </a:cubicBezTo>
                  <a:cubicBezTo>
                    <a:pt x="41" y="669"/>
                    <a:pt x="41" y="669"/>
                    <a:pt x="41" y="669"/>
                  </a:cubicBezTo>
                  <a:cubicBezTo>
                    <a:pt x="40" y="669"/>
                    <a:pt x="40" y="669"/>
                    <a:pt x="40" y="669"/>
                  </a:cubicBezTo>
                  <a:cubicBezTo>
                    <a:pt x="40" y="29"/>
                    <a:pt x="40" y="29"/>
                    <a:pt x="40" y="29"/>
                  </a:cubicBezTo>
                  <a:cubicBezTo>
                    <a:pt x="40" y="29"/>
                    <a:pt x="40" y="28"/>
                    <a:pt x="40" y="27"/>
                  </a:cubicBezTo>
                  <a:cubicBezTo>
                    <a:pt x="37" y="18"/>
                    <a:pt x="27" y="0"/>
                    <a:pt x="2" y="0"/>
                  </a:cubicBezTo>
                </a:path>
              </a:pathLst>
            </a:custGeom>
            <a:solidFill>
              <a:srgbClr val="44546A"/>
            </a:solidFill>
            <a:ln>
              <a:noFill/>
            </a:ln>
          </p:spPr>
          <p:txBody>
            <a:bodyPr vert="horz" wrap="square" lIns="91440" tIns="45720" rIns="91440" bIns="45720" numCol="1" anchor="t" anchorCtr="0" compatLnSpc="1">
              <a:prstTxWarp prst="textNoShape">
                <a:avLst/>
              </a:prstTxWarp>
            </a:bodyPr>
            <a:lstStyle/>
            <a:p>
              <a:pPr defTabSz="914292">
                <a:defRPr/>
              </a:pPr>
              <a:endParaRPr lang="en-GB" kern="0">
                <a:solidFill>
                  <a:srgbClr val="5C5C5C"/>
                </a:solidFill>
                <a:latin typeface="Arial" panose="020B0604020202020204" pitchFamily="34" charset="0"/>
                <a:cs typeface="Arial" panose="020B0604020202020204" pitchFamily="34" charset="0"/>
              </a:endParaRPr>
            </a:p>
          </p:txBody>
        </p:sp>
        <p:sp>
          <p:nvSpPr>
            <p:cNvPr id="559" name="Freeform 48"/>
            <p:cNvSpPr>
              <a:spLocks/>
            </p:cNvSpPr>
            <p:nvPr/>
          </p:nvSpPr>
          <p:spPr bwMode="auto">
            <a:xfrm>
              <a:off x="7181287"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1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1" y="672"/>
                    <a:pt x="1" y="672"/>
                    <a:pt x="1"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44546A"/>
            </a:solidFill>
            <a:ln>
              <a:noFill/>
            </a:ln>
          </p:spPr>
          <p:txBody>
            <a:bodyPr vert="horz" wrap="square" lIns="91440" tIns="45720" rIns="91440" bIns="45720" numCol="1" anchor="t" anchorCtr="0" compatLnSpc="1">
              <a:prstTxWarp prst="textNoShape">
                <a:avLst/>
              </a:prstTxWarp>
            </a:bodyPr>
            <a:lstStyle/>
            <a:p>
              <a:pPr defTabSz="914292">
                <a:defRPr/>
              </a:pPr>
              <a:endParaRPr lang="en-GB" kern="0">
                <a:solidFill>
                  <a:srgbClr val="5C5C5C"/>
                </a:solidFill>
                <a:latin typeface="Arial" panose="020B0604020202020204" pitchFamily="34" charset="0"/>
                <a:cs typeface="Arial" panose="020B0604020202020204" pitchFamily="34" charset="0"/>
              </a:endParaRPr>
            </a:p>
          </p:txBody>
        </p:sp>
        <p:sp>
          <p:nvSpPr>
            <p:cNvPr id="560" name="Freeform 49"/>
            <p:cNvSpPr>
              <a:spLocks/>
            </p:cNvSpPr>
            <p:nvPr/>
          </p:nvSpPr>
          <p:spPr bwMode="auto">
            <a:xfrm>
              <a:off x="7117328" y="5357314"/>
              <a:ext cx="70019" cy="183125"/>
            </a:xfrm>
            <a:custGeom>
              <a:avLst/>
              <a:gdLst>
                <a:gd name="T0" fmla="*/ 10 w 44"/>
                <a:gd name="T1" fmla="*/ 0 h 115"/>
                <a:gd name="T2" fmla="*/ 0 w 44"/>
                <a:gd name="T3" fmla="*/ 0 h 115"/>
                <a:gd name="T4" fmla="*/ 0 w 44"/>
                <a:gd name="T5" fmla="*/ 115 h 115"/>
                <a:gd name="T6" fmla="*/ 9 w 44"/>
                <a:gd name="T7" fmla="*/ 115 h 115"/>
                <a:gd name="T8" fmla="*/ 44 w 44"/>
                <a:gd name="T9" fmla="*/ 112 h 115"/>
                <a:gd name="T10" fmla="*/ 44 w 44"/>
                <a:gd name="T11" fmla="*/ 112 h 115"/>
                <a:gd name="T12" fmla="*/ 10 w 44"/>
                <a:gd name="T13" fmla="*/ 0 h 115"/>
              </a:gdLst>
              <a:ahLst/>
              <a:cxnLst>
                <a:cxn ang="0">
                  <a:pos x="T0" y="T1"/>
                </a:cxn>
                <a:cxn ang="0">
                  <a:pos x="T2" y="T3"/>
                </a:cxn>
                <a:cxn ang="0">
                  <a:pos x="T4" y="T5"/>
                </a:cxn>
                <a:cxn ang="0">
                  <a:pos x="T6" y="T7"/>
                </a:cxn>
                <a:cxn ang="0">
                  <a:pos x="T8" y="T9"/>
                </a:cxn>
                <a:cxn ang="0">
                  <a:pos x="T10" y="T11"/>
                </a:cxn>
                <a:cxn ang="0">
                  <a:pos x="T12" y="T13"/>
                </a:cxn>
              </a:cxnLst>
              <a:rect l="0" t="0" r="r" b="b"/>
              <a:pathLst>
                <a:path w="44" h="115">
                  <a:moveTo>
                    <a:pt x="10" y="0"/>
                  </a:moveTo>
                  <a:cubicBezTo>
                    <a:pt x="0" y="0"/>
                    <a:pt x="0" y="0"/>
                    <a:pt x="0" y="0"/>
                  </a:cubicBezTo>
                  <a:cubicBezTo>
                    <a:pt x="0" y="115"/>
                    <a:pt x="0" y="115"/>
                    <a:pt x="0" y="115"/>
                  </a:cubicBezTo>
                  <a:cubicBezTo>
                    <a:pt x="3" y="115"/>
                    <a:pt x="6" y="115"/>
                    <a:pt x="9" y="115"/>
                  </a:cubicBezTo>
                  <a:cubicBezTo>
                    <a:pt x="20" y="115"/>
                    <a:pt x="31" y="114"/>
                    <a:pt x="44" y="112"/>
                  </a:cubicBezTo>
                  <a:cubicBezTo>
                    <a:pt x="44" y="112"/>
                    <a:pt x="44" y="112"/>
                    <a:pt x="44" y="112"/>
                  </a:cubicBezTo>
                  <a:cubicBezTo>
                    <a:pt x="10" y="0"/>
                    <a:pt x="10" y="0"/>
                    <a:pt x="10" y="0"/>
                  </a:cubicBezTo>
                </a:path>
              </a:pathLst>
            </a:custGeom>
            <a:solidFill>
              <a:srgbClr val="44546A"/>
            </a:solidFill>
            <a:ln>
              <a:noFill/>
            </a:ln>
          </p:spPr>
          <p:txBody>
            <a:bodyPr vert="horz" wrap="square" lIns="91440" tIns="45720" rIns="91440" bIns="45720" numCol="1" anchor="t" anchorCtr="0" compatLnSpc="1">
              <a:prstTxWarp prst="textNoShape">
                <a:avLst/>
              </a:prstTxWarp>
            </a:bodyPr>
            <a:lstStyle/>
            <a:p>
              <a:pPr defTabSz="914292">
                <a:defRPr/>
              </a:pPr>
              <a:endParaRPr lang="en-GB" kern="0">
                <a:solidFill>
                  <a:srgbClr val="5C5C5C"/>
                </a:solidFill>
                <a:latin typeface="Arial" panose="020B0604020202020204" pitchFamily="34" charset="0"/>
                <a:cs typeface="Arial" panose="020B0604020202020204" pitchFamily="34" charset="0"/>
              </a:endParaRPr>
            </a:p>
          </p:txBody>
        </p:sp>
      </p:grpSp>
      <p:grpSp>
        <p:nvGrpSpPr>
          <p:cNvPr id="561" name="Group 5"/>
          <p:cNvGrpSpPr/>
          <p:nvPr/>
        </p:nvGrpSpPr>
        <p:grpSpPr>
          <a:xfrm rot="10800000">
            <a:off x="9608727" y="-251924"/>
            <a:ext cx="404057" cy="2106477"/>
            <a:chOff x="6007804" y="4266641"/>
            <a:chExt cx="403952" cy="2588666"/>
          </a:xfrm>
        </p:grpSpPr>
        <p:sp>
          <p:nvSpPr>
            <p:cNvPr id="562" name="Freeform 29"/>
            <p:cNvSpPr>
              <a:spLocks/>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92">
                <a:defRPr/>
              </a:pPr>
              <a:endParaRPr lang="en-GB" kern="0">
                <a:solidFill>
                  <a:srgbClr val="5C5C5C"/>
                </a:solidFill>
                <a:latin typeface="Arial" panose="020B0604020202020204" pitchFamily="34" charset="0"/>
                <a:cs typeface="Arial" panose="020B0604020202020204" pitchFamily="34" charset="0"/>
              </a:endParaRPr>
            </a:p>
          </p:txBody>
        </p:sp>
        <p:sp>
          <p:nvSpPr>
            <p:cNvPr id="563" name="Freeform 30"/>
            <p:cNvSpPr>
              <a:spLocks/>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92">
                <a:defRPr/>
              </a:pPr>
              <a:endParaRPr lang="en-GB" kern="0">
                <a:solidFill>
                  <a:srgbClr val="5C5C5C"/>
                </a:solidFill>
                <a:latin typeface="Arial" panose="020B0604020202020204" pitchFamily="34" charset="0"/>
                <a:cs typeface="Arial" panose="020B0604020202020204" pitchFamily="34" charset="0"/>
              </a:endParaRPr>
            </a:p>
          </p:txBody>
        </p:sp>
        <p:sp>
          <p:nvSpPr>
            <p:cNvPr id="564" name="Freeform 31"/>
            <p:cNvSpPr>
              <a:spLocks/>
            </p:cNvSpPr>
            <p:nvPr/>
          </p:nvSpPr>
          <p:spPr bwMode="auto">
            <a:xfrm>
              <a:off x="6104752" y="4694831"/>
              <a:ext cx="125899" cy="2160476"/>
            </a:xfrm>
            <a:custGeom>
              <a:avLst/>
              <a:gdLst>
                <a:gd name="T0" fmla="*/ 79 w 79"/>
                <a:gd name="T1" fmla="*/ 1357 h 1357"/>
                <a:gd name="T2" fmla="*/ 0 w 79"/>
                <a:gd name="T3" fmla="*/ 1357 h 1357"/>
                <a:gd name="T4" fmla="*/ 0 w 79"/>
                <a:gd name="T5" fmla="*/ 32 h 1357"/>
                <a:gd name="T6" fmla="*/ 39 w 79"/>
                <a:gd name="T7" fmla="*/ 1 h 1357"/>
                <a:gd name="T8" fmla="*/ 79 w 79"/>
                <a:gd name="T9" fmla="*/ 32 h 1357"/>
                <a:gd name="T10" fmla="*/ 79 w 79"/>
                <a:gd name="T11" fmla="*/ 1357 h 1357"/>
              </a:gdLst>
              <a:ahLst/>
              <a:cxnLst>
                <a:cxn ang="0">
                  <a:pos x="T0" y="T1"/>
                </a:cxn>
                <a:cxn ang="0">
                  <a:pos x="T2" y="T3"/>
                </a:cxn>
                <a:cxn ang="0">
                  <a:pos x="T4" y="T5"/>
                </a:cxn>
                <a:cxn ang="0">
                  <a:pos x="T6" y="T7"/>
                </a:cxn>
                <a:cxn ang="0">
                  <a:pos x="T8" y="T9"/>
                </a:cxn>
                <a:cxn ang="0">
                  <a:pos x="T10" y="T11"/>
                </a:cxn>
              </a:cxnLst>
              <a:rect l="0" t="0" r="r" b="b"/>
              <a:pathLst>
                <a:path w="79" h="1357">
                  <a:moveTo>
                    <a:pt x="79" y="1357"/>
                  </a:moveTo>
                  <a:cubicBezTo>
                    <a:pt x="0" y="1357"/>
                    <a:pt x="0" y="1357"/>
                    <a:pt x="0" y="1357"/>
                  </a:cubicBezTo>
                  <a:cubicBezTo>
                    <a:pt x="0" y="32"/>
                    <a:pt x="0" y="32"/>
                    <a:pt x="0" y="32"/>
                  </a:cubicBezTo>
                  <a:cubicBezTo>
                    <a:pt x="0" y="32"/>
                    <a:pt x="5" y="1"/>
                    <a:pt x="39" y="1"/>
                  </a:cubicBezTo>
                  <a:cubicBezTo>
                    <a:pt x="73" y="0"/>
                    <a:pt x="79" y="32"/>
                    <a:pt x="79" y="32"/>
                  </a:cubicBezTo>
                  <a:cubicBezTo>
                    <a:pt x="79" y="1357"/>
                    <a:pt x="79" y="1357"/>
                    <a:pt x="79" y="1357"/>
                  </a:cubicBezTo>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defTabSz="914292">
                <a:defRPr/>
              </a:pPr>
              <a:endParaRPr lang="en-GB" kern="0">
                <a:solidFill>
                  <a:srgbClr val="5C5C5C"/>
                </a:solidFill>
                <a:latin typeface="Arial" panose="020B0604020202020204" pitchFamily="34" charset="0"/>
                <a:cs typeface="Arial" panose="020B0604020202020204" pitchFamily="34" charset="0"/>
              </a:endParaRPr>
            </a:p>
          </p:txBody>
        </p:sp>
        <p:sp>
          <p:nvSpPr>
            <p:cNvPr id="565" name="Freeform 32"/>
            <p:cNvSpPr>
              <a:spLocks/>
            </p:cNvSpPr>
            <p:nvPr/>
          </p:nvSpPr>
          <p:spPr bwMode="auto">
            <a:xfrm>
              <a:off x="6228631" y="4692138"/>
              <a:ext cx="100315" cy="2161149"/>
            </a:xfrm>
            <a:custGeom>
              <a:avLst/>
              <a:gdLst>
                <a:gd name="T0" fmla="*/ 63 w 63"/>
                <a:gd name="T1" fmla="*/ 1358 h 1358"/>
                <a:gd name="T2" fmla="*/ 0 w 63"/>
                <a:gd name="T3" fmla="*/ 1358 h 1358"/>
                <a:gd name="T4" fmla="*/ 0 w 63"/>
                <a:gd name="T5" fmla="*/ 32 h 1358"/>
                <a:gd name="T6" fmla="*/ 30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0" y="0"/>
                  </a:cubicBezTo>
                  <a:cubicBezTo>
                    <a:pt x="57" y="0"/>
                    <a:pt x="63" y="32"/>
                    <a:pt x="63" y="32"/>
                  </a:cubicBezTo>
                  <a:cubicBezTo>
                    <a:pt x="63" y="1358"/>
                    <a:pt x="63" y="1358"/>
                    <a:pt x="63" y="1358"/>
                  </a:cubicBezTo>
                </a:path>
              </a:pathLst>
            </a:custGeom>
            <a:solidFill>
              <a:srgbClr val="FFB1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92">
                <a:defRPr/>
              </a:pPr>
              <a:endParaRPr lang="en-GB" kern="0">
                <a:solidFill>
                  <a:srgbClr val="5C5C5C"/>
                </a:solidFill>
                <a:latin typeface="Arial" panose="020B0604020202020204" pitchFamily="34" charset="0"/>
                <a:cs typeface="Arial" panose="020B0604020202020204" pitchFamily="34" charset="0"/>
              </a:endParaRPr>
            </a:p>
          </p:txBody>
        </p:sp>
        <p:sp>
          <p:nvSpPr>
            <p:cNvPr id="566" name="Freeform 33"/>
            <p:cNvSpPr>
              <a:spLocks/>
            </p:cNvSpPr>
            <p:nvPr/>
          </p:nvSpPr>
          <p:spPr bwMode="auto">
            <a:xfrm>
              <a:off x="6007804" y="4692138"/>
              <a:ext cx="100315" cy="2161149"/>
            </a:xfrm>
            <a:custGeom>
              <a:avLst/>
              <a:gdLst>
                <a:gd name="T0" fmla="*/ 63 w 63"/>
                <a:gd name="T1" fmla="*/ 1358 h 1358"/>
                <a:gd name="T2" fmla="*/ 0 w 63"/>
                <a:gd name="T3" fmla="*/ 1358 h 1358"/>
                <a:gd name="T4" fmla="*/ 0 w 63"/>
                <a:gd name="T5" fmla="*/ 32 h 1358"/>
                <a:gd name="T6" fmla="*/ 31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1" y="0"/>
                  </a:cubicBezTo>
                  <a:cubicBezTo>
                    <a:pt x="58" y="0"/>
                    <a:pt x="63" y="32"/>
                    <a:pt x="63" y="32"/>
                  </a:cubicBezTo>
                  <a:lnTo>
                    <a:pt x="63" y="1358"/>
                  </a:lnTo>
                  <a:close/>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defTabSz="914292">
                <a:defRPr/>
              </a:pPr>
              <a:endParaRPr lang="en-GB" kern="0">
                <a:solidFill>
                  <a:srgbClr val="5C5C5C"/>
                </a:solidFill>
                <a:latin typeface="Arial" panose="020B0604020202020204" pitchFamily="34" charset="0"/>
                <a:cs typeface="Arial" panose="020B0604020202020204" pitchFamily="34" charset="0"/>
              </a:endParaRPr>
            </a:p>
          </p:txBody>
        </p:sp>
        <p:sp>
          <p:nvSpPr>
            <p:cNvPr id="567" name="Freeform 34"/>
            <p:cNvSpPr>
              <a:spLocks/>
            </p:cNvSpPr>
            <p:nvPr/>
          </p:nvSpPr>
          <p:spPr bwMode="auto">
            <a:xfrm>
              <a:off x="6104752" y="4268661"/>
              <a:ext cx="129265" cy="185818"/>
            </a:xfrm>
            <a:custGeom>
              <a:avLst/>
              <a:gdLst>
                <a:gd name="T0" fmla="*/ 0 w 81"/>
                <a:gd name="T1" fmla="*/ 107 h 117"/>
                <a:gd name="T2" fmla="*/ 81 w 81"/>
                <a:gd name="T3" fmla="*/ 109 h 117"/>
                <a:gd name="T4" fmla="*/ 48 w 81"/>
                <a:gd name="T5" fmla="*/ 0 h 117"/>
                <a:gd name="T6" fmla="*/ 28 w 81"/>
                <a:gd name="T7" fmla="*/ 0 h 117"/>
                <a:gd name="T8" fmla="*/ 0 w 81"/>
                <a:gd name="T9" fmla="*/ 107 h 117"/>
              </a:gdLst>
              <a:ahLst/>
              <a:cxnLst>
                <a:cxn ang="0">
                  <a:pos x="T0" y="T1"/>
                </a:cxn>
                <a:cxn ang="0">
                  <a:pos x="T2" y="T3"/>
                </a:cxn>
                <a:cxn ang="0">
                  <a:pos x="T4" y="T5"/>
                </a:cxn>
                <a:cxn ang="0">
                  <a:pos x="T6" y="T7"/>
                </a:cxn>
                <a:cxn ang="0">
                  <a:pos x="T8" y="T9"/>
                </a:cxn>
              </a:cxnLst>
              <a:rect l="0" t="0" r="r" b="b"/>
              <a:pathLst>
                <a:path w="81" h="117">
                  <a:moveTo>
                    <a:pt x="0" y="107"/>
                  </a:moveTo>
                  <a:cubicBezTo>
                    <a:pt x="0" y="107"/>
                    <a:pt x="39" y="117"/>
                    <a:pt x="81" y="109"/>
                  </a:cubicBezTo>
                  <a:cubicBezTo>
                    <a:pt x="48" y="0"/>
                    <a:pt x="48" y="0"/>
                    <a:pt x="48" y="0"/>
                  </a:cubicBezTo>
                  <a:cubicBezTo>
                    <a:pt x="28" y="0"/>
                    <a:pt x="28" y="0"/>
                    <a:pt x="28" y="0"/>
                  </a:cubicBezTo>
                  <a:cubicBezTo>
                    <a:pt x="0" y="107"/>
                    <a:pt x="0" y="107"/>
                    <a:pt x="0" y="107"/>
                  </a:cubicBezTo>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defTabSz="914292">
                <a:defRPr/>
              </a:pPr>
              <a:endParaRPr lang="en-GB" kern="0">
                <a:solidFill>
                  <a:srgbClr val="5C5C5C"/>
                </a:solidFill>
                <a:latin typeface="Arial" panose="020B0604020202020204" pitchFamily="34" charset="0"/>
                <a:cs typeface="Arial" panose="020B0604020202020204" pitchFamily="34" charset="0"/>
              </a:endParaRPr>
            </a:p>
          </p:txBody>
        </p:sp>
        <p:sp>
          <p:nvSpPr>
            <p:cNvPr id="568" name="Freeform 50"/>
            <p:cNvSpPr>
              <a:spLocks/>
            </p:cNvSpPr>
            <p:nvPr/>
          </p:nvSpPr>
          <p:spPr bwMode="auto">
            <a:xfrm>
              <a:off x="6173424" y="4266641"/>
              <a:ext cx="238332" cy="2588666"/>
            </a:xfrm>
            <a:custGeom>
              <a:avLst/>
              <a:gdLst>
                <a:gd name="T0" fmla="*/ 27 w 150"/>
                <a:gd name="T1" fmla="*/ 0 h 1626"/>
                <a:gd name="T2" fmla="*/ 0 w 150"/>
                <a:gd name="T3" fmla="*/ 1 h 1626"/>
                <a:gd name="T4" fmla="*/ 5 w 150"/>
                <a:gd name="T5" fmla="*/ 1 h 1626"/>
                <a:gd name="T6" fmla="*/ 38 w 150"/>
                <a:gd name="T7" fmla="*/ 110 h 1626"/>
                <a:gd name="T8" fmla="*/ 92 w 150"/>
                <a:gd name="T9" fmla="*/ 282 h 1626"/>
                <a:gd name="T10" fmla="*/ 92 w 150"/>
                <a:gd name="T11" fmla="*/ 284 h 1626"/>
                <a:gd name="T12" fmla="*/ 98 w 150"/>
                <a:gd name="T13" fmla="*/ 299 h 1626"/>
                <a:gd name="T14" fmla="*/ 98 w 150"/>
                <a:gd name="T15" fmla="*/ 1625 h 1626"/>
                <a:gd name="T16" fmla="*/ 36 w 150"/>
                <a:gd name="T17" fmla="*/ 1625 h 1626"/>
                <a:gd name="T18" fmla="*/ 36 w 150"/>
                <a:gd name="T19" fmla="*/ 1626 h 1626"/>
                <a:gd name="T20" fmla="*/ 150 w 150"/>
                <a:gd name="T21" fmla="*/ 1626 h 1626"/>
                <a:gd name="T22" fmla="*/ 135 w 150"/>
                <a:gd name="T23" fmla="*/ 290 h 1626"/>
                <a:gd name="T24" fmla="*/ 27 w 150"/>
                <a:gd name="T25" fmla="*/ 0 h 1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1626">
                  <a:moveTo>
                    <a:pt x="27" y="0"/>
                  </a:moveTo>
                  <a:cubicBezTo>
                    <a:pt x="0" y="1"/>
                    <a:pt x="0" y="1"/>
                    <a:pt x="0" y="1"/>
                  </a:cubicBezTo>
                  <a:cubicBezTo>
                    <a:pt x="5" y="1"/>
                    <a:pt x="5" y="1"/>
                    <a:pt x="5" y="1"/>
                  </a:cubicBezTo>
                  <a:cubicBezTo>
                    <a:pt x="38" y="110"/>
                    <a:pt x="38" y="110"/>
                    <a:pt x="38" y="110"/>
                  </a:cubicBezTo>
                  <a:cubicBezTo>
                    <a:pt x="92" y="282"/>
                    <a:pt x="92" y="282"/>
                    <a:pt x="92" y="282"/>
                  </a:cubicBezTo>
                  <a:cubicBezTo>
                    <a:pt x="92" y="284"/>
                    <a:pt x="92" y="284"/>
                    <a:pt x="92" y="284"/>
                  </a:cubicBezTo>
                  <a:cubicBezTo>
                    <a:pt x="96" y="291"/>
                    <a:pt x="98" y="299"/>
                    <a:pt x="98" y="299"/>
                  </a:cubicBezTo>
                  <a:cubicBezTo>
                    <a:pt x="98" y="1625"/>
                    <a:pt x="98" y="1625"/>
                    <a:pt x="98" y="1625"/>
                  </a:cubicBezTo>
                  <a:cubicBezTo>
                    <a:pt x="36" y="1625"/>
                    <a:pt x="36" y="1625"/>
                    <a:pt x="36" y="1625"/>
                  </a:cubicBezTo>
                  <a:cubicBezTo>
                    <a:pt x="36" y="1626"/>
                    <a:pt x="36" y="1626"/>
                    <a:pt x="36" y="1626"/>
                  </a:cubicBezTo>
                  <a:cubicBezTo>
                    <a:pt x="150" y="1626"/>
                    <a:pt x="150" y="1626"/>
                    <a:pt x="150" y="1626"/>
                  </a:cubicBezTo>
                  <a:cubicBezTo>
                    <a:pt x="135" y="290"/>
                    <a:pt x="135" y="290"/>
                    <a:pt x="135" y="290"/>
                  </a:cubicBezTo>
                  <a:cubicBezTo>
                    <a:pt x="27" y="0"/>
                    <a:pt x="27" y="0"/>
                    <a:pt x="27"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92">
                <a:defRPr/>
              </a:pPr>
              <a:endParaRPr lang="en-GB" kern="0">
                <a:solidFill>
                  <a:srgbClr val="5C5C5C"/>
                </a:solidFill>
                <a:latin typeface="Arial" panose="020B0604020202020204" pitchFamily="34" charset="0"/>
                <a:cs typeface="Arial" panose="020B0604020202020204" pitchFamily="34" charset="0"/>
              </a:endParaRPr>
            </a:p>
          </p:txBody>
        </p:sp>
        <p:sp>
          <p:nvSpPr>
            <p:cNvPr id="569" name="Freeform 51"/>
            <p:cNvSpPr>
              <a:spLocks/>
            </p:cNvSpPr>
            <p:nvPr/>
          </p:nvSpPr>
          <p:spPr bwMode="auto">
            <a:xfrm>
              <a:off x="6161979" y="4441687"/>
              <a:ext cx="157542" cy="298252"/>
            </a:xfrm>
            <a:custGeom>
              <a:avLst/>
              <a:gdLst>
                <a:gd name="T0" fmla="*/ 45 w 99"/>
                <a:gd name="T1" fmla="*/ 0 h 187"/>
                <a:gd name="T2" fmla="*/ 45 w 99"/>
                <a:gd name="T3" fmla="*/ 0 h 187"/>
                <a:gd name="T4" fmla="*/ 11 w 99"/>
                <a:gd name="T5" fmla="*/ 3 h 187"/>
                <a:gd name="T6" fmla="*/ 0 w 99"/>
                <a:gd name="T7" fmla="*/ 3 h 187"/>
                <a:gd name="T8" fmla="*/ 0 w 99"/>
                <a:gd name="T9" fmla="*/ 160 h 187"/>
                <a:gd name="T10" fmla="*/ 3 w 99"/>
                <a:gd name="T11" fmla="*/ 160 h 187"/>
                <a:gd name="T12" fmla="*/ 4 w 99"/>
                <a:gd name="T13" fmla="*/ 160 h 187"/>
                <a:gd name="T14" fmla="*/ 42 w 99"/>
                <a:gd name="T15" fmla="*/ 187 h 187"/>
                <a:gd name="T16" fmla="*/ 72 w 99"/>
                <a:gd name="T17" fmla="*/ 157 h 187"/>
                <a:gd name="T18" fmla="*/ 73 w 99"/>
                <a:gd name="T19" fmla="*/ 157 h 187"/>
                <a:gd name="T20" fmla="*/ 99 w 99"/>
                <a:gd name="T21" fmla="*/ 174 h 187"/>
                <a:gd name="T22" fmla="*/ 99 w 99"/>
                <a:gd name="T23" fmla="*/ 172 h 187"/>
                <a:gd name="T24" fmla="*/ 45 w 99"/>
                <a:gd name="T25"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87">
                  <a:moveTo>
                    <a:pt x="45" y="0"/>
                  </a:moveTo>
                  <a:cubicBezTo>
                    <a:pt x="45" y="0"/>
                    <a:pt x="45" y="0"/>
                    <a:pt x="45" y="0"/>
                  </a:cubicBezTo>
                  <a:cubicBezTo>
                    <a:pt x="33" y="2"/>
                    <a:pt x="21" y="3"/>
                    <a:pt x="11" y="3"/>
                  </a:cubicBezTo>
                  <a:cubicBezTo>
                    <a:pt x="7" y="3"/>
                    <a:pt x="3" y="3"/>
                    <a:pt x="0" y="3"/>
                  </a:cubicBezTo>
                  <a:cubicBezTo>
                    <a:pt x="0" y="160"/>
                    <a:pt x="0" y="160"/>
                    <a:pt x="0" y="160"/>
                  </a:cubicBezTo>
                  <a:cubicBezTo>
                    <a:pt x="1" y="160"/>
                    <a:pt x="2" y="160"/>
                    <a:pt x="3" y="160"/>
                  </a:cubicBezTo>
                  <a:cubicBezTo>
                    <a:pt x="3" y="160"/>
                    <a:pt x="4" y="160"/>
                    <a:pt x="4" y="160"/>
                  </a:cubicBezTo>
                  <a:cubicBezTo>
                    <a:pt x="29" y="160"/>
                    <a:pt x="39" y="178"/>
                    <a:pt x="42" y="187"/>
                  </a:cubicBezTo>
                  <a:cubicBezTo>
                    <a:pt x="44" y="179"/>
                    <a:pt x="50" y="158"/>
                    <a:pt x="72" y="157"/>
                  </a:cubicBezTo>
                  <a:cubicBezTo>
                    <a:pt x="73" y="157"/>
                    <a:pt x="73" y="157"/>
                    <a:pt x="73" y="157"/>
                  </a:cubicBezTo>
                  <a:cubicBezTo>
                    <a:pt x="87" y="157"/>
                    <a:pt x="94" y="166"/>
                    <a:pt x="99" y="174"/>
                  </a:cubicBezTo>
                  <a:cubicBezTo>
                    <a:pt x="99" y="172"/>
                    <a:pt x="99" y="172"/>
                    <a:pt x="99" y="172"/>
                  </a:cubicBezTo>
                  <a:cubicBezTo>
                    <a:pt x="45" y="0"/>
                    <a:pt x="45" y="0"/>
                    <a:pt x="45"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92">
                <a:defRPr/>
              </a:pPr>
              <a:endParaRPr lang="en-GB" kern="0">
                <a:solidFill>
                  <a:srgbClr val="5C5C5C"/>
                </a:solidFill>
                <a:latin typeface="Arial" panose="020B0604020202020204" pitchFamily="34" charset="0"/>
                <a:cs typeface="Arial" panose="020B0604020202020204" pitchFamily="34" charset="0"/>
              </a:endParaRPr>
            </a:p>
          </p:txBody>
        </p:sp>
        <p:sp>
          <p:nvSpPr>
            <p:cNvPr id="570" name="Freeform 52"/>
            <p:cNvSpPr>
              <a:spLocks/>
            </p:cNvSpPr>
            <p:nvPr/>
          </p:nvSpPr>
          <p:spPr bwMode="auto">
            <a:xfrm>
              <a:off x="6161979" y="4696851"/>
              <a:ext cx="68672" cy="2158456"/>
            </a:xfrm>
            <a:custGeom>
              <a:avLst/>
              <a:gdLst>
                <a:gd name="T0" fmla="*/ 4 w 43"/>
                <a:gd name="T1" fmla="*/ 0 h 1356"/>
                <a:gd name="T2" fmla="*/ 3 w 43"/>
                <a:gd name="T3" fmla="*/ 0 h 1356"/>
                <a:gd name="T4" fmla="*/ 0 w 43"/>
                <a:gd name="T5" fmla="*/ 0 h 1356"/>
                <a:gd name="T6" fmla="*/ 0 w 43"/>
                <a:gd name="T7" fmla="*/ 1356 h 1356"/>
                <a:gd name="T8" fmla="*/ 43 w 43"/>
                <a:gd name="T9" fmla="*/ 1356 h 1356"/>
                <a:gd name="T10" fmla="*/ 43 w 43"/>
                <a:gd name="T11" fmla="*/ 1355 h 1356"/>
                <a:gd name="T12" fmla="*/ 42 w 43"/>
                <a:gd name="T13" fmla="*/ 1355 h 1356"/>
                <a:gd name="T14" fmla="*/ 42 w 43"/>
                <a:gd name="T15" fmla="*/ 29 h 1356"/>
                <a:gd name="T16" fmla="*/ 42 w 43"/>
                <a:gd name="T17" fmla="*/ 27 h 1356"/>
                <a:gd name="T18" fmla="*/ 4 w 43"/>
                <a:gd name="T19"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1356">
                  <a:moveTo>
                    <a:pt x="4" y="0"/>
                  </a:moveTo>
                  <a:cubicBezTo>
                    <a:pt x="4" y="0"/>
                    <a:pt x="3" y="0"/>
                    <a:pt x="3" y="0"/>
                  </a:cubicBezTo>
                  <a:cubicBezTo>
                    <a:pt x="2" y="0"/>
                    <a:pt x="1" y="0"/>
                    <a:pt x="0" y="0"/>
                  </a:cubicBezTo>
                  <a:cubicBezTo>
                    <a:pt x="0" y="1356"/>
                    <a:pt x="0" y="1356"/>
                    <a:pt x="0" y="1356"/>
                  </a:cubicBezTo>
                  <a:cubicBezTo>
                    <a:pt x="43" y="1356"/>
                    <a:pt x="43" y="1356"/>
                    <a:pt x="43" y="1356"/>
                  </a:cubicBezTo>
                  <a:cubicBezTo>
                    <a:pt x="43" y="1355"/>
                    <a:pt x="43" y="1355"/>
                    <a:pt x="43" y="1355"/>
                  </a:cubicBezTo>
                  <a:cubicBezTo>
                    <a:pt x="42" y="1355"/>
                    <a:pt x="42" y="1355"/>
                    <a:pt x="42" y="1355"/>
                  </a:cubicBezTo>
                  <a:cubicBezTo>
                    <a:pt x="42" y="29"/>
                    <a:pt x="42" y="29"/>
                    <a:pt x="42" y="29"/>
                  </a:cubicBezTo>
                  <a:cubicBezTo>
                    <a:pt x="42" y="29"/>
                    <a:pt x="42" y="28"/>
                    <a:pt x="42" y="27"/>
                  </a:cubicBezTo>
                  <a:cubicBezTo>
                    <a:pt x="39" y="18"/>
                    <a:pt x="29" y="0"/>
                    <a:pt x="4"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defTabSz="914292">
                <a:defRPr/>
              </a:pPr>
              <a:endParaRPr lang="en-GB" kern="0">
                <a:solidFill>
                  <a:srgbClr val="5C5C5C"/>
                </a:solidFill>
                <a:latin typeface="Arial" panose="020B0604020202020204" pitchFamily="34" charset="0"/>
                <a:cs typeface="Arial" panose="020B0604020202020204" pitchFamily="34" charset="0"/>
              </a:endParaRPr>
            </a:p>
          </p:txBody>
        </p:sp>
        <p:sp>
          <p:nvSpPr>
            <p:cNvPr id="571" name="Freeform 53"/>
            <p:cNvSpPr>
              <a:spLocks/>
            </p:cNvSpPr>
            <p:nvPr/>
          </p:nvSpPr>
          <p:spPr bwMode="auto">
            <a:xfrm>
              <a:off x="6228631" y="4692138"/>
              <a:ext cx="100315" cy="2161149"/>
            </a:xfrm>
            <a:custGeom>
              <a:avLst/>
              <a:gdLst>
                <a:gd name="T0" fmla="*/ 31 w 63"/>
                <a:gd name="T1" fmla="*/ 0 h 1358"/>
                <a:gd name="T2" fmla="*/ 30 w 63"/>
                <a:gd name="T3" fmla="*/ 0 h 1358"/>
                <a:gd name="T4" fmla="*/ 0 w 63"/>
                <a:gd name="T5" fmla="*/ 30 h 1358"/>
                <a:gd name="T6" fmla="*/ 0 w 63"/>
                <a:gd name="T7" fmla="*/ 32 h 1358"/>
                <a:gd name="T8" fmla="*/ 0 w 63"/>
                <a:gd name="T9" fmla="*/ 1358 h 1358"/>
                <a:gd name="T10" fmla="*/ 1 w 63"/>
                <a:gd name="T11" fmla="*/ 1358 h 1358"/>
                <a:gd name="T12" fmla="*/ 63 w 63"/>
                <a:gd name="T13" fmla="*/ 1358 h 1358"/>
                <a:gd name="T14" fmla="*/ 63 w 63"/>
                <a:gd name="T15" fmla="*/ 32 h 1358"/>
                <a:gd name="T16" fmla="*/ 57 w 63"/>
                <a:gd name="T17" fmla="*/ 17 h 1358"/>
                <a:gd name="T18" fmla="*/ 31 w 63"/>
                <a:gd name="T19" fmla="*/ 0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358">
                  <a:moveTo>
                    <a:pt x="31" y="0"/>
                  </a:moveTo>
                  <a:cubicBezTo>
                    <a:pt x="31" y="0"/>
                    <a:pt x="31" y="0"/>
                    <a:pt x="30" y="0"/>
                  </a:cubicBezTo>
                  <a:cubicBezTo>
                    <a:pt x="8" y="1"/>
                    <a:pt x="2" y="22"/>
                    <a:pt x="0" y="30"/>
                  </a:cubicBezTo>
                  <a:cubicBezTo>
                    <a:pt x="0" y="31"/>
                    <a:pt x="0" y="32"/>
                    <a:pt x="0" y="32"/>
                  </a:cubicBezTo>
                  <a:cubicBezTo>
                    <a:pt x="0" y="1358"/>
                    <a:pt x="0" y="1358"/>
                    <a:pt x="0" y="1358"/>
                  </a:cubicBezTo>
                  <a:cubicBezTo>
                    <a:pt x="1" y="1358"/>
                    <a:pt x="1" y="1358"/>
                    <a:pt x="1" y="1358"/>
                  </a:cubicBezTo>
                  <a:cubicBezTo>
                    <a:pt x="63" y="1358"/>
                    <a:pt x="63" y="1358"/>
                    <a:pt x="63" y="1358"/>
                  </a:cubicBezTo>
                  <a:cubicBezTo>
                    <a:pt x="63" y="32"/>
                    <a:pt x="63" y="32"/>
                    <a:pt x="63" y="32"/>
                  </a:cubicBezTo>
                  <a:cubicBezTo>
                    <a:pt x="63" y="32"/>
                    <a:pt x="61" y="24"/>
                    <a:pt x="57" y="17"/>
                  </a:cubicBezTo>
                  <a:cubicBezTo>
                    <a:pt x="52" y="9"/>
                    <a:pt x="45" y="0"/>
                    <a:pt x="31"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defTabSz="914292">
                <a:defRPr/>
              </a:pPr>
              <a:endParaRPr lang="en-GB" kern="0">
                <a:solidFill>
                  <a:srgbClr val="5C5C5C"/>
                </a:solidFill>
                <a:latin typeface="Arial" panose="020B0604020202020204" pitchFamily="34" charset="0"/>
                <a:cs typeface="Arial" panose="020B0604020202020204" pitchFamily="34" charset="0"/>
              </a:endParaRPr>
            </a:p>
          </p:txBody>
        </p:sp>
        <p:sp>
          <p:nvSpPr>
            <p:cNvPr id="572" name="Freeform 54"/>
            <p:cNvSpPr>
              <a:spLocks/>
            </p:cNvSpPr>
            <p:nvPr/>
          </p:nvSpPr>
          <p:spPr bwMode="auto">
            <a:xfrm>
              <a:off x="6161979" y="4268661"/>
              <a:ext cx="72038" cy="178413"/>
            </a:xfrm>
            <a:custGeom>
              <a:avLst/>
              <a:gdLst>
                <a:gd name="T0" fmla="*/ 12 w 45"/>
                <a:gd name="T1" fmla="*/ 0 h 112"/>
                <a:gd name="T2" fmla="*/ 7 w 45"/>
                <a:gd name="T3" fmla="*/ 0 h 112"/>
                <a:gd name="T4" fmla="*/ 0 w 45"/>
                <a:gd name="T5" fmla="*/ 0 h 112"/>
                <a:gd name="T6" fmla="*/ 0 w 45"/>
                <a:gd name="T7" fmla="*/ 112 h 112"/>
                <a:gd name="T8" fmla="*/ 11 w 45"/>
                <a:gd name="T9" fmla="*/ 112 h 112"/>
                <a:gd name="T10" fmla="*/ 45 w 45"/>
                <a:gd name="T11" fmla="*/ 109 h 112"/>
                <a:gd name="T12" fmla="*/ 45 w 45"/>
                <a:gd name="T13" fmla="*/ 109 h 112"/>
                <a:gd name="T14" fmla="*/ 12 w 45"/>
                <a:gd name="T15" fmla="*/ 0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112">
                  <a:moveTo>
                    <a:pt x="12" y="0"/>
                  </a:moveTo>
                  <a:cubicBezTo>
                    <a:pt x="7" y="0"/>
                    <a:pt x="7" y="0"/>
                    <a:pt x="7" y="0"/>
                  </a:cubicBezTo>
                  <a:cubicBezTo>
                    <a:pt x="0" y="0"/>
                    <a:pt x="0" y="0"/>
                    <a:pt x="0" y="0"/>
                  </a:cubicBezTo>
                  <a:cubicBezTo>
                    <a:pt x="0" y="112"/>
                    <a:pt x="0" y="112"/>
                    <a:pt x="0" y="112"/>
                  </a:cubicBezTo>
                  <a:cubicBezTo>
                    <a:pt x="3" y="112"/>
                    <a:pt x="7" y="112"/>
                    <a:pt x="11" y="112"/>
                  </a:cubicBezTo>
                  <a:cubicBezTo>
                    <a:pt x="21" y="112"/>
                    <a:pt x="33" y="111"/>
                    <a:pt x="45" y="109"/>
                  </a:cubicBezTo>
                  <a:cubicBezTo>
                    <a:pt x="45" y="109"/>
                    <a:pt x="45" y="109"/>
                    <a:pt x="45" y="109"/>
                  </a:cubicBezTo>
                  <a:cubicBezTo>
                    <a:pt x="12" y="0"/>
                    <a:pt x="12" y="0"/>
                    <a:pt x="12"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defTabSz="914292">
                <a:defRPr/>
              </a:pPr>
              <a:endParaRPr lang="en-GB" kern="0">
                <a:solidFill>
                  <a:srgbClr val="5C5C5C"/>
                </a:solidFill>
                <a:latin typeface="Arial" panose="020B0604020202020204" pitchFamily="34" charset="0"/>
                <a:cs typeface="Arial" panose="020B0604020202020204" pitchFamily="34" charset="0"/>
              </a:endParaRPr>
            </a:p>
          </p:txBody>
        </p:sp>
      </p:grpSp>
      <p:grpSp>
        <p:nvGrpSpPr>
          <p:cNvPr id="573" name="Group 6"/>
          <p:cNvGrpSpPr/>
          <p:nvPr/>
        </p:nvGrpSpPr>
        <p:grpSpPr>
          <a:xfrm rot="10800000">
            <a:off x="7384333" y="-225676"/>
            <a:ext cx="409447" cy="2412631"/>
            <a:chOff x="6480429" y="3713225"/>
            <a:chExt cx="409339" cy="3142082"/>
          </a:xfrm>
        </p:grpSpPr>
        <p:sp>
          <p:nvSpPr>
            <p:cNvPr id="574" name="Freeform 5"/>
            <p:cNvSpPr>
              <a:spLocks/>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92">
                <a:defRPr/>
              </a:pPr>
              <a:endParaRPr lang="en-GB" kern="0">
                <a:solidFill>
                  <a:srgbClr val="5C5C5C"/>
                </a:solidFill>
                <a:latin typeface="Arial" panose="020B0604020202020204" pitchFamily="34" charset="0"/>
                <a:cs typeface="Arial" panose="020B0604020202020204" pitchFamily="34" charset="0"/>
              </a:endParaRPr>
            </a:p>
          </p:txBody>
        </p:sp>
        <p:sp>
          <p:nvSpPr>
            <p:cNvPr id="575" name="Freeform 6"/>
            <p:cNvSpPr>
              <a:spLocks/>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92">
                <a:defRPr/>
              </a:pPr>
              <a:endParaRPr lang="en-GB" kern="0">
                <a:solidFill>
                  <a:srgbClr val="5C5C5C"/>
                </a:solidFill>
                <a:latin typeface="Arial" panose="020B0604020202020204" pitchFamily="34" charset="0"/>
                <a:cs typeface="Arial" panose="020B0604020202020204" pitchFamily="34" charset="0"/>
              </a:endParaRPr>
            </a:p>
          </p:txBody>
        </p:sp>
        <p:sp>
          <p:nvSpPr>
            <p:cNvPr id="576" name="Freeform 7"/>
            <p:cNvSpPr>
              <a:spLocks/>
            </p:cNvSpPr>
            <p:nvPr/>
          </p:nvSpPr>
          <p:spPr bwMode="auto">
            <a:xfrm>
              <a:off x="6579397" y="4144108"/>
              <a:ext cx="125899" cy="2711199"/>
            </a:xfrm>
            <a:custGeom>
              <a:avLst/>
              <a:gdLst>
                <a:gd name="T0" fmla="*/ 79 w 79"/>
                <a:gd name="T1" fmla="*/ 1703 h 1703"/>
                <a:gd name="T2" fmla="*/ 0 w 79"/>
                <a:gd name="T3" fmla="*/ 1703 h 1703"/>
                <a:gd name="T4" fmla="*/ 0 w 79"/>
                <a:gd name="T5" fmla="*/ 33 h 1703"/>
                <a:gd name="T6" fmla="*/ 38 w 79"/>
                <a:gd name="T7" fmla="*/ 1 h 1703"/>
                <a:gd name="T8" fmla="*/ 79 w 79"/>
                <a:gd name="T9" fmla="*/ 33 h 1703"/>
                <a:gd name="T10" fmla="*/ 79 w 79"/>
                <a:gd name="T11" fmla="*/ 1703 h 1703"/>
              </a:gdLst>
              <a:ahLst/>
              <a:cxnLst>
                <a:cxn ang="0">
                  <a:pos x="T0" y="T1"/>
                </a:cxn>
                <a:cxn ang="0">
                  <a:pos x="T2" y="T3"/>
                </a:cxn>
                <a:cxn ang="0">
                  <a:pos x="T4" y="T5"/>
                </a:cxn>
                <a:cxn ang="0">
                  <a:pos x="T6" y="T7"/>
                </a:cxn>
                <a:cxn ang="0">
                  <a:pos x="T8" y="T9"/>
                </a:cxn>
                <a:cxn ang="0">
                  <a:pos x="T10" y="T11"/>
                </a:cxn>
              </a:cxnLst>
              <a:rect l="0" t="0" r="r" b="b"/>
              <a:pathLst>
                <a:path w="79" h="1703">
                  <a:moveTo>
                    <a:pt x="79" y="1703"/>
                  </a:moveTo>
                  <a:cubicBezTo>
                    <a:pt x="0" y="1703"/>
                    <a:pt x="0" y="1703"/>
                    <a:pt x="0" y="1703"/>
                  </a:cubicBezTo>
                  <a:cubicBezTo>
                    <a:pt x="0" y="33"/>
                    <a:pt x="0" y="33"/>
                    <a:pt x="0" y="33"/>
                  </a:cubicBezTo>
                  <a:cubicBezTo>
                    <a:pt x="0" y="33"/>
                    <a:pt x="5" y="2"/>
                    <a:pt x="38" y="1"/>
                  </a:cubicBezTo>
                  <a:cubicBezTo>
                    <a:pt x="72" y="0"/>
                    <a:pt x="79" y="33"/>
                    <a:pt x="79" y="33"/>
                  </a:cubicBezTo>
                  <a:cubicBezTo>
                    <a:pt x="79" y="1703"/>
                    <a:pt x="79" y="1703"/>
                    <a:pt x="79" y="1703"/>
                  </a:cubicBezTo>
                </a:path>
              </a:pathLst>
            </a:custGeom>
            <a:solidFill>
              <a:srgbClr val="E23761">
                <a:lumMod val="60000"/>
                <a:lumOff val="40000"/>
              </a:srgbClr>
            </a:solidFill>
            <a:ln>
              <a:noFill/>
            </a:ln>
          </p:spPr>
          <p:txBody>
            <a:bodyPr vert="horz" wrap="square" lIns="91440" tIns="45720" rIns="91440" bIns="45720" numCol="1" anchor="t" anchorCtr="0" compatLnSpc="1">
              <a:prstTxWarp prst="textNoShape">
                <a:avLst/>
              </a:prstTxWarp>
            </a:bodyPr>
            <a:lstStyle/>
            <a:p>
              <a:pPr defTabSz="914292">
                <a:defRPr/>
              </a:pPr>
              <a:endParaRPr lang="en-GB" kern="0">
                <a:solidFill>
                  <a:srgbClr val="5C5C5C"/>
                </a:solidFill>
                <a:latin typeface="Arial" panose="020B0604020202020204" pitchFamily="34" charset="0"/>
                <a:cs typeface="Arial" panose="020B0604020202020204" pitchFamily="34" charset="0"/>
              </a:endParaRPr>
            </a:p>
          </p:txBody>
        </p:sp>
        <p:sp>
          <p:nvSpPr>
            <p:cNvPr id="577" name="Freeform 8"/>
            <p:cNvSpPr>
              <a:spLocks/>
            </p:cNvSpPr>
            <p:nvPr/>
          </p:nvSpPr>
          <p:spPr bwMode="auto">
            <a:xfrm>
              <a:off x="6701930"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cubicBezTo>
                    <a:pt x="63" y="1704"/>
                    <a:pt x="63" y="1704"/>
                    <a:pt x="63" y="1704"/>
                  </a:cubicBezTo>
                </a:path>
              </a:pathLst>
            </a:custGeom>
            <a:solidFill>
              <a:srgbClr val="3DCE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92">
                <a:defRPr/>
              </a:pPr>
              <a:endParaRPr lang="en-GB" kern="0">
                <a:solidFill>
                  <a:srgbClr val="5C5C5C"/>
                </a:solidFill>
                <a:latin typeface="Arial" panose="020B0604020202020204" pitchFamily="34" charset="0"/>
                <a:cs typeface="Arial" panose="020B0604020202020204" pitchFamily="34" charset="0"/>
              </a:endParaRPr>
            </a:p>
          </p:txBody>
        </p:sp>
        <p:sp>
          <p:nvSpPr>
            <p:cNvPr id="578" name="Freeform 9"/>
            <p:cNvSpPr>
              <a:spLocks/>
            </p:cNvSpPr>
            <p:nvPr/>
          </p:nvSpPr>
          <p:spPr bwMode="auto">
            <a:xfrm>
              <a:off x="6480429"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lnTo>
                    <a:pt x="63" y="1704"/>
                  </a:lnTo>
                  <a:close/>
                </a:path>
              </a:pathLst>
            </a:custGeom>
            <a:solidFill>
              <a:srgbClr val="E23761">
                <a:lumMod val="60000"/>
                <a:lumOff val="40000"/>
              </a:srgbClr>
            </a:solidFill>
            <a:ln>
              <a:noFill/>
            </a:ln>
          </p:spPr>
          <p:txBody>
            <a:bodyPr vert="horz" wrap="square" lIns="91440" tIns="45720" rIns="91440" bIns="45720" numCol="1" anchor="t" anchorCtr="0" compatLnSpc="1">
              <a:prstTxWarp prst="textNoShape">
                <a:avLst/>
              </a:prstTxWarp>
            </a:bodyPr>
            <a:lstStyle/>
            <a:p>
              <a:pPr defTabSz="914292">
                <a:defRPr/>
              </a:pPr>
              <a:endParaRPr lang="en-GB" kern="0">
                <a:solidFill>
                  <a:srgbClr val="5C5C5C"/>
                </a:solidFill>
                <a:latin typeface="Arial" panose="020B0604020202020204" pitchFamily="34" charset="0"/>
                <a:cs typeface="Arial" panose="020B0604020202020204" pitchFamily="34" charset="0"/>
              </a:endParaRPr>
            </a:p>
          </p:txBody>
        </p:sp>
        <p:sp>
          <p:nvSpPr>
            <p:cNvPr id="579" name="Freeform 10"/>
            <p:cNvSpPr>
              <a:spLocks/>
            </p:cNvSpPr>
            <p:nvPr/>
          </p:nvSpPr>
          <p:spPr bwMode="auto">
            <a:xfrm>
              <a:off x="6576031" y="3714572"/>
              <a:ext cx="131958" cy="191204"/>
            </a:xfrm>
            <a:custGeom>
              <a:avLst/>
              <a:gdLst>
                <a:gd name="T0" fmla="*/ 0 w 83"/>
                <a:gd name="T1" fmla="*/ 111 h 120"/>
                <a:gd name="T2" fmla="*/ 83 w 83"/>
                <a:gd name="T3" fmla="*/ 113 h 120"/>
                <a:gd name="T4" fmla="*/ 50 w 83"/>
                <a:gd name="T5" fmla="*/ 0 h 120"/>
                <a:gd name="T6" fmla="*/ 29 w 83"/>
                <a:gd name="T7" fmla="*/ 0 h 120"/>
                <a:gd name="T8" fmla="*/ 0 w 83"/>
                <a:gd name="T9" fmla="*/ 111 h 120"/>
              </a:gdLst>
              <a:ahLst/>
              <a:cxnLst>
                <a:cxn ang="0">
                  <a:pos x="T0" y="T1"/>
                </a:cxn>
                <a:cxn ang="0">
                  <a:pos x="T2" y="T3"/>
                </a:cxn>
                <a:cxn ang="0">
                  <a:pos x="T4" y="T5"/>
                </a:cxn>
                <a:cxn ang="0">
                  <a:pos x="T6" y="T7"/>
                </a:cxn>
                <a:cxn ang="0">
                  <a:pos x="T8" y="T9"/>
                </a:cxn>
              </a:cxnLst>
              <a:rect l="0" t="0" r="r" b="b"/>
              <a:pathLst>
                <a:path w="83" h="120">
                  <a:moveTo>
                    <a:pt x="0" y="111"/>
                  </a:moveTo>
                  <a:cubicBezTo>
                    <a:pt x="0" y="111"/>
                    <a:pt x="40" y="120"/>
                    <a:pt x="83" y="113"/>
                  </a:cubicBezTo>
                  <a:cubicBezTo>
                    <a:pt x="50" y="0"/>
                    <a:pt x="50" y="0"/>
                    <a:pt x="50" y="0"/>
                  </a:cubicBezTo>
                  <a:cubicBezTo>
                    <a:pt x="29" y="0"/>
                    <a:pt x="29" y="0"/>
                    <a:pt x="29" y="0"/>
                  </a:cubicBezTo>
                  <a:cubicBezTo>
                    <a:pt x="0" y="111"/>
                    <a:pt x="0" y="111"/>
                    <a:pt x="0" y="111"/>
                  </a:cubicBezTo>
                </a:path>
              </a:pathLst>
            </a:custGeom>
            <a:solidFill>
              <a:srgbClr val="E23761">
                <a:lumMod val="60000"/>
                <a:lumOff val="40000"/>
              </a:srgbClr>
            </a:solidFill>
            <a:ln>
              <a:noFill/>
            </a:ln>
          </p:spPr>
          <p:txBody>
            <a:bodyPr vert="horz" wrap="square" lIns="91440" tIns="45720" rIns="91440" bIns="45720" numCol="1" anchor="t" anchorCtr="0" compatLnSpc="1">
              <a:prstTxWarp prst="textNoShape">
                <a:avLst/>
              </a:prstTxWarp>
            </a:bodyPr>
            <a:lstStyle/>
            <a:p>
              <a:pPr defTabSz="914292">
                <a:defRPr/>
              </a:pPr>
              <a:endParaRPr lang="en-GB" kern="0">
                <a:solidFill>
                  <a:srgbClr val="5C5C5C"/>
                </a:solidFill>
                <a:latin typeface="Arial" panose="020B0604020202020204" pitchFamily="34" charset="0"/>
                <a:cs typeface="Arial" panose="020B0604020202020204" pitchFamily="34" charset="0"/>
              </a:endParaRPr>
            </a:p>
          </p:txBody>
        </p:sp>
        <p:sp>
          <p:nvSpPr>
            <p:cNvPr id="580" name="Freeform 55"/>
            <p:cNvSpPr>
              <a:spLocks/>
            </p:cNvSpPr>
            <p:nvPr/>
          </p:nvSpPr>
          <p:spPr bwMode="auto">
            <a:xfrm>
              <a:off x="6655475" y="3713225"/>
              <a:ext cx="234293" cy="3142082"/>
            </a:xfrm>
            <a:custGeom>
              <a:avLst/>
              <a:gdLst>
                <a:gd name="T0" fmla="*/ 24 w 147"/>
                <a:gd name="T1" fmla="*/ 0 h 1974"/>
                <a:gd name="T2" fmla="*/ 0 w 147"/>
                <a:gd name="T3" fmla="*/ 1 h 1974"/>
                <a:gd name="T4" fmla="*/ 33 w 147"/>
                <a:gd name="T5" fmla="*/ 114 h 1974"/>
                <a:gd name="T6" fmla="*/ 33 w 147"/>
                <a:gd name="T7" fmla="*/ 114 h 1974"/>
                <a:gd name="T8" fmla="*/ 87 w 147"/>
                <a:gd name="T9" fmla="*/ 284 h 1974"/>
                <a:gd name="T10" fmla="*/ 86 w 147"/>
                <a:gd name="T11" fmla="*/ 286 h 1974"/>
                <a:gd name="T12" fmla="*/ 92 w 147"/>
                <a:gd name="T13" fmla="*/ 302 h 1974"/>
                <a:gd name="T14" fmla="*/ 92 w 147"/>
                <a:gd name="T15" fmla="*/ 1973 h 1974"/>
                <a:gd name="T16" fmla="*/ 31 w 147"/>
                <a:gd name="T17" fmla="*/ 1973 h 1974"/>
                <a:gd name="T18" fmla="*/ 31 w 147"/>
                <a:gd name="T19" fmla="*/ 1974 h 1974"/>
                <a:gd name="T20" fmla="*/ 147 w 147"/>
                <a:gd name="T21" fmla="*/ 1974 h 1974"/>
                <a:gd name="T22" fmla="*/ 132 w 147"/>
                <a:gd name="T23" fmla="*/ 290 h 1974"/>
                <a:gd name="T24" fmla="*/ 24 w 147"/>
                <a:gd name="T25" fmla="*/ 0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7" h="1974">
                  <a:moveTo>
                    <a:pt x="24" y="0"/>
                  </a:moveTo>
                  <a:cubicBezTo>
                    <a:pt x="0" y="1"/>
                    <a:pt x="0" y="1"/>
                    <a:pt x="0" y="1"/>
                  </a:cubicBezTo>
                  <a:cubicBezTo>
                    <a:pt x="33" y="114"/>
                    <a:pt x="33" y="114"/>
                    <a:pt x="33" y="114"/>
                  </a:cubicBezTo>
                  <a:cubicBezTo>
                    <a:pt x="33" y="114"/>
                    <a:pt x="33" y="114"/>
                    <a:pt x="33" y="114"/>
                  </a:cubicBezTo>
                  <a:cubicBezTo>
                    <a:pt x="87" y="284"/>
                    <a:pt x="87" y="284"/>
                    <a:pt x="87" y="284"/>
                  </a:cubicBezTo>
                  <a:cubicBezTo>
                    <a:pt x="86" y="286"/>
                    <a:pt x="86" y="286"/>
                    <a:pt x="86" y="286"/>
                  </a:cubicBezTo>
                  <a:cubicBezTo>
                    <a:pt x="91" y="294"/>
                    <a:pt x="92" y="302"/>
                    <a:pt x="92" y="302"/>
                  </a:cubicBezTo>
                  <a:cubicBezTo>
                    <a:pt x="92" y="1973"/>
                    <a:pt x="92" y="1973"/>
                    <a:pt x="92" y="1973"/>
                  </a:cubicBezTo>
                  <a:cubicBezTo>
                    <a:pt x="31" y="1973"/>
                    <a:pt x="31" y="1973"/>
                    <a:pt x="31" y="1973"/>
                  </a:cubicBezTo>
                  <a:cubicBezTo>
                    <a:pt x="31" y="1974"/>
                    <a:pt x="31" y="1974"/>
                    <a:pt x="31" y="1974"/>
                  </a:cubicBezTo>
                  <a:cubicBezTo>
                    <a:pt x="147" y="1974"/>
                    <a:pt x="147" y="1974"/>
                    <a:pt x="147" y="1974"/>
                  </a:cubicBezTo>
                  <a:cubicBezTo>
                    <a:pt x="132" y="290"/>
                    <a:pt x="132" y="290"/>
                    <a:pt x="132" y="290"/>
                  </a:cubicBezTo>
                  <a:cubicBezTo>
                    <a:pt x="24" y="0"/>
                    <a:pt x="24" y="0"/>
                    <a:pt x="2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92">
                <a:defRPr/>
              </a:pPr>
              <a:endParaRPr lang="en-GB" kern="0">
                <a:solidFill>
                  <a:srgbClr val="5C5C5C"/>
                </a:solidFill>
                <a:latin typeface="Arial" panose="020B0604020202020204" pitchFamily="34" charset="0"/>
                <a:cs typeface="Arial" panose="020B0604020202020204" pitchFamily="34" charset="0"/>
              </a:endParaRPr>
            </a:p>
          </p:txBody>
        </p:sp>
        <p:sp>
          <p:nvSpPr>
            <p:cNvPr id="581" name="Freeform 56"/>
            <p:cNvSpPr>
              <a:spLocks/>
            </p:cNvSpPr>
            <p:nvPr/>
          </p:nvSpPr>
          <p:spPr bwMode="auto">
            <a:xfrm>
              <a:off x="6639990" y="3894331"/>
              <a:ext cx="154175" cy="294886"/>
            </a:xfrm>
            <a:custGeom>
              <a:avLst/>
              <a:gdLst>
                <a:gd name="T0" fmla="*/ 43 w 97"/>
                <a:gd name="T1" fmla="*/ 0 h 185"/>
                <a:gd name="T2" fmla="*/ 8 w 97"/>
                <a:gd name="T3" fmla="*/ 3 h 185"/>
                <a:gd name="T4" fmla="*/ 0 w 97"/>
                <a:gd name="T5" fmla="*/ 3 h 185"/>
                <a:gd name="T6" fmla="*/ 0 w 97"/>
                <a:gd name="T7" fmla="*/ 158 h 185"/>
                <a:gd name="T8" fmla="*/ 0 w 97"/>
                <a:gd name="T9" fmla="*/ 158 h 185"/>
                <a:gd name="T10" fmla="*/ 1 w 97"/>
                <a:gd name="T11" fmla="*/ 158 h 185"/>
                <a:gd name="T12" fmla="*/ 39 w 97"/>
                <a:gd name="T13" fmla="*/ 185 h 185"/>
                <a:gd name="T14" fmla="*/ 70 w 97"/>
                <a:gd name="T15" fmla="*/ 156 h 185"/>
                <a:gd name="T16" fmla="*/ 71 w 97"/>
                <a:gd name="T17" fmla="*/ 156 h 185"/>
                <a:gd name="T18" fmla="*/ 96 w 97"/>
                <a:gd name="T19" fmla="*/ 172 h 185"/>
                <a:gd name="T20" fmla="*/ 97 w 97"/>
                <a:gd name="T21" fmla="*/ 170 h 185"/>
                <a:gd name="T22" fmla="*/ 43 w 97"/>
                <a:gd name="T23"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7" h="185">
                  <a:moveTo>
                    <a:pt x="43" y="0"/>
                  </a:moveTo>
                  <a:cubicBezTo>
                    <a:pt x="31" y="2"/>
                    <a:pt x="19" y="3"/>
                    <a:pt x="8" y="3"/>
                  </a:cubicBezTo>
                  <a:cubicBezTo>
                    <a:pt x="5" y="3"/>
                    <a:pt x="3" y="3"/>
                    <a:pt x="0" y="3"/>
                  </a:cubicBezTo>
                  <a:cubicBezTo>
                    <a:pt x="0" y="158"/>
                    <a:pt x="0" y="158"/>
                    <a:pt x="0" y="158"/>
                  </a:cubicBezTo>
                  <a:cubicBezTo>
                    <a:pt x="0" y="158"/>
                    <a:pt x="0" y="158"/>
                    <a:pt x="0" y="158"/>
                  </a:cubicBezTo>
                  <a:cubicBezTo>
                    <a:pt x="1" y="158"/>
                    <a:pt x="1" y="158"/>
                    <a:pt x="1" y="158"/>
                  </a:cubicBezTo>
                  <a:cubicBezTo>
                    <a:pt x="26" y="158"/>
                    <a:pt x="36" y="176"/>
                    <a:pt x="39" y="185"/>
                  </a:cubicBezTo>
                  <a:cubicBezTo>
                    <a:pt x="41" y="178"/>
                    <a:pt x="47" y="156"/>
                    <a:pt x="70" y="156"/>
                  </a:cubicBezTo>
                  <a:cubicBezTo>
                    <a:pt x="70" y="156"/>
                    <a:pt x="70" y="156"/>
                    <a:pt x="71" y="156"/>
                  </a:cubicBezTo>
                  <a:cubicBezTo>
                    <a:pt x="84" y="156"/>
                    <a:pt x="92" y="164"/>
                    <a:pt x="96" y="172"/>
                  </a:cubicBezTo>
                  <a:cubicBezTo>
                    <a:pt x="97" y="170"/>
                    <a:pt x="97" y="170"/>
                    <a:pt x="97" y="170"/>
                  </a:cubicBezTo>
                  <a:cubicBezTo>
                    <a:pt x="43" y="0"/>
                    <a:pt x="43" y="0"/>
                    <a:pt x="43"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92">
                <a:defRPr/>
              </a:pPr>
              <a:endParaRPr lang="en-GB" kern="0">
                <a:solidFill>
                  <a:srgbClr val="5C5C5C"/>
                </a:solidFill>
                <a:latin typeface="Arial" panose="020B0604020202020204" pitchFamily="34" charset="0"/>
                <a:cs typeface="Arial" panose="020B0604020202020204" pitchFamily="34" charset="0"/>
              </a:endParaRPr>
            </a:p>
          </p:txBody>
        </p:sp>
        <p:sp>
          <p:nvSpPr>
            <p:cNvPr id="582" name="Freeform 57"/>
            <p:cNvSpPr>
              <a:spLocks/>
            </p:cNvSpPr>
            <p:nvPr/>
          </p:nvSpPr>
          <p:spPr bwMode="auto">
            <a:xfrm>
              <a:off x="6639990" y="4146128"/>
              <a:ext cx="65306" cy="2709179"/>
            </a:xfrm>
            <a:custGeom>
              <a:avLst/>
              <a:gdLst>
                <a:gd name="T0" fmla="*/ 1 w 41"/>
                <a:gd name="T1" fmla="*/ 0 h 1702"/>
                <a:gd name="T2" fmla="*/ 0 w 41"/>
                <a:gd name="T3" fmla="*/ 0 h 1702"/>
                <a:gd name="T4" fmla="*/ 0 w 41"/>
                <a:gd name="T5" fmla="*/ 0 h 1702"/>
                <a:gd name="T6" fmla="*/ 0 w 41"/>
                <a:gd name="T7" fmla="*/ 1702 h 1702"/>
                <a:gd name="T8" fmla="*/ 41 w 41"/>
                <a:gd name="T9" fmla="*/ 1702 h 1702"/>
                <a:gd name="T10" fmla="*/ 41 w 41"/>
                <a:gd name="T11" fmla="*/ 1701 h 1702"/>
                <a:gd name="T12" fmla="*/ 39 w 41"/>
                <a:gd name="T13" fmla="*/ 1701 h 1702"/>
                <a:gd name="T14" fmla="*/ 39 w 41"/>
                <a:gd name="T15" fmla="*/ 30 h 1702"/>
                <a:gd name="T16" fmla="*/ 39 w 41"/>
                <a:gd name="T17" fmla="*/ 27 h 1702"/>
                <a:gd name="T18" fmla="*/ 1 w 41"/>
                <a:gd name="T19" fmla="*/ 0 h 1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1702">
                  <a:moveTo>
                    <a:pt x="1" y="0"/>
                  </a:moveTo>
                  <a:cubicBezTo>
                    <a:pt x="1" y="0"/>
                    <a:pt x="1" y="0"/>
                    <a:pt x="0" y="0"/>
                  </a:cubicBezTo>
                  <a:cubicBezTo>
                    <a:pt x="0" y="0"/>
                    <a:pt x="0" y="0"/>
                    <a:pt x="0" y="0"/>
                  </a:cubicBezTo>
                  <a:cubicBezTo>
                    <a:pt x="0" y="1702"/>
                    <a:pt x="0" y="1702"/>
                    <a:pt x="0" y="1702"/>
                  </a:cubicBezTo>
                  <a:cubicBezTo>
                    <a:pt x="41" y="1702"/>
                    <a:pt x="41" y="1702"/>
                    <a:pt x="41" y="1702"/>
                  </a:cubicBezTo>
                  <a:cubicBezTo>
                    <a:pt x="41" y="1701"/>
                    <a:pt x="41" y="1701"/>
                    <a:pt x="41" y="1701"/>
                  </a:cubicBezTo>
                  <a:cubicBezTo>
                    <a:pt x="39" y="1701"/>
                    <a:pt x="39" y="1701"/>
                    <a:pt x="39" y="1701"/>
                  </a:cubicBezTo>
                  <a:cubicBezTo>
                    <a:pt x="39" y="30"/>
                    <a:pt x="39" y="30"/>
                    <a:pt x="39" y="30"/>
                  </a:cubicBezTo>
                  <a:cubicBezTo>
                    <a:pt x="39" y="30"/>
                    <a:pt x="39" y="29"/>
                    <a:pt x="39" y="27"/>
                  </a:cubicBezTo>
                  <a:cubicBezTo>
                    <a:pt x="36" y="18"/>
                    <a:pt x="26" y="0"/>
                    <a:pt x="1" y="0"/>
                  </a:cubicBezTo>
                </a:path>
              </a:pathLst>
            </a:custGeom>
            <a:solidFill>
              <a:srgbClr val="E23761"/>
            </a:solidFill>
            <a:ln>
              <a:noFill/>
            </a:ln>
          </p:spPr>
          <p:txBody>
            <a:bodyPr vert="horz" wrap="square" lIns="91440" tIns="45720" rIns="91440" bIns="45720" numCol="1" anchor="t" anchorCtr="0" compatLnSpc="1">
              <a:prstTxWarp prst="textNoShape">
                <a:avLst/>
              </a:prstTxWarp>
            </a:bodyPr>
            <a:lstStyle/>
            <a:p>
              <a:pPr defTabSz="914292">
                <a:defRPr/>
              </a:pPr>
              <a:endParaRPr lang="en-GB" kern="0">
                <a:solidFill>
                  <a:srgbClr val="5C5C5C"/>
                </a:solidFill>
                <a:latin typeface="Arial" panose="020B0604020202020204" pitchFamily="34" charset="0"/>
                <a:cs typeface="Arial" panose="020B0604020202020204" pitchFamily="34" charset="0"/>
              </a:endParaRPr>
            </a:p>
          </p:txBody>
        </p:sp>
        <p:sp>
          <p:nvSpPr>
            <p:cNvPr id="583" name="Freeform 58"/>
            <p:cNvSpPr>
              <a:spLocks/>
            </p:cNvSpPr>
            <p:nvPr/>
          </p:nvSpPr>
          <p:spPr bwMode="auto">
            <a:xfrm>
              <a:off x="6701930" y="4142762"/>
              <a:ext cx="100315" cy="2710525"/>
            </a:xfrm>
            <a:custGeom>
              <a:avLst/>
              <a:gdLst>
                <a:gd name="T0" fmla="*/ 32 w 63"/>
                <a:gd name="T1" fmla="*/ 0 h 1703"/>
                <a:gd name="T2" fmla="*/ 31 w 63"/>
                <a:gd name="T3" fmla="*/ 0 h 1703"/>
                <a:gd name="T4" fmla="*/ 0 w 63"/>
                <a:gd name="T5" fmla="*/ 29 h 1703"/>
                <a:gd name="T6" fmla="*/ 0 w 63"/>
                <a:gd name="T7" fmla="*/ 32 h 1703"/>
                <a:gd name="T8" fmla="*/ 0 w 63"/>
                <a:gd name="T9" fmla="*/ 1703 h 1703"/>
                <a:gd name="T10" fmla="*/ 2 w 63"/>
                <a:gd name="T11" fmla="*/ 1703 h 1703"/>
                <a:gd name="T12" fmla="*/ 63 w 63"/>
                <a:gd name="T13" fmla="*/ 1703 h 1703"/>
                <a:gd name="T14" fmla="*/ 63 w 63"/>
                <a:gd name="T15" fmla="*/ 32 h 1703"/>
                <a:gd name="T16" fmla="*/ 57 w 63"/>
                <a:gd name="T17" fmla="*/ 16 h 1703"/>
                <a:gd name="T18" fmla="*/ 32 w 63"/>
                <a:gd name="T19" fmla="*/ 0 h 1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703">
                  <a:moveTo>
                    <a:pt x="32" y="0"/>
                  </a:moveTo>
                  <a:cubicBezTo>
                    <a:pt x="31" y="0"/>
                    <a:pt x="31" y="0"/>
                    <a:pt x="31" y="0"/>
                  </a:cubicBezTo>
                  <a:cubicBezTo>
                    <a:pt x="8" y="0"/>
                    <a:pt x="2" y="22"/>
                    <a:pt x="0" y="29"/>
                  </a:cubicBezTo>
                  <a:cubicBezTo>
                    <a:pt x="0" y="31"/>
                    <a:pt x="0" y="32"/>
                    <a:pt x="0" y="32"/>
                  </a:cubicBezTo>
                  <a:cubicBezTo>
                    <a:pt x="0" y="1703"/>
                    <a:pt x="0" y="1703"/>
                    <a:pt x="0" y="1703"/>
                  </a:cubicBezTo>
                  <a:cubicBezTo>
                    <a:pt x="2" y="1703"/>
                    <a:pt x="2" y="1703"/>
                    <a:pt x="2" y="1703"/>
                  </a:cubicBezTo>
                  <a:cubicBezTo>
                    <a:pt x="63" y="1703"/>
                    <a:pt x="63" y="1703"/>
                    <a:pt x="63" y="1703"/>
                  </a:cubicBezTo>
                  <a:cubicBezTo>
                    <a:pt x="63" y="32"/>
                    <a:pt x="63" y="32"/>
                    <a:pt x="63" y="32"/>
                  </a:cubicBezTo>
                  <a:cubicBezTo>
                    <a:pt x="63" y="32"/>
                    <a:pt x="62" y="24"/>
                    <a:pt x="57" y="16"/>
                  </a:cubicBezTo>
                  <a:cubicBezTo>
                    <a:pt x="53" y="8"/>
                    <a:pt x="45" y="0"/>
                    <a:pt x="32" y="0"/>
                  </a:cubicBezTo>
                </a:path>
              </a:pathLst>
            </a:custGeom>
            <a:solidFill>
              <a:srgbClr val="E23761"/>
            </a:solidFill>
            <a:ln>
              <a:noFill/>
            </a:ln>
          </p:spPr>
          <p:txBody>
            <a:bodyPr vert="horz" wrap="square" lIns="91440" tIns="45720" rIns="91440" bIns="45720" numCol="1" anchor="t" anchorCtr="0" compatLnSpc="1">
              <a:prstTxWarp prst="textNoShape">
                <a:avLst/>
              </a:prstTxWarp>
            </a:bodyPr>
            <a:lstStyle/>
            <a:p>
              <a:pPr defTabSz="914292">
                <a:defRPr/>
              </a:pPr>
              <a:endParaRPr lang="en-GB" kern="0">
                <a:solidFill>
                  <a:srgbClr val="5C5C5C"/>
                </a:solidFill>
                <a:latin typeface="Arial" panose="020B0604020202020204" pitchFamily="34" charset="0"/>
                <a:cs typeface="Arial" panose="020B0604020202020204" pitchFamily="34" charset="0"/>
              </a:endParaRPr>
            </a:p>
          </p:txBody>
        </p:sp>
        <p:sp>
          <p:nvSpPr>
            <p:cNvPr id="584" name="Freeform 59"/>
            <p:cNvSpPr>
              <a:spLocks/>
            </p:cNvSpPr>
            <p:nvPr/>
          </p:nvSpPr>
          <p:spPr bwMode="auto">
            <a:xfrm>
              <a:off x="6639990" y="3714572"/>
              <a:ext cx="67999" cy="184472"/>
            </a:xfrm>
            <a:custGeom>
              <a:avLst/>
              <a:gdLst>
                <a:gd name="T0" fmla="*/ 10 w 43"/>
                <a:gd name="T1" fmla="*/ 0 h 116"/>
                <a:gd name="T2" fmla="*/ 0 w 43"/>
                <a:gd name="T3" fmla="*/ 0 h 116"/>
                <a:gd name="T4" fmla="*/ 0 w 43"/>
                <a:gd name="T5" fmla="*/ 116 h 116"/>
                <a:gd name="T6" fmla="*/ 8 w 43"/>
                <a:gd name="T7" fmla="*/ 116 h 116"/>
                <a:gd name="T8" fmla="*/ 43 w 43"/>
                <a:gd name="T9" fmla="*/ 113 h 116"/>
                <a:gd name="T10" fmla="*/ 43 w 43"/>
                <a:gd name="T11" fmla="*/ 113 h 116"/>
                <a:gd name="T12" fmla="*/ 10 w 43"/>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3" h="116">
                  <a:moveTo>
                    <a:pt x="10" y="0"/>
                  </a:moveTo>
                  <a:cubicBezTo>
                    <a:pt x="0" y="0"/>
                    <a:pt x="0" y="0"/>
                    <a:pt x="0" y="0"/>
                  </a:cubicBezTo>
                  <a:cubicBezTo>
                    <a:pt x="0" y="116"/>
                    <a:pt x="0" y="116"/>
                    <a:pt x="0" y="116"/>
                  </a:cubicBezTo>
                  <a:cubicBezTo>
                    <a:pt x="3" y="116"/>
                    <a:pt x="5" y="116"/>
                    <a:pt x="8" y="116"/>
                  </a:cubicBezTo>
                  <a:cubicBezTo>
                    <a:pt x="19" y="116"/>
                    <a:pt x="31" y="115"/>
                    <a:pt x="43" y="113"/>
                  </a:cubicBezTo>
                  <a:cubicBezTo>
                    <a:pt x="43" y="113"/>
                    <a:pt x="43" y="113"/>
                    <a:pt x="43" y="113"/>
                  </a:cubicBezTo>
                  <a:cubicBezTo>
                    <a:pt x="10" y="0"/>
                    <a:pt x="10" y="0"/>
                    <a:pt x="10" y="0"/>
                  </a:cubicBezTo>
                </a:path>
              </a:pathLst>
            </a:custGeom>
            <a:solidFill>
              <a:srgbClr val="E23761"/>
            </a:solidFill>
            <a:ln>
              <a:noFill/>
            </a:ln>
          </p:spPr>
          <p:txBody>
            <a:bodyPr vert="horz" wrap="square" lIns="91440" tIns="45720" rIns="91440" bIns="45720" numCol="1" anchor="t" anchorCtr="0" compatLnSpc="1">
              <a:prstTxWarp prst="textNoShape">
                <a:avLst/>
              </a:prstTxWarp>
            </a:bodyPr>
            <a:lstStyle/>
            <a:p>
              <a:pPr defTabSz="914292">
                <a:defRPr/>
              </a:pPr>
              <a:endParaRPr lang="en-GB" kern="0">
                <a:solidFill>
                  <a:srgbClr val="5C5C5C"/>
                </a:solidFill>
                <a:latin typeface="Arial" panose="020B0604020202020204" pitchFamily="34" charset="0"/>
                <a:cs typeface="Arial" panose="020B0604020202020204" pitchFamily="34" charset="0"/>
              </a:endParaRPr>
            </a:p>
          </p:txBody>
        </p:sp>
      </p:grpSp>
      <p:grpSp>
        <p:nvGrpSpPr>
          <p:cNvPr id="585" name="Group 4"/>
          <p:cNvGrpSpPr/>
          <p:nvPr/>
        </p:nvGrpSpPr>
        <p:grpSpPr>
          <a:xfrm rot="10800000">
            <a:off x="6781263" y="-218284"/>
            <a:ext cx="412813" cy="1502706"/>
            <a:chOff x="5502862" y="5355294"/>
            <a:chExt cx="412706" cy="1502706"/>
          </a:xfrm>
        </p:grpSpPr>
        <p:sp>
          <p:nvSpPr>
            <p:cNvPr id="586" name="Freeform 23"/>
            <p:cNvSpPr>
              <a:spLocks/>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92">
                <a:defRPr/>
              </a:pPr>
              <a:endParaRPr lang="en-GB" kern="0">
                <a:solidFill>
                  <a:srgbClr val="5C5C5C"/>
                </a:solidFill>
                <a:latin typeface="Arial" panose="020B0604020202020204" pitchFamily="34" charset="0"/>
                <a:cs typeface="Arial" panose="020B0604020202020204" pitchFamily="34" charset="0"/>
              </a:endParaRPr>
            </a:p>
          </p:txBody>
        </p:sp>
        <p:sp>
          <p:nvSpPr>
            <p:cNvPr id="587" name="Freeform 24"/>
            <p:cNvSpPr>
              <a:spLocks/>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92">
                <a:defRPr/>
              </a:pPr>
              <a:endParaRPr lang="en-GB" kern="0">
                <a:solidFill>
                  <a:srgbClr val="5C5C5C"/>
                </a:solidFill>
                <a:latin typeface="Arial" panose="020B0604020202020204" pitchFamily="34" charset="0"/>
                <a:cs typeface="Arial" panose="020B0604020202020204" pitchFamily="34" charset="0"/>
              </a:endParaRPr>
            </a:p>
          </p:txBody>
        </p:sp>
        <p:sp>
          <p:nvSpPr>
            <p:cNvPr id="588" name="Freeform 25"/>
            <p:cNvSpPr>
              <a:spLocks/>
            </p:cNvSpPr>
            <p:nvPr/>
          </p:nvSpPr>
          <p:spPr bwMode="auto">
            <a:xfrm>
              <a:off x="5601831" y="5786851"/>
              <a:ext cx="125899" cy="1068456"/>
            </a:xfrm>
            <a:custGeom>
              <a:avLst/>
              <a:gdLst>
                <a:gd name="T0" fmla="*/ 79 w 79"/>
                <a:gd name="T1" fmla="*/ 671 h 671"/>
                <a:gd name="T2" fmla="*/ 0 w 79"/>
                <a:gd name="T3" fmla="*/ 671 h 671"/>
                <a:gd name="T4" fmla="*/ 0 w 79"/>
                <a:gd name="T5" fmla="*/ 32 h 671"/>
                <a:gd name="T6" fmla="*/ 38 w 79"/>
                <a:gd name="T7" fmla="*/ 1 h 671"/>
                <a:gd name="T8" fmla="*/ 79 w 79"/>
                <a:gd name="T9" fmla="*/ 32 h 671"/>
                <a:gd name="T10" fmla="*/ 79 w 79"/>
                <a:gd name="T11" fmla="*/ 671 h 671"/>
              </a:gdLst>
              <a:ahLst/>
              <a:cxnLst>
                <a:cxn ang="0">
                  <a:pos x="T0" y="T1"/>
                </a:cxn>
                <a:cxn ang="0">
                  <a:pos x="T2" y="T3"/>
                </a:cxn>
                <a:cxn ang="0">
                  <a:pos x="T4" y="T5"/>
                </a:cxn>
                <a:cxn ang="0">
                  <a:pos x="T6" y="T7"/>
                </a:cxn>
                <a:cxn ang="0">
                  <a:pos x="T8" y="T9"/>
                </a:cxn>
                <a:cxn ang="0">
                  <a:pos x="T10" y="T11"/>
                </a:cxn>
              </a:cxnLst>
              <a:rect l="0" t="0" r="r" b="b"/>
              <a:pathLst>
                <a:path w="79" h="671">
                  <a:moveTo>
                    <a:pt x="79" y="671"/>
                  </a:moveTo>
                  <a:cubicBezTo>
                    <a:pt x="0" y="671"/>
                    <a:pt x="0" y="671"/>
                    <a:pt x="0" y="671"/>
                  </a:cubicBezTo>
                  <a:cubicBezTo>
                    <a:pt x="0" y="32"/>
                    <a:pt x="0" y="32"/>
                    <a:pt x="0" y="32"/>
                  </a:cubicBezTo>
                  <a:cubicBezTo>
                    <a:pt x="0" y="32"/>
                    <a:pt x="5" y="1"/>
                    <a:pt x="38" y="1"/>
                  </a:cubicBezTo>
                  <a:cubicBezTo>
                    <a:pt x="72" y="0"/>
                    <a:pt x="79" y="32"/>
                    <a:pt x="79" y="32"/>
                  </a:cubicBezTo>
                  <a:cubicBezTo>
                    <a:pt x="79" y="671"/>
                    <a:pt x="79" y="671"/>
                    <a:pt x="79" y="671"/>
                  </a:cubicBezTo>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defTabSz="914292">
                <a:defRPr/>
              </a:pPr>
              <a:endParaRPr lang="en-GB" kern="0">
                <a:solidFill>
                  <a:srgbClr val="5C5C5C"/>
                </a:solidFill>
                <a:latin typeface="Arial" panose="020B0604020202020204" pitchFamily="34" charset="0"/>
                <a:cs typeface="Arial" panose="020B0604020202020204" pitchFamily="34" charset="0"/>
              </a:endParaRPr>
            </a:p>
          </p:txBody>
        </p:sp>
        <p:sp>
          <p:nvSpPr>
            <p:cNvPr id="589" name="Freeform 26"/>
            <p:cNvSpPr>
              <a:spLocks/>
            </p:cNvSpPr>
            <p:nvPr/>
          </p:nvSpPr>
          <p:spPr bwMode="auto">
            <a:xfrm>
              <a:off x="5724363"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B59B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92">
                <a:defRPr/>
              </a:pPr>
              <a:endParaRPr lang="en-GB" kern="0">
                <a:solidFill>
                  <a:srgbClr val="5C5C5C"/>
                </a:solidFill>
                <a:latin typeface="Arial" panose="020B0604020202020204" pitchFamily="34" charset="0"/>
                <a:cs typeface="Arial" panose="020B0604020202020204" pitchFamily="34" charset="0"/>
              </a:endParaRPr>
            </a:p>
          </p:txBody>
        </p:sp>
        <p:sp>
          <p:nvSpPr>
            <p:cNvPr id="590" name="Freeform 27"/>
            <p:cNvSpPr>
              <a:spLocks/>
            </p:cNvSpPr>
            <p:nvPr/>
          </p:nvSpPr>
          <p:spPr bwMode="auto">
            <a:xfrm>
              <a:off x="5502862"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defTabSz="914292">
                <a:defRPr/>
              </a:pPr>
              <a:endParaRPr lang="en-GB" kern="0">
                <a:solidFill>
                  <a:srgbClr val="5C5C5C"/>
                </a:solidFill>
                <a:latin typeface="Arial" panose="020B0604020202020204" pitchFamily="34" charset="0"/>
                <a:cs typeface="Arial" panose="020B0604020202020204" pitchFamily="34" charset="0"/>
              </a:endParaRPr>
            </a:p>
          </p:txBody>
        </p:sp>
        <p:sp>
          <p:nvSpPr>
            <p:cNvPr id="591" name="Freeform 28"/>
            <p:cNvSpPr>
              <a:spLocks/>
            </p:cNvSpPr>
            <p:nvPr/>
          </p:nvSpPr>
          <p:spPr bwMode="auto">
            <a:xfrm>
              <a:off x="5599811" y="5357314"/>
              <a:ext cx="130611" cy="189185"/>
            </a:xfrm>
            <a:custGeom>
              <a:avLst/>
              <a:gdLst>
                <a:gd name="T0" fmla="*/ 0 w 82"/>
                <a:gd name="T1" fmla="*/ 110 h 119"/>
                <a:gd name="T2" fmla="*/ 82 w 82"/>
                <a:gd name="T3" fmla="*/ 111 h 119"/>
                <a:gd name="T4" fmla="*/ 48 w 82"/>
                <a:gd name="T5" fmla="*/ 0 h 119"/>
                <a:gd name="T6" fmla="*/ 28 w 82"/>
                <a:gd name="T7" fmla="*/ 0 h 119"/>
                <a:gd name="T8" fmla="*/ 0 w 82"/>
                <a:gd name="T9" fmla="*/ 110 h 119"/>
              </a:gdLst>
              <a:ahLst/>
              <a:cxnLst>
                <a:cxn ang="0">
                  <a:pos x="T0" y="T1"/>
                </a:cxn>
                <a:cxn ang="0">
                  <a:pos x="T2" y="T3"/>
                </a:cxn>
                <a:cxn ang="0">
                  <a:pos x="T4" y="T5"/>
                </a:cxn>
                <a:cxn ang="0">
                  <a:pos x="T6" y="T7"/>
                </a:cxn>
                <a:cxn ang="0">
                  <a:pos x="T8" y="T9"/>
                </a:cxn>
              </a:cxnLst>
              <a:rect l="0" t="0" r="r" b="b"/>
              <a:pathLst>
                <a:path w="82" h="119">
                  <a:moveTo>
                    <a:pt x="0" y="110"/>
                  </a:moveTo>
                  <a:cubicBezTo>
                    <a:pt x="0" y="110"/>
                    <a:pt x="39" y="119"/>
                    <a:pt x="82" y="111"/>
                  </a:cubicBezTo>
                  <a:cubicBezTo>
                    <a:pt x="48" y="0"/>
                    <a:pt x="48" y="0"/>
                    <a:pt x="48" y="0"/>
                  </a:cubicBezTo>
                  <a:cubicBezTo>
                    <a:pt x="28" y="0"/>
                    <a:pt x="28" y="0"/>
                    <a:pt x="28" y="0"/>
                  </a:cubicBezTo>
                  <a:cubicBezTo>
                    <a:pt x="0" y="110"/>
                    <a:pt x="0" y="110"/>
                    <a:pt x="0" y="110"/>
                  </a:cubicBezTo>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defTabSz="914292">
                <a:defRPr/>
              </a:pPr>
              <a:endParaRPr lang="en-GB" kern="0">
                <a:solidFill>
                  <a:srgbClr val="5C5C5C"/>
                </a:solidFill>
                <a:latin typeface="Arial" panose="020B0604020202020204" pitchFamily="34" charset="0"/>
                <a:cs typeface="Arial" panose="020B0604020202020204" pitchFamily="34" charset="0"/>
              </a:endParaRPr>
            </a:p>
          </p:txBody>
        </p:sp>
        <p:sp>
          <p:nvSpPr>
            <p:cNvPr id="592" name="Freeform 40"/>
            <p:cNvSpPr>
              <a:spLocks/>
            </p:cNvSpPr>
            <p:nvPr/>
          </p:nvSpPr>
          <p:spPr bwMode="auto">
            <a:xfrm>
              <a:off x="5665117" y="5355294"/>
              <a:ext cx="250451" cy="1502706"/>
            </a:xfrm>
            <a:custGeom>
              <a:avLst/>
              <a:gdLst>
                <a:gd name="T0" fmla="*/ 34 w 157"/>
                <a:gd name="T1" fmla="*/ 0 h 944"/>
                <a:gd name="T2" fmla="*/ 0 w 157"/>
                <a:gd name="T3" fmla="*/ 1 h 944"/>
                <a:gd name="T4" fmla="*/ 0 w 157"/>
                <a:gd name="T5" fmla="*/ 1 h 944"/>
                <a:gd name="T6" fmla="*/ 7 w 157"/>
                <a:gd name="T7" fmla="*/ 1 h 944"/>
                <a:gd name="T8" fmla="*/ 41 w 157"/>
                <a:gd name="T9" fmla="*/ 112 h 944"/>
                <a:gd name="T10" fmla="*/ 40 w 157"/>
                <a:gd name="T11" fmla="*/ 113 h 944"/>
                <a:gd name="T12" fmla="*/ 95 w 157"/>
                <a:gd name="T13" fmla="*/ 284 h 944"/>
                <a:gd name="T14" fmla="*/ 94 w 157"/>
                <a:gd name="T15" fmla="*/ 286 h 944"/>
                <a:gd name="T16" fmla="*/ 100 w 157"/>
                <a:gd name="T17" fmla="*/ 301 h 944"/>
                <a:gd name="T18" fmla="*/ 100 w 157"/>
                <a:gd name="T19" fmla="*/ 941 h 944"/>
                <a:gd name="T20" fmla="*/ 39 w 157"/>
                <a:gd name="T21" fmla="*/ 941 h 944"/>
                <a:gd name="T22" fmla="*/ 39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7" y="1"/>
                    <a:pt x="7" y="1"/>
                    <a:pt x="7" y="1"/>
                  </a:cubicBezTo>
                  <a:cubicBezTo>
                    <a:pt x="41" y="112"/>
                    <a:pt x="41" y="112"/>
                    <a:pt x="41" y="112"/>
                  </a:cubicBezTo>
                  <a:cubicBezTo>
                    <a:pt x="41" y="112"/>
                    <a:pt x="41" y="113"/>
                    <a:pt x="40" y="113"/>
                  </a:cubicBezTo>
                  <a:cubicBezTo>
                    <a:pt x="95" y="284"/>
                    <a:pt x="95" y="284"/>
                    <a:pt x="95" y="284"/>
                  </a:cubicBezTo>
                  <a:cubicBezTo>
                    <a:pt x="94" y="286"/>
                    <a:pt x="94" y="286"/>
                    <a:pt x="94" y="286"/>
                  </a:cubicBezTo>
                  <a:cubicBezTo>
                    <a:pt x="98" y="293"/>
                    <a:pt x="100" y="301"/>
                    <a:pt x="100" y="301"/>
                  </a:cubicBezTo>
                  <a:cubicBezTo>
                    <a:pt x="100" y="941"/>
                    <a:pt x="100" y="941"/>
                    <a:pt x="100" y="941"/>
                  </a:cubicBezTo>
                  <a:cubicBezTo>
                    <a:pt x="39" y="941"/>
                    <a:pt x="39" y="941"/>
                    <a:pt x="39" y="941"/>
                  </a:cubicBezTo>
                  <a:cubicBezTo>
                    <a:pt x="39" y="942"/>
                    <a:pt x="39" y="942"/>
                    <a:pt x="39"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92">
                <a:defRPr/>
              </a:pPr>
              <a:endParaRPr lang="en-GB" kern="0">
                <a:solidFill>
                  <a:srgbClr val="5C5C5C"/>
                </a:solidFill>
                <a:latin typeface="Arial" panose="020B0604020202020204" pitchFamily="34" charset="0"/>
                <a:cs typeface="Arial" panose="020B0604020202020204" pitchFamily="34" charset="0"/>
              </a:endParaRPr>
            </a:p>
          </p:txBody>
        </p:sp>
        <p:sp>
          <p:nvSpPr>
            <p:cNvPr id="593" name="Freeform 41"/>
            <p:cNvSpPr>
              <a:spLocks/>
            </p:cNvSpPr>
            <p:nvPr/>
          </p:nvSpPr>
          <p:spPr bwMode="auto">
            <a:xfrm>
              <a:off x="5665117" y="5535727"/>
              <a:ext cx="151482" cy="295559"/>
            </a:xfrm>
            <a:custGeom>
              <a:avLst/>
              <a:gdLst>
                <a:gd name="T0" fmla="*/ 40 w 95"/>
                <a:gd name="T1" fmla="*/ 0 h 186"/>
                <a:gd name="T2" fmla="*/ 6 w 95"/>
                <a:gd name="T3" fmla="*/ 2 h 186"/>
                <a:gd name="T4" fmla="*/ 0 w 95"/>
                <a:gd name="T5" fmla="*/ 2 h 186"/>
                <a:gd name="T6" fmla="*/ 0 w 95"/>
                <a:gd name="T7" fmla="*/ 159 h 186"/>
                <a:gd name="T8" fmla="*/ 37 w 95"/>
                <a:gd name="T9" fmla="*/ 186 h 186"/>
                <a:gd name="T10" fmla="*/ 68 w 95"/>
                <a:gd name="T11" fmla="*/ 156 h 186"/>
                <a:gd name="T12" fmla="*/ 68 w 95"/>
                <a:gd name="T13" fmla="*/ 156 h 186"/>
                <a:gd name="T14" fmla="*/ 94 w 95"/>
                <a:gd name="T15" fmla="*/ 173 h 186"/>
                <a:gd name="T16" fmla="*/ 95 w 95"/>
                <a:gd name="T17" fmla="*/ 171 h 186"/>
                <a:gd name="T18" fmla="*/ 40 w 95"/>
                <a:gd name="T19"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186">
                  <a:moveTo>
                    <a:pt x="40" y="0"/>
                  </a:moveTo>
                  <a:cubicBezTo>
                    <a:pt x="28" y="2"/>
                    <a:pt x="16" y="2"/>
                    <a:pt x="6" y="2"/>
                  </a:cubicBezTo>
                  <a:cubicBezTo>
                    <a:pt x="4" y="2"/>
                    <a:pt x="2" y="2"/>
                    <a:pt x="0" y="2"/>
                  </a:cubicBezTo>
                  <a:cubicBezTo>
                    <a:pt x="0" y="159"/>
                    <a:pt x="0" y="159"/>
                    <a:pt x="0" y="159"/>
                  </a:cubicBezTo>
                  <a:cubicBezTo>
                    <a:pt x="24" y="159"/>
                    <a:pt x="34" y="177"/>
                    <a:pt x="37" y="186"/>
                  </a:cubicBezTo>
                  <a:cubicBezTo>
                    <a:pt x="39" y="179"/>
                    <a:pt x="45" y="157"/>
                    <a:pt x="68" y="156"/>
                  </a:cubicBezTo>
                  <a:cubicBezTo>
                    <a:pt x="68" y="156"/>
                    <a:pt x="68" y="156"/>
                    <a:pt x="68" y="156"/>
                  </a:cubicBezTo>
                  <a:cubicBezTo>
                    <a:pt x="82" y="156"/>
                    <a:pt x="89" y="165"/>
                    <a:pt x="94" y="173"/>
                  </a:cubicBezTo>
                  <a:cubicBezTo>
                    <a:pt x="95" y="171"/>
                    <a:pt x="95" y="171"/>
                    <a:pt x="95" y="171"/>
                  </a:cubicBezTo>
                  <a:cubicBezTo>
                    <a:pt x="40" y="0"/>
                    <a:pt x="40" y="0"/>
                    <a:pt x="40"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92">
                <a:defRPr/>
              </a:pPr>
              <a:endParaRPr lang="en-GB" kern="0">
                <a:solidFill>
                  <a:srgbClr val="5C5C5C"/>
                </a:solidFill>
                <a:latin typeface="Arial" panose="020B0604020202020204" pitchFamily="34" charset="0"/>
                <a:cs typeface="Arial" panose="020B0604020202020204" pitchFamily="34" charset="0"/>
              </a:endParaRPr>
            </a:p>
          </p:txBody>
        </p:sp>
        <p:sp>
          <p:nvSpPr>
            <p:cNvPr id="594" name="Freeform 42"/>
            <p:cNvSpPr>
              <a:spLocks/>
            </p:cNvSpPr>
            <p:nvPr/>
          </p:nvSpPr>
          <p:spPr bwMode="auto">
            <a:xfrm>
              <a:off x="5679185" y="5788871"/>
              <a:ext cx="62613" cy="1066436"/>
            </a:xfrm>
            <a:custGeom>
              <a:avLst/>
              <a:gdLst>
                <a:gd name="T0" fmla="*/ 0 w 39"/>
                <a:gd name="T1" fmla="*/ 0 h 670"/>
                <a:gd name="T2" fmla="*/ 0 w 39"/>
                <a:gd name="T3" fmla="*/ 670 h 670"/>
                <a:gd name="T4" fmla="*/ 39 w 39"/>
                <a:gd name="T5" fmla="*/ 670 h 670"/>
                <a:gd name="T6" fmla="*/ 39 w 39"/>
                <a:gd name="T7" fmla="*/ 669 h 670"/>
                <a:gd name="T8" fmla="*/ 37 w 39"/>
                <a:gd name="T9" fmla="*/ 669 h 670"/>
                <a:gd name="T10" fmla="*/ 37 w 39"/>
                <a:gd name="T11" fmla="*/ 29 h 670"/>
                <a:gd name="T12" fmla="*/ 37 w 39"/>
                <a:gd name="T13" fmla="*/ 27 h 670"/>
                <a:gd name="T14" fmla="*/ 0 w 39"/>
                <a:gd name="T15" fmla="*/ 0 h 6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670">
                  <a:moveTo>
                    <a:pt x="0" y="0"/>
                  </a:moveTo>
                  <a:cubicBezTo>
                    <a:pt x="0" y="670"/>
                    <a:pt x="0" y="670"/>
                    <a:pt x="0" y="670"/>
                  </a:cubicBezTo>
                  <a:cubicBezTo>
                    <a:pt x="39" y="670"/>
                    <a:pt x="39" y="670"/>
                    <a:pt x="39" y="670"/>
                  </a:cubicBezTo>
                  <a:cubicBezTo>
                    <a:pt x="39" y="669"/>
                    <a:pt x="39" y="669"/>
                    <a:pt x="39" y="669"/>
                  </a:cubicBezTo>
                  <a:cubicBezTo>
                    <a:pt x="37" y="669"/>
                    <a:pt x="37" y="669"/>
                    <a:pt x="37" y="669"/>
                  </a:cubicBezTo>
                  <a:cubicBezTo>
                    <a:pt x="37" y="29"/>
                    <a:pt x="37" y="29"/>
                    <a:pt x="37" y="29"/>
                  </a:cubicBezTo>
                  <a:cubicBezTo>
                    <a:pt x="37" y="29"/>
                    <a:pt x="37" y="28"/>
                    <a:pt x="37" y="27"/>
                  </a:cubicBezTo>
                  <a:cubicBezTo>
                    <a:pt x="34" y="18"/>
                    <a:pt x="24" y="0"/>
                    <a:pt x="0"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defTabSz="914292">
                <a:defRPr/>
              </a:pPr>
              <a:endParaRPr lang="en-GB" kern="0">
                <a:solidFill>
                  <a:srgbClr val="5C5C5C"/>
                </a:solidFill>
                <a:latin typeface="Arial" panose="020B0604020202020204" pitchFamily="34" charset="0"/>
                <a:cs typeface="Arial" panose="020B0604020202020204" pitchFamily="34" charset="0"/>
              </a:endParaRPr>
            </a:p>
          </p:txBody>
        </p:sp>
        <p:sp>
          <p:nvSpPr>
            <p:cNvPr id="595" name="Freeform 43"/>
            <p:cNvSpPr>
              <a:spLocks/>
            </p:cNvSpPr>
            <p:nvPr/>
          </p:nvSpPr>
          <p:spPr bwMode="auto">
            <a:xfrm>
              <a:off x="5724363"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2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2" y="672"/>
                    <a:pt x="2" y="672"/>
                    <a:pt x="2"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defTabSz="914292">
                <a:defRPr/>
              </a:pPr>
              <a:endParaRPr lang="en-GB" kern="0">
                <a:solidFill>
                  <a:srgbClr val="5C5C5C"/>
                </a:solidFill>
                <a:latin typeface="Arial" panose="020B0604020202020204" pitchFamily="34" charset="0"/>
                <a:cs typeface="Arial" panose="020B0604020202020204" pitchFamily="34" charset="0"/>
              </a:endParaRPr>
            </a:p>
          </p:txBody>
        </p:sp>
        <p:sp>
          <p:nvSpPr>
            <p:cNvPr id="596" name="Freeform 44"/>
            <p:cNvSpPr>
              <a:spLocks/>
            </p:cNvSpPr>
            <p:nvPr/>
          </p:nvSpPr>
          <p:spPr bwMode="auto">
            <a:xfrm>
              <a:off x="5665117" y="5357314"/>
              <a:ext cx="65306" cy="181106"/>
            </a:xfrm>
            <a:custGeom>
              <a:avLst/>
              <a:gdLst>
                <a:gd name="T0" fmla="*/ 7 w 41"/>
                <a:gd name="T1" fmla="*/ 0 h 114"/>
                <a:gd name="T2" fmla="*/ 0 w 41"/>
                <a:gd name="T3" fmla="*/ 0 h 114"/>
                <a:gd name="T4" fmla="*/ 0 w 41"/>
                <a:gd name="T5" fmla="*/ 114 h 114"/>
                <a:gd name="T6" fmla="*/ 6 w 41"/>
                <a:gd name="T7" fmla="*/ 114 h 114"/>
                <a:gd name="T8" fmla="*/ 40 w 41"/>
                <a:gd name="T9" fmla="*/ 112 h 114"/>
                <a:gd name="T10" fmla="*/ 41 w 41"/>
                <a:gd name="T11" fmla="*/ 111 h 114"/>
                <a:gd name="T12" fmla="*/ 7 w 41"/>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41" h="114">
                  <a:moveTo>
                    <a:pt x="7" y="0"/>
                  </a:moveTo>
                  <a:cubicBezTo>
                    <a:pt x="0" y="0"/>
                    <a:pt x="0" y="0"/>
                    <a:pt x="0" y="0"/>
                  </a:cubicBezTo>
                  <a:cubicBezTo>
                    <a:pt x="0" y="114"/>
                    <a:pt x="0" y="114"/>
                    <a:pt x="0" y="114"/>
                  </a:cubicBezTo>
                  <a:cubicBezTo>
                    <a:pt x="2" y="114"/>
                    <a:pt x="4" y="114"/>
                    <a:pt x="6" y="114"/>
                  </a:cubicBezTo>
                  <a:cubicBezTo>
                    <a:pt x="16" y="114"/>
                    <a:pt x="28" y="114"/>
                    <a:pt x="40" y="112"/>
                  </a:cubicBezTo>
                  <a:cubicBezTo>
                    <a:pt x="41" y="112"/>
                    <a:pt x="41" y="111"/>
                    <a:pt x="41" y="111"/>
                  </a:cubicBezTo>
                  <a:cubicBezTo>
                    <a:pt x="7" y="0"/>
                    <a:pt x="7" y="0"/>
                    <a:pt x="7"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defTabSz="914292">
                <a:defRPr/>
              </a:pPr>
              <a:endParaRPr lang="en-GB" kern="0">
                <a:solidFill>
                  <a:srgbClr val="5C5C5C"/>
                </a:solidFill>
                <a:latin typeface="Arial" panose="020B0604020202020204" pitchFamily="34" charset="0"/>
                <a:cs typeface="Arial" panose="020B0604020202020204" pitchFamily="34" charset="0"/>
              </a:endParaRPr>
            </a:p>
          </p:txBody>
        </p:sp>
      </p:grpSp>
      <p:grpSp>
        <p:nvGrpSpPr>
          <p:cNvPr id="597" name="Group 7"/>
          <p:cNvGrpSpPr/>
          <p:nvPr/>
        </p:nvGrpSpPr>
        <p:grpSpPr>
          <a:xfrm rot="10800000">
            <a:off x="5601281" y="-228048"/>
            <a:ext cx="407426" cy="2013200"/>
            <a:chOff x="6959786" y="5355294"/>
            <a:chExt cx="407320" cy="1502706"/>
          </a:xfrm>
        </p:grpSpPr>
        <p:sp>
          <p:nvSpPr>
            <p:cNvPr id="598" name="Freeform 17"/>
            <p:cNvSpPr>
              <a:spLocks/>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92">
                <a:defRPr/>
              </a:pPr>
              <a:endParaRPr lang="en-GB" kern="0">
                <a:solidFill>
                  <a:srgbClr val="5C5C5C"/>
                </a:solidFill>
                <a:latin typeface="Arial" panose="020B0604020202020204" pitchFamily="34" charset="0"/>
                <a:cs typeface="Arial" panose="020B0604020202020204" pitchFamily="34" charset="0"/>
              </a:endParaRPr>
            </a:p>
          </p:txBody>
        </p:sp>
        <p:sp>
          <p:nvSpPr>
            <p:cNvPr id="599" name="Freeform 18"/>
            <p:cNvSpPr>
              <a:spLocks/>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92">
                <a:defRPr/>
              </a:pPr>
              <a:endParaRPr lang="en-GB" kern="0">
                <a:solidFill>
                  <a:srgbClr val="5C5C5C"/>
                </a:solidFill>
                <a:latin typeface="Arial" panose="020B0604020202020204" pitchFamily="34" charset="0"/>
                <a:cs typeface="Arial" panose="020B0604020202020204" pitchFamily="34" charset="0"/>
              </a:endParaRPr>
            </a:p>
          </p:txBody>
        </p:sp>
        <p:sp>
          <p:nvSpPr>
            <p:cNvPr id="600" name="Freeform 19"/>
            <p:cNvSpPr>
              <a:spLocks/>
            </p:cNvSpPr>
            <p:nvPr/>
          </p:nvSpPr>
          <p:spPr bwMode="auto">
            <a:xfrm>
              <a:off x="7058755" y="5786851"/>
              <a:ext cx="123879" cy="1068456"/>
            </a:xfrm>
            <a:custGeom>
              <a:avLst/>
              <a:gdLst>
                <a:gd name="T0" fmla="*/ 78 w 78"/>
                <a:gd name="T1" fmla="*/ 671 h 671"/>
                <a:gd name="T2" fmla="*/ 0 w 78"/>
                <a:gd name="T3" fmla="*/ 671 h 671"/>
                <a:gd name="T4" fmla="*/ 0 w 78"/>
                <a:gd name="T5" fmla="*/ 32 h 671"/>
                <a:gd name="T6" fmla="*/ 38 w 78"/>
                <a:gd name="T7" fmla="*/ 1 h 671"/>
                <a:gd name="T8" fmla="*/ 78 w 78"/>
                <a:gd name="T9" fmla="*/ 32 h 671"/>
                <a:gd name="T10" fmla="*/ 78 w 78"/>
                <a:gd name="T11" fmla="*/ 671 h 671"/>
              </a:gdLst>
              <a:ahLst/>
              <a:cxnLst>
                <a:cxn ang="0">
                  <a:pos x="T0" y="T1"/>
                </a:cxn>
                <a:cxn ang="0">
                  <a:pos x="T2" y="T3"/>
                </a:cxn>
                <a:cxn ang="0">
                  <a:pos x="T4" y="T5"/>
                </a:cxn>
                <a:cxn ang="0">
                  <a:pos x="T6" y="T7"/>
                </a:cxn>
                <a:cxn ang="0">
                  <a:pos x="T8" y="T9"/>
                </a:cxn>
                <a:cxn ang="0">
                  <a:pos x="T10" y="T11"/>
                </a:cxn>
              </a:cxnLst>
              <a:rect l="0" t="0" r="r" b="b"/>
              <a:pathLst>
                <a:path w="78" h="671">
                  <a:moveTo>
                    <a:pt x="78" y="671"/>
                  </a:moveTo>
                  <a:cubicBezTo>
                    <a:pt x="0" y="671"/>
                    <a:pt x="0" y="671"/>
                    <a:pt x="0" y="671"/>
                  </a:cubicBezTo>
                  <a:cubicBezTo>
                    <a:pt x="0" y="32"/>
                    <a:pt x="0" y="32"/>
                    <a:pt x="0" y="32"/>
                  </a:cubicBezTo>
                  <a:cubicBezTo>
                    <a:pt x="0" y="32"/>
                    <a:pt x="4" y="1"/>
                    <a:pt x="38" y="1"/>
                  </a:cubicBezTo>
                  <a:cubicBezTo>
                    <a:pt x="72" y="0"/>
                    <a:pt x="78" y="32"/>
                    <a:pt x="78" y="32"/>
                  </a:cubicBezTo>
                  <a:cubicBezTo>
                    <a:pt x="78" y="671"/>
                    <a:pt x="78" y="671"/>
                    <a:pt x="78" y="671"/>
                  </a:cubicBezTo>
                </a:path>
              </a:pathLst>
            </a:custGeom>
            <a:solidFill>
              <a:srgbClr val="44546A">
                <a:lumMod val="60000"/>
                <a:lumOff val="40000"/>
              </a:srgbClr>
            </a:solidFill>
            <a:ln>
              <a:noFill/>
            </a:ln>
          </p:spPr>
          <p:txBody>
            <a:bodyPr vert="horz" wrap="square" lIns="91440" tIns="45720" rIns="91440" bIns="45720" numCol="1" anchor="t" anchorCtr="0" compatLnSpc="1">
              <a:prstTxWarp prst="textNoShape">
                <a:avLst/>
              </a:prstTxWarp>
            </a:bodyPr>
            <a:lstStyle/>
            <a:p>
              <a:pPr defTabSz="914292">
                <a:defRPr/>
              </a:pPr>
              <a:endParaRPr lang="en-GB" kern="0">
                <a:solidFill>
                  <a:srgbClr val="5C5C5C"/>
                </a:solidFill>
                <a:latin typeface="Arial" panose="020B0604020202020204" pitchFamily="34" charset="0"/>
                <a:cs typeface="Arial" panose="020B0604020202020204" pitchFamily="34" charset="0"/>
              </a:endParaRPr>
            </a:p>
          </p:txBody>
        </p:sp>
        <p:sp>
          <p:nvSpPr>
            <p:cNvPr id="601" name="Freeform 20"/>
            <p:cNvSpPr>
              <a:spLocks/>
            </p:cNvSpPr>
            <p:nvPr/>
          </p:nvSpPr>
          <p:spPr bwMode="auto">
            <a:xfrm>
              <a:off x="7181287"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F778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92">
                <a:defRPr/>
              </a:pPr>
              <a:endParaRPr lang="en-GB" kern="0">
                <a:solidFill>
                  <a:srgbClr val="5C5C5C"/>
                </a:solidFill>
                <a:latin typeface="Arial" panose="020B0604020202020204" pitchFamily="34" charset="0"/>
                <a:cs typeface="Arial" panose="020B0604020202020204" pitchFamily="34" charset="0"/>
              </a:endParaRPr>
            </a:p>
          </p:txBody>
        </p:sp>
        <p:sp>
          <p:nvSpPr>
            <p:cNvPr id="602" name="Freeform 21"/>
            <p:cNvSpPr>
              <a:spLocks/>
            </p:cNvSpPr>
            <p:nvPr/>
          </p:nvSpPr>
          <p:spPr bwMode="auto">
            <a:xfrm>
              <a:off x="6959786"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44546A">
                <a:lumMod val="60000"/>
                <a:lumOff val="40000"/>
              </a:srgbClr>
            </a:solidFill>
            <a:ln>
              <a:noFill/>
            </a:ln>
          </p:spPr>
          <p:txBody>
            <a:bodyPr vert="horz" wrap="square" lIns="91440" tIns="45720" rIns="91440" bIns="45720" numCol="1" anchor="t" anchorCtr="0" compatLnSpc="1">
              <a:prstTxWarp prst="textNoShape">
                <a:avLst/>
              </a:prstTxWarp>
            </a:bodyPr>
            <a:lstStyle/>
            <a:p>
              <a:pPr defTabSz="914292">
                <a:defRPr/>
              </a:pPr>
              <a:endParaRPr lang="en-GB" kern="0">
                <a:solidFill>
                  <a:srgbClr val="5C5C5C"/>
                </a:solidFill>
                <a:latin typeface="Arial" panose="020B0604020202020204" pitchFamily="34" charset="0"/>
                <a:cs typeface="Arial" panose="020B0604020202020204" pitchFamily="34" charset="0"/>
              </a:endParaRPr>
            </a:p>
          </p:txBody>
        </p:sp>
        <p:sp>
          <p:nvSpPr>
            <p:cNvPr id="603" name="Freeform 22"/>
            <p:cNvSpPr>
              <a:spLocks/>
            </p:cNvSpPr>
            <p:nvPr/>
          </p:nvSpPr>
          <p:spPr bwMode="auto">
            <a:xfrm>
              <a:off x="7056735" y="5357314"/>
              <a:ext cx="130611" cy="191204"/>
            </a:xfrm>
            <a:custGeom>
              <a:avLst/>
              <a:gdLst>
                <a:gd name="T0" fmla="*/ 0 w 82"/>
                <a:gd name="T1" fmla="*/ 110 h 120"/>
                <a:gd name="T2" fmla="*/ 82 w 82"/>
                <a:gd name="T3" fmla="*/ 112 h 120"/>
                <a:gd name="T4" fmla="*/ 48 w 82"/>
                <a:gd name="T5" fmla="*/ 0 h 120"/>
                <a:gd name="T6" fmla="*/ 28 w 82"/>
                <a:gd name="T7" fmla="*/ 0 h 120"/>
                <a:gd name="T8" fmla="*/ 0 w 82"/>
                <a:gd name="T9" fmla="*/ 110 h 120"/>
              </a:gdLst>
              <a:ahLst/>
              <a:cxnLst>
                <a:cxn ang="0">
                  <a:pos x="T0" y="T1"/>
                </a:cxn>
                <a:cxn ang="0">
                  <a:pos x="T2" y="T3"/>
                </a:cxn>
                <a:cxn ang="0">
                  <a:pos x="T4" y="T5"/>
                </a:cxn>
                <a:cxn ang="0">
                  <a:pos x="T6" y="T7"/>
                </a:cxn>
                <a:cxn ang="0">
                  <a:pos x="T8" y="T9"/>
                </a:cxn>
              </a:cxnLst>
              <a:rect l="0" t="0" r="r" b="b"/>
              <a:pathLst>
                <a:path w="82" h="120">
                  <a:moveTo>
                    <a:pt x="0" y="110"/>
                  </a:moveTo>
                  <a:cubicBezTo>
                    <a:pt x="0" y="110"/>
                    <a:pt x="39" y="120"/>
                    <a:pt x="82" y="112"/>
                  </a:cubicBezTo>
                  <a:cubicBezTo>
                    <a:pt x="48" y="0"/>
                    <a:pt x="48" y="0"/>
                    <a:pt x="48" y="0"/>
                  </a:cubicBezTo>
                  <a:cubicBezTo>
                    <a:pt x="28" y="0"/>
                    <a:pt x="28" y="0"/>
                    <a:pt x="28" y="0"/>
                  </a:cubicBezTo>
                  <a:cubicBezTo>
                    <a:pt x="0" y="110"/>
                    <a:pt x="0" y="110"/>
                    <a:pt x="0" y="110"/>
                  </a:cubicBezTo>
                </a:path>
              </a:pathLst>
            </a:custGeom>
            <a:solidFill>
              <a:srgbClr val="44546A">
                <a:lumMod val="60000"/>
                <a:lumOff val="40000"/>
              </a:srgbClr>
            </a:solidFill>
            <a:ln>
              <a:noFill/>
            </a:ln>
          </p:spPr>
          <p:txBody>
            <a:bodyPr vert="horz" wrap="square" lIns="91440" tIns="45720" rIns="91440" bIns="45720" numCol="1" anchor="t" anchorCtr="0" compatLnSpc="1">
              <a:prstTxWarp prst="textNoShape">
                <a:avLst/>
              </a:prstTxWarp>
            </a:bodyPr>
            <a:lstStyle/>
            <a:p>
              <a:pPr defTabSz="914292">
                <a:defRPr/>
              </a:pPr>
              <a:endParaRPr lang="en-GB" kern="0">
                <a:solidFill>
                  <a:srgbClr val="5C5C5C"/>
                </a:solidFill>
                <a:latin typeface="Arial" panose="020B0604020202020204" pitchFamily="34" charset="0"/>
                <a:cs typeface="Arial" panose="020B0604020202020204" pitchFamily="34" charset="0"/>
              </a:endParaRPr>
            </a:p>
          </p:txBody>
        </p:sp>
        <p:sp>
          <p:nvSpPr>
            <p:cNvPr id="604" name="Freeform 45"/>
            <p:cNvSpPr>
              <a:spLocks/>
            </p:cNvSpPr>
            <p:nvPr/>
          </p:nvSpPr>
          <p:spPr bwMode="auto">
            <a:xfrm>
              <a:off x="7117328" y="5355294"/>
              <a:ext cx="249778" cy="1502706"/>
            </a:xfrm>
            <a:custGeom>
              <a:avLst/>
              <a:gdLst>
                <a:gd name="T0" fmla="*/ 34 w 157"/>
                <a:gd name="T1" fmla="*/ 0 h 944"/>
                <a:gd name="T2" fmla="*/ 0 w 157"/>
                <a:gd name="T3" fmla="*/ 1 h 944"/>
                <a:gd name="T4" fmla="*/ 0 w 157"/>
                <a:gd name="T5" fmla="*/ 1 h 944"/>
                <a:gd name="T6" fmla="*/ 10 w 157"/>
                <a:gd name="T7" fmla="*/ 1 h 944"/>
                <a:gd name="T8" fmla="*/ 44 w 157"/>
                <a:gd name="T9" fmla="*/ 113 h 944"/>
                <a:gd name="T10" fmla="*/ 44 w 157"/>
                <a:gd name="T11" fmla="*/ 113 h 944"/>
                <a:gd name="T12" fmla="*/ 98 w 157"/>
                <a:gd name="T13" fmla="*/ 284 h 944"/>
                <a:gd name="T14" fmla="*/ 97 w 157"/>
                <a:gd name="T15" fmla="*/ 286 h 944"/>
                <a:gd name="T16" fmla="*/ 103 w 157"/>
                <a:gd name="T17" fmla="*/ 301 h 944"/>
                <a:gd name="T18" fmla="*/ 103 w 157"/>
                <a:gd name="T19" fmla="*/ 941 h 944"/>
                <a:gd name="T20" fmla="*/ 41 w 157"/>
                <a:gd name="T21" fmla="*/ 941 h 944"/>
                <a:gd name="T22" fmla="*/ 41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10" y="1"/>
                    <a:pt x="10" y="1"/>
                    <a:pt x="10" y="1"/>
                  </a:cubicBezTo>
                  <a:cubicBezTo>
                    <a:pt x="44" y="113"/>
                    <a:pt x="44" y="113"/>
                    <a:pt x="44" y="113"/>
                  </a:cubicBezTo>
                  <a:cubicBezTo>
                    <a:pt x="44" y="113"/>
                    <a:pt x="44" y="113"/>
                    <a:pt x="44" y="113"/>
                  </a:cubicBezTo>
                  <a:cubicBezTo>
                    <a:pt x="98" y="284"/>
                    <a:pt x="98" y="284"/>
                    <a:pt x="98" y="284"/>
                  </a:cubicBezTo>
                  <a:cubicBezTo>
                    <a:pt x="97" y="286"/>
                    <a:pt x="97" y="286"/>
                    <a:pt x="97" y="286"/>
                  </a:cubicBezTo>
                  <a:cubicBezTo>
                    <a:pt x="101" y="293"/>
                    <a:pt x="103" y="301"/>
                    <a:pt x="103" y="301"/>
                  </a:cubicBezTo>
                  <a:cubicBezTo>
                    <a:pt x="103" y="941"/>
                    <a:pt x="103" y="941"/>
                    <a:pt x="103" y="941"/>
                  </a:cubicBezTo>
                  <a:cubicBezTo>
                    <a:pt x="41" y="941"/>
                    <a:pt x="41" y="941"/>
                    <a:pt x="41" y="941"/>
                  </a:cubicBezTo>
                  <a:cubicBezTo>
                    <a:pt x="41" y="942"/>
                    <a:pt x="41" y="942"/>
                    <a:pt x="41"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92">
                <a:defRPr/>
              </a:pPr>
              <a:endParaRPr lang="en-GB" kern="0">
                <a:solidFill>
                  <a:srgbClr val="5C5C5C"/>
                </a:solidFill>
                <a:latin typeface="Arial" panose="020B0604020202020204" pitchFamily="34" charset="0"/>
                <a:cs typeface="Arial" panose="020B0604020202020204" pitchFamily="34" charset="0"/>
              </a:endParaRPr>
            </a:p>
          </p:txBody>
        </p:sp>
        <p:sp>
          <p:nvSpPr>
            <p:cNvPr id="605" name="Freeform 46"/>
            <p:cNvSpPr>
              <a:spLocks/>
            </p:cNvSpPr>
            <p:nvPr/>
          </p:nvSpPr>
          <p:spPr bwMode="auto">
            <a:xfrm>
              <a:off x="7117328" y="5535727"/>
              <a:ext cx="156195" cy="295559"/>
            </a:xfrm>
            <a:custGeom>
              <a:avLst/>
              <a:gdLst>
                <a:gd name="T0" fmla="*/ 44 w 98"/>
                <a:gd name="T1" fmla="*/ 0 h 186"/>
                <a:gd name="T2" fmla="*/ 9 w 98"/>
                <a:gd name="T3" fmla="*/ 3 h 186"/>
                <a:gd name="T4" fmla="*/ 0 w 98"/>
                <a:gd name="T5" fmla="*/ 3 h 186"/>
                <a:gd name="T6" fmla="*/ 0 w 98"/>
                <a:gd name="T7" fmla="*/ 159 h 186"/>
                <a:gd name="T8" fmla="*/ 1 w 98"/>
                <a:gd name="T9" fmla="*/ 159 h 186"/>
                <a:gd name="T10" fmla="*/ 2 w 98"/>
                <a:gd name="T11" fmla="*/ 159 h 186"/>
                <a:gd name="T12" fmla="*/ 40 w 98"/>
                <a:gd name="T13" fmla="*/ 186 h 186"/>
                <a:gd name="T14" fmla="*/ 71 w 98"/>
                <a:gd name="T15" fmla="*/ 156 h 186"/>
                <a:gd name="T16" fmla="*/ 71 w 98"/>
                <a:gd name="T17" fmla="*/ 156 h 186"/>
                <a:gd name="T18" fmla="*/ 97 w 98"/>
                <a:gd name="T19" fmla="*/ 173 h 186"/>
                <a:gd name="T20" fmla="*/ 98 w 98"/>
                <a:gd name="T21" fmla="*/ 171 h 186"/>
                <a:gd name="T22" fmla="*/ 44 w 98"/>
                <a:gd name="T2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 h="186">
                  <a:moveTo>
                    <a:pt x="44" y="0"/>
                  </a:moveTo>
                  <a:cubicBezTo>
                    <a:pt x="31" y="2"/>
                    <a:pt x="20" y="3"/>
                    <a:pt x="9" y="3"/>
                  </a:cubicBezTo>
                  <a:cubicBezTo>
                    <a:pt x="6" y="3"/>
                    <a:pt x="3" y="3"/>
                    <a:pt x="0" y="3"/>
                  </a:cubicBezTo>
                  <a:cubicBezTo>
                    <a:pt x="0" y="159"/>
                    <a:pt x="0" y="159"/>
                    <a:pt x="0" y="159"/>
                  </a:cubicBezTo>
                  <a:cubicBezTo>
                    <a:pt x="0" y="159"/>
                    <a:pt x="1" y="159"/>
                    <a:pt x="1" y="159"/>
                  </a:cubicBezTo>
                  <a:cubicBezTo>
                    <a:pt x="2" y="159"/>
                    <a:pt x="2" y="159"/>
                    <a:pt x="2" y="159"/>
                  </a:cubicBezTo>
                  <a:cubicBezTo>
                    <a:pt x="27" y="159"/>
                    <a:pt x="37" y="177"/>
                    <a:pt x="40" y="186"/>
                  </a:cubicBezTo>
                  <a:cubicBezTo>
                    <a:pt x="42" y="179"/>
                    <a:pt x="48" y="157"/>
                    <a:pt x="71" y="156"/>
                  </a:cubicBezTo>
                  <a:cubicBezTo>
                    <a:pt x="71" y="156"/>
                    <a:pt x="71" y="156"/>
                    <a:pt x="71" y="156"/>
                  </a:cubicBezTo>
                  <a:cubicBezTo>
                    <a:pt x="85" y="156"/>
                    <a:pt x="92" y="165"/>
                    <a:pt x="97" y="173"/>
                  </a:cubicBezTo>
                  <a:cubicBezTo>
                    <a:pt x="98" y="171"/>
                    <a:pt x="98" y="171"/>
                    <a:pt x="98" y="171"/>
                  </a:cubicBezTo>
                  <a:cubicBezTo>
                    <a:pt x="44" y="0"/>
                    <a:pt x="44" y="0"/>
                    <a:pt x="44"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92">
                <a:defRPr/>
              </a:pPr>
              <a:endParaRPr lang="en-GB" kern="0">
                <a:solidFill>
                  <a:srgbClr val="5C5C5C"/>
                </a:solidFill>
                <a:latin typeface="Arial" panose="020B0604020202020204" pitchFamily="34" charset="0"/>
                <a:cs typeface="Arial" panose="020B0604020202020204" pitchFamily="34" charset="0"/>
              </a:endParaRPr>
            </a:p>
          </p:txBody>
        </p:sp>
        <p:sp>
          <p:nvSpPr>
            <p:cNvPr id="606" name="Freeform 47"/>
            <p:cNvSpPr>
              <a:spLocks/>
            </p:cNvSpPr>
            <p:nvPr/>
          </p:nvSpPr>
          <p:spPr bwMode="auto">
            <a:xfrm>
              <a:off x="7117328" y="5788871"/>
              <a:ext cx="65306" cy="1066436"/>
            </a:xfrm>
            <a:custGeom>
              <a:avLst/>
              <a:gdLst>
                <a:gd name="T0" fmla="*/ 2 w 41"/>
                <a:gd name="T1" fmla="*/ 0 h 670"/>
                <a:gd name="T2" fmla="*/ 1 w 41"/>
                <a:gd name="T3" fmla="*/ 0 h 670"/>
                <a:gd name="T4" fmla="*/ 0 w 41"/>
                <a:gd name="T5" fmla="*/ 0 h 670"/>
                <a:gd name="T6" fmla="*/ 0 w 41"/>
                <a:gd name="T7" fmla="*/ 670 h 670"/>
                <a:gd name="T8" fmla="*/ 41 w 41"/>
                <a:gd name="T9" fmla="*/ 670 h 670"/>
                <a:gd name="T10" fmla="*/ 41 w 41"/>
                <a:gd name="T11" fmla="*/ 669 h 670"/>
                <a:gd name="T12" fmla="*/ 40 w 41"/>
                <a:gd name="T13" fmla="*/ 669 h 670"/>
                <a:gd name="T14" fmla="*/ 40 w 41"/>
                <a:gd name="T15" fmla="*/ 29 h 670"/>
                <a:gd name="T16" fmla="*/ 40 w 41"/>
                <a:gd name="T17" fmla="*/ 27 h 670"/>
                <a:gd name="T18" fmla="*/ 2 w 41"/>
                <a:gd name="T19" fmla="*/ 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670">
                  <a:moveTo>
                    <a:pt x="2" y="0"/>
                  </a:moveTo>
                  <a:cubicBezTo>
                    <a:pt x="2" y="0"/>
                    <a:pt x="2" y="0"/>
                    <a:pt x="1" y="0"/>
                  </a:cubicBezTo>
                  <a:cubicBezTo>
                    <a:pt x="1" y="0"/>
                    <a:pt x="0" y="0"/>
                    <a:pt x="0" y="0"/>
                  </a:cubicBezTo>
                  <a:cubicBezTo>
                    <a:pt x="0" y="670"/>
                    <a:pt x="0" y="670"/>
                    <a:pt x="0" y="670"/>
                  </a:cubicBezTo>
                  <a:cubicBezTo>
                    <a:pt x="41" y="670"/>
                    <a:pt x="41" y="670"/>
                    <a:pt x="41" y="670"/>
                  </a:cubicBezTo>
                  <a:cubicBezTo>
                    <a:pt x="41" y="669"/>
                    <a:pt x="41" y="669"/>
                    <a:pt x="41" y="669"/>
                  </a:cubicBezTo>
                  <a:cubicBezTo>
                    <a:pt x="40" y="669"/>
                    <a:pt x="40" y="669"/>
                    <a:pt x="40" y="669"/>
                  </a:cubicBezTo>
                  <a:cubicBezTo>
                    <a:pt x="40" y="29"/>
                    <a:pt x="40" y="29"/>
                    <a:pt x="40" y="29"/>
                  </a:cubicBezTo>
                  <a:cubicBezTo>
                    <a:pt x="40" y="29"/>
                    <a:pt x="40" y="28"/>
                    <a:pt x="40" y="27"/>
                  </a:cubicBezTo>
                  <a:cubicBezTo>
                    <a:pt x="37" y="18"/>
                    <a:pt x="27" y="0"/>
                    <a:pt x="2" y="0"/>
                  </a:cubicBezTo>
                </a:path>
              </a:pathLst>
            </a:custGeom>
            <a:solidFill>
              <a:srgbClr val="44546A"/>
            </a:solidFill>
            <a:ln>
              <a:noFill/>
            </a:ln>
          </p:spPr>
          <p:txBody>
            <a:bodyPr vert="horz" wrap="square" lIns="91440" tIns="45720" rIns="91440" bIns="45720" numCol="1" anchor="t" anchorCtr="0" compatLnSpc="1">
              <a:prstTxWarp prst="textNoShape">
                <a:avLst/>
              </a:prstTxWarp>
            </a:bodyPr>
            <a:lstStyle/>
            <a:p>
              <a:pPr defTabSz="914292">
                <a:defRPr/>
              </a:pPr>
              <a:endParaRPr lang="en-GB" kern="0">
                <a:solidFill>
                  <a:srgbClr val="5C5C5C"/>
                </a:solidFill>
                <a:latin typeface="Arial" panose="020B0604020202020204" pitchFamily="34" charset="0"/>
                <a:cs typeface="Arial" panose="020B0604020202020204" pitchFamily="34" charset="0"/>
              </a:endParaRPr>
            </a:p>
          </p:txBody>
        </p:sp>
        <p:sp>
          <p:nvSpPr>
            <p:cNvPr id="607" name="Freeform 48"/>
            <p:cNvSpPr>
              <a:spLocks/>
            </p:cNvSpPr>
            <p:nvPr/>
          </p:nvSpPr>
          <p:spPr bwMode="auto">
            <a:xfrm>
              <a:off x="7181287"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1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1" y="672"/>
                    <a:pt x="1" y="672"/>
                    <a:pt x="1"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44546A"/>
            </a:solidFill>
            <a:ln>
              <a:noFill/>
            </a:ln>
          </p:spPr>
          <p:txBody>
            <a:bodyPr vert="horz" wrap="square" lIns="91440" tIns="45720" rIns="91440" bIns="45720" numCol="1" anchor="t" anchorCtr="0" compatLnSpc="1">
              <a:prstTxWarp prst="textNoShape">
                <a:avLst/>
              </a:prstTxWarp>
            </a:bodyPr>
            <a:lstStyle/>
            <a:p>
              <a:pPr defTabSz="914292">
                <a:defRPr/>
              </a:pPr>
              <a:endParaRPr lang="en-GB" kern="0">
                <a:solidFill>
                  <a:srgbClr val="5C5C5C"/>
                </a:solidFill>
                <a:latin typeface="Arial" panose="020B0604020202020204" pitchFamily="34" charset="0"/>
                <a:cs typeface="Arial" panose="020B0604020202020204" pitchFamily="34" charset="0"/>
              </a:endParaRPr>
            </a:p>
          </p:txBody>
        </p:sp>
        <p:sp>
          <p:nvSpPr>
            <p:cNvPr id="608" name="Freeform 49"/>
            <p:cNvSpPr>
              <a:spLocks/>
            </p:cNvSpPr>
            <p:nvPr/>
          </p:nvSpPr>
          <p:spPr bwMode="auto">
            <a:xfrm>
              <a:off x="7117328" y="5357314"/>
              <a:ext cx="70019" cy="183125"/>
            </a:xfrm>
            <a:custGeom>
              <a:avLst/>
              <a:gdLst>
                <a:gd name="T0" fmla="*/ 10 w 44"/>
                <a:gd name="T1" fmla="*/ 0 h 115"/>
                <a:gd name="T2" fmla="*/ 0 w 44"/>
                <a:gd name="T3" fmla="*/ 0 h 115"/>
                <a:gd name="T4" fmla="*/ 0 w 44"/>
                <a:gd name="T5" fmla="*/ 115 h 115"/>
                <a:gd name="T6" fmla="*/ 9 w 44"/>
                <a:gd name="T7" fmla="*/ 115 h 115"/>
                <a:gd name="T8" fmla="*/ 44 w 44"/>
                <a:gd name="T9" fmla="*/ 112 h 115"/>
                <a:gd name="T10" fmla="*/ 44 w 44"/>
                <a:gd name="T11" fmla="*/ 112 h 115"/>
                <a:gd name="T12" fmla="*/ 10 w 44"/>
                <a:gd name="T13" fmla="*/ 0 h 115"/>
              </a:gdLst>
              <a:ahLst/>
              <a:cxnLst>
                <a:cxn ang="0">
                  <a:pos x="T0" y="T1"/>
                </a:cxn>
                <a:cxn ang="0">
                  <a:pos x="T2" y="T3"/>
                </a:cxn>
                <a:cxn ang="0">
                  <a:pos x="T4" y="T5"/>
                </a:cxn>
                <a:cxn ang="0">
                  <a:pos x="T6" y="T7"/>
                </a:cxn>
                <a:cxn ang="0">
                  <a:pos x="T8" y="T9"/>
                </a:cxn>
                <a:cxn ang="0">
                  <a:pos x="T10" y="T11"/>
                </a:cxn>
                <a:cxn ang="0">
                  <a:pos x="T12" y="T13"/>
                </a:cxn>
              </a:cxnLst>
              <a:rect l="0" t="0" r="r" b="b"/>
              <a:pathLst>
                <a:path w="44" h="115">
                  <a:moveTo>
                    <a:pt x="10" y="0"/>
                  </a:moveTo>
                  <a:cubicBezTo>
                    <a:pt x="0" y="0"/>
                    <a:pt x="0" y="0"/>
                    <a:pt x="0" y="0"/>
                  </a:cubicBezTo>
                  <a:cubicBezTo>
                    <a:pt x="0" y="115"/>
                    <a:pt x="0" y="115"/>
                    <a:pt x="0" y="115"/>
                  </a:cubicBezTo>
                  <a:cubicBezTo>
                    <a:pt x="3" y="115"/>
                    <a:pt x="6" y="115"/>
                    <a:pt x="9" y="115"/>
                  </a:cubicBezTo>
                  <a:cubicBezTo>
                    <a:pt x="20" y="115"/>
                    <a:pt x="31" y="114"/>
                    <a:pt x="44" y="112"/>
                  </a:cubicBezTo>
                  <a:cubicBezTo>
                    <a:pt x="44" y="112"/>
                    <a:pt x="44" y="112"/>
                    <a:pt x="44" y="112"/>
                  </a:cubicBezTo>
                  <a:cubicBezTo>
                    <a:pt x="10" y="0"/>
                    <a:pt x="10" y="0"/>
                    <a:pt x="10" y="0"/>
                  </a:cubicBezTo>
                </a:path>
              </a:pathLst>
            </a:custGeom>
            <a:solidFill>
              <a:srgbClr val="44546A"/>
            </a:solidFill>
            <a:ln>
              <a:noFill/>
            </a:ln>
          </p:spPr>
          <p:txBody>
            <a:bodyPr vert="horz" wrap="square" lIns="91440" tIns="45720" rIns="91440" bIns="45720" numCol="1" anchor="t" anchorCtr="0" compatLnSpc="1">
              <a:prstTxWarp prst="textNoShape">
                <a:avLst/>
              </a:prstTxWarp>
            </a:bodyPr>
            <a:lstStyle/>
            <a:p>
              <a:pPr defTabSz="914292">
                <a:defRPr/>
              </a:pPr>
              <a:endParaRPr lang="en-GB" kern="0">
                <a:solidFill>
                  <a:srgbClr val="5C5C5C"/>
                </a:solidFill>
                <a:latin typeface="Arial" panose="020B0604020202020204" pitchFamily="34" charset="0"/>
                <a:cs typeface="Arial" panose="020B0604020202020204" pitchFamily="34" charset="0"/>
              </a:endParaRPr>
            </a:p>
          </p:txBody>
        </p:sp>
      </p:grpSp>
      <p:grpSp>
        <p:nvGrpSpPr>
          <p:cNvPr id="609" name="Group 5"/>
          <p:cNvGrpSpPr/>
          <p:nvPr/>
        </p:nvGrpSpPr>
        <p:grpSpPr>
          <a:xfrm rot="10800000">
            <a:off x="6165959" y="-225341"/>
            <a:ext cx="404057" cy="2167807"/>
            <a:chOff x="6007804" y="4266641"/>
            <a:chExt cx="403952" cy="2588666"/>
          </a:xfrm>
        </p:grpSpPr>
        <p:sp>
          <p:nvSpPr>
            <p:cNvPr id="610" name="Freeform 29"/>
            <p:cNvSpPr>
              <a:spLocks/>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92">
                <a:defRPr/>
              </a:pPr>
              <a:endParaRPr lang="en-GB" kern="0">
                <a:solidFill>
                  <a:srgbClr val="5C5C5C"/>
                </a:solidFill>
                <a:latin typeface="Arial" panose="020B0604020202020204" pitchFamily="34" charset="0"/>
                <a:cs typeface="Arial" panose="020B0604020202020204" pitchFamily="34" charset="0"/>
              </a:endParaRPr>
            </a:p>
          </p:txBody>
        </p:sp>
        <p:sp>
          <p:nvSpPr>
            <p:cNvPr id="611" name="Freeform 30"/>
            <p:cNvSpPr>
              <a:spLocks/>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92">
                <a:defRPr/>
              </a:pPr>
              <a:endParaRPr lang="en-GB" kern="0">
                <a:solidFill>
                  <a:srgbClr val="5C5C5C"/>
                </a:solidFill>
                <a:latin typeface="Arial" panose="020B0604020202020204" pitchFamily="34" charset="0"/>
                <a:cs typeface="Arial" panose="020B0604020202020204" pitchFamily="34" charset="0"/>
              </a:endParaRPr>
            </a:p>
          </p:txBody>
        </p:sp>
        <p:sp>
          <p:nvSpPr>
            <p:cNvPr id="612" name="Freeform 31"/>
            <p:cNvSpPr>
              <a:spLocks/>
            </p:cNvSpPr>
            <p:nvPr/>
          </p:nvSpPr>
          <p:spPr bwMode="auto">
            <a:xfrm>
              <a:off x="6104752" y="4694831"/>
              <a:ext cx="125899" cy="2160476"/>
            </a:xfrm>
            <a:custGeom>
              <a:avLst/>
              <a:gdLst>
                <a:gd name="T0" fmla="*/ 79 w 79"/>
                <a:gd name="T1" fmla="*/ 1357 h 1357"/>
                <a:gd name="T2" fmla="*/ 0 w 79"/>
                <a:gd name="T3" fmla="*/ 1357 h 1357"/>
                <a:gd name="T4" fmla="*/ 0 w 79"/>
                <a:gd name="T5" fmla="*/ 32 h 1357"/>
                <a:gd name="T6" fmla="*/ 39 w 79"/>
                <a:gd name="T7" fmla="*/ 1 h 1357"/>
                <a:gd name="T8" fmla="*/ 79 w 79"/>
                <a:gd name="T9" fmla="*/ 32 h 1357"/>
                <a:gd name="T10" fmla="*/ 79 w 79"/>
                <a:gd name="T11" fmla="*/ 1357 h 1357"/>
              </a:gdLst>
              <a:ahLst/>
              <a:cxnLst>
                <a:cxn ang="0">
                  <a:pos x="T0" y="T1"/>
                </a:cxn>
                <a:cxn ang="0">
                  <a:pos x="T2" y="T3"/>
                </a:cxn>
                <a:cxn ang="0">
                  <a:pos x="T4" y="T5"/>
                </a:cxn>
                <a:cxn ang="0">
                  <a:pos x="T6" y="T7"/>
                </a:cxn>
                <a:cxn ang="0">
                  <a:pos x="T8" y="T9"/>
                </a:cxn>
                <a:cxn ang="0">
                  <a:pos x="T10" y="T11"/>
                </a:cxn>
              </a:cxnLst>
              <a:rect l="0" t="0" r="r" b="b"/>
              <a:pathLst>
                <a:path w="79" h="1357">
                  <a:moveTo>
                    <a:pt x="79" y="1357"/>
                  </a:moveTo>
                  <a:cubicBezTo>
                    <a:pt x="0" y="1357"/>
                    <a:pt x="0" y="1357"/>
                    <a:pt x="0" y="1357"/>
                  </a:cubicBezTo>
                  <a:cubicBezTo>
                    <a:pt x="0" y="32"/>
                    <a:pt x="0" y="32"/>
                    <a:pt x="0" y="32"/>
                  </a:cubicBezTo>
                  <a:cubicBezTo>
                    <a:pt x="0" y="32"/>
                    <a:pt x="5" y="1"/>
                    <a:pt x="39" y="1"/>
                  </a:cubicBezTo>
                  <a:cubicBezTo>
                    <a:pt x="73" y="0"/>
                    <a:pt x="79" y="32"/>
                    <a:pt x="79" y="32"/>
                  </a:cubicBezTo>
                  <a:cubicBezTo>
                    <a:pt x="79" y="1357"/>
                    <a:pt x="79" y="1357"/>
                    <a:pt x="79" y="1357"/>
                  </a:cubicBezTo>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defTabSz="914292">
                <a:defRPr/>
              </a:pPr>
              <a:endParaRPr lang="en-GB" kern="0">
                <a:solidFill>
                  <a:srgbClr val="5C5C5C"/>
                </a:solidFill>
                <a:latin typeface="Arial" panose="020B0604020202020204" pitchFamily="34" charset="0"/>
                <a:cs typeface="Arial" panose="020B0604020202020204" pitchFamily="34" charset="0"/>
              </a:endParaRPr>
            </a:p>
          </p:txBody>
        </p:sp>
        <p:sp>
          <p:nvSpPr>
            <p:cNvPr id="613" name="Freeform 32"/>
            <p:cNvSpPr>
              <a:spLocks/>
            </p:cNvSpPr>
            <p:nvPr/>
          </p:nvSpPr>
          <p:spPr bwMode="auto">
            <a:xfrm>
              <a:off x="6228631" y="4692138"/>
              <a:ext cx="100315" cy="2161149"/>
            </a:xfrm>
            <a:custGeom>
              <a:avLst/>
              <a:gdLst>
                <a:gd name="T0" fmla="*/ 63 w 63"/>
                <a:gd name="T1" fmla="*/ 1358 h 1358"/>
                <a:gd name="T2" fmla="*/ 0 w 63"/>
                <a:gd name="T3" fmla="*/ 1358 h 1358"/>
                <a:gd name="T4" fmla="*/ 0 w 63"/>
                <a:gd name="T5" fmla="*/ 32 h 1358"/>
                <a:gd name="T6" fmla="*/ 30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0" y="0"/>
                  </a:cubicBezTo>
                  <a:cubicBezTo>
                    <a:pt x="57" y="0"/>
                    <a:pt x="63" y="32"/>
                    <a:pt x="63" y="32"/>
                  </a:cubicBezTo>
                  <a:cubicBezTo>
                    <a:pt x="63" y="1358"/>
                    <a:pt x="63" y="1358"/>
                    <a:pt x="63" y="1358"/>
                  </a:cubicBezTo>
                </a:path>
              </a:pathLst>
            </a:custGeom>
            <a:solidFill>
              <a:srgbClr val="FFB1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92">
                <a:defRPr/>
              </a:pPr>
              <a:endParaRPr lang="en-GB" kern="0">
                <a:solidFill>
                  <a:srgbClr val="5C5C5C"/>
                </a:solidFill>
                <a:latin typeface="Arial" panose="020B0604020202020204" pitchFamily="34" charset="0"/>
                <a:cs typeface="Arial" panose="020B0604020202020204" pitchFamily="34" charset="0"/>
              </a:endParaRPr>
            </a:p>
          </p:txBody>
        </p:sp>
        <p:sp>
          <p:nvSpPr>
            <p:cNvPr id="614" name="Freeform 33"/>
            <p:cNvSpPr>
              <a:spLocks/>
            </p:cNvSpPr>
            <p:nvPr/>
          </p:nvSpPr>
          <p:spPr bwMode="auto">
            <a:xfrm>
              <a:off x="6007804" y="4692138"/>
              <a:ext cx="100315" cy="2161149"/>
            </a:xfrm>
            <a:custGeom>
              <a:avLst/>
              <a:gdLst>
                <a:gd name="T0" fmla="*/ 63 w 63"/>
                <a:gd name="T1" fmla="*/ 1358 h 1358"/>
                <a:gd name="T2" fmla="*/ 0 w 63"/>
                <a:gd name="T3" fmla="*/ 1358 h 1358"/>
                <a:gd name="T4" fmla="*/ 0 w 63"/>
                <a:gd name="T5" fmla="*/ 32 h 1358"/>
                <a:gd name="T6" fmla="*/ 31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1" y="0"/>
                  </a:cubicBezTo>
                  <a:cubicBezTo>
                    <a:pt x="58" y="0"/>
                    <a:pt x="63" y="32"/>
                    <a:pt x="63" y="32"/>
                  </a:cubicBezTo>
                  <a:lnTo>
                    <a:pt x="63" y="1358"/>
                  </a:lnTo>
                  <a:close/>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defTabSz="914292">
                <a:defRPr/>
              </a:pPr>
              <a:endParaRPr lang="en-GB" kern="0">
                <a:solidFill>
                  <a:srgbClr val="5C5C5C"/>
                </a:solidFill>
                <a:latin typeface="Arial" panose="020B0604020202020204" pitchFamily="34" charset="0"/>
                <a:cs typeface="Arial" panose="020B0604020202020204" pitchFamily="34" charset="0"/>
              </a:endParaRPr>
            </a:p>
          </p:txBody>
        </p:sp>
        <p:sp>
          <p:nvSpPr>
            <p:cNvPr id="615" name="Freeform 34"/>
            <p:cNvSpPr>
              <a:spLocks/>
            </p:cNvSpPr>
            <p:nvPr/>
          </p:nvSpPr>
          <p:spPr bwMode="auto">
            <a:xfrm>
              <a:off x="6104752" y="4268661"/>
              <a:ext cx="129265" cy="185818"/>
            </a:xfrm>
            <a:custGeom>
              <a:avLst/>
              <a:gdLst>
                <a:gd name="T0" fmla="*/ 0 w 81"/>
                <a:gd name="T1" fmla="*/ 107 h 117"/>
                <a:gd name="T2" fmla="*/ 81 w 81"/>
                <a:gd name="T3" fmla="*/ 109 h 117"/>
                <a:gd name="T4" fmla="*/ 48 w 81"/>
                <a:gd name="T5" fmla="*/ 0 h 117"/>
                <a:gd name="T6" fmla="*/ 28 w 81"/>
                <a:gd name="T7" fmla="*/ 0 h 117"/>
                <a:gd name="T8" fmla="*/ 0 w 81"/>
                <a:gd name="T9" fmla="*/ 107 h 117"/>
              </a:gdLst>
              <a:ahLst/>
              <a:cxnLst>
                <a:cxn ang="0">
                  <a:pos x="T0" y="T1"/>
                </a:cxn>
                <a:cxn ang="0">
                  <a:pos x="T2" y="T3"/>
                </a:cxn>
                <a:cxn ang="0">
                  <a:pos x="T4" y="T5"/>
                </a:cxn>
                <a:cxn ang="0">
                  <a:pos x="T6" y="T7"/>
                </a:cxn>
                <a:cxn ang="0">
                  <a:pos x="T8" y="T9"/>
                </a:cxn>
              </a:cxnLst>
              <a:rect l="0" t="0" r="r" b="b"/>
              <a:pathLst>
                <a:path w="81" h="117">
                  <a:moveTo>
                    <a:pt x="0" y="107"/>
                  </a:moveTo>
                  <a:cubicBezTo>
                    <a:pt x="0" y="107"/>
                    <a:pt x="39" y="117"/>
                    <a:pt x="81" y="109"/>
                  </a:cubicBezTo>
                  <a:cubicBezTo>
                    <a:pt x="48" y="0"/>
                    <a:pt x="48" y="0"/>
                    <a:pt x="48" y="0"/>
                  </a:cubicBezTo>
                  <a:cubicBezTo>
                    <a:pt x="28" y="0"/>
                    <a:pt x="28" y="0"/>
                    <a:pt x="28" y="0"/>
                  </a:cubicBezTo>
                  <a:cubicBezTo>
                    <a:pt x="0" y="107"/>
                    <a:pt x="0" y="107"/>
                    <a:pt x="0" y="107"/>
                  </a:cubicBezTo>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defTabSz="914292">
                <a:defRPr/>
              </a:pPr>
              <a:endParaRPr lang="en-GB" kern="0">
                <a:solidFill>
                  <a:srgbClr val="5C5C5C"/>
                </a:solidFill>
                <a:latin typeface="Arial" panose="020B0604020202020204" pitchFamily="34" charset="0"/>
                <a:cs typeface="Arial" panose="020B0604020202020204" pitchFamily="34" charset="0"/>
              </a:endParaRPr>
            </a:p>
          </p:txBody>
        </p:sp>
        <p:sp>
          <p:nvSpPr>
            <p:cNvPr id="616" name="Freeform 50"/>
            <p:cNvSpPr>
              <a:spLocks/>
            </p:cNvSpPr>
            <p:nvPr/>
          </p:nvSpPr>
          <p:spPr bwMode="auto">
            <a:xfrm>
              <a:off x="6173424" y="4266641"/>
              <a:ext cx="238332" cy="2588666"/>
            </a:xfrm>
            <a:custGeom>
              <a:avLst/>
              <a:gdLst>
                <a:gd name="T0" fmla="*/ 27 w 150"/>
                <a:gd name="T1" fmla="*/ 0 h 1626"/>
                <a:gd name="T2" fmla="*/ 0 w 150"/>
                <a:gd name="T3" fmla="*/ 1 h 1626"/>
                <a:gd name="T4" fmla="*/ 5 w 150"/>
                <a:gd name="T5" fmla="*/ 1 h 1626"/>
                <a:gd name="T6" fmla="*/ 38 w 150"/>
                <a:gd name="T7" fmla="*/ 110 h 1626"/>
                <a:gd name="T8" fmla="*/ 92 w 150"/>
                <a:gd name="T9" fmla="*/ 282 h 1626"/>
                <a:gd name="T10" fmla="*/ 92 w 150"/>
                <a:gd name="T11" fmla="*/ 284 h 1626"/>
                <a:gd name="T12" fmla="*/ 98 w 150"/>
                <a:gd name="T13" fmla="*/ 299 h 1626"/>
                <a:gd name="T14" fmla="*/ 98 w 150"/>
                <a:gd name="T15" fmla="*/ 1625 h 1626"/>
                <a:gd name="T16" fmla="*/ 36 w 150"/>
                <a:gd name="T17" fmla="*/ 1625 h 1626"/>
                <a:gd name="T18" fmla="*/ 36 w 150"/>
                <a:gd name="T19" fmla="*/ 1626 h 1626"/>
                <a:gd name="T20" fmla="*/ 150 w 150"/>
                <a:gd name="T21" fmla="*/ 1626 h 1626"/>
                <a:gd name="T22" fmla="*/ 135 w 150"/>
                <a:gd name="T23" fmla="*/ 290 h 1626"/>
                <a:gd name="T24" fmla="*/ 27 w 150"/>
                <a:gd name="T25" fmla="*/ 0 h 1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1626">
                  <a:moveTo>
                    <a:pt x="27" y="0"/>
                  </a:moveTo>
                  <a:cubicBezTo>
                    <a:pt x="0" y="1"/>
                    <a:pt x="0" y="1"/>
                    <a:pt x="0" y="1"/>
                  </a:cubicBezTo>
                  <a:cubicBezTo>
                    <a:pt x="5" y="1"/>
                    <a:pt x="5" y="1"/>
                    <a:pt x="5" y="1"/>
                  </a:cubicBezTo>
                  <a:cubicBezTo>
                    <a:pt x="38" y="110"/>
                    <a:pt x="38" y="110"/>
                    <a:pt x="38" y="110"/>
                  </a:cubicBezTo>
                  <a:cubicBezTo>
                    <a:pt x="92" y="282"/>
                    <a:pt x="92" y="282"/>
                    <a:pt x="92" y="282"/>
                  </a:cubicBezTo>
                  <a:cubicBezTo>
                    <a:pt x="92" y="284"/>
                    <a:pt x="92" y="284"/>
                    <a:pt x="92" y="284"/>
                  </a:cubicBezTo>
                  <a:cubicBezTo>
                    <a:pt x="96" y="291"/>
                    <a:pt x="98" y="299"/>
                    <a:pt x="98" y="299"/>
                  </a:cubicBezTo>
                  <a:cubicBezTo>
                    <a:pt x="98" y="1625"/>
                    <a:pt x="98" y="1625"/>
                    <a:pt x="98" y="1625"/>
                  </a:cubicBezTo>
                  <a:cubicBezTo>
                    <a:pt x="36" y="1625"/>
                    <a:pt x="36" y="1625"/>
                    <a:pt x="36" y="1625"/>
                  </a:cubicBezTo>
                  <a:cubicBezTo>
                    <a:pt x="36" y="1626"/>
                    <a:pt x="36" y="1626"/>
                    <a:pt x="36" y="1626"/>
                  </a:cubicBezTo>
                  <a:cubicBezTo>
                    <a:pt x="150" y="1626"/>
                    <a:pt x="150" y="1626"/>
                    <a:pt x="150" y="1626"/>
                  </a:cubicBezTo>
                  <a:cubicBezTo>
                    <a:pt x="135" y="290"/>
                    <a:pt x="135" y="290"/>
                    <a:pt x="135" y="290"/>
                  </a:cubicBezTo>
                  <a:cubicBezTo>
                    <a:pt x="27" y="0"/>
                    <a:pt x="27" y="0"/>
                    <a:pt x="27"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92">
                <a:defRPr/>
              </a:pPr>
              <a:endParaRPr lang="en-GB" kern="0">
                <a:solidFill>
                  <a:srgbClr val="5C5C5C"/>
                </a:solidFill>
                <a:latin typeface="Arial" panose="020B0604020202020204" pitchFamily="34" charset="0"/>
                <a:cs typeface="Arial" panose="020B0604020202020204" pitchFamily="34" charset="0"/>
              </a:endParaRPr>
            </a:p>
          </p:txBody>
        </p:sp>
        <p:sp>
          <p:nvSpPr>
            <p:cNvPr id="617" name="Freeform 51"/>
            <p:cNvSpPr>
              <a:spLocks/>
            </p:cNvSpPr>
            <p:nvPr/>
          </p:nvSpPr>
          <p:spPr bwMode="auto">
            <a:xfrm>
              <a:off x="6161979" y="4441687"/>
              <a:ext cx="157542" cy="298252"/>
            </a:xfrm>
            <a:custGeom>
              <a:avLst/>
              <a:gdLst>
                <a:gd name="T0" fmla="*/ 45 w 99"/>
                <a:gd name="T1" fmla="*/ 0 h 187"/>
                <a:gd name="T2" fmla="*/ 45 w 99"/>
                <a:gd name="T3" fmla="*/ 0 h 187"/>
                <a:gd name="T4" fmla="*/ 11 w 99"/>
                <a:gd name="T5" fmla="*/ 3 h 187"/>
                <a:gd name="T6" fmla="*/ 0 w 99"/>
                <a:gd name="T7" fmla="*/ 3 h 187"/>
                <a:gd name="T8" fmla="*/ 0 w 99"/>
                <a:gd name="T9" fmla="*/ 160 h 187"/>
                <a:gd name="T10" fmla="*/ 3 w 99"/>
                <a:gd name="T11" fmla="*/ 160 h 187"/>
                <a:gd name="T12" fmla="*/ 4 w 99"/>
                <a:gd name="T13" fmla="*/ 160 h 187"/>
                <a:gd name="T14" fmla="*/ 42 w 99"/>
                <a:gd name="T15" fmla="*/ 187 h 187"/>
                <a:gd name="T16" fmla="*/ 72 w 99"/>
                <a:gd name="T17" fmla="*/ 157 h 187"/>
                <a:gd name="T18" fmla="*/ 73 w 99"/>
                <a:gd name="T19" fmla="*/ 157 h 187"/>
                <a:gd name="T20" fmla="*/ 99 w 99"/>
                <a:gd name="T21" fmla="*/ 174 h 187"/>
                <a:gd name="T22" fmla="*/ 99 w 99"/>
                <a:gd name="T23" fmla="*/ 172 h 187"/>
                <a:gd name="T24" fmla="*/ 45 w 99"/>
                <a:gd name="T25"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87">
                  <a:moveTo>
                    <a:pt x="45" y="0"/>
                  </a:moveTo>
                  <a:cubicBezTo>
                    <a:pt x="45" y="0"/>
                    <a:pt x="45" y="0"/>
                    <a:pt x="45" y="0"/>
                  </a:cubicBezTo>
                  <a:cubicBezTo>
                    <a:pt x="33" y="2"/>
                    <a:pt x="21" y="3"/>
                    <a:pt x="11" y="3"/>
                  </a:cubicBezTo>
                  <a:cubicBezTo>
                    <a:pt x="7" y="3"/>
                    <a:pt x="3" y="3"/>
                    <a:pt x="0" y="3"/>
                  </a:cubicBezTo>
                  <a:cubicBezTo>
                    <a:pt x="0" y="160"/>
                    <a:pt x="0" y="160"/>
                    <a:pt x="0" y="160"/>
                  </a:cubicBezTo>
                  <a:cubicBezTo>
                    <a:pt x="1" y="160"/>
                    <a:pt x="2" y="160"/>
                    <a:pt x="3" y="160"/>
                  </a:cubicBezTo>
                  <a:cubicBezTo>
                    <a:pt x="3" y="160"/>
                    <a:pt x="4" y="160"/>
                    <a:pt x="4" y="160"/>
                  </a:cubicBezTo>
                  <a:cubicBezTo>
                    <a:pt x="29" y="160"/>
                    <a:pt x="39" y="178"/>
                    <a:pt x="42" y="187"/>
                  </a:cubicBezTo>
                  <a:cubicBezTo>
                    <a:pt x="44" y="179"/>
                    <a:pt x="50" y="158"/>
                    <a:pt x="72" y="157"/>
                  </a:cubicBezTo>
                  <a:cubicBezTo>
                    <a:pt x="73" y="157"/>
                    <a:pt x="73" y="157"/>
                    <a:pt x="73" y="157"/>
                  </a:cubicBezTo>
                  <a:cubicBezTo>
                    <a:pt x="87" y="157"/>
                    <a:pt x="94" y="166"/>
                    <a:pt x="99" y="174"/>
                  </a:cubicBezTo>
                  <a:cubicBezTo>
                    <a:pt x="99" y="172"/>
                    <a:pt x="99" y="172"/>
                    <a:pt x="99" y="172"/>
                  </a:cubicBezTo>
                  <a:cubicBezTo>
                    <a:pt x="45" y="0"/>
                    <a:pt x="45" y="0"/>
                    <a:pt x="45"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92">
                <a:defRPr/>
              </a:pPr>
              <a:endParaRPr lang="en-GB" kern="0">
                <a:solidFill>
                  <a:srgbClr val="5C5C5C"/>
                </a:solidFill>
                <a:latin typeface="Arial" panose="020B0604020202020204" pitchFamily="34" charset="0"/>
                <a:cs typeface="Arial" panose="020B0604020202020204" pitchFamily="34" charset="0"/>
              </a:endParaRPr>
            </a:p>
          </p:txBody>
        </p:sp>
        <p:sp>
          <p:nvSpPr>
            <p:cNvPr id="618" name="Freeform 52"/>
            <p:cNvSpPr>
              <a:spLocks/>
            </p:cNvSpPr>
            <p:nvPr/>
          </p:nvSpPr>
          <p:spPr bwMode="auto">
            <a:xfrm>
              <a:off x="6161979" y="4696851"/>
              <a:ext cx="68672" cy="2158456"/>
            </a:xfrm>
            <a:custGeom>
              <a:avLst/>
              <a:gdLst>
                <a:gd name="T0" fmla="*/ 4 w 43"/>
                <a:gd name="T1" fmla="*/ 0 h 1356"/>
                <a:gd name="T2" fmla="*/ 3 w 43"/>
                <a:gd name="T3" fmla="*/ 0 h 1356"/>
                <a:gd name="T4" fmla="*/ 0 w 43"/>
                <a:gd name="T5" fmla="*/ 0 h 1356"/>
                <a:gd name="T6" fmla="*/ 0 w 43"/>
                <a:gd name="T7" fmla="*/ 1356 h 1356"/>
                <a:gd name="T8" fmla="*/ 43 w 43"/>
                <a:gd name="T9" fmla="*/ 1356 h 1356"/>
                <a:gd name="T10" fmla="*/ 43 w 43"/>
                <a:gd name="T11" fmla="*/ 1355 h 1356"/>
                <a:gd name="T12" fmla="*/ 42 w 43"/>
                <a:gd name="T13" fmla="*/ 1355 h 1356"/>
                <a:gd name="T14" fmla="*/ 42 w 43"/>
                <a:gd name="T15" fmla="*/ 29 h 1356"/>
                <a:gd name="T16" fmla="*/ 42 w 43"/>
                <a:gd name="T17" fmla="*/ 27 h 1356"/>
                <a:gd name="T18" fmla="*/ 4 w 43"/>
                <a:gd name="T19"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1356">
                  <a:moveTo>
                    <a:pt x="4" y="0"/>
                  </a:moveTo>
                  <a:cubicBezTo>
                    <a:pt x="4" y="0"/>
                    <a:pt x="3" y="0"/>
                    <a:pt x="3" y="0"/>
                  </a:cubicBezTo>
                  <a:cubicBezTo>
                    <a:pt x="2" y="0"/>
                    <a:pt x="1" y="0"/>
                    <a:pt x="0" y="0"/>
                  </a:cubicBezTo>
                  <a:cubicBezTo>
                    <a:pt x="0" y="1356"/>
                    <a:pt x="0" y="1356"/>
                    <a:pt x="0" y="1356"/>
                  </a:cubicBezTo>
                  <a:cubicBezTo>
                    <a:pt x="43" y="1356"/>
                    <a:pt x="43" y="1356"/>
                    <a:pt x="43" y="1356"/>
                  </a:cubicBezTo>
                  <a:cubicBezTo>
                    <a:pt x="43" y="1355"/>
                    <a:pt x="43" y="1355"/>
                    <a:pt x="43" y="1355"/>
                  </a:cubicBezTo>
                  <a:cubicBezTo>
                    <a:pt x="42" y="1355"/>
                    <a:pt x="42" y="1355"/>
                    <a:pt x="42" y="1355"/>
                  </a:cubicBezTo>
                  <a:cubicBezTo>
                    <a:pt x="42" y="29"/>
                    <a:pt x="42" y="29"/>
                    <a:pt x="42" y="29"/>
                  </a:cubicBezTo>
                  <a:cubicBezTo>
                    <a:pt x="42" y="29"/>
                    <a:pt x="42" y="28"/>
                    <a:pt x="42" y="27"/>
                  </a:cubicBezTo>
                  <a:cubicBezTo>
                    <a:pt x="39" y="18"/>
                    <a:pt x="29" y="0"/>
                    <a:pt x="4"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defTabSz="914292">
                <a:defRPr/>
              </a:pPr>
              <a:endParaRPr lang="en-GB" kern="0">
                <a:solidFill>
                  <a:srgbClr val="5C5C5C"/>
                </a:solidFill>
                <a:latin typeface="Arial" panose="020B0604020202020204" pitchFamily="34" charset="0"/>
                <a:cs typeface="Arial" panose="020B0604020202020204" pitchFamily="34" charset="0"/>
              </a:endParaRPr>
            </a:p>
          </p:txBody>
        </p:sp>
        <p:sp>
          <p:nvSpPr>
            <p:cNvPr id="619" name="Freeform 53"/>
            <p:cNvSpPr>
              <a:spLocks/>
            </p:cNvSpPr>
            <p:nvPr/>
          </p:nvSpPr>
          <p:spPr bwMode="auto">
            <a:xfrm>
              <a:off x="6228631" y="4692138"/>
              <a:ext cx="100315" cy="2161149"/>
            </a:xfrm>
            <a:custGeom>
              <a:avLst/>
              <a:gdLst>
                <a:gd name="T0" fmla="*/ 31 w 63"/>
                <a:gd name="T1" fmla="*/ 0 h 1358"/>
                <a:gd name="T2" fmla="*/ 30 w 63"/>
                <a:gd name="T3" fmla="*/ 0 h 1358"/>
                <a:gd name="T4" fmla="*/ 0 w 63"/>
                <a:gd name="T5" fmla="*/ 30 h 1358"/>
                <a:gd name="T6" fmla="*/ 0 w 63"/>
                <a:gd name="T7" fmla="*/ 32 h 1358"/>
                <a:gd name="T8" fmla="*/ 0 w 63"/>
                <a:gd name="T9" fmla="*/ 1358 h 1358"/>
                <a:gd name="T10" fmla="*/ 1 w 63"/>
                <a:gd name="T11" fmla="*/ 1358 h 1358"/>
                <a:gd name="T12" fmla="*/ 63 w 63"/>
                <a:gd name="T13" fmla="*/ 1358 h 1358"/>
                <a:gd name="T14" fmla="*/ 63 w 63"/>
                <a:gd name="T15" fmla="*/ 32 h 1358"/>
                <a:gd name="T16" fmla="*/ 57 w 63"/>
                <a:gd name="T17" fmla="*/ 17 h 1358"/>
                <a:gd name="T18" fmla="*/ 31 w 63"/>
                <a:gd name="T19" fmla="*/ 0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358">
                  <a:moveTo>
                    <a:pt x="31" y="0"/>
                  </a:moveTo>
                  <a:cubicBezTo>
                    <a:pt x="31" y="0"/>
                    <a:pt x="31" y="0"/>
                    <a:pt x="30" y="0"/>
                  </a:cubicBezTo>
                  <a:cubicBezTo>
                    <a:pt x="8" y="1"/>
                    <a:pt x="2" y="22"/>
                    <a:pt x="0" y="30"/>
                  </a:cubicBezTo>
                  <a:cubicBezTo>
                    <a:pt x="0" y="31"/>
                    <a:pt x="0" y="32"/>
                    <a:pt x="0" y="32"/>
                  </a:cubicBezTo>
                  <a:cubicBezTo>
                    <a:pt x="0" y="1358"/>
                    <a:pt x="0" y="1358"/>
                    <a:pt x="0" y="1358"/>
                  </a:cubicBezTo>
                  <a:cubicBezTo>
                    <a:pt x="1" y="1358"/>
                    <a:pt x="1" y="1358"/>
                    <a:pt x="1" y="1358"/>
                  </a:cubicBezTo>
                  <a:cubicBezTo>
                    <a:pt x="63" y="1358"/>
                    <a:pt x="63" y="1358"/>
                    <a:pt x="63" y="1358"/>
                  </a:cubicBezTo>
                  <a:cubicBezTo>
                    <a:pt x="63" y="32"/>
                    <a:pt x="63" y="32"/>
                    <a:pt x="63" y="32"/>
                  </a:cubicBezTo>
                  <a:cubicBezTo>
                    <a:pt x="63" y="32"/>
                    <a:pt x="61" y="24"/>
                    <a:pt x="57" y="17"/>
                  </a:cubicBezTo>
                  <a:cubicBezTo>
                    <a:pt x="52" y="9"/>
                    <a:pt x="45" y="0"/>
                    <a:pt x="31"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defTabSz="914292">
                <a:defRPr/>
              </a:pPr>
              <a:endParaRPr lang="en-GB" kern="0">
                <a:solidFill>
                  <a:srgbClr val="5C5C5C"/>
                </a:solidFill>
                <a:latin typeface="Arial" panose="020B0604020202020204" pitchFamily="34" charset="0"/>
                <a:cs typeface="Arial" panose="020B0604020202020204" pitchFamily="34" charset="0"/>
              </a:endParaRPr>
            </a:p>
          </p:txBody>
        </p:sp>
        <p:sp>
          <p:nvSpPr>
            <p:cNvPr id="620" name="Freeform 54"/>
            <p:cNvSpPr>
              <a:spLocks/>
            </p:cNvSpPr>
            <p:nvPr/>
          </p:nvSpPr>
          <p:spPr bwMode="auto">
            <a:xfrm>
              <a:off x="6161979" y="4268661"/>
              <a:ext cx="72038" cy="178413"/>
            </a:xfrm>
            <a:custGeom>
              <a:avLst/>
              <a:gdLst>
                <a:gd name="T0" fmla="*/ 12 w 45"/>
                <a:gd name="T1" fmla="*/ 0 h 112"/>
                <a:gd name="T2" fmla="*/ 7 w 45"/>
                <a:gd name="T3" fmla="*/ 0 h 112"/>
                <a:gd name="T4" fmla="*/ 0 w 45"/>
                <a:gd name="T5" fmla="*/ 0 h 112"/>
                <a:gd name="T6" fmla="*/ 0 w 45"/>
                <a:gd name="T7" fmla="*/ 112 h 112"/>
                <a:gd name="T8" fmla="*/ 11 w 45"/>
                <a:gd name="T9" fmla="*/ 112 h 112"/>
                <a:gd name="T10" fmla="*/ 45 w 45"/>
                <a:gd name="T11" fmla="*/ 109 h 112"/>
                <a:gd name="T12" fmla="*/ 45 w 45"/>
                <a:gd name="T13" fmla="*/ 109 h 112"/>
                <a:gd name="T14" fmla="*/ 12 w 45"/>
                <a:gd name="T15" fmla="*/ 0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112">
                  <a:moveTo>
                    <a:pt x="12" y="0"/>
                  </a:moveTo>
                  <a:cubicBezTo>
                    <a:pt x="7" y="0"/>
                    <a:pt x="7" y="0"/>
                    <a:pt x="7" y="0"/>
                  </a:cubicBezTo>
                  <a:cubicBezTo>
                    <a:pt x="0" y="0"/>
                    <a:pt x="0" y="0"/>
                    <a:pt x="0" y="0"/>
                  </a:cubicBezTo>
                  <a:cubicBezTo>
                    <a:pt x="0" y="112"/>
                    <a:pt x="0" y="112"/>
                    <a:pt x="0" y="112"/>
                  </a:cubicBezTo>
                  <a:cubicBezTo>
                    <a:pt x="3" y="112"/>
                    <a:pt x="7" y="112"/>
                    <a:pt x="11" y="112"/>
                  </a:cubicBezTo>
                  <a:cubicBezTo>
                    <a:pt x="21" y="112"/>
                    <a:pt x="33" y="111"/>
                    <a:pt x="45" y="109"/>
                  </a:cubicBezTo>
                  <a:cubicBezTo>
                    <a:pt x="45" y="109"/>
                    <a:pt x="45" y="109"/>
                    <a:pt x="45" y="109"/>
                  </a:cubicBezTo>
                  <a:cubicBezTo>
                    <a:pt x="12" y="0"/>
                    <a:pt x="12" y="0"/>
                    <a:pt x="12"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defTabSz="914292">
                <a:defRPr/>
              </a:pPr>
              <a:endParaRPr lang="en-GB" kern="0">
                <a:solidFill>
                  <a:srgbClr val="5C5C5C"/>
                </a:solidFill>
                <a:latin typeface="Arial" panose="020B0604020202020204" pitchFamily="34" charset="0"/>
                <a:cs typeface="Arial" panose="020B0604020202020204" pitchFamily="34" charset="0"/>
              </a:endParaRPr>
            </a:p>
          </p:txBody>
        </p:sp>
      </p:grpSp>
      <p:pic>
        <p:nvPicPr>
          <p:cNvPr id="623" name="图片 622"/>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576027" y="4066241"/>
            <a:ext cx="5578511" cy="1742537"/>
          </a:xfrm>
          <a:prstGeom prst="rect">
            <a:avLst/>
          </a:prstGeom>
        </p:spPr>
      </p:pic>
      <p:sp>
        <p:nvSpPr>
          <p:cNvPr id="279" name="Text Box 32"/>
          <p:cNvSpPr txBox="1">
            <a:spLocks noChangeArrowheads="1"/>
          </p:cNvSpPr>
          <p:nvPr/>
        </p:nvSpPr>
        <p:spPr bwMode="auto">
          <a:xfrm>
            <a:off x="-3193" y="2902740"/>
            <a:ext cx="12135249" cy="2292935"/>
          </a:xfrm>
          <a:prstGeom prst="rect">
            <a:avLst/>
          </a:prstGeom>
          <a:noFill/>
          <a:ln>
            <a:noFill/>
          </a:ln>
        </p:spPr>
        <p:txBody>
          <a:bodyPr wrap="square">
            <a:spAutoFit/>
          </a:bodyPr>
          <a:lstStyle>
            <a:lvl1pPr marL="342900" indent="-342900" algn="l" defTabSz="914400" rtl="0" eaLnBrk="0" latinLnBrk="0" hangingPunct="0">
              <a:spcBef>
                <a:spcPct val="20000"/>
              </a:spcBef>
              <a:buFont typeface="Arial" panose="020B0604020202020204" pitchFamily="34" charset="0"/>
              <a:buChar char="•"/>
              <a:defRPr sz="3200" kern="1200">
                <a:solidFill>
                  <a:schemeClr val="tx1"/>
                </a:solidFill>
                <a:latin typeface=".VnTime" pitchFamily="34" charset="0"/>
                <a:ea typeface="+mn-ea"/>
                <a:cs typeface="+mn-cs"/>
              </a:defRPr>
            </a:lvl1pPr>
            <a:lvl2pPr marL="742950" indent="-285750" algn="l" defTabSz="914400" rtl="0" eaLnBrk="0" latinLnBrk="0" hangingPunct="0">
              <a:spcBef>
                <a:spcPct val="20000"/>
              </a:spcBef>
              <a:buFont typeface="Arial" panose="020B0604020202020204" pitchFamily="34" charset="0"/>
              <a:buChar char="–"/>
              <a:defRPr sz="2800" kern="1200">
                <a:solidFill>
                  <a:schemeClr val="tx1"/>
                </a:solidFill>
                <a:latin typeface=".VnTime" pitchFamily="34" charset="0"/>
                <a:ea typeface="+mn-ea"/>
                <a:cs typeface="+mn-cs"/>
              </a:defRPr>
            </a:lvl2pPr>
            <a:lvl3pPr marL="1143000" indent="-228600" algn="l" defTabSz="914400" rtl="0" eaLnBrk="0" latinLnBrk="0" hangingPunct="0">
              <a:spcBef>
                <a:spcPct val="20000"/>
              </a:spcBef>
              <a:buFont typeface="Arial" panose="020B0604020202020204" pitchFamily="34" charset="0"/>
              <a:buChar char="•"/>
              <a:defRPr sz="2400" kern="1200">
                <a:solidFill>
                  <a:schemeClr val="tx1"/>
                </a:solidFill>
                <a:latin typeface=".VnTime" pitchFamily="34" charset="0"/>
                <a:ea typeface="+mn-ea"/>
                <a:cs typeface="+mn-cs"/>
              </a:defRPr>
            </a:lvl3pPr>
            <a:lvl4pPr marL="1600200" indent="-228600" algn="l" defTabSz="914400" rtl="0" eaLnBrk="0" latinLnBrk="0" hangingPunct="0">
              <a:spcBef>
                <a:spcPct val="20000"/>
              </a:spcBef>
              <a:buFont typeface="Arial" panose="020B0604020202020204" pitchFamily="34" charset="0"/>
              <a:buChar char="–"/>
              <a:defRPr sz="2000" kern="1200">
                <a:solidFill>
                  <a:schemeClr val="tx1"/>
                </a:solidFill>
                <a:latin typeface=".VnTime" pitchFamily="34" charset="0"/>
                <a:ea typeface="+mn-ea"/>
                <a:cs typeface="+mn-cs"/>
              </a:defRPr>
            </a:lvl4pPr>
            <a:lvl5pPr marL="2057400" indent="-228600" algn="l" defTabSz="914400" rtl="0" eaLnBrk="0" latinLnBrk="0" hangingPunct="0">
              <a:spcBef>
                <a:spcPct val="20000"/>
              </a:spcBef>
              <a:buFont typeface="Arial" panose="020B0604020202020204" pitchFamily="34" charset="0"/>
              <a:buChar char="»"/>
              <a:defRPr sz="2000" kern="1200">
                <a:solidFill>
                  <a:schemeClr val="tx1"/>
                </a:solidFill>
                <a:latin typeface=".VnTime" pitchFamily="34" charset="0"/>
                <a:ea typeface="+mn-ea"/>
                <a:cs typeface="+mn-cs"/>
              </a:defRPr>
            </a:lvl5pPr>
            <a:lvl6pPr marL="2514600" indent="-228600" algn="l" defTabSz="914400" rtl="0" eaLnBrk="0" fontAlgn="base" latinLnBrk="0" hangingPunct="0">
              <a:spcBef>
                <a:spcPct val="0"/>
              </a:spcBef>
              <a:spcAft>
                <a:spcPct val="0"/>
              </a:spcAft>
              <a:buFont typeface="Arial" panose="020B0604020202020204" pitchFamily="34" charset="0"/>
              <a:buChar char="•"/>
              <a:defRPr sz="2000" kern="1200">
                <a:solidFill>
                  <a:schemeClr val="tx1"/>
                </a:solidFill>
                <a:latin typeface=".VnTime" pitchFamily="34" charset="0"/>
                <a:ea typeface="+mn-ea"/>
                <a:cs typeface="+mn-cs"/>
              </a:defRPr>
            </a:lvl6pPr>
            <a:lvl7pPr marL="2971800" indent="-228600" algn="l" defTabSz="914400" rtl="0" eaLnBrk="0" fontAlgn="base" latinLnBrk="0" hangingPunct="0">
              <a:spcBef>
                <a:spcPct val="0"/>
              </a:spcBef>
              <a:spcAft>
                <a:spcPct val="0"/>
              </a:spcAft>
              <a:buFont typeface="Arial" panose="020B0604020202020204" pitchFamily="34" charset="0"/>
              <a:buChar char="•"/>
              <a:defRPr sz="2000" kern="1200">
                <a:solidFill>
                  <a:schemeClr val="tx1"/>
                </a:solidFill>
                <a:latin typeface=".VnTime" pitchFamily="34" charset="0"/>
                <a:ea typeface="+mn-ea"/>
                <a:cs typeface="+mn-cs"/>
              </a:defRPr>
            </a:lvl7pPr>
            <a:lvl8pPr marL="3429000" indent="-228600" algn="l" defTabSz="914400" rtl="0" eaLnBrk="0" fontAlgn="base" latinLnBrk="0" hangingPunct="0">
              <a:spcBef>
                <a:spcPct val="0"/>
              </a:spcBef>
              <a:spcAft>
                <a:spcPct val="0"/>
              </a:spcAft>
              <a:buFont typeface="Arial" panose="020B0604020202020204" pitchFamily="34" charset="0"/>
              <a:buChar char="•"/>
              <a:defRPr sz="2000" kern="1200">
                <a:solidFill>
                  <a:schemeClr val="tx1"/>
                </a:solidFill>
                <a:latin typeface=".VnTime" pitchFamily="34" charset="0"/>
                <a:ea typeface="+mn-ea"/>
                <a:cs typeface="+mn-cs"/>
              </a:defRPr>
            </a:lvl8pPr>
            <a:lvl9pPr marL="3886200" indent="-228600" algn="l" defTabSz="914400" rtl="0" eaLnBrk="0" fontAlgn="base" latinLnBrk="0" hangingPunct="0">
              <a:spcBef>
                <a:spcPct val="0"/>
              </a:spcBef>
              <a:spcAft>
                <a:spcPct val="0"/>
              </a:spcAft>
              <a:buFont typeface="Arial" panose="020B0604020202020204" pitchFamily="34" charset="0"/>
              <a:buChar char="•"/>
              <a:defRPr sz="2000" kern="1200">
                <a:solidFill>
                  <a:schemeClr val="tx1"/>
                </a:solidFill>
                <a:latin typeface=".VnTime" pitchFamily="34" charset="0"/>
                <a:ea typeface="+mn-ea"/>
                <a:cs typeface="+mn-cs"/>
              </a:defRPr>
            </a:lvl9pPr>
          </a:lstStyle>
          <a:p>
            <a:pPr marL="0" indent="0" eaLnBrk="1" hangingPunct="1">
              <a:spcBef>
                <a:spcPts val="600"/>
              </a:spcBef>
              <a:buNone/>
            </a:pPr>
            <a:r>
              <a:rPr lang="en-US" b="1">
                <a:latin typeface="Times New Roman" panose="02020603050405020304" pitchFamily="18" charset="0"/>
                <a:cs typeface="Times New Roman" panose="02020603050405020304" pitchFamily="18" charset="0"/>
              </a:rPr>
              <a:t>- Phần TB thường được bố trí sắp xếp theo:</a:t>
            </a:r>
            <a:endParaRPr lang="en-US" b="1" dirty="0">
              <a:latin typeface="Times New Roman" pitchFamily="18" charset="0"/>
              <a:cs typeface="Times New Roman" panose="02020603050405020304" pitchFamily="18" charset="0"/>
            </a:endParaRPr>
          </a:p>
          <a:p>
            <a:pPr marL="0" indent="0" eaLnBrk="1" hangingPunct="1">
              <a:spcBef>
                <a:spcPts val="600"/>
              </a:spcBef>
              <a:buNone/>
            </a:pPr>
            <a:r>
              <a:rPr lang="en-US" b="1">
                <a:latin typeface="Times New Roman" pitchFamily="18" charset="0"/>
                <a:cs typeface="Times New Roman" panose="02020603050405020304" pitchFamily="18" charset="0"/>
              </a:rPr>
              <a:t>- Trình tự  theo thời gian, không gian</a:t>
            </a:r>
            <a:endParaRPr lang="en-US" b="1" dirty="0">
              <a:latin typeface="Times New Roman" pitchFamily="18" charset="0"/>
              <a:cs typeface="Times New Roman" panose="02020603050405020304" pitchFamily="18" charset="0"/>
            </a:endParaRPr>
          </a:p>
          <a:p>
            <a:pPr marL="0" indent="0" eaLnBrk="1" hangingPunct="1">
              <a:spcBef>
                <a:spcPts val="600"/>
              </a:spcBef>
              <a:buNone/>
            </a:pPr>
            <a:r>
              <a:rPr lang="en-US" b="1">
                <a:latin typeface="Times New Roman" pitchFamily="18" charset="0"/>
                <a:cs typeface="Times New Roman" panose="02020603050405020304" pitchFamily="18" charset="0"/>
                <a:sym typeface="Wingdings" pitchFamily="2" charset="2"/>
              </a:rPr>
              <a:t>- </a:t>
            </a:r>
            <a:r>
              <a:rPr lang="en-US" b="1">
                <a:latin typeface="Times New Roman" pitchFamily="18" charset="0"/>
                <a:cs typeface="Times New Roman" panose="02020603050405020304" pitchFamily="18" charset="0"/>
              </a:rPr>
              <a:t>Theo sự phát triển của sự việc</a:t>
            </a:r>
          </a:p>
          <a:p>
            <a:pPr marL="0" indent="0" eaLnBrk="1" hangingPunct="1">
              <a:spcBef>
                <a:spcPts val="600"/>
              </a:spcBef>
              <a:buNone/>
            </a:pPr>
            <a:r>
              <a:rPr lang="en-US" b="1">
                <a:latin typeface="Times New Roman" pitchFamily="18" charset="0"/>
                <a:cs typeface="Times New Roman" panose="02020603050405020304" pitchFamily="18" charset="0"/>
                <a:sym typeface="Wingdings" pitchFamily="2" charset="2"/>
              </a:rPr>
              <a:t>- </a:t>
            </a:r>
            <a:r>
              <a:rPr lang="en-US" b="1">
                <a:latin typeface="Times New Roman" pitchFamily="18" charset="0"/>
                <a:cs typeface="Times New Roman" panose="02020603050405020304" pitchFamily="18" charset="0"/>
              </a:rPr>
              <a:t>Trình </a:t>
            </a:r>
            <a:r>
              <a:rPr lang="en-US" b="1" dirty="0" err="1">
                <a:latin typeface="Times New Roman" pitchFamily="18" charset="0"/>
                <a:cs typeface="Times New Roman" panose="02020603050405020304" pitchFamily="18" charset="0"/>
              </a:rPr>
              <a:t>bày</a:t>
            </a:r>
            <a:r>
              <a:rPr lang="en-US" b="1" dirty="0">
                <a:latin typeface="Times New Roman" pitchFamily="18" charset="0"/>
                <a:cs typeface="Times New Roman" panose="02020603050405020304" pitchFamily="18" charset="0"/>
              </a:rPr>
              <a:t> </a:t>
            </a:r>
            <a:r>
              <a:rPr lang="en-US" b="1" dirty="0" err="1">
                <a:latin typeface="Times New Roman" pitchFamily="18" charset="0"/>
                <a:cs typeface="Times New Roman" panose="02020603050405020304" pitchFamily="18" charset="0"/>
              </a:rPr>
              <a:t>theo</a:t>
            </a:r>
            <a:r>
              <a:rPr lang="en-US" b="1" dirty="0">
                <a:latin typeface="Times New Roman" pitchFamily="18" charset="0"/>
                <a:cs typeface="Times New Roman" panose="02020603050405020304" pitchFamily="18" charset="0"/>
              </a:rPr>
              <a:t> </a:t>
            </a:r>
            <a:r>
              <a:rPr lang="en-US" b="1" dirty="0" err="1">
                <a:latin typeface="Times New Roman" pitchFamily="18" charset="0"/>
                <a:cs typeface="Times New Roman" panose="02020603050405020304" pitchFamily="18" charset="0"/>
              </a:rPr>
              <a:t>mạch</a:t>
            </a:r>
            <a:r>
              <a:rPr lang="en-US" b="1" dirty="0">
                <a:latin typeface="Times New Roman" pitchFamily="18" charset="0"/>
                <a:cs typeface="Times New Roman" panose="02020603050405020304" pitchFamily="18" charset="0"/>
              </a:rPr>
              <a:t> </a:t>
            </a:r>
            <a:r>
              <a:rPr lang="en-US" b="1" dirty="0" err="1">
                <a:latin typeface="Times New Roman" pitchFamily="18" charset="0"/>
                <a:cs typeface="Times New Roman" panose="02020603050405020304" pitchFamily="18" charset="0"/>
              </a:rPr>
              <a:t>suy</a:t>
            </a:r>
            <a:r>
              <a:rPr lang="en-US" b="1" dirty="0">
                <a:latin typeface="Times New Roman" pitchFamily="18" charset="0"/>
                <a:cs typeface="Times New Roman" panose="02020603050405020304" pitchFamily="18" charset="0"/>
              </a:rPr>
              <a:t> </a:t>
            </a:r>
            <a:r>
              <a:rPr lang="en-US" b="1" dirty="0" err="1">
                <a:latin typeface="Times New Roman" pitchFamily="18" charset="0"/>
                <a:cs typeface="Times New Roman" panose="02020603050405020304" pitchFamily="18" charset="0"/>
              </a:rPr>
              <a:t>luận</a:t>
            </a:r>
            <a:endParaRPr lang="en-US" b="1" dirty="0">
              <a:latin typeface="Times New Roman" pitchFamily="18" charset="0"/>
              <a:cs typeface="Times New Roman" panose="02020603050405020304" pitchFamily="18" charset="0"/>
            </a:endParaRPr>
          </a:p>
        </p:txBody>
      </p:sp>
      <p:sp>
        <p:nvSpPr>
          <p:cNvPr id="280" name="TextBox 279"/>
          <p:cNvSpPr txBox="1"/>
          <p:nvPr/>
        </p:nvSpPr>
        <p:spPr>
          <a:xfrm>
            <a:off x="1530381" y="2039106"/>
            <a:ext cx="2924830" cy="662140"/>
          </a:xfrm>
          <a:prstGeom prst="rect">
            <a:avLst/>
          </a:prstGeom>
          <a:noFill/>
        </p:spPr>
        <p:txBody>
          <a:bodyPr wrap="square" lIns="107095" tIns="53548" rIns="107095" bIns="53548" rtlCol="0">
            <a:spAutoFit/>
          </a:bodyPr>
          <a:lstStyle/>
          <a:p>
            <a:r>
              <a:rPr lang="en-US" sz="3600" b="1">
                <a:solidFill>
                  <a:srgbClr val="0000FF"/>
                </a:solidFill>
                <a:latin typeface="Times New Roman" pitchFamily="18" charset="0"/>
                <a:cs typeface="Times New Roman" pitchFamily="18" charset="0"/>
              </a:rPr>
              <a:t>2. Nhận xét:</a:t>
            </a:r>
          </a:p>
        </p:txBody>
      </p:sp>
      <p:sp>
        <p:nvSpPr>
          <p:cNvPr id="281" name="TextBox 280"/>
          <p:cNvSpPr txBox="1"/>
          <p:nvPr/>
        </p:nvSpPr>
        <p:spPr>
          <a:xfrm>
            <a:off x="-3194" y="5282440"/>
            <a:ext cx="6333468" cy="646331"/>
          </a:xfrm>
          <a:prstGeom prst="rect">
            <a:avLst/>
          </a:prstGeom>
          <a:noFill/>
        </p:spPr>
        <p:txBody>
          <a:bodyPr wrap="square" rtlCol="0">
            <a:spAutoFit/>
          </a:bodyPr>
          <a:lstStyle/>
          <a:p>
            <a:pPr algn="just"/>
            <a:r>
              <a:rPr lang="en-US" sz="3600" b="1" dirty="0">
                <a:solidFill>
                  <a:srgbClr val="FF0000"/>
                </a:solidFill>
                <a:latin typeface="Times New Roman" pitchFamily="18" charset="0"/>
                <a:cs typeface="Times New Roman" pitchFamily="18" charset="0"/>
              </a:rPr>
              <a:t>3. </a:t>
            </a:r>
            <a:r>
              <a:rPr lang="en-US" sz="3600" b="1" dirty="0" err="1">
                <a:solidFill>
                  <a:srgbClr val="FF0000"/>
                </a:solidFill>
                <a:latin typeface="Times New Roman" pitchFamily="18" charset="0"/>
                <a:cs typeface="Times New Roman" pitchFamily="18" charset="0"/>
              </a:rPr>
              <a:t>Ghi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nhớ</a:t>
            </a:r>
            <a:r>
              <a:rPr lang="en-US" sz="3600" b="1" dirty="0">
                <a:solidFill>
                  <a:srgbClr val="FF0000"/>
                </a:solidFill>
                <a:latin typeface="Times New Roman" pitchFamily="18" charset="0"/>
                <a:cs typeface="Times New Roman" pitchFamily="18" charset="0"/>
              </a:rPr>
              <a:t> SGK/25</a:t>
            </a:r>
          </a:p>
        </p:txBody>
      </p:sp>
      <p:sp>
        <p:nvSpPr>
          <p:cNvPr id="283" name="Text Box 4"/>
          <p:cNvSpPr txBox="1">
            <a:spLocks noChangeArrowheads="1"/>
          </p:cNvSpPr>
          <p:nvPr/>
        </p:nvSpPr>
        <p:spPr bwMode="auto">
          <a:xfrm>
            <a:off x="6072307" y="846282"/>
            <a:ext cx="1770266" cy="186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en-US" sz="11500" b="1">
                <a:latin typeface="Arial" charset="0"/>
                <a:cs typeface="Arial" charset="0"/>
                <a:sym typeface="Wingdings" pitchFamily="2" charset="2"/>
              </a:rPr>
              <a:t></a:t>
            </a:r>
          </a:p>
        </p:txBody>
      </p:sp>
    </p:spTree>
    <p:extLst>
      <p:ext uri="{BB962C8B-B14F-4D97-AF65-F5344CB8AC3E}">
        <p14:creationId xmlns:p14="http://schemas.microsoft.com/office/powerpoint/2010/main" val="261088924"/>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40000" fill="hold" nodeType="afterEffect" p14:presetBounceEnd="40000">
                                      <p:stCondLst>
                                        <p:cond delay="0"/>
                                      </p:stCondLst>
                                      <p:childTnLst>
                                        <p:set>
                                          <p:cBhvr>
                                            <p:cTn id="6" dur="1" fill="hold">
                                              <p:stCondLst>
                                                <p:cond delay="0"/>
                                              </p:stCondLst>
                                            </p:cTn>
                                            <p:tgtEl>
                                              <p:spTgt spid="623"/>
                                            </p:tgtEl>
                                            <p:attrNameLst>
                                              <p:attrName>style.visibility</p:attrName>
                                            </p:attrNameLst>
                                          </p:cBhvr>
                                          <p:to>
                                            <p:strVal val="visible"/>
                                          </p:to>
                                        </p:set>
                                        <p:anim calcmode="lin" valueType="num" p14:bounceEnd="40000">
                                          <p:cBhvr additive="base">
                                            <p:cTn id="7" dur="1000" fill="hold"/>
                                            <p:tgtEl>
                                              <p:spTgt spid="623"/>
                                            </p:tgtEl>
                                            <p:attrNameLst>
                                              <p:attrName>ppt_x</p:attrName>
                                            </p:attrNameLst>
                                          </p:cBhvr>
                                          <p:tavLst>
                                            <p:tav tm="0">
                                              <p:val>
                                                <p:strVal val="1+#ppt_w/2"/>
                                              </p:val>
                                            </p:tav>
                                            <p:tav tm="100000">
                                              <p:val>
                                                <p:strVal val="#ppt_x"/>
                                              </p:val>
                                            </p:tav>
                                          </p:tavLst>
                                        </p:anim>
                                        <p:anim calcmode="lin" valueType="num" p14:bounceEnd="40000">
                                          <p:cBhvr additive="base">
                                            <p:cTn id="8" dur="1000" fill="hold"/>
                                            <p:tgtEl>
                                              <p:spTgt spid="62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279"/>
                                            </p:tgtEl>
                                            <p:attrNameLst>
                                              <p:attrName>style.visibility</p:attrName>
                                            </p:attrNameLst>
                                          </p:cBhvr>
                                          <p:to>
                                            <p:strVal val="visible"/>
                                          </p:to>
                                        </p:set>
                                        <p:animEffect transition="in" filter="checkerboard(across)">
                                          <p:cBhvr>
                                            <p:cTn id="13" dur="500"/>
                                            <p:tgtEl>
                                              <p:spTgt spid="279"/>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280"/>
                                            </p:tgtEl>
                                            <p:attrNameLst>
                                              <p:attrName>style.visibility</p:attrName>
                                            </p:attrNameLst>
                                          </p:cBhvr>
                                          <p:to>
                                            <p:strVal val="visible"/>
                                          </p:to>
                                        </p:set>
                                        <p:animEffect transition="in" filter="wipe(down)">
                                          <p:cBhvr>
                                            <p:cTn id="16" dur="500"/>
                                            <p:tgtEl>
                                              <p:spTgt spid="280"/>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81"/>
                                            </p:tgtEl>
                                            <p:attrNameLst>
                                              <p:attrName>style.visibility</p:attrName>
                                            </p:attrNameLst>
                                          </p:cBhvr>
                                          <p:to>
                                            <p:strVal val="visible"/>
                                          </p:to>
                                        </p:set>
                                        <p:anim calcmode="lin" valueType="num">
                                          <p:cBhvr>
                                            <p:cTn id="21" dur="500" fill="hold"/>
                                            <p:tgtEl>
                                              <p:spTgt spid="281"/>
                                            </p:tgtEl>
                                            <p:attrNameLst>
                                              <p:attrName>ppt_w</p:attrName>
                                            </p:attrNameLst>
                                          </p:cBhvr>
                                          <p:tavLst>
                                            <p:tav tm="0">
                                              <p:val>
                                                <p:fltVal val="0"/>
                                              </p:val>
                                            </p:tav>
                                            <p:tav tm="100000">
                                              <p:val>
                                                <p:strVal val="#ppt_w"/>
                                              </p:val>
                                            </p:tav>
                                          </p:tavLst>
                                        </p:anim>
                                        <p:anim calcmode="lin" valueType="num">
                                          <p:cBhvr>
                                            <p:cTn id="22" dur="500" fill="hold"/>
                                            <p:tgtEl>
                                              <p:spTgt spid="281"/>
                                            </p:tgtEl>
                                            <p:attrNameLst>
                                              <p:attrName>ppt_h</p:attrName>
                                            </p:attrNameLst>
                                          </p:cBhvr>
                                          <p:tavLst>
                                            <p:tav tm="0">
                                              <p:val>
                                                <p:fltVal val="0"/>
                                              </p:val>
                                            </p:tav>
                                            <p:tav tm="100000">
                                              <p:val>
                                                <p:strVal val="#ppt_h"/>
                                              </p:val>
                                            </p:tav>
                                          </p:tavLst>
                                        </p:anim>
                                        <p:animEffect transition="in" filter="fade">
                                          <p:cBhvr>
                                            <p:cTn id="23" dur="500"/>
                                            <p:tgtEl>
                                              <p:spTgt spid="2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9" grpId="0"/>
          <p:bldP spid="280" grpId="0"/>
          <p:bldP spid="28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40000" fill="hold" nodeType="afterEffect">
                                      <p:stCondLst>
                                        <p:cond delay="0"/>
                                      </p:stCondLst>
                                      <p:childTnLst>
                                        <p:set>
                                          <p:cBhvr>
                                            <p:cTn id="6" dur="1" fill="hold">
                                              <p:stCondLst>
                                                <p:cond delay="0"/>
                                              </p:stCondLst>
                                            </p:cTn>
                                            <p:tgtEl>
                                              <p:spTgt spid="623"/>
                                            </p:tgtEl>
                                            <p:attrNameLst>
                                              <p:attrName>style.visibility</p:attrName>
                                            </p:attrNameLst>
                                          </p:cBhvr>
                                          <p:to>
                                            <p:strVal val="visible"/>
                                          </p:to>
                                        </p:set>
                                        <p:anim calcmode="lin" valueType="num">
                                          <p:cBhvr additive="base">
                                            <p:cTn id="7" dur="1000" fill="hold"/>
                                            <p:tgtEl>
                                              <p:spTgt spid="623"/>
                                            </p:tgtEl>
                                            <p:attrNameLst>
                                              <p:attrName>ppt_x</p:attrName>
                                            </p:attrNameLst>
                                          </p:cBhvr>
                                          <p:tavLst>
                                            <p:tav tm="0">
                                              <p:val>
                                                <p:strVal val="1+#ppt_w/2"/>
                                              </p:val>
                                            </p:tav>
                                            <p:tav tm="100000">
                                              <p:val>
                                                <p:strVal val="#ppt_x"/>
                                              </p:val>
                                            </p:tav>
                                          </p:tavLst>
                                        </p:anim>
                                        <p:anim calcmode="lin" valueType="num">
                                          <p:cBhvr additive="base">
                                            <p:cTn id="8" dur="1000" fill="hold"/>
                                            <p:tgtEl>
                                              <p:spTgt spid="62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279"/>
                                            </p:tgtEl>
                                            <p:attrNameLst>
                                              <p:attrName>style.visibility</p:attrName>
                                            </p:attrNameLst>
                                          </p:cBhvr>
                                          <p:to>
                                            <p:strVal val="visible"/>
                                          </p:to>
                                        </p:set>
                                        <p:animEffect transition="in" filter="checkerboard(across)">
                                          <p:cBhvr>
                                            <p:cTn id="13" dur="500"/>
                                            <p:tgtEl>
                                              <p:spTgt spid="279"/>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280"/>
                                            </p:tgtEl>
                                            <p:attrNameLst>
                                              <p:attrName>style.visibility</p:attrName>
                                            </p:attrNameLst>
                                          </p:cBhvr>
                                          <p:to>
                                            <p:strVal val="visible"/>
                                          </p:to>
                                        </p:set>
                                        <p:animEffect transition="in" filter="wipe(down)">
                                          <p:cBhvr>
                                            <p:cTn id="16" dur="500"/>
                                            <p:tgtEl>
                                              <p:spTgt spid="280"/>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81"/>
                                            </p:tgtEl>
                                            <p:attrNameLst>
                                              <p:attrName>style.visibility</p:attrName>
                                            </p:attrNameLst>
                                          </p:cBhvr>
                                          <p:to>
                                            <p:strVal val="visible"/>
                                          </p:to>
                                        </p:set>
                                        <p:anim calcmode="lin" valueType="num">
                                          <p:cBhvr>
                                            <p:cTn id="21" dur="500" fill="hold"/>
                                            <p:tgtEl>
                                              <p:spTgt spid="281"/>
                                            </p:tgtEl>
                                            <p:attrNameLst>
                                              <p:attrName>ppt_w</p:attrName>
                                            </p:attrNameLst>
                                          </p:cBhvr>
                                          <p:tavLst>
                                            <p:tav tm="0">
                                              <p:val>
                                                <p:fltVal val="0"/>
                                              </p:val>
                                            </p:tav>
                                            <p:tav tm="100000">
                                              <p:val>
                                                <p:strVal val="#ppt_w"/>
                                              </p:val>
                                            </p:tav>
                                          </p:tavLst>
                                        </p:anim>
                                        <p:anim calcmode="lin" valueType="num">
                                          <p:cBhvr>
                                            <p:cTn id="22" dur="500" fill="hold"/>
                                            <p:tgtEl>
                                              <p:spTgt spid="281"/>
                                            </p:tgtEl>
                                            <p:attrNameLst>
                                              <p:attrName>ppt_h</p:attrName>
                                            </p:attrNameLst>
                                          </p:cBhvr>
                                          <p:tavLst>
                                            <p:tav tm="0">
                                              <p:val>
                                                <p:fltVal val="0"/>
                                              </p:val>
                                            </p:tav>
                                            <p:tav tm="100000">
                                              <p:val>
                                                <p:strVal val="#ppt_h"/>
                                              </p:val>
                                            </p:tav>
                                          </p:tavLst>
                                        </p:anim>
                                        <p:animEffect transition="in" filter="fade">
                                          <p:cBhvr>
                                            <p:cTn id="23" dur="500"/>
                                            <p:tgtEl>
                                              <p:spTgt spid="2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9" grpId="0"/>
          <p:bldP spid="280" grpId="0"/>
          <p:bldP spid="281" grpId="0"/>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5"/>
          <p:cNvSpPr txBox="1">
            <a:spLocks noChangeArrowheads="1"/>
          </p:cNvSpPr>
          <p:nvPr/>
        </p:nvSpPr>
        <p:spPr bwMode="auto">
          <a:xfrm>
            <a:off x="-9799" y="1052737"/>
            <a:ext cx="1220497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aramond" pitchFamily="18" charset="0"/>
                <a:cs typeface="Arial" charset="0"/>
              </a:defRPr>
            </a:lvl1pPr>
            <a:lvl2pPr marL="742950" indent="-285750">
              <a:defRPr>
                <a:solidFill>
                  <a:schemeClr val="tx1"/>
                </a:solidFill>
                <a:latin typeface="Garamond" pitchFamily="18" charset="0"/>
                <a:cs typeface="Arial" charset="0"/>
              </a:defRPr>
            </a:lvl2pPr>
            <a:lvl3pPr marL="1143000" indent="-228600">
              <a:defRPr>
                <a:solidFill>
                  <a:schemeClr val="tx1"/>
                </a:solidFill>
                <a:latin typeface="Garamond" pitchFamily="18" charset="0"/>
                <a:cs typeface="Arial" charset="0"/>
              </a:defRPr>
            </a:lvl3pPr>
            <a:lvl4pPr marL="1600200" indent="-228600">
              <a:defRPr>
                <a:solidFill>
                  <a:schemeClr val="tx1"/>
                </a:solidFill>
                <a:latin typeface="Garamond" pitchFamily="18" charset="0"/>
                <a:cs typeface="Arial" charset="0"/>
              </a:defRPr>
            </a:lvl4pPr>
            <a:lvl5pPr marL="2057400" indent="-22860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gn="just" eaLnBrk="1" hangingPunct="1"/>
            <a:r>
              <a:rPr lang="en-US" sz="3600" b="1">
                <a:solidFill>
                  <a:srgbClr val="310DB3"/>
                </a:solidFill>
                <a:latin typeface="Times New Roman" panose="02020603050405020304" pitchFamily="18" charset="0"/>
                <a:cs typeface="Times New Roman" pitchFamily="18" charset="0"/>
              </a:rPr>
              <a:t>BT1</a:t>
            </a:r>
            <a:r>
              <a:rPr lang="en-US" sz="3600" b="1" dirty="0">
                <a:solidFill>
                  <a:srgbClr val="310DB3"/>
                </a:solidFill>
                <a:latin typeface="Times New Roman" pitchFamily="18" charset="0"/>
                <a:cs typeface="Times New Roman" pitchFamily="18" charset="0"/>
              </a:rPr>
              <a:t>: </a:t>
            </a:r>
            <a:r>
              <a:rPr lang="en-US" sz="3600" b="1">
                <a:solidFill>
                  <a:srgbClr val="310DB3"/>
                </a:solidFill>
                <a:latin typeface="Times New Roman" pitchFamily="18" charset="0"/>
                <a:cs typeface="Times New Roman" pitchFamily="18" charset="0"/>
              </a:rPr>
              <a:t>(SGK/26): Phân </a:t>
            </a:r>
            <a:r>
              <a:rPr lang="en-US" sz="3600" b="1" dirty="0" err="1">
                <a:solidFill>
                  <a:srgbClr val="310DB3"/>
                </a:solidFill>
                <a:latin typeface="Times New Roman" pitchFamily="18" charset="0"/>
                <a:cs typeface="Times New Roman" pitchFamily="18" charset="0"/>
              </a:rPr>
              <a:t>tích</a:t>
            </a:r>
            <a:r>
              <a:rPr lang="en-US" sz="3600" b="1" dirty="0">
                <a:solidFill>
                  <a:srgbClr val="310DB3"/>
                </a:solidFill>
                <a:latin typeface="Times New Roman" pitchFamily="18" charset="0"/>
                <a:cs typeface="Times New Roman" pitchFamily="18" charset="0"/>
              </a:rPr>
              <a:t> </a:t>
            </a:r>
            <a:r>
              <a:rPr lang="en-US" sz="3600" b="1" dirty="0" err="1">
                <a:solidFill>
                  <a:srgbClr val="310DB3"/>
                </a:solidFill>
                <a:latin typeface="Times New Roman" pitchFamily="18" charset="0"/>
                <a:cs typeface="Times New Roman" pitchFamily="18" charset="0"/>
              </a:rPr>
              <a:t>cách</a:t>
            </a:r>
            <a:r>
              <a:rPr lang="en-US" sz="3600" b="1" dirty="0">
                <a:solidFill>
                  <a:srgbClr val="310DB3"/>
                </a:solidFill>
                <a:latin typeface="Times New Roman" pitchFamily="18" charset="0"/>
                <a:cs typeface="Times New Roman" pitchFamily="18" charset="0"/>
              </a:rPr>
              <a:t> </a:t>
            </a:r>
            <a:r>
              <a:rPr lang="en-US" sz="3600" b="1" dirty="0" err="1">
                <a:solidFill>
                  <a:srgbClr val="310DB3"/>
                </a:solidFill>
                <a:latin typeface="Times New Roman" pitchFamily="18" charset="0"/>
                <a:cs typeface="Times New Roman" pitchFamily="18" charset="0"/>
              </a:rPr>
              <a:t>trình</a:t>
            </a:r>
            <a:r>
              <a:rPr lang="en-US" sz="3600" b="1" dirty="0">
                <a:solidFill>
                  <a:srgbClr val="310DB3"/>
                </a:solidFill>
                <a:latin typeface="Times New Roman" pitchFamily="18" charset="0"/>
                <a:cs typeface="Times New Roman" pitchFamily="18" charset="0"/>
              </a:rPr>
              <a:t> </a:t>
            </a:r>
            <a:r>
              <a:rPr lang="en-US" sz="3600" b="1" dirty="0" err="1">
                <a:solidFill>
                  <a:srgbClr val="310DB3"/>
                </a:solidFill>
                <a:latin typeface="Times New Roman" pitchFamily="18" charset="0"/>
                <a:cs typeface="Times New Roman" pitchFamily="18" charset="0"/>
              </a:rPr>
              <a:t>bày</a:t>
            </a:r>
            <a:r>
              <a:rPr lang="en-US" sz="3600" b="1" dirty="0">
                <a:solidFill>
                  <a:srgbClr val="310DB3"/>
                </a:solidFill>
                <a:latin typeface="Times New Roman" pitchFamily="18" charset="0"/>
                <a:cs typeface="Times New Roman" pitchFamily="18" charset="0"/>
              </a:rPr>
              <a:t> ý </a:t>
            </a:r>
            <a:r>
              <a:rPr lang="en-US" sz="3600" b="1" dirty="0" err="1">
                <a:solidFill>
                  <a:srgbClr val="310DB3"/>
                </a:solidFill>
                <a:latin typeface="Times New Roman" pitchFamily="18" charset="0"/>
                <a:cs typeface="Times New Roman" pitchFamily="18" charset="0"/>
              </a:rPr>
              <a:t>trong</a:t>
            </a:r>
            <a:r>
              <a:rPr lang="en-US" sz="3600" b="1" dirty="0">
                <a:solidFill>
                  <a:srgbClr val="310DB3"/>
                </a:solidFill>
                <a:latin typeface="Times New Roman" pitchFamily="18" charset="0"/>
                <a:cs typeface="Times New Roman" pitchFamily="18" charset="0"/>
              </a:rPr>
              <a:t> </a:t>
            </a:r>
            <a:r>
              <a:rPr lang="en-US" sz="3600" b="1" dirty="0" err="1">
                <a:solidFill>
                  <a:srgbClr val="310DB3"/>
                </a:solidFill>
                <a:latin typeface="Times New Roman" pitchFamily="18" charset="0"/>
                <a:cs typeface="Times New Roman" pitchFamily="18" charset="0"/>
              </a:rPr>
              <a:t>đoạn</a:t>
            </a:r>
            <a:r>
              <a:rPr lang="en-US" sz="3600" b="1" dirty="0">
                <a:solidFill>
                  <a:srgbClr val="310DB3"/>
                </a:solidFill>
                <a:latin typeface="Times New Roman" pitchFamily="18" charset="0"/>
                <a:cs typeface="Times New Roman" pitchFamily="18" charset="0"/>
              </a:rPr>
              <a:t> </a:t>
            </a:r>
            <a:r>
              <a:rPr lang="en-US" sz="3600" b="1" dirty="0" err="1">
                <a:solidFill>
                  <a:srgbClr val="310DB3"/>
                </a:solidFill>
                <a:latin typeface="Times New Roman" pitchFamily="18" charset="0"/>
                <a:cs typeface="Times New Roman" pitchFamily="18" charset="0"/>
              </a:rPr>
              <a:t>trích</a:t>
            </a:r>
            <a:endParaRPr lang="en-US" sz="3600" b="1" dirty="0">
              <a:solidFill>
                <a:srgbClr val="310DB3"/>
              </a:solidFill>
              <a:latin typeface="Times New Roman" pitchFamily="18" charset="0"/>
              <a:cs typeface="Times New Roman" pitchFamily="18" charset="0"/>
            </a:endParaRPr>
          </a:p>
        </p:txBody>
      </p:sp>
      <p:sp>
        <p:nvSpPr>
          <p:cNvPr id="4" name="Text Box 6"/>
          <p:cNvSpPr txBox="1">
            <a:spLocks noChangeArrowheads="1"/>
          </p:cNvSpPr>
          <p:nvPr/>
        </p:nvSpPr>
        <p:spPr bwMode="auto">
          <a:xfrm>
            <a:off x="25034" y="1888145"/>
            <a:ext cx="1218668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aramond" pitchFamily="18" charset="0"/>
                <a:cs typeface="Arial" charset="0"/>
              </a:defRPr>
            </a:lvl1pPr>
            <a:lvl2pPr marL="742950" indent="-285750">
              <a:defRPr>
                <a:solidFill>
                  <a:schemeClr val="tx1"/>
                </a:solidFill>
                <a:latin typeface="Garamond" pitchFamily="18" charset="0"/>
                <a:cs typeface="Arial" charset="0"/>
              </a:defRPr>
            </a:lvl2pPr>
            <a:lvl3pPr marL="1143000" indent="-228600">
              <a:defRPr>
                <a:solidFill>
                  <a:schemeClr val="tx1"/>
                </a:solidFill>
                <a:latin typeface="Garamond" pitchFamily="18" charset="0"/>
                <a:cs typeface="Arial" charset="0"/>
              </a:defRPr>
            </a:lvl3pPr>
            <a:lvl4pPr marL="1600200" indent="-228600">
              <a:defRPr>
                <a:solidFill>
                  <a:schemeClr val="tx1"/>
                </a:solidFill>
                <a:latin typeface="Garamond" pitchFamily="18" charset="0"/>
                <a:cs typeface="Arial" charset="0"/>
              </a:defRPr>
            </a:lvl4pPr>
            <a:lvl5pPr marL="2057400" indent="-22860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r>
              <a:rPr lang="en-US" sz="3600" b="1">
                <a:latin typeface="Times New Roman" pitchFamily="18" charset="0"/>
                <a:cs typeface="Times New Roman" pitchFamily="18" charset="0"/>
              </a:rPr>
              <a:t>a</a:t>
            </a:r>
            <a:r>
              <a:rPr lang="en-US" sz="3600" b="1" dirty="0">
                <a:latin typeface="Times New Roman" pitchFamily="18" charset="0"/>
                <a:cs typeface="Times New Roman" pitchFamily="18" charset="0"/>
              </a:rPr>
              <a:t>/ Theo </a:t>
            </a:r>
            <a:r>
              <a:rPr lang="en-US" sz="3600" b="1" dirty="0" err="1">
                <a:latin typeface="Times New Roman" pitchFamily="18" charset="0"/>
                <a:cs typeface="Times New Roman" pitchFamily="18" charset="0"/>
              </a:rPr>
              <a:t>trình</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tự</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không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gian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nhìn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xa</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đến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gần-đến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tận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nơi-đi</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xa</a:t>
            </a:r>
            <a:r>
              <a:rPr lang="en-US" sz="3600" b="1" dirty="0">
                <a:latin typeface="Times New Roman" pitchFamily="18" charset="0"/>
                <a:cs typeface="Times New Roman" pitchFamily="18" charset="0"/>
              </a:rPr>
              <a:t> </a:t>
            </a:r>
            <a:r>
              <a:rPr lang="en-US" sz="3600" b="1" err="1">
                <a:latin typeface="Times New Roman" pitchFamily="18" charset="0"/>
                <a:cs typeface="Times New Roman" pitchFamily="18" charset="0"/>
              </a:rPr>
              <a:t>dần</a:t>
            </a:r>
            <a:r>
              <a:rPr lang="en-US" sz="3600" b="1">
                <a:latin typeface="Times New Roman" pitchFamily="18" charset="0"/>
                <a:cs typeface="Times New Roman" pitchFamily="18" charset="0"/>
              </a:rPr>
              <a:t>.</a:t>
            </a:r>
            <a:endParaRPr lang="en-US" sz="3600" b="1" dirty="0">
              <a:latin typeface="Times New Roman" pitchFamily="18" charset="0"/>
              <a:cs typeface="Times New Roman" pitchFamily="18" charset="0"/>
            </a:endParaRPr>
          </a:p>
        </p:txBody>
      </p:sp>
      <p:sp>
        <p:nvSpPr>
          <p:cNvPr id="2" name="TextBox 1"/>
          <p:cNvSpPr txBox="1"/>
          <p:nvPr/>
        </p:nvSpPr>
        <p:spPr>
          <a:xfrm>
            <a:off x="-9799" y="3120728"/>
            <a:ext cx="12186685"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b/ </a:t>
            </a:r>
            <a:r>
              <a:rPr lang="en-US" sz="3600" b="1" dirty="0" err="1">
                <a:latin typeface="Times New Roman" panose="02020603050405020304" pitchFamily="18" charset="0"/>
                <a:cs typeface="Times New Roman" panose="02020603050405020304" pitchFamily="18" charset="0"/>
              </a:rPr>
              <a:t>Trình</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bày</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theo</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thứ</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tự</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thời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gian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về</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chiều</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lúc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hoàng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hôn</a:t>
            </a:r>
            <a:r>
              <a:rPr lang="en-US" sz="3600" b="1" dirty="0">
                <a:latin typeface="Times New Roman" panose="02020603050405020304" pitchFamily="18" charset="0"/>
                <a:cs typeface="Times New Roman" panose="02020603050405020304" pitchFamily="18" charset="0"/>
              </a:rPr>
              <a:t>.</a:t>
            </a:r>
          </a:p>
        </p:txBody>
      </p:sp>
      <p:sp>
        <p:nvSpPr>
          <p:cNvPr id="7" name="TextBox 6"/>
          <p:cNvSpPr txBox="1"/>
          <p:nvPr/>
        </p:nvSpPr>
        <p:spPr>
          <a:xfrm>
            <a:off x="-33284" y="4077073"/>
            <a:ext cx="12186684" cy="1200329"/>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 c/ Hai </a:t>
            </a:r>
            <a:r>
              <a:rPr lang="en-US" sz="3600" b="1" dirty="0" err="1">
                <a:latin typeface="Times New Roman" panose="02020603050405020304" pitchFamily="18" charset="0"/>
                <a:cs typeface="Times New Roman" panose="02020603050405020304" pitchFamily="18" charset="0"/>
              </a:rPr>
              <a:t>luận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cứ</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được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sắp</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xếp</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theo</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tầm</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quan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trọng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của</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chúng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đối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với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luận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điểm</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cần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chứng</a:t>
            </a:r>
            <a:r>
              <a:rPr lang="en-US" sz="3600" b="1" dirty="0">
                <a:latin typeface="Times New Roman" panose="02020603050405020304" pitchFamily="18" charset="0"/>
                <a:cs typeface="Times New Roman" panose="02020603050405020304" pitchFamily="18" charset="0"/>
              </a:rPr>
              <a:t> minh.</a:t>
            </a:r>
          </a:p>
        </p:txBody>
      </p:sp>
      <p:sp>
        <p:nvSpPr>
          <p:cNvPr id="5" name="Rectangle 4"/>
          <p:cNvSpPr/>
          <p:nvPr/>
        </p:nvSpPr>
        <p:spPr>
          <a:xfrm>
            <a:off x="3732335" y="73248"/>
            <a:ext cx="3979294" cy="707886"/>
          </a:xfrm>
          <a:prstGeom prst="rect">
            <a:avLst/>
          </a:prstGeom>
        </p:spPr>
        <p:txBody>
          <a:bodyPr wrap="none">
            <a:spAutoFit/>
          </a:bodyPr>
          <a:lstStyle/>
          <a:p>
            <a:r>
              <a:rPr lang="en-US" sz="4000" b="1">
                <a:solidFill>
                  <a:srgbClr val="FF0000"/>
                </a:solidFill>
                <a:latin typeface="Times New Roman" panose="02020603050405020304" pitchFamily="18" charset="0"/>
                <a:cs typeface="Times New Roman" panose="02020603050405020304" pitchFamily="18" charset="0"/>
              </a:rPr>
              <a:t>III. LUYỆN TẬP</a:t>
            </a:r>
            <a:endParaRPr lang="en-US" sz="4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62873729"/>
      </p:ext>
    </p:extLst>
  </p:cSld>
  <p:clrMapOvr>
    <a:masterClrMapping/>
  </p:clrMapOvr>
  <mc:AlternateContent xmlns:mc="http://schemas.openxmlformats.org/markup-compatibility/2006" xmlns:p14="http://schemas.microsoft.com/office/powerpoint/2010/main">
    <mc:Choice Requires="p14">
      <p:transition spd="slow" p14:dur="110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1"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500" fill="hold"/>
                                        <p:tgtEl>
                                          <p:spTgt spid="2"/>
                                        </p:tgtEl>
                                        <p:attrNameLst>
                                          <p:attrName>ppt_x</p:attrName>
                                        </p:attrNameLst>
                                      </p:cBhvr>
                                      <p:tavLst>
                                        <p:tav tm="0">
                                          <p:val>
                                            <p:strVal val="#ppt_x"/>
                                          </p:val>
                                        </p:tav>
                                        <p:tav tm="100000">
                                          <p:val>
                                            <p:strVal val="#ppt_x"/>
                                          </p:val>
                                        </p:tav>
                                      </p:tavLst>
                                    </p:anim>
                                    <p:anim calcmode="lin" valueType="num">
                                      <p:cBhvr additive="base">
                                        <p:cTn id="24"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1+#ppt_w/2"/>
                                          </p:val>
                                        </p:tav>
                                        <p:tav tm="100000">
                                          <p:val>
                                            <p:strVal val="#ppt_x"/>
                                          </p:val>
                                        </p:tav>
                                      </p:tavLst>
                                    </p:anim>
                                    <p:anim calcmode="lin" valueType="num">
                                      <p:cBhvr additive="base">
                                        <p:cTn id="30"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2" grpId="0"/>
      <p:bldP spid="7"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4"/>
          <p:cNvSpPr txBox="1">
            <a:spLocks noChangeArrowheads="1"/>
          </p:cNvSpPr>
          <p:nvPr/>
        </p:nvSpPr>
        <p:spPr bwMode="auto">
          <a:xfrm>
            <a:off x="24997" y="908720"/>
            <a:ext cx="12195174"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aramond" pitchFamily="18" charset="0"/>
                <a:cs typeface="Arial" charset="0"/>
              </a:defRPr>
            </a:lvl1pPr>
            <a:lvl2pPr marL="742950" indent="-285750">
              <a:defRPr>
                <a:solidFill>
                  <a:schemeClr val="tx1"/>
                </a:solidFill>
                <a:latin typeface="Garamond" pitchFamily="18" charset="0"/>
                <a:cs typeface="Arial" charset="0"/>
              </a:defRPr>
            </a:lvl2pPr>
            <a:lvl3pPr marL="1143000" indent="-228600">
              <a:defRPr>
                <a:solidFill>
                  <a:schemeClr val="tx1"/>
                </a:solidFill>
                <a:latin typeface="Garamond" pitchFamily="18" charset="0"/>
                <a:cs typeface="Arial" charset="0"/>
              </a:defRPr>
            </a:lvl3pPr>
            <a:lvl4pPr marL="1600200" indent="-228600">
              <a:defRPr>
                <a:solidFill>
                  <a:schemeClr val="tx1"/>
                </a:solidFill>
                <a:latin typeface="Garamond" pitchFamily="18" charset="0"/>
                <a:cs typeface="Arial" charset="0"/>
              </a:defRPr>
            </a:lvl4pPr>
            <a:lvl5pPr marL="2057400" indent="-22860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r>
              <a:rPr lang="en-US" sz="3200" b="1">
                <a:solidFill>
                  <a:srgbClr val="310DB3"/>
                </a:solidFill>
                <a:latin typeface="Times New Roman" pitchFamily="18" charset="0"/>
                <a:cs typeface="Times New Roman" pitchFamily="18" charset="0"/>
              </a:rPr>
              <a:t>BT2: Trình </a:t>
            </a:r>
            <a:r>
              <a:rPr lang="en-US" sz="3200" b="1" dirty="0" err="1">
                <a:solidFill>
                  <a:srgbClr val="310DB3"/>
                </a:solidFill>
                <a:latin typeface="Times New Roman" pitchFamily="18" charset="0"/>
                <a:cs typeface="Times New Roman" pitchFamily="18" charset="0"/>
              </a:rPr>
              <a:t>bày</a:t>
            </a:r>
            <a:r>
              <a:rPr lang="en-US" sz="3200" b="1" dirty="0">
                <a:solidFill>
                  <a:srgbClr val="310DB3"/>
                </a:solidFill>
                <a:latin typeface="Times New Roman" pitchFamily="18" charset="0"/>
                <a:cs typeface="Times New Roman" pitchFamily="18" charset="0"/>
              </a:rPr>
              <a:t> </a:t>
            </a:r>
            <a:r>
              <a:rPr lang="en-US" sz="3200" b="1" dirty="0" err="1">
                <a:solidFill>
                  <a:srgbClr val="310DB3"/>
                </a:solidFill>
                <a:latin typeface="Times New Roman" pitchFamily="18" charset="0"/>
                <a:cs typeface="Times New Roman" pitchFamily="18" charset="0"/>
              </a:rPr>
              <a:t>về</a:t>
            </a:r>
            <a:r>
              <a:rPr lang="en-US" sz="3200" b="1" dirty="0">
                <a:solidFill>
                  <a:srgbClr val="310DB3"/>
                </a:solidFill>
                <a:latin typeface="Times New Roman" pitchFamily="18" charset="0"/>
                <a:cs typeface="Times New Roman" pitchFamily="18" charset="0"/>
              </a:rPr>
              <a:t> </a:t>
            </a:r>
            <a:r>
              <a:rPr lang="en-US" sz="3200" b="1" dirty="0" err="1">
                <a:solidFill>
                  <a:srgbClr val="310DB3"/>
                </a:solidFill>
                <a:latin typeface="Times New Roman" pitchFamily="18" charset="0"/>
                <a:cs typeface="Times New Roman" pitchFamily="18" charset="0"/>
              </a:rPr>
              <a:t>lòng</a:t>
            </a:r>
            <a:r>
              <a:rPr lang="en-US" sz="3200" b="1" dirty="0">
                <a:solidFill>
                  <a:srgbClr val="310DB3"/>
                </a:solidFill>
                <a:latin typeface="Times New Roman" pitchFamily="18" charset="0"/>
                <a:cs typeface="Times New Roman" pitchFamily="18" charset="0"/>
              </a:rPr>
              <a:t> </a:t>
            </a:r>
            <a:r>
              <a:rPr lang="en-US" sz="3200" b="1" dirty="0" err="1">
                <a:solidFill>
                  <a:srgbClr val="310DB3"/>
                </a:solidFill>
                <a:latin typeface="Times New Roman" pitchFamily="18" charset="0"/>
                <a:cs typeface="Times New Roman" pitchFamily="18" charset="0"/>
              </a:rPr>
              <a:t>thương</a:t>
            </a:r>
            <a:r>
              <a:rPr lang="en-US" sz="3200" b="1" dirty="0">
                <a:solidFill>
                  <a:srgbClr val="310DB3"/>
                </a:solidFill>
                <a:latin typeface="Times New Roman" pitchFamily="18" charset="0"/>
                <a:cs typeface="Times New Roman" pitchFamily="18" charset="0"/>
              </a:rPr>
              <a:t> </a:t>
            </a:r>
            <a:r>
              <a:rPr lang="en-US" sz="3200" b="1" dirty="0" err="1">
                <a:solidFill>
                  <a:srgbClr val="310DB3"/>
                </a:solidFill>
                <a:latin typeface="Times New Roman" pitchFamily="18" charset="0"/>
                <a:cs typeface="Times New Roman" pitchFamily="18" charset="0"/>
              </a:rPr>
              <a:t>mẹ</a:t>
            </a:r>
            <a:r>
              <a:rPr lang="en-US" sz="3200" b="1" dirty="0">
                <a:solidFill>
                  <a:srgbClr val="310DB3"/>
                </a:solidFill>
                <a:latin typeface="Times New Roman" pitchFamily="18" charset="0"/>
                <a:cs typeface="Times New Roman" pitchFamily="18" charset="0"/>
              </a:rPr>
              <a:t> </a:t>
            </a:r>
            <a:r>
              <a:rPr lang="en-US" sz="3200" b="1" dirty="0" err="1">
                <a:solidFill>
                  <a:srgbClr val="310DB3"/>
                </a:solidFill>
                <a:latin typeface="Times New Roman" pitchFamily="18" charset="0"/>
                <a:cs typeface="Times New Roman" pitchFamily="18" charset="0"/>
              </a:rPr>
              <a:t>của</a:t>
            </a:r>
            <a:r>
              <a:rPr lang="en-US" sz="3200" b="1" dirty="0">
                <a:solidFill>
                  <a:srgbClr val="310DB3"/>
                </a:solidFill>
                <a:latin typeface="Times New Roman" pitchFamily="18" charset="0"/>
                <a:cs typeface="Times New Roman" pitchFamily="18" charset="0"/>
              </a:rPr>
              <a:t> </a:t>
            </a:r>
            <a:r>
              <a:rPr lang="en-US" sz="3200" b="1" dirty="0" err="1">
                <a:solidFill>
                  <a:srgbClr val="310DB3"/>
                </a:solidFill>
                <a:latin typeface="Times New Roman" pitchFamily="18" charset="0"/>
                <a:cs typeface="Times New Roman" pitchFamily="18" charset="0"/>
              </a:rPr>
              <a:t>bé</a:t>
            </a:r>
            <a:r>
              <a:rPr lang="en-US" sz="3200" b="1" dirty="0">
                <a:solidFill>
                  <a:srgbClr val="310DB3"/>
                </a:solidFill>
                <a:latin typeface="Times New Roman" pitchFamily="18" charset="0"/>
                <a:cs typeface="Times New Roman" pitchFamily="18" charset="0"/>
              </a:rPr>
              <a:t> </a:t>
            </a:r>
            <a:r>
              <a:rPr lang="en-US" sz="3200" b="1" dirty="0" err="1">
                <a:solidFill>
                  <a:srgbClr val="310DB3"/>
                </a:solidFill>
                <a:latin typeface="Times New Roman" pitchFamily="18" charset="0"/>
                <a:cs typeface="Times New Roman" pitchFamily="18" charset="0"/>
              </a:rPr>
              <a:t>Hồng</a:t>
            </a:r>
            <a:r>
              <a:rPr lang="en-US" sz="3200" b="1" dirty="0">
                <a:solidFill>
                  <a:srgbClr val="310DB3"/>
                </a:solidFill>
                <a:latin typeface="Times New Roman" pitchFamily="18" charset="0"/>
                <a:cs typeface="Times New Roman" pitchFamily="18" charset="0"/>
              </a:rPr>
              <a:t> </a:t>
            </a:r>
            <a:r>
              <a:rPr lang="en-US" sz="3200" b="1" dirty="0" err="1">
                <a:solidFill>
                  <a:srgbClr val="310DB3"/>
                </a:solidFill>
                <a:latin typeface="Times New Roman" pitchFamily="18" charset="0"/>
                <a:cs typeface="Times New Roman" pitchFamily="18" charset="0"/>
              </a:rPr>
              <a:t>trong</a:t>
            </a:r>
            <a:r>
              <a:rPr lang="en-US" sz="3200" b="1" dirty="0">
                <a:solidFill>
                  <a:srgbClr val="310DB3"/>
                </a:solidFill>
                <a:latin typeface="Times New Roman" pitchFamily="18" charset="0"/>
                <a:cs typeface="Times New Roman" pitchFamily="18" charset="0"/>
              </a:rPr>
              <a:t> </a:t>
            </a:r>
            <a:r>
              <a:rPr lang="en-US" sz="3200" b="1" dirty="0" err="1">
                <a:solidFill>
                  <a:srgbClr val="310DB3"/>
                </a:solidFill>
                <a:latin typeface="Times New Roman" pitchFamily="18" charset="0"/>
                <a:cs typeface="Times New Roman" pitchFamily="18" charset="0"/>
              </a:rPr>
              <a:t>đoạn</a:t>
            </a:r>
            <a:r>
              <a:rPr lang="en-US" sz="3200" b="1" dirty="0">
                <a:solidFill>
                  <a:srgbClr val="310DB3"/>
                </a:solidFill>
                <a:latin typeface="Times New Roman" pitchFamily="18" charset="0"/>
                <a:cs typeface="Times New Roman" pitchFamily="18" charset="0"/>
              </a:rPr>
              <a:t> </a:t>
            </a:r>
            <a:r>
              <a:rPr lang="en-US" sz="3200" b="1" dirty="0" err="1">
                <a:solidFill>
                  <a:srgbClr val="310DB3"/>
                </a:solidFill>
                <a:latin typeface="Times New Roman" pitchFamily="18" charset="0"/>
                <a:cs typeface="Times New Roman" pitchFamily="18" charset="0"/>
              </a:rPr>
              <a:t>trích</a:t>
            </a:r>
            <a:r>
              <a:rPr lang="en-US" sz="3200" b="1" dirty="0">
                <a:solidFill>
                  <a:srgbClr val="310DB3"/>
                </a:solidFill>
                <a:latin typeface="Times New Roman" pitchFamily="18" charset="0"/>
                <a:cs typeface="Times New Roman" pitchFamily="18" charset="0"/>
              </a:rPr>
              <a:t> “</a:t>
            </a:r>
            <a:r>
              <a:rPr lang="en-US" sz="3200" b="1" dirty="0" err="1">
                <a:solidFill>
                  <a:srgbClr val="310DB3"/>
                </a:solidFill>
                <a:latin typeface="Times New Roman" pitchFamily="18" charset="0"/>
                <a:cs typeface="Times New Roman" pitchFamily="18" charset="0"/>
              </a:rPr>
              <a:t>Trong</a:t>
            </a:r>
            <a:r>
              <a:rPr lang="en-US" sz="3200" b="1" dirty="0">
                <a:solidFill>
                  <a:srgbClr val="310DB3"/>
                </a:solidFill>
                <a:latin typeface="Times New Roman" pitchFamily="18" charset="0"/>
                <a:cs typeface="Times New Roman" pitchFamily="18" charset="0"/>
              </a:rPr>
              <a:t> </a:t>
            </a:r>
            <a:r>
              <a:rPr lang="en-US" sz="3200" b="1" dirty="0" err="1">
                <a:solidFill>
                  <a:srgbClr val="310DB3"/>
                </a:solidFill>
                <a:latin typeface="Times New Roman" pitchFamily="18" charset="0"/>
                <a:cs typeface="Times New Roman" pitchFamily="18" charset="0"/>
              </a:rPr>
              <a:t>lòng</a:t>
            </a:r>
            <a:r>
              <a:rPr lang="en-US" sz="3200" b="1" dirty="0">
                <a:solidFill>
                  <a:srgbClr val="310DB3"/>
                </a:solidFill>
                <a:latin typeface="Times New Roman" pitchFamily="18" charset="0"/>
                <a:cs typeface="Times New Roman" pitchFamily="18" charset="0"/>
              </a:rPr>
              <a:t> </a:t>
            </a:r>
            <a:r>
              <a:rPr lang="en-US" sz="3200" b="1" dirty="0" err="1">
                <a:solidFill>
                  <a:srgbClr val="310DB3"/>
                </a:solidFill>
                <a:latin typeface="Times New Roman" pitchFamily="18" charset="0"/>
                <a:cs typeface="Times New Roman" pitchFamily="18" charset="0"/>
              </a:rPr>
              <a:t>mẹ</a:t>
            </a:r>
            <a:r>
              <a:rPr lang="en-US" sz="3200" b="1" dirty="0">
                <a:solidFill>
                  <a:srgbClr val="310DB3"/>
                </a:solidFill>
                <a:latin typeface="Times New Roman" pitchFamily="18" charset="0"/>
                <a:cs typeface="Times New Roman" pitchFamily="18" charset="0"/>
              </a:rPr>
              <a:t>”</a:t>
            </a:r>
          </a:p>
        </p:txBody>
      </p:sp>
      <p:sp>
        <p:nvSpPr>
          <p:cNvPr id="4" name="Text Box 5"/>
          <p:cNvSpPr txBox="1">
            <a:spLocks noChangeArrowheads="1"/>
          </p:cNvSpPr>
          <p:nvPr/>
        </p:nvSpPr>
        <p:spPr bwMode="auto">
          <a:xfrm>
            <a:off x="-42685" y="1985938"/>
            <a:ext cx="12195174"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aramond" pitchFamily="18" charset="0"/>
                <a:cs typeface="Arial" charset="0"/>
              </a:defRPr>
            </a:lvl1pPr>
            <a:lvl2pPr marL="742950" indent="-285750">
              <a:defRPr>
                <a:solidFill>
                  <a:schemeClr val="tx1"/>
                </a:solidFill>
                <a:latin typeface="Garamond" pitchFamily="18" charset="0"/>
                <a:cs typeface="Arial" charset="0"/>
              </a:defRPr>
            </a:lvl2pPr>
            <a:lvl3pPr marL="1143000" indent="-228600">
              <a:defRPr>
                <a:solidFill>
                  <a:schemeClr val="tx1"/>
                </a:solidFill>
                <a:latin typeface="Garamond" pitchFamily="18" charset="0"/>
                <a:cs typeface="Arial" charset="0"/>
              </a:defRPr>
            </a:lvl3pPr>
            <a:lvl4pPr marL="1600200" indent="-228600">
              <a:defRPr>
                <a:solidFill>
                  <a:schemeClr val="tx1"/>
                </a:solidFill>
                <a:latin typeface="Garamond" pitchFamily="18" charset="0"/>
                <a:cs typeface="Arial" charset="0"/>
              </a:defRPr>
            </a:lvl4pPr>
            <a:lvl5pPr marL="2057400" indent="-22860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gn="just" eaLnBrk="1" hangingPunct="1"/>
            <a:r>
              <a:rPr lang="en-US" sz="3000" b="1" i="1">
                <a:latin typeface="Times New Roman" pitchFamily="18" charset="0"/>
                <a:cs typeface="Times New Roman" pitchFamily="18" charset="0"/>
              </a:rPr>
              <a:t>Trình </a:t>
            </a:r>
            <a:r>
              <a:rPr lang="en-US" sz="3000" b="1" i="1" dirty="0" err="1">
                <a:latin typeface="Times New Roman" pitchFamily="18" charset="0"/>
                <a:cs typeface="Times New Roman" pitchFamily="18" charset="0"/>
              </a:rPr>
              <a:t>bày</a:t>
            </a:r>
            <a:r>
              <a:rPr lang="en-US" sz="3000" b="1" i="1" dirty="0">
                <a:latin typeface="Times New Roman" pitchFamily="18" charset="0"/>
                <a:cs typeface="Times New Roman" pitchFamily="18" charset="0"/>
              </a:rPr>
              <a:t> </a:t>
            </a:r>
            <a:r>
              <a:rPr lang="en-US" sz="3000" b="1" i="1" dirty="0" err="1">
                <a:latin typeface="Times New Roman" pitchFamily="18" charset="0"/>
                <a:cs typeface="Times New Roman" pitchFamily="18" charset="0"/>
              </a:rPr>
              <a:t>theo</a:t>
            </a:r>
            <a:r>
              <a:rPr lang="en-US" sz="3000" b="1" i="1" dirty="0">
                <a:latin typeface="Times New Roman" pitchFamily="18" charset="0"/>
                <a:cs typeface="Times New Roman" pitchFamily="18" charset="0"/>
              </a:rPr>
              <a:t> </a:t>
            </a:r>
            <a:r>
              <a:rPr lang="en-US" sz="3000" b="1" i="1" dirty="0" err="1">
                <a:latin typeface="Times New Roman" pitchFamily="18" charset="0"/>
                <a:cs typeface="Times New Roman" pitchFamily="18" charset="0"/>
              </a:rPr>
              <a:t>trình</a:t>
            </a:r>
            <a:r>
              <a:rPr lang="en-US" sz="3000" b="1" i="1" dirty="0">
                <a:latin typeface="Times New Roman" pitchFamily="18" charset="0"/>
                <a:cs typeface="Times New Roman" pitchFamily="18" charset="0"/>
              </a:rPr>
              <a:t> </a:t>
            </a:r>
            <a:r>
              <a:rPr lang="en-US" sz="3000" b="1" i="1" dirty="0" err="1">
                <a:latin typeface="Times New Roman" pitchFamily="18" charset="0"/>
                <a:cs typeface="Times New Roman" pitchFamily="18" charset="0"/>
              </a:rPr>
              <a:t>tự</a:t>
            </a:r>
            <a:r>
              <a:rPr lang="en-US" sz="3000" b="1" i="1" dirty="0">
                <a:latin typeface="Times New Roman" pitchFamily="18" charset="0"/>
                <a:cs typeface="Times New Roman" pitchFamily="18" charset="0"/>
              </a:rPr>
              <a:t> </a:t>
            </a:r>
            <a:r>
              <a:rPr lang="en-US" sz="3000" b="1" i="1" dirty="0" err="1">
                <a:latin typeface="Times New Roman" pitchFamily="18" charset="0"/>
                <a:cs typeface="Times New Roman" pitchFamily="18" charset="0"/>
              </a:rPr>
              <a:t>tình</a:t>
            </a:r>
            <a:r>
              <a:rPr lang="en-US" sz="3000" b="1" i="1" dirty="0">
                <a:latin typeface="Times New Roman" pitchFamily="18" charset="0"/>
                <a:cs typeface="Times New Roman" pitchFamily="18" charset="0"/>
              </a:rPr>
              <a:t> </a:t>
            </a:r>
            <a:r>
              <a:rPr lang="en-US" sz="3000" b="1" i="1" dirty="0" err="1">
                <a:latin typeface="Times New Roman" pitchFamily="18" charset="0"/>
                <a:cs typeface="Times New Roman" pitchFamily="18" charset="0"/>
              </a:rPr>
              <a:t>cảm</a:t>
            </a:r>
            <a:r>
              <a:rPr lang="en-US" sz="3000" b="1" i="1" dirty="0">
                <a:latin typeface="Times New Roman" pitchFamily="18" charset="0"/>
                <a:cs typeface="Times New Roman" pitchFamily="18" charset="0"/>
              </a:rPr>
              <a:t>, </a:t>
            </a:r>
            <a:r>
              <a:rPr lang="en-US" sz="3000" b="1" i="1" dirty="0" err="1">
                <a:latin typeface="Times New Roman" pitchFamily="18" charset="0"/>
                <a:cs typeface="Times New Roman" pitchFamily="18" charset="0"/>
              </a:rPr>
              <a:t>thái</a:t>
            </a:r>
            <a:r>
              <a:rPr lang="en-US" sz="3000" b="1" i="1" dirty="0">
                <a:latin typeface="Times New Roman" pitchFamily="18" charset="0"/>
                <a:cs typeface="Times New Roman" pitchFamily="18" charset="0"/>
              </a:rPr>
              <a:t> </a:t>
            </a:r>
            <a:r>
              <a:rPr lang="en-US" sz="3000" b="1" i="1" dirty="0" err="1">
                <a:latin typeface="Times New Roman" pitchFamily="18" charset="0"/>
                <a:cs typeface="Times New Roman" pitchFamily="18" charset="0"/>
              </a:rPr>
              <a:t>độ</a:t>
            </a:r>
            <a:r>
              <a:rPr lang="en-US" sz="3000" b="1" i="1" dirty="0">
                <a:latin typeface="Times New Roman" pitchFamily="18" charset="0"/>
                <a:cs typeface="Times New Roman" pitchFamily="18" charset="0"/>
              </a:rPr>
              <a:t>, </a:t>
            </a:r>
            <a:r>
              <a:rPr lang="en-US" sz="3000" b="1" i="1" dirty="0" err="1">
                <a:latin typeface="Times New Roman" pitchFamily="18" charset="0"/>
                <a:cs typeface="Times New Roman" pitchFamily="18" charset="0"/>
              </a:rPr>
              <a:t>tâm</a:t>
            </a:r>
            <a:r>
              <a:rPr lang="en-US" sz="3000" b="1" i="1" dirty="0">
                <a:latin typeface="Times New Roman" pitchFamily="18" charset="0"/>
                <a:cs typeface="Times New Roman" pitchFamily="18" charset="0"/>
              </a:rPr>
              <a:t> </a:t>
            </a:r>
            <a:r>
              <a:rPr lang="en-US" sz="3000" b="1" i="1" dirty="0" err="1">
                <a:latin typeface="Times New Roman" pitchFamily="18" charset="0"/>
                <a:cs typeface="Times New Roman" pitchFamily="18" charset="0"/>
              </a:rPr>
              <a:t>trạng</a:t>
            </a:r>
            <a:r>
              <a:rPr lang="en-US" sz="3000" b="1" i="1">
                <a:latin typeface="Times New Roman" pitchFamily="18" charset="0"/>
                <a:cs typeface="Times New Roman" pitchFamily="18" charset="0"/>
              </a:rPr>
              <a:t>, cảm</a:t>
            </a:r>
            <a:r>
              <a:rPr lang="en-US" sz="3000" b="1" i="1" dirty="0">
                <a:latin typeface="Times New Roman" pitchFamily="18" charset="0"/>
                <a:cs typeface="Times New Roman" pitchFamily="18" charset="0"/>
              </a:rPr>
              <a:t> </a:t>
            </a:r>
            <a:r>
              <a:rPr lang="en-US" sz="3000" b="1" i="1">
                <a:latin typeface="Times New Roman" pitchFamily="18" charset="0"/>
                <a:cs typeface="Times New Roman" pitchFamily="18" charset="0"/>
              </a:rPr>
              <a:t>xúc </a:t>
            </a:r>
            <a:r>
              <a:rPr lang="en-US" sz="3000" b="1" i="1" dirty="0" err="1">
                <a:latin typeface="Times New Roman" pitchFamily="18" charset="0"/>
                <a:cs typeface="Times New Roman" pitchFamily="18" charset="0"/>
              </a:rPr>
              <a:t>của</a:t>
            </a:r>
            <a:r>
              <a:rPr lang="en-US" sz="3000" b="1" i="1" dirty="0">
                <a:latin typeface="Times New Roman" pitchFamily="18" charset="0"/>
                <a:cs typeface="Times New Roman" pitchFamily="18" charset="0"/>
              </a:rPr>
              <a:t> </a:t>
            </a:r>
            <a:r>
              <a:rPr lang="en-US" sz="3000" b="1" i="1" dirty="0" err="1">
                <a:latin typeface="Times New Roman" pitchFamily="18" charset="0"/>
                <a:cs typeface="Times New Roman" pitchFamily="18" charset="0"/>
              </a:rPr>
              <a:t>bé</a:t>
            </a:r>
            <a:r>
              <a:rPr lang="en-US" sz="3000" b="1" i="1" dirty="0">
                <a:latin typeface="Times New Roman" pitchFamily="18" charset="0"/>
                <a:cs typeface="Times New Roman" pitchFamily="18" charset="0"/>
              </a:rPr>
              <a:t> </a:t>
            </a:r>
            <a:r>
              <a:rPr lang="en-US" sz="3000" b="1" i="1" dirty="0" err="1">
                <a:latin typeface="Times New Roman" pitchFamily="18" charset="0"/>
                <a:cs typeface="Times New Roman" pitchFamily="18" charset="0"/>
              </a:rPr>
              <a:t>Hồng</a:t>
            </a:r>
            <a:r>
              <a:rPr lang="en-US" sz="3000" b="1" i="1" dirty="0">
                <a:latin typeface="Times New Roman" pitchFamily="18" charset="0"/>
                <a:cs typeface="Times New Roman" pitchFamily="18" charset="0"/>
              </a:rPr>
              <a:t> </a:t>
            </a:r>
            <a:r>
              <a:rPr lang="en-US" sz="3000" b="1" i="1" dirty="0" err="1">
                <a:latin typeface="Times New Roman" pitchFamily="18" charset="0"/>
                <a:cs typeface="Times New Roman" pitchFamily="18" charset="0"/>
              </a:rPr>
              <a:t>khi</a:t>
            </a:r>
            <a:r>
              <a:rPr lang="en-US" sz="3000" b="1" i="1" dirty="0">
                <a:latin typeface="Times New Roman" pitchFamily="18" charset="0"/>
                <a:cs typeface="Times New Roman" pitchFamily="18" charset="0"/>
              </a:rPr>
              <a:t> </a:t>
            </a:r>
            <a:r>
              <a:rPr lang="en-US" sz="3000" b="1" i="1" dirty="0" err="1">
                <a:latin typeface="Times New Roman" pitchFamily="18" charset="0"/>
                <a:cs typeface="Times New Roman" pitchFamily="18" charset="0"/>
              </a:rPr>
              <a:t>nhắc</a:t>
            </a:r>
            <a:r>
              <a:rPr lang="en-US" sz="3000" b="1" i="1" dirty="0">
                <a:latin typeface="Times New Roman" pitchFamily="18" charset="0"/>
                <a:cs typeface="Times New Roman" pitchFamily="18" charset="0"/>
              </a:rPr>
              <a:t> </a:t>
            </a:r>
            <a:r>
              <a:rPr lang="en-US" sz="3000" b="1" i="1" dirty="0" err="1">
                <a:latin typeface="Times New Roman" pitchFamily="18" charset="0"/>
                <a:cs typeface="Times New Roman" pitchFamily="18" charset="0"/>
              </a:rPr>
              <a:t>đến</a:t>
            </a:r>
            <a:r>
              <a:rPr lang="en-US" sz="3000" b="1" i="1" dirty="0">
                <a:latin typeface="Times New Roman" pitchFamily="18" charset="0"/>
                <a:cs typeface="Times New Roman" pitchFamily="18" charset="0"/>
              </a:rPr>
              <a:t> </a:t>
            </a:r>
            <a:r>
              <a:rPr lang="en-US" sz="3000" b="1" i="1" dirty="0" err="1">
                <a:latin typeface="Times New Roman" pitchFamily="18" charset="0"/>
                <a:cs typeface="Times New Roman" pitchFamily="18" charset="0"/>
              </a:rPr>
              <a:t>mẹ</a:t>
            </a:r>
            <a:r>
              <a:rPr lang="en-US" sz="3000" b="1" i="1" dirty="0">
                <a:latin typeface="Times New Roman" pitchFamily="18" charset="0"/>
                <a:cs typeface="Times New Roman" pitchFamily="18" charset="0"/>
              </a:rPr>
              <a:t>, </a:t>
            </a:r>
            <a:r>
              <a:rPr lang="en-US" sz="3000" b="1" i="1" dirty="0" err="1">
                <a:latin typeface="Times New Roman" pitchFamily="18" charset="0"/>
                <a:cs typeface="Times New Roman" pitchFamily="18" charset="0"/>
              </a:rPr>
              <a:t>khi</a:t>
            </a:r>
            <a:r>
              <a:rPr lang="en-US" sz="3000" b="1" i="1" dirty="0">
                <a:latin typeface="Times New Roman" pitchFamily="18" charset="0"/>
                <a:cs typeface="Times New Roman" pitchFamily="18" charset="0"/>
              </a:rPr>
              <a:t> </a:t>
            </a:r>
            <a:r>
              <a:rPr lang="en-US" sz="3000" b="1" i="1" dirty="0" err="1">
                <a:latin typeface="Times New Roman" pitchFamily="18" charset="0"/>
                <a:cs typeface="Times New Roman" pitchFamily="18" charset="0"/>
              </a:rPr>
              <a:t>gặp</a:t>
            </a:r>
            <a:r>
              <a:rPr lang="en-US" sz="3000" b="1" i="1" dirty="0">
                <a:latin typeface="Times New Roman" pitchFamily="18" charset="0"/>
                <a:cs typeface="Times New Roman" pitchFamily="18" charset="0"/>
              </a:rPr>
              <a:t> </a:t>
            </a:r>
            <a:r>
              <a:rPr lang="en-US" sz="3000" b="1" i="1" dirty="0" err="1">
                <a:latin typeface="Times New Roman" pitchFamily="18" charset="0"/>
                <a:cs typeface="Times New Roman" pitchFamily="18" charset="0"/>
              </a:rPr>
              <a:t>mẹ</a:t>
            </a:r>
            <a:r>
              <a:rPr lang="en-US" sz="3000" b="1" i="1" dirty="0">
                <a:latin typeface="Times New Roman" pitchFamily="18" charset="0"/>
                <a:cs typeface="Times New Roman" pitchFamily="18" charset="0"/>
              </a:rPr>
              <a:t> </a:t>
            </a:r>
            <a:r>
              <a:rPr lang="en-US" sz="3000" b="1" i="1" dirty="0" err="1">
                <a:latin typeface="Times New Roman" pitchFamily="18" charset="0"/>
                <a:cs typeface="Times New Roman" pitchFamily="18" charset="0"/>
              </a:rPr>
              <a:t>và</a:t>
            </a:r>
            <a:r>
              <a:rPr lang="en-US" sz="3000" b="1" i="1" dirty="0">
                <a:latin typeface="Times New Roman" pitchFamily="18" charset="0"/>
                <a:cs typeface="Times New Roman" pitchFamily="18" charset="0"/>
              </a:rPr>
              <a:t> </a:t>
            </a:r>
            <a:r>
              <a:rPr lang="en-US" sz="3000" b="1" i="1" dirty="0" err="1">
                <a:latin typeface="Times New Roman" pitchFamily="18" charset="0"/>
                <a:cs typeface="Times New Roman" pitchFamily="18" charset="0"/>
              </a:rPr>
              <a:t>khi</a:t>
            </a:r>
            <a:r>
              <a:rPr lang="en-US" sz="3000" b="1" i="1" dirty="0">
                <a:latin typeface="Times New Roman" pitchFamily="18" charset="0"/>
                <a:cs typeface="Times New Roman" pitchFamily="18" charset="0"/>
              </a:rPr>
              <a:t> </a:t>
            </a:r>
            <a:r>
              <a:rPr lang="en-US" sz="3000" b="1" i="1" dirty="0" err="1">
                <a:latin typeface="Times New Roman" pitchFamily="18" charset="0"/>
                <a:cs typeface="Times New Roman" pitchFamily="18" charset="0"/>
              </a:rPr>
              <a:t>được</a:t>
            </a:r>
            <a:r>
              <a:rPr lang="en-US" sz="3000" b="1" i="1" dirty="0">
                <a:latin typeface="Times New Roman" pitchFamily="18" charset="0"/>
                <a:cs typeface="Times New Roman" pitchFamily="18" charset="0"/>
              </a:rPr>
              <a:t> </a:t>
            </a:r>
            <a:r>
              <a:rPr lang="en-US" sz="3000" b="1" i="1" dirty="0" err="1">
                <a:latin typeface="Times New Roman" pitchFamily="18" charset="0"/>
                <a:cs typeface="Times New Roman" pitchFamily="18" charset="0"/>
              </a:rPr>
              <a:t>ngồi</a:t>
            </a:r>
            <a:r>
              <a:rPr lang="en-US" sz="3000" b="1" i="1" dirty="0">
                <a:latin typeface="Times New Roman" pitchFamily="18" charset="0"/>
                <a:cs typeface="Times New Roman" pitchFamily="18" charset="0"/>
              </a:rPr>
              <a:t> </a:t>
            </a:r>
            <a:r>
              <a:rPr lang="en-US" sz="3000" b="1" i="1" err="1">
                <a:latin typeface="Times New Roman" pitchFamily="18" charset="0"/>
                <a:cs typeface="Times New Roman" pitchFamily="18" charset="0"/>
              </a:rPr>
              <a:t>trên</a:t>
            </a:r>
            <a:r>
              <a:rPr lang="en-US" sz="3000" b="1" i="1">
                <a:latin typeface="Times New Roman" pitchFamily="18" charset="0"/>
                <a:cs typeface="Times New Roman" pitchFamily="18" charset="0"/>
              </a:rPr>
              <a:t>  xe </a:t>
            </a:r>
            <a:r>
              <a:rPr lang="en-US" sz="3000" b="1" i="1" dirty="0" err="1">
                <a:latin typeface="Times New Roman" pitchFamily="18" charset="0"/>
                <a:cs typeface="Times New Roman" pitchFamily="18" charset="0"/>
              </a:rPr>
              <a:t>bên</a:t>
            </a:r>
            <a:r>
              <a:rPr lang="en-US" sz="3000" b="1" i="1" dirty="0">
                <a:latin typeface="Times New Roman" pitchFamily="18" charset="0"/>
                <a:cs typeface="Times New Roman" pitchFamily="18" charset="0"/>
              </a:rPr>
              <a:t> </a:t>
            </a:r>
            <a:r>
              <a:rPr lang="en-US" sz="3000" b="1" i="1" dirty="0" err="1">
                <a:latin typeface="Times New Roman" pitchFamily="18" charset="0"/>
                <a:cs typeface="Times New Roman" pitchFamily="18" charset="0"/>
              </a:rPr>
              <a:t>cạnh</a:t>
            </a:r>
            <a:r>
              <a:rPr lang="en-US" sz="3000" b="1" i="1" dirty="0">
                <a:latin typeface="Times New Roman" pitchFamily="18" charset="0"/>
                <a:cs typeface="Times New Roman" pitchFamily="18" charset="0"/>
              </a:rPr>
              <a:t> </a:t>
            </a:r>
            <a:r>
              <a:rPr lang="en-US" sz="3000" b="1" i="1" dirty="0" err="1">
                <a:latin typeface="Times New Roman" pitchFamily="18" charset="0"/>
                <a:cs typeface="Times New Roman" pitchFamily="18" charset="0"/>
              </a:rPr>
              <a:t>mẹ</a:t>
            </a:r>
            <a:r>
              <a:rPr lang="en-US" sz="3000" b="1" i="1" dirty="0">
                <a:latin typeface="Times New Roman" pitchFamily="18" charset="0"/>
                <a:cs typeface="Times New Roman" pitchFamily="18" charset="0"/>
              </a:rPr>
              <a:t>. </a:t>
            </a:r>
          </a:p>
        </p:txBody>
      </p:sp>
      <p:sp>
        <p:nvSpPr>
          <p:cNvPr id="5" name="Text Box 6"/>
          <p:cNvSpPr txBox="1">
            <a:spLocks noChangeArrowheads="1"/>
          </p:cNvSpPr>
          <p:nvPr/>
        </p:nvSpPr>
        <p:spPr bwMode="auto">
          <a:xfrm>
            <a:off x="-56293" y="3006236"/>
            <a:ext cx="12195174"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aramond" pitchFamily="18" charset="0"/>
                <a:cs typeface="Arial" charset="0"/>
              </a:defRPr>
            </a:lvl1pPr>
            <a:lvl2pPr marL="742950" indent="-285750">
              <a:defRPr>
                <a:solidFill>
                  <a:schemeClr val="tx1"/>
                </a:solidFill>
                <a:latin typeface="Garamond" pitchFamily="18" charset="0"/>
                <a:cs typeface="Arial" charset="0"/>
              </a:defRPr>
            </a:lvl2pPr>
            <a:lvl3pPr marL="1143000" indent="-228600">
              <a:defRPr>
                <a:solidFill>
                  <a:schemeClr val="tx1"/>
                </a:solidFill>
                <a:latin typeface="Garamond" pitchFamily="18" charset="0"/>
                <a:cs typeface="Arial" charset="0"/>
              </a:defRPr>
            </a:lvl3pPr>
            <a:lvl4pPr marL="1600200" indent="-228600">
              <a:defRPr>
                <a:solidFill>
                  <a:schemeClr val="tx1"/>
                </a:solidFill>
                <a:latin typeface="Garamond" pitchFamily="18" charset="0"/>
                <a:cs typeface="Arial" charset="0"/>
              </a:defRPr>
            </a:lvl4pPr>
            <a:lvl5pPr marL="2057400" indent="-22860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buFontTx/>
              <a:buChar char="-"/>
            </a:pPr>
            <a:r>
              <a:rPr lang="en-US" sz="3200" b="1" dirty="0" err="1">
                <a:latin typeface="Times New Roman" pitchFamily="18" charset="0"/>
                <a:cs typeface="Times New Roman" pitchFamily="18" charset="0"/>
              </a:rPr>
              <a:t>Tưởng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đến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vẻ</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mặt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hiền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từ</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của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mẹ</a:t>
            </a:r>
            <a:r>
              <a:rPr lang="en-US" sz="3200" b="1" dirty="0">
                <a:latin typeface="Times New Roman" pitchFamily="18" charset="0"/>
                <a:cs typeface="Times New Roman" pitchFamily="18" charset="0"/>
              </a:rPr>
              <a:t>.</a:t>
            </a:r>
          </a:p>
          <a:p>
            <a:pPr eaLnBrk="1" hangingPunct="1">
              <a:buFontTx/>
              <a:buChar char="-"/>
            </a:pPr>
            <a:r>
              <a:rPr lang="en-US" sz="3200" b="1" dirty="0" err="1">
                <a:latin typeface="Times New Roman" pitchFamily="18" charset="0"/>
                <a:cs typeface="Times New Roman" pitchFamily="18" charset="0"/>
              </a:rPr>
              <a:t>Thương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yêu</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kính</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mến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mẹ</a:t>
            </a:r>
            <a:r>
              <a:rPr lang="en-US" sz="3200" b="1" dirty="0">
                <a:latin typeface="Times New Roman" pitchFamily="18" charset="0"/>
                <a:cs typeface="Times New Roman" pitchFamily="18" charset="0"/>
              </a:rPr>
              <a:t>.</a:t>
            </a:r>
          </a:p>
          <a:p>
            <a:pPr eaLnBrk="1" hangingPunct="1">
              <a:buFontTx/>
              <a:buChar char="-"/>
            </a:pPr>
            <a:r>
              <a:rPr lang="en-US" sz="3200" b="1" dirty="0" err="1">
                <a:latin typeface="Times New Roman" pitchFamily="18" charset="0"/>
                <a:cs typeface="Times New Roman" pitchFamily="18" charset="0"/>
              </a:rPr>
              <a:t>Căm</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giận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những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cổ</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tục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đã</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đày</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đọa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mẹ</a:t>
            </a:r>
            <a:r>
              <a:rPr lang="en-US" sz="3200" b="1" dirty="0">
                <a:latin typeface="Times New Roman" pitchFamily="18" charset="0"/>
                <a:cs typeface="Times New Roman" pitchFamily="18" charset="0"/>
              </a:rPr>
              <a:t>.</a:t>
            </a:r>
          </a:p>
          <a:p>
            <a:pPr eaLnBrk="1" hangingPunct="1">
              <a:buFontTx/>
              <a:buChar char="-"/>
            </a:pPr>
            <a:r>
              <a:rPr lang="en-US" sz="3200" b="1" dirty="0" err="1">
                <a:latin typeface="Times New Roman" pitchFamily="18" charset="0"/>
                <a:cs typeface="Times New Roman" pitchFamily="18" charset="0"/>
              </a:rPr>
              <a:t>Nhớ</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mẹ</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khao</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khát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được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gặp</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mẹ</a:t>
            </a:r>
            <a:r>
              <a:rPr lang="en-US" sz="3200" b="1" dirty="0">
                <a:latin typeface="Times New Roman" pitchFamily="18" charset="0"/>
                <a:cs typeface="Times New Roman" pitchFamily="18" charset="0"/>
              </a:rPr>
              <a:t>.</a:t>
            </a:r>
          </a:p>
          <a:p>
            <a:pPr eaLnBrk="1" hangingPunct="1">
              <a:buFontTx/>
              <a:buChar char="-"/>
            </a:pPr>
            <a:r>
              <a:rPr lang="en-US" sz="3200" b="1" dirty="0">
                <a:latin typeface="Times New Roman" pitchFamily="18" charset="0"/>
                <a:cs typeface="Times New Roman" pitchFamily="18" charset="0"/>
              </a:rPr>
              <a:t>Sung </a:t>
            </a:r>
            <a:r>
              <a:rPr lang="en-US" sz="3200" b="1" dirty="0" err="1">
                <a:latin typeface="Times New Roman" pitchFamily="18" charset="0"/>
                <a:cs typeface="Times New Roman" pitchFamily="18" charset="0"/>
              </a:rPr>
              <a:t>sướng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hạnh</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phúc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được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ngồi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bên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mẹ</a:t>
            </a:r>
            <a:r>
              <a:rPr lang="en-US" sz="3200" b="1" dirty="0">
                <a:latin typeface="Times New Roman" pitchFamily="18" charset="0"/>
                <a:cs typeface="Times New Roman" pitchFamily="18" charset="0"/>
              </a:rPr>
              <a:t>.</a:t>
            </a:r>
          </a:p>
          <a:p>
            <a:pPr eaLnBrk="1" hangingPunct="1"/>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Kết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luận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về</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tình</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yêu</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thương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mẹ</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của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bé</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Hồng</a:t>
            </a:r>
            <a:r>
              <a:rPr lang="en-US" sz="3200" dirty="0">
                <a:latin typeface="Times New Roman" pitchFamily="18" charset="0"/>
                <a:cs typeface="Times New Roman" pitchFamily="18" charset="0"/>
              </a:rPr>
              <a:t>.</a:t>
            </a:r>
          </a:p>
        </p:txBody>
      </p:sp>
      <p:sp>
        <p:nvSpPr>
          <p:cNvPr id="6" name="Rectangle 5"/>
          <p:cNvSpPr/>
          <p:nvPr/>
        </p:nvSpPr>
        <p:spPr>
          <a:xfrm>
            <a:off x="3732335" y="73248"/>
            <a:ext cx="3979294" cy="707886"/>
          </a:xfrm>
          <a:prstGeom prst="rect">
            <a:avLst/>
          </a:prstGeom>
        </p:spPr>
        <p:txBody>
          <a:bodyPr wrap="none">
            <a:spAutoFit/>
          </a:bodyPr>
          <a:lstStyle/>
          <a:p>
            <a:r>
              <a:rPr lang="en-US" sz="4000" b="1">
                <a:solidFill>
                  <a:srgbClr val="FF0000"/>
                </a:solidFill>
                <a:latin typeface="Times New Roman" panose="02020603050405020304" pitchFamily="18" charset="0"/>
                <a:cs typeface="Times New Roman" panose="02020603050405020304" pitchFamily="18" charset="0"/>
              </a:rPr>
              <a:t>III. LUYỆN TẬP</a:t>
            </a:r>
            <a:endParaRPr lang="en-US" sz="4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55077800"/>
      </p:ext>
    </p:extLst>
  </p:cSld>
  <p:clrMapOvr>
    <a:masterClrMapping/>
  </p:clrMapOvr>
  <mc:AlternateContent xmlns:mc="http://schemas.openxmlformats.org/markup-compatibility/2006" xmlns:p14="http://schemas.microsoft.com/office/powerpoint/2010/main">
    <mc:Choice Requires="p14">
      <p:transition spd="slow" p14:dur="110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ircle(in)">
                                      <p:cBhvr>
                                        <p:cTn id="2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980730"/>
            <a:ext cx="12195175" cy="5447645"/>
          </a:xfrm>
          <a:prstGeom prst="rect">
            <a:avLst/>
          </a:prstGeom>
          <a:noFill/>
        </p:spPr>
        <p:txBody>
          <a:bodyPr wrap="square" rtlCol="0">
            <a:spAutoFit/>
          </a:bodyPr>
          <a:lstStyle/>
          <a:p>
            <a:pPr algn="just"/>
            <a:r>
              <a:rPr lang="en-US" sz="3600" b="1" dirty="0">
                <a:solidFill>
                  <a:srgbClr val="310DB3"/>
                </a:solidFill>
                <a:latin typeface="Times New Roman" panose="02020603050405020304" pitchFamily="18" charset="0"/>
                <a:cs typeface="Times New Roman" panose="02020603050405020304" pitchFamily="18" charset="0"/>
              </a:rPr>
              <a:t>BT3: </a:t>
            </a:r>
            <a:r>
              <a:rPr lang="en-US" sz="3600" b="1" dirty="0" err="1">
                <a:solidFill>
                  <a:srgbClr val="310DB3"/>
                </a:solidFill>
                <a:latin typeface="Times New Roman" panose="02020603050405020304" pitchFamily="18" charset="0"/>
                <a:cs typeface="Times New Roman" panose="02020603050405020304" pitchFamily="18" charset="0"/>
              </a:rPr>
              <a:t>Để</a:t>
            </a:r>
            <a:r>
              <a:rPr lang="en-US" sz="3600" b="1" dirty="0">
                <a:solidFill>
                  <a:srgbClr val="310DB3"/>
                </a:solidFill>
                <a:latin typeface="Times New Roman" panose="02020603050405020304" pitchFamily="18" charset="0"/>
                <a:cs typeface="Times New Roman" panose="02020603050405020304" pitchFamily="18" charset="0"/>
              </a:rPr>
              <a:t> </a:t>
            </a:r>
            <a:r>
              <a:rPr lang="en-US" sz="3600" b="1" dirty="0" err="1">
                <a:solidFill>
                  <a:srgbClr val="310DB3"/>
                </a:solidFill>
                <a:latin typeface="Times New Roman" panose="02020603050405020304" pitchFamily="18" charset="0"/>
                <a:cs typeface="Times New Roman" panose="02020603050405020304" pitchFamily="18" charset="0"/>
              </a:rPr>
              <a:t>chứng</a:t>
            </a:r>
            <a:r>
              <a:rPr lang="en-US" sz="3600" b="1" dirty="0">
                <a:solidFill>
                  <a:srgbClr val="310DB3"/>
                </a:solidFill>
                <a:latin typeface="Times New Roman" panose="02020603050405020304" pitchFamily="18" charset="0"/>
                <a:cs typeface="Times New Roman" panose="02020603050405020304" pitchFamily="18" charset="0"/>
              </a:rPr>
              <a:t> minh </a:t>
            </a:r>
            <a:r>
              <a:rPr lang="en-US" sz="3600" b="1" dirty="0" err="1">
                <a:solidFill>
                  <a:srgbClr val="310DB3"/>
                </a:solidFill>
                <a:latin typeface="Times New Roman" panose="02020603050405020304" pitchFamily="18" charset="0"/>
                <a:cs typeface="Times New Roman" panose="02020603050405020304" pitchFamily="18" charset="0"/>
              </a:rPr>
              <a:t>tính</a:t>
            </a:r>
            <a:r>
              <a:rPr lang="en-US" sz="3600" b="1" dirty="0">
                <a:solidFill>
                  <a:srgbClr val="310DB3"/>
                </a:solidFill>
                <a:latin typeface="Times New Roman" panose="02020603050405020304" pitchFamily="18" charset="0"/>
                <a:cs typeface="Times New Roman" panose="02020603050405020304" pitchFamily="18" charset="0"/>
              </a:rPr>
              <a:t> </a:t>
            </a:r>
            <a:r>
              <a:rPr lang="en-US" sz="3600" b="1" dirty="0" err="1">
                <a:solidFill>
                  <a:srgbClr val="310DB3"/>
                </a:solidFill>
                <a:latin typeface="Times New Roman" panose="02020603050405020304" pitchFamily="18" charset="0"/>
                <a:cs typeface="Times New Roman" panose="02020603050405020304" pitchFamily="18" charset="0"/>
              </a:rPr>
              <a:t>đúng</a:t>
            </a:r>
            <a:r>
              <a:rPr lang="en-US" sz="3600" b="1" dirty="0">
                <a:solidFill>
                  <a:srgbClr val="310DB3"/>
                </a:solidFill>
                <a:latin typeface="Times New Roman" panose="02020603050405020304" pitchFamily="18" charset="0"/>
                <a:cs typeface="Times New Roman" panose="02020603050405020304" pitchFamily="18" charset="0"/>
              </a:rPr>
              <a:t> </a:t>
            </a:r>
            <a:r>
              <a:rPr lang="en-US" sz="3600" b="1" dirty="0" err="1">
                <a:solidFill>
                  <a:srgbClr val="310DB3"/>
                </a:solidFill>
                <a:latin typeface="Times New Roman" panose="02020603050405020304" pitchFamily="18" charset="0"/>
                <a:cs typeface="Times New Roman" panose="02020603050405020304" pitchFamily="18" charset="0"/>
              </a:rPr>
              <a:t>đắn</a:t>
            </a:r>
            <a:r>
              <a:rPr lang="en-US" sz="3600" b="1" dirty="0">
                <a:solidFill>
                  <a:srgbClr val="310DB3"/>
                </a:solidFill>
                <a:latin typeface="Times New Roman" panose="02020603050405020304" pitchFamily="18" charset="0"/>
                <a:cs typeface="Times New Roman" panose="02020603050405020304" pitchFamily="18" charset="0"/>
              </a:rPr>
              <a:t> </a:t>
            </a:r>
            <a:r>
              <a:rPr lang="en-US" sz="3600" b="1" dirty="0" err="1">
                <a:solidFill>
                  <a:srgbClr val="310DB3"/>
                </a:solidFill>
                <a:latin typeface="Times New Roman" panose="02020603050405020304" pitchFamily="18" charset="0"/>
                <a:cs typeface="Times New Roman" panose="02020603050405020304" pitchFamily="18" charset="0"/>
              </a:rPr>
              <a:t>của</a:t>
            </a:r>
            <a:r>
              <a:rPr lang="en-US" sz="3600" b="1" dirty="0">
                <a:solidFill>
                  <a:srgbClr val="310DB3"/>
                </a:solidFill>
                <a:latin typeface="Times New Roman" panose="02020603050405020304" pitchFamily="18" charset="0"/>
                <a:cs typeface="Times New Roman" panose="02020603050405020304" pitchFamily="18" charset="0"/>
              </a:rPr>
              <a:t> </a:t>
            </a:r>
            <a:r>
              <a:rPr lang="en-US" sz="3600" b="1" dirty="0" err="1">
                <a:solidFill>
                  <a:srgbClr val="310DB3"/>
                </a:solidFill>
                <a:latin typeface="Times New Roman" panose="02020603050405020304" pitchFamily="18" charset="0"/>
                <a:cs typeface="Times New Roman" panose="02020603050405020304" pitchFamily="18" charset="0"/>
              </a:rPr>
              <a:t>câu</a:t>
            </a:r>
            <a:r>
              <a:rPr lang="en-US" sz="3600" b="1" dirty="0">
                <a:solidFill>
                  <a:srgbClr val="310DB3"/>
                </a:solidFill>
                <a:latin typeface="Times New Roman" panose="02020603050405020304" pitchFamily="18" charset="0"/>
                <a:cs typeface="Times New Roman" panose="02020603050405020304" pitchFamily="18" charset="0"/>
              </a:rPr>
              <a:t> </a:t>
            </a:r>
            <a:r>
              <a:rPr lang="en-US" sz="3600" b="1" dirty="0" err="1">
                <a:solidFill>
                  <a:srgbClr val="310DB3"/>
                </a:solidFill>
                <a:latin typeface="Times New Roman" panose="02020603050405020304" pitchFamily="18" charset="0"/>
                <a:cs typeface="Times New Roman" panose="02020603050405020304" pitchFamily="18" charset="0"/>
              </a:rPr>
              <a:t>tục</a:t>
            </a:r>
            <a:r>
              <a:rPr lang="en-US" sz="3600" b="1" dirty="0">
                <a:solidFill>
                  <a:srgbClr val="310DB3"/>
                </a:solidFill>
                <a:latin typeface="Times New Roman" panose="02020603050405020304" pitchFamily="18" charset="0"/>
                <a:cs typeface="Times New Roman" panose="02020603050405020304" pitchFamily="18" charset="0"/>
              </a:rPr>
              <a:t> </a:t>
            </a:r>
            <a:r>
              <a:rPr lang="en-US" sz="3600" b="1" dirty="0" err="1">
                <a:solidFill>
                  <a:srgbClr val="310DB3"/>
                </a:solidFill>
                <a:latin typeface="Times New Roman" panose="02020603050405020304" pitchFamily="18" charset="0"/>
                <a:cs typeface="Times New Roman" panose="02020603050405020304" pitchFamily="18" charset="0"/>
              </a:rPr>
              <a:t>ngữ</a:t>
            </a:r>
            <a:r>
              <a:rPr lang="en-US" sz="3600" b="1" dirty="0">
                <a:solidFill>
                  <a:srgbClr val="310DB3"/>
                </a:solidFill>
                <a:latin typeface="Times New Roman" panose="02020603050405020304" pitchFamily="18" charset="0"/>
                <a:cs typeface="Times New Roman" panose="02020603050405020304" pitchFamily="18" charset="0"/>
              </a:rPr>
              <a:t> </a:t>
            </a:r>
            <a:r>
              <a:rPr lang="en-US" sz="3600" b="1" dirty="0" err="1">
                <a:solidFill>
                  <a:srgbClr val="310DB3"/>
                </a:solidFill>
                <a:latin typeface="Times New Roman" panose="02020603050405020304" pitchFamily="18" charset="0"/>
                <a:cs typeface="Times New Roman" panose="02020603050405020304" pitchFamily="18" charset="0"/>
              </a:rPr>
              <a:t>Đi</a:t>
            </a:r>
            <a:r>
              <a:rPr lang="en-US" sz="3600" b="1" dirty="0">
                <a:solidFill>
                  <a:srgbClr val="310DB3"/>
                </a:solidFill>
                <a:latin typeface="Times New Roman" panose="02020603050405020304" pitchFamily="18" charset="0"/>
                <a:cs typeface="Times New Roman" panose="02020603050405020304" pitchFamily="18" charset="0"/>
              </a:rPr>
              <a:t> </a:t>
            </a:r>
            <a:r>
              <a:rPr lang="en-US" sz="3600" b="1" dirty="0" err="1">
                <a:solidFill>
                  <a:srgbClr val="310DB3"/>
                </a:solidFill>
                <a:latin typeface="Times New Roman" panose="02020603050405020304" pitchFamily="18" charset="0"/>
                <a:cs typeface="Times New Roman" panose="02020603050405020304" pitchFamily="18" charset="0"/>
              </a:rPr>
              <a:t>một</a:t>
            </a:r>
            <a:r>
              <a:rPr lang="en-US" sz="3600" b="1" dirty="0">
                <a:solidFill>
                  <a:srgbClr val="310DB3"/>
                </a:solidFill>
                <a:latin typeface="Times New Roman" panose="02020603050405020304" pitchFamily="18" charset="0"/>
                <a:cs typeface="Times New Roman" panose="02020603050405020304" pitchFamily="18" charset="0"/>
              </a:rPr>
              <a:t> </a:t>
            </a:r>
            <a:r>
              <a:rPr lang="en-US" sz="3600" b="1" dirty="0" err="1">
                <a:solidFill>
                  <a:srgbClr val="310DB3"/>
                </a:solidFill>
                <a:latin typeface="Times New Roman" panose="02020603050405020304" pitchFamily="18" charset="0"/>
                <a:cs typeface="Times New Roman" panose="02020603050405020304" pitchFamily="18" charset="0"/>
              </a:rPr>
              <a:t>ngày</a:t>
            </a:r>
            <a:r>
              <a:rPr lang="en-US" sz="3600" b="1" dirty="0">
                <a:solidFill>
                  <a:srgbClr val="310DB3"/>
                </a:solidFill>
                <a:latin typeface="Times New Roman" panose="02020603050405020304" pitchFamily="18" charset="0"/>
                <a:cs typeface="Times New Roman" panose="02020603050405020304" pitchFamily="18" charset="0"/>
              </a:rPr>
              <a:t> </a:t>
            </a:r>
            <a:r>
              <a:rPr lang="en-US" sz="3600" b="1" dirty="0" err="1">
                <a:solidFill>
                  <a:srgbClr val="310DB3"/>
                </a:solidFill>
                <a:latin typeface="Times New Roman" panose="02020603050405020304" pitchFamily="18" charset="0"/>
                <a:cs typeface="Times New Roman" panose="02020603050405020304" pitchFamily="18" charset="0"/>
              </a:rPr>
              <a:t>đàng</a:t>
            </a:r>
            <a:r>
              <a:rPr lang="en-US" sz="3600" b="1" dirty="0">
                <a:solidFill>
                  <a:srgbClr val="310DB3"/>
                </a:solidFill>
                <a:latin typeface="Times New Roman" panose="02020603050405020304" pitchFamily="18" charset="0"/>
                <a:cs typeface="Times New Roman" panose="02020603050405020304" pitchFamily="18" charset="0"/>
              </a:rPr>
              <a:t>, </a:t>
            </a:r>
            <a:r>
              <a:rPr lang="en-US" sz="3600" b="1" dirty="0" err="1">
                <a:solidFill>
                  <a:srgbClr val="310DB3"/>
                </a:solidFill>
                <a:latin typeface="Times New Roman" panose="02020603050405020304" pitchFamily="18" charset="0"/>
                <a:cs typeface="Times New Roman" panose="02020603050405020304" pitchFamily="18" charset="0"/>
              </a:rPr>
              <a:t>học</a:t>
            </a:r>
            <a:r>
              <a:rPr lang="en-US" sz="3600" b="1" dirty="0">
                <a:solidFill>
                  <a:srgbClr val="310DB3"/>
                </a:solidFill>
                <a:latin typeface="Times New Roman" panose="02020603050405020304" pitchFamily="18" charset="0"/>
                <a:cs typeface="Times New Roman" panose="02020603050405020304" pitchFamily="18" charset="0"/>
              </a:rPr>
              <a:t> </a:t>
            </a:r>
            <a:r>
              <a:rPr lang="en-US" sz="3600" b="1" dirty="0" err="1">
                <a:solidFill>
                  <a:srgbClr val="310DB3"/>
                </a:solidFill>
                <a:latin typeface="Times New Roman" panose="02020603050405020304" pitchFamily="18" charset="0"/>
                <a:cs typeface="Times New Roman" panose="02020603050405020304" pitchFamily="18" charset="0"/>
              </a:rPr>
              <a:t>một</a:t>
            </a:r>
            <a:r>
              <a:rPr lang="en-US" sz="3600" b="1" dirty="0">
                <a:solidFill>
                  <a:srgbClr val="310DB3"/>
                </a:solidFill>
                <a:latin typeface="Times New Roman" panose="02020603050405020304" pitchFamily="18" charset="0"/>
                <a:cs typeface="Times New Roman" panose="02020603050405020304" pitchFamily="18" charset="0"/>
              </a:rPr>
              <a:t> </a:t>
            </a:r>
            <a:r>
              <a:rPr lang="en-US" sz="3600" b="1" dirty="0" err="1">
                <a:solidFill>
                  <a:srgbClr val="310DB3"/>
                </a:solidFill>
                <a:latin typeface="Times New Roman" panose="02020603050405020304" pitchFamily="18" charset="0"/>
                <a:cs typeface="Times New Roman" panose="02020603050405020304" pitchFamily="18" charset="0"/>
              </a:rPr>
              <a:t>sàng</a:t>
            </a:r>
            <a:r>
              <a:rPr lang="en-US" sz="3600" b="1" dirty="0">
                <a:solidFill>
                  <a:srgbClr val="310DB3"/>
                </a:solidFill>
                <a:latin typeface="Times New Roman" panose="02020603050405020304" pitchFamily="18" charset="0"/>
                <a:cs typeface="Times New Roman" panose="02020603050405020304" pitchFamily="18" charset="0"/>
              </a:rPr>
              <a:t> </a:t>
            </a:r>
            <a:r>
              <a:rPr lang="en-US" sz="3600" b="1" dirty="0" err="1">
                <a:solidFill>
                  <a:srgbClr val="310DB3"/>
                </a:solidFill>
                <a:latin typeface="Times New Roman" panose="02020603050405020304" pitchFamily="18" charset="0"/>
                <a:cs typeface="Times New Roman" panose="02020603050405020304" pitchFamily="18" charset="0"/>
              </a:rPr>
              <a:t>khôn</a:t>
            </a:r>
            <a:r>
              <a:rPr lang="en-US" sz="3600" b="1" dirty="0">
                <a:solidFill>
                  <a:srgbClr val="310DB3"/>
                </a:solidFill>
                <a:latin typeface="Times New Roman" panose="02020603050405020304" pitchFamily="18" charset="0"/>
                <a:cs typeface="Times New Roman" panose="02020603050405020304" pitchFamily="18" charset="0"/>
              </a:rPr>
              <a:t> </a:t>
            </a:r>
            <a:r>
              <a:rPr lang="en-US" sz="3600" b="1" dirty="0" err="1">
                <a:solidFill>
                  <a:srgbClr val="310DB3"/>
                </a:solidFill>
                <a:latin typeface="Times New Roman" panose="02020603050405020304" pitchFamily="18" charset="0"/>
                <a:cs typeface="Times New Roman" panose="02020603050405020304" pitchFamily="18" charset="0"/>
              </a:rPr>
              <a:t>có</a:t>
            </a:r>
            <a:r>
              <a:rPr lang="en-US" sz="3600" b="1" dirty="0">
                <a:solidFill>
                  <a:srgbClr val="310DB3"/>
                </a:solidFill>
                <a:latin typeface="Times New Roman" panose="02020603050405020304" pitchFamily="18" charset="0"/>
                <a:cs typeface="Times New Roman" panose="02020603050405020304" pitchFamily="18" charset="0"/>
              </a:rPr>
              <a:t> </a:t>
            </a:r>
            <a:r>
              <a:rPr lang="en-US" sz="3600" b="1" dirty="0" err="1">
                <a:solidFill>
                  <a:srgbClr val="310DB3"/>
                </a:solidFill>
                <a:latin typeface="Times New Roman" panose="02020603050405020304" pitchFamily="18" charset="0"/>
                <a:cs typeface="Times New Roman" panose="02020603050405020304" pitchFamily="18" charset="0"/>
              </a:rPr>
              <a:t>bạn</a:t>
            </a:r>
            <a:r>
              <a:rPr lang="en-US" sz="3600" b="1" dirty="0">
                <a:solidFill>
                  <a:srgbClr val="310DB3"/>
                </a:solidFill>
                <a:latin typeface="Times New Roman" panose="02020603050405020304" pitchFamily="18" charset="0"/>
                <a:cs typeface="Times New Roman" panose="02020603050405020304" pitchFamily="18" charset="0"/>
              </a:rPr>
              <a:t> </a:t>
            </a:r>
            <a:r>
              <a:rPr lang="en-US" sz="3600" b="1" dirty="0" err="1">
                <a:solidFill>
                  <a:srgbClr val="310DB3"/>
                </a:solidFill>
                <a:latin typeface="Times New Roman" panose="02020603050405020304" pitchFamily="18" charset="0"/>
                <a:cs typeface="Times New Roman" panose="02020603050405020304" pitchFamily="18" charset="0"/>
              </a:rPr>
              <a:t>dự</a:t>
            </a:r>
            <a:r>
              <a:rPr lang="en-US" sz="3600" b="1" dirty="0">
                <a:solidFill>
                  <a:srgbClr val="310DB3"/>
                </a:solidFill>
                <a:latin typeface="Times New Roman" panose="02020603050405020304" pitchFamily="18" charset="0"/>
                <a:cs typeface="Times New Roman" panose="02020603050405020304" pitchFamily="18" charset="0"/>
              </a:rPr>
              <a:t> </a:t>
            </a:r>
            <a:r>
              <a:rPr lang="en-US" sz="3600" b="1" dirty="0" err="1">
                <a:solidFill>
                  <a:srgbClr val="310DB3"/>
                </a:solidFill>
                <a:latin typeface="Times New Roman" panose="02020603050405020304" pitchFamily="18" charset="0"/>
                <a:cs typeface="Times New Roman" panose="02020603050405020304" pitchFamily="18" charset="0"/>
              </a:rPr>
              <a:t>định</a:t>
            </a:r>
            <a:r>
              <a:rPr lang="en-US" sz="3600" b="1" dirty="0">
                <a:solidFill>
                  <a:srgbClr val="310DB3"/>
                </a:solidFill>
                <a:latin typeface="Times New Roman" panose="02020603050405020304" pitchFamily="18" charset="0"/>
                <a:cs typeface="Times New Roman" panose="02020603050405020304" pitchFamily="18" charset="0"/>
              </a:rPr>
              <a:t> </a:t>
            </a:r>
            <a:r>
              <a:rPr lang="en-US" sz="3600" b="1" dirty="0" err="1">
                <a:solidFill>
                  <a:srgbClr val="310DB3"/>
                </a:solidFill>
                <a:latin typeface="Times New Roman" panose="02020603050405020304" pitchFamily="18" charset="0"/>
                <a:cs typeface="Times New Roman" panose="02020603050405020304" pitchFamily="18" charset="0"/>
              </a:rPr>
              <a:t>sắp</a:t>
            </a:r>
            <a:r>
              <a:rPr lang="en-US" sz="3600" b="1" dirty="0">
                <a:solidFill>
                  <a:srgbClr val="310DB3"/>
                </a:solidFill>
                <a:latin typeface="Times New Roman" panose="02020603050405020304" pitchFamily="18" charset="0"/>
                <a:cs typeface="Times New Roman" panose="02020603050405020304" pitchFamily="18" charset="0"/>
              </a:rPr>
              <a:t> </a:t>
            </a:r>
            <a:r>
              <a:rPr lang="en-US" sz="3600" b="1" dirty="0" err="1">
                <a:solidFill>
                  <a:srgbClr val="310DB3"/>
                </a:solidFill>
                <a:latin typeface="Times New Roman" panose="02020603050405020304" pitchFamily="18" charset="0"/>
                <a:cs typeface="Times New Roman" panose="02020603050405020304" pitchFamily="18" charset="0"/>
              </a:rPr>
              <a:t>xếp</a:t>
            </a:r>
            <a:r>
              <a:rPr lang="en-US" sz="3600" b="1" dirty="0">
                <a:solidFill>
                  <a:srgbClr val="310DB3"/>
                </a:solidFill>
                <a:latin typeface="Times New Roman" panose="02020603050405020304" pitchFamily="18" charset="0"/>
                <a:cs typeface="Times New Roman" panose="02020603050405020304" pitchFamily="18" charset="0"/>
              </a:rPr>
              <a:t> </a:t>
            </a:r>
            <a:r>
              <a:rPr lang="en-US" sz="3600" b="1" dirty="0" err="1">
                <a:solidFill>
                  <a:srgbClr val="310DB3"/>
                </a:solidFill>
                <a:latin typeface="Times New Roman" panose="02020603050405020304" pitchFamily="18" charset="0"/>
                <a:cs typeface="Times New Roman" panose="02020603050405020304" pitchFamily="18" charset="0"/>
              </a:rPr>
              <a:t>trong</a:t>
            </a:r>
            <a:r>
              <a:rPr lang="en-US" sz="3600" b="1" dirty="0">
                <a:solidFill>
                  <a:srgbClr val="310DB3"/>
                </a:solidFill>
                <a:latin typeface="Times New Roman" panose="02020603050405020304" pitchFamily="18" charset="0"/>
                <a:cs typeface="Times New Roman" panose="02020603050405020304" pitchFamily="18" charset="0"/>
              </a:rPr>
              <a:t> </a:t>
            </a:r>
            <a:r>
              <a:rPr lang="en-US" sz="3600" b="1" dirty="0" err="1">
                <a:solidFill>
                  <a:srgbClr val="310DB3"/>
                </a:solidFill>
                <a:latin typeface="Times New Roman" panose="02020603050405020304" pitchFamily="18" charset="0"/>
                <a:cs typeface="Times New Roman" panose="02020603050405020304" pitchFamily="18" charset="0"/>
              </a:rPr>
              <a:t>phần</a:t>
            </a:r>
            <a:r>
              <a:rPr lang="en-US" sz="3600" b="1" dirty="0">
                <a:solidFill>
                  <a:srgbClr val="310DB3"/>
                </a:solidFill>
                <a:latin typeface="Times New Roman" panose="02020603050405020304" pitchFamily="18" charset="0"/>
                <a:cs typeface="Times New Roman" panose="02020603050405020304" pitchFamily="18" charset="0"/>
              </a:rPr>
              <a:t> </a:t>
            </a:r>
            <a:r>
              <a:rPr lang="en-US" sz="3600" b="1" dirty="0" err="1">
                <a:solidFill>
                  <a:srgbClr val="310DB3"/>
                </a:solidFill>
                <a:latin typeface="Times New Roman" panose="02020603050405020304" pitchFamily="18" charset="0"/>
                <a:cs typeface="Times New Roman" panose="02020603050405020304" pitchFamily="18" charset="0"/>
              </a:rPr>
              <a:t>Thân</a:t>
            </a:r>
            <a:r>
              <a:rPr lang="en-US" sz="3600" b="1" dirty="0">
                <a:solidFill>
                  <a:srgbClr val="310DB3"/>
                </a:solidFill>
                <a:latin typeface="Times New Roman" panose="02020603050405020304" pitchFamily="18" charset="0"/>
                <a:cs typeface="Times New Roman" panose="02020603050405020304" pitchFamily="18" charset="0"/>
              </a:rPr>
              <a:t> </a:t>
            </a:r>
            <a:r>
              <a:rPr lang="en-US" sz="3600" b="1" dirty="0" err="1">
                <a:solidFill>
                  <a:srgbClr val="310DB3"/>
                </a:solidFill>
                <a:latin typeface="Times New Roman" panose="02020603050405020304" pitchFamily="18" charset="0"/>
                <a:cs typeface="Times New Roman" panose="02020603050405020304" pitchFamily="18" charset="0"/>
              </a:rPr>
              <a:t>bài</a:t>
            </a:r>
            <a:r>
              <a:rPr lang="en-US" sz="3600" b="1" dirty="0">
                <a:solidFill>
                  <a:srgbClr val="310DB3"/>
                </a:solidFill>
                <a:latin typeface="Times New Roman" panose="02020603050405020304" pitchFamily="18" charset="0"/>
                <a:cs typeface="Times New Roman" panose="02020603050405020304" pitchFamily="18" charset="0"/>
              </a:rPr>
              <a:t> </a:t>
            </a:r>
            <a:r>
              <a:rPr lang="en-US" sz="3600" b="1" dirty="0" err="1">
                <a:solidFill>
                  <a:srgbClr val="310DB3"/>
                </a:solidFill>
                <a:latin typeface="Times New Roman" panose="02020603050405020304" pitchFamily="18" charset="0"/>
                <a:cs typeface="Times New Roman" panose="02020603050405020304" pitchFamily="18" charset="0"/>
              </a:rPr>
              <a:t>các</a:t>
            </a:r>
            <a:r>
              <a:rPr lang="en-US" sz="3600" b="1" dirty="0">
                <a:solidFill>
                  <a:srgbClr val="310DB3"/>
                </a:solidFill>
                <a:latin typeface="Times New Roman" panose="02020603050405020304" pitchFamily="18" charset="0"/>
                <a:cs typeface="Times New Roman" panose="02020603050405020304" pitchFamily="18" charset="0"/>
              </a:rPr>
              <a:t> ý </a:t>
            </a:r>
            <a:r>
              <a:rPr lang="en-US" sz="3600" b="1" dirty="0" err="1">
                <a:solidFill>
                  <a:srgbClr val="310DB3"/>
                </a:solidFill>
                <a:latin typeface="Times New Roman" panose="02020603050405020304" pitchFamily="18" charset="0"/>
                <a:cs typeface="Times New Roman" panose="02020603050405020304" pitchFamily="18" charset="0"/>
              </a:rPr>
              <a:t>sau</a:t>
            </a:r>
            <a:r>
              <a:rPr lang="en-US" sz="3600" b="1" dirty="0">
                <a:solidFill>
                  <a:srgbClr val="310DB3"/>
                </a:solidFill>
                <a:latin typeface="Times New Roman" panose="02020603050405020304" pitchFamily="18" charset="0"/>
                <a:cs typeface="Times New Roman" panose="02020603050405020304" pitchFamily="18" charset="0"/>
              </a:rPr>
              <a:t>:</a:t>
            </a:r>
          </a:p>
          <a:p>
            <a:pPr marL="342900" indent="-342900" algn="just">
              <a:buAutoNum type="alphaLcParenR"/>
            </a:pP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Chứng</a:t>
            </a:r>
            <a:r>
              <a:rPr lang="en-US" sz="3600" b="1" dirty="0">
                <a:latin typeface="Times New Roman" panose="02020603050405020304" pitchFamily="18" charset="0"/>
                <a:cs typeface="Times New Roman" panose="02020603050405020304" pitchFamily="18" charset="0"/>
              </a:rPr>
              <a:t> minh </a:t>
            </a:r>
            <a:r>
              <a:rPr lang="en-US" sz="3600" b="1" dirty="0" err="1">
                <a:latin typeface="Times New Roman" panose="02020603050405020304" pitchFamily="18" charset="0"/>
                <a:cs typeface="Times New Roman" panose="02020603050405020304" pitchFamily="18" charset="0"/>
              </a:rPr>
              <a:t>tính</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đúng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đắn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của</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câu</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tục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ngữ</a:t>
            </a:r>
            <a:r>
              <a:rPr lang="en-US" sz="3600" b="1" dirty="0">
                <a:latin typeface="Times New Roman" panose="02020603050405020304" pitchFamily="18" charset="0"/>
                <a:cs typeface="Times New Roman" panose="02020603050405020304" pitchFamily="18" charset="0"/>
              </a:rPr>
              <a:t>:</a:t>
            </a:r>
          </a:p>
          <a:p>
            <a:pPr algn="just"/>
            <a:r>
              <a:rPr lang="en-US" sz="3600" b="1" dirty="0">
                <a:latin typeface="Times New Roman" panose="02020603050405020304" pitchFamily="18" charset="0"/>
                <a:cs typeface="Times New Roman" panose="02020603050405020304" pitchFamily="18" charset="0"/>
              </a:rPr>
              <a:t> - </a:t>
            </a:r>
            <a:r>
              <a:rPr lang="en-US" sz="3600" b="1" dirty="0" err="1">
                <a:latin typeface="Times New Roman" panose="02020603050405020304" pitchFamily="18" charset="0"/>
                <a:cs typeface="Times New Roman" panose="02020603050405020304" pitchFamily="18" charset="0"/>
              </a:rPr>
              <a:t>Các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vị</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lãnh</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tụ</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bôn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ba</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tìm</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đường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cứu</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nước</a:t>
            </a:r>
            <a:r>
              <a:rPr lang="en-US" sz="3600" b="1" dirty="0">
                <a:latin typeface="Times New Roman" panose="02020603050405020304" pitchFamily="18" charset="0"/>
                <a:cs typeface="Times New Roman" panose="02020603050405020304" pitchFamily="18" charset="0"/>
              </a:rPr>
              <a:t>.</a:t>
            </a:r>
          </a:p>
          <a:p>
            <a:pPr algn="just"/>
            <a:r>
              <a:rPr lang="en-US" sz="3600" b="1" dirty="0">
                <a:latin typeface="Times New Roman" panose="02020603050405020304" pitchFamily="18" charset="0"/>
                <a:cs typeface="Times New Roman" panose="02020603050405020304" pitchFamily="18" charset="0"/>
              </a:rPr>
              <a:t> - </a:t>
            </a:r>
            <a:r>
              <a:rPr lang="en-US" sz="3600" b="1" dirty="0" err="1">
                <a:latin typeface="Times New Roman" panose="02020603050405020304" pitchFamily="18" charset="0"/>
                <a:cs typeface="Times New Roman" panose="02020603050405020304" pitchFamily="18" charset="0"/>
              </a:rPr>
              <a:t>Những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người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thường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xuyên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chịu</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khó</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hòa</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mình</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vào</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đời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sống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sẽ</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nắm</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chắc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tình</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hình</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học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hỏi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được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nhiều</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điều</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bổ</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ích</a:t>
            </a:r>
            <a:r>
              <a:rPr lang="en-US" sz="3600" b="1" dirty="0">
                <a:latin typeface="Times New Roman" panose="02020603050405020304" pitchFamily="18" charset="0"/>
                <a:cs typeface="Times New Roman" panose="02020603050405020304" pitchFamily="18" charset="0"/>
              </a:rPr>
              <a:t>.</a:t>
            </a:r>
          </a:p>
          <a:p>
            <a:pPr algn="just"/>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Trong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thời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kì</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đổi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mới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nhờ</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giao</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lưu</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với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nước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ngoài</a:t>
            </a:r>
            <a:r>
              <a:rPr lang="en-US" sz="3600" b="1" dirty="0">
                <a:latin typeface="Times New Roman" panose="02020603050405020304" pitchFamily="18" charset="0"/>
                <a:cs typeface="Times New Roman" panose="02020603050405020304" pitchFamily="18" charset="0"/>
              </a:rPr>
              <a:t>, ta </a:t>
            </a:r>
            <a:r>
              <a:rPr lang="en-US" sz="3600" b="1" dirty="0" err="1">
                <a:latin typeface="Times New Roman" panose="02020603050405020304" pitchFamily="18" charset="0"/>
                <a:cs typeface="Times New Roman" panose="02020603050405020304" pitchFamily="18" charset="0"/>
              </a:rPr>
              <a:t>học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tập</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được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công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nghệ</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tiên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tiến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của</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thế</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giới</a:t>
            </a:r>
            <a:r>
              <a:rPr lang="en-US" sz="3600" b="1" dirty="0">
                <a:latin typeface="Times New Roman" panose="02020603050405020304" pitchFamily="18" charset="0"/>
                <a:cs typeface="Times New Roman" panose="02020603050405020304" pitchFamily="18" charset="0"/>
              </a:rPr>
              <a:t>.</a:t>
            </a:r>
          </a:p>
          <a:p>
            <a:pPr marL="285750" indent="-285750" algn="just">
              <a:buFontTx/>
              <a:buChar char="-"/>
            </a:pPr>
            <a:endParaRPr lang="en-US" sz="2400" b="1" dirty="0"/>
          </a:p>
        </p:txBody>
      </p:sp>
      <p:sp>
        <p:nvSpPr>
          <p:cNvPr id="4" name="Rectangle 3"/>
          <p:cNvSpPr/>
          <p:nvPr/>
        </p:nvSpPr>
        <p:spPr>
          <a:xfrm>
            <a:off x="3732335" y="73248"/>
            <a:ext cx="3979294" cy="707886"/>
          </a:xfrm>
          <a:prstGeom prst="rect">
            <a:avLst/>
          </a:prstGeom>
        </p:spPr>
        <p:txBody>
          <a:bodyPr wrap="none">
            <a:spAutoFit/>
          </a:bodyPr>
          <a:lstStyle/>
          <a:p>
            <a:r>
              <a:rPr lang="en-US" sz="4000" b="1">
                <a:solidFill>
                  <a:srgbClr val="FF0000"/>
                </a:solidFill>
                <a:latin typeface="Times New Roman" panose="02020603050405020304" pitchFamily="18" charset="0"/>
                <a:cs typeface="Times New Roman" panose="02020603050405020304" pitchFamily="18" charset="0"/>
              </a:rPr>
              <a:t>III. LUYỆN TẬP</a:t>
            </a:r>
            <a:endParaRPr lang="en-US" sz="4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25320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2971" y="1268760"/>
            <a:ext cx="10873208" cy="1754326"/>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b, </a:t>
            </a:r>
            <a:r>
              <a:rPr lang="en-US" sz="3600" b="1" dirty="0" err="1">
                <a:latin typeface="Times New Roman" panose="02020603050405020304" pitchFamily="18" charset="0"/>
                <a:cs typeface="Times New Roman" panose="02020603050405020304" pitchFamily="18" charset="0"/>
              </a:rPr>
              <a:t>Giải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thích</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câu</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tục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ngữ</a:t>
            </a:r>
            <a:r>
              <a:rPr lang="en-US" sz="3600" b="1" dirty="0">
                <a:latin typeface="Times New Roman" panose="02020603050405020304" pitchFamily="18" charset="0"/>
                <a:cs typeface="Times New Roman" panose="02020603050405020304" pitchFamily="18" charset="0"/>
              </a:rPr>
              <a:t>:</a:t>
            </a:r>
          </a:p>
          <a:p>
            <a:pPr marL="285750" indent="-285750">
              <a:buFontTx/>
              <a:buChar char="-"/>
            </a:pPr>
            <a:r>
              <a:rPr lang="en-US" sz="3600" b="1" dirty="0" err="1">
                <a:latin typeface="Times New Roman" panose="02020603050405020304" pitchFamily="18" charset="0"/>
                <a:cs typeface="Times New Roman" panose="02020603050405020304" pitchFamily="18" charset="0"/>
              </a:rPr>
              <a:t>Nghĩa</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đen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và</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nghĩa</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bóng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của</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vế</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một</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ngày</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đàng</a:t>
            </a:r>
            <a:r>
              <a:rPr lang="en-US" sz="3600" b="1" dirty="0">
                <a:latin typeface="Times New Roman" panose="02020603050405020304" pitchFamily="18" charset="0"/>
                <a:cs typeface="Times New Roman" panose="02020603050405020304" pitchFamily="18" charset="0"/>
              </a:rPr>
              <a:t>.</a:t>
            </a:r>
          </a:p>
          <a:p>
            <a:pPr marL="285750" indent="-285750">
              <a:buFontTx/>
              <a:buChar char="-"/>
            </a:pPr>
            <a:r>
              <a:rPr lang="en-US" sz="3600" b="1" dirty="0" err="1">
                <a:latin typeface="Times New Roman" panose="02020603050405020304" pitchFamily="18" charset="0"/>
                <a:cs typeface="Times New Roman" panose="02020603050405020304" pitchFamily="18" charset="0"/>
              </a:rPr>
              <a:t>Nghĩa</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đen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và</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nghĩa</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bóng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của</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vế</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học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một</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sàng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khôn</a:t>
            </a:r>
            <a:r>
              <a:rPr lang="en-US" sz="3600" b="1" dirty="0">
                <a:latin typeface="Times New Roman" panose="02020603050405020304" pitchFamily="18" charset="0"/>
                <a:cs typeface="Times New Roman" panose="02020603050405020304" pitchFamily="18" charset="0"/>
              </a:rPr>
              <a:t>.</a:t>
            </a:r>
          </a:p>
        </p:txBody>
      </p:sp>
      <p:sp>
        <p:nvSpPr>
          <p:cNvPr id="3" name="TextBox 2"/>
          <p:cNvSpPr txBox="1"/>
          <p:nvPr/>
        </p:nvSpPr>
        <p:spPr>
          <a:xfrm>
            <a:off x="841003" y="3596823"/>
            <a:ext cx="10801200" cy="1200329"/>
          </a:xfrm>
          <a:prstGeom prst="rect">
            <a:avLst/>
          </a:prstGeom>
          <a:noFill/>
        </p:spPr>
        <p:txBody>
          <a:bodyPr wrap="square" rtlCol="0">
            <a:spAutoFit/>
          </a:bodyPr>
          <a:lstStyle/>
          <a:p>
            <a:r>
              <a:rPr lang="en-US" sz="3600" b="1" dirty="0">
                <a:solidFill>
                  <a:srgbClr val="FF0000"/>
                </a:solidFill>
                <a:latin typeface="Times New Roman" panose="02020603050405020304" pitchFamily="18" charset="0"/>
                <a:cs typeface="Times New Roman" panose="02020603050405020304" pitchFamily="18" charset="0"/>
              </a:rPr>
              <a:t>Theo </a:t>
            </a:r>
            <a:r>
              <a:rPr lang="en-US" sz="3600" b="1" dirty="0" err="1">
                <a:solidFill>
                  <a:srgbClr val="FF0000"/>
                </a:solidFill>
                <a:latin typeface="Times New Roman" panose="02020603050405020304" pitchFamily="18" charset="0"/>
                <a:cs typeface="Times New Roman" panose="02020603050405020304" pitchFamily="18" charset="0"/>
              </a:rPr>
              <a:t>em</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cách</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sắp</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xếp</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trên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đã</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hợp</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lý</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chưa</a:t>
            </a:r>
            <a:r>
              <a:rPr lang="en-US" sz="3600" b="1" dirty="0">
                <a:solidFill>
                  <a:srgbClr val="FF0000"/>
                </a:solidFill>
                <a:latin typeface="Times New Roman" panose="02020603050405020304" pitchFamily="18" charset="0"/>
                <a:cs typeface="Times New Roman" panose="02020603050405020304" pitchFamily="18" charset="0"/>
              </a:rPr>
              <a:t> ? </a:t>
            </a:r>
            <a:r>
              <a:rPr lang="en-US" sz="3600" b="1" dirty="0" err="1">
                <a:solidFill>
                  <a:srgbClr val="FF0000"/>
                </a:solidFill>
                <a:latin typeface="Times New Roman" panose="02020603050405020304" pitchFamily="18" charset="0"/>
                <a:cs typeface="Times New Roman" panose="02020603050405020304" pitchFamily="18" charset="0"/>
              </a:rPr>
              <a:t>Nếu</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chưa</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hợp</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lý</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thì</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sửa</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lại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như</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thế</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nào</a:t>
            </a:r>
            <a:r>
              <a:rPr lang="en-US" sz="3600" b="1" dirty="0">
                <a:solidFill>
                  <a:srgbClr val="FF000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500314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rotWithShape="1">
          <a:blip r:embed="rId3" cstate="screen">
            <a:extLst>
              <a:ext uri="{28A0092B-C50C-407E-A947-70E740481C1C}">
                <a14:useLocalDpi xmlns:a14="http://schemas.microsoft.com/office/drawing/2010/main"/>
              </a:ext>
            </a:extLst>
          </a:blip>
          <a:srcRect r="1773"/>
          <a:stretch/>
        </p:blipFill>
        <p:spPr>
          <a:xfrm>
            <a:off x="1589" y="3852773"/>
            <a:ext cx="12206689" cy="3005229"/>
          </a:xfrm>
          <a:prstGeom prst="rect">
            <a:avLst/>
          </a:prstGeom>
        </p:spPr>
      </p:pic>
      <p:pic>
        <p:nvPicPr>
          <p:cNvPr id="20" name="图片 19"/>
          <p:cNvPicPr>
            <a:picLocks noChangeAspect="1"/>
          </p:cNvPicPr>
          <p:nvPr/>
        </p:nvPicPr>
        <p:blipFill rotWithShape="1">
          <a:blip r:embed="rId4" cstate="screen">
            <a:extLst>
              <a:ext uri="{28A0092B-C50C-407E-A947-70E740481C1C}">
                <a14:useLocalDpi xmlns:a14="http://schemas.microsoft.com/office/drawing/2010/main"/>
              </a:ext>
            </a:extLst>
          </a:blip>
          <a:srcRect l="1020" b="5828"/>
          <a:stretch/>
        </p:blipFill>
        <p:spPr>
          <a:xfrm>
            <a:off x="1588" y="4708285"/>
            <a:ext cx="12192000" cy="2149717"/>
          </a:xfrm>
          <a:prstGeom prst="rect">
            <a:avLst/>
          </a:prstGeom>
        </p:spPr>
      </p:pic>
      <p:pic>
        <p:nvPicPr>
          <p:cNvPr id="21" name="图片 20"/>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65993" y="3501010"/>
            <a:ext cx="11939563" cy="3363622"/>
          </a:xfrm>
          <a:prstGeom prst="rect">
            <a:avLst/>
          </a:prstGeom>
        </p:spPr>
      </p:pic>
      <p:grpSp>
        <p:nvGrpSpPr>
          <p:cNvPr id="10" name="组合 9"/>
          <p:cNvGrpSpPr/>
          <p:nvPr/>
        </p:nvGrpSpPr>
        <p:grpSpPr>
          <a:xfrm>
            <a:off x="3865053" y="1196752"/>
            <a:ext cx="184729" cy="1108008"/>
            <a:chOff x="2445744" y="1288960"/>
            <a:chExt cx="4392" cy="1263977"/>
          </a:xfrm>
        </p:grpSpPr>
        <p:sp>
          <p:nvSpPr>
            <p:cNvPr id="11" name="文本框 10"/>
            <p:cNvSpPr txBox="1"/>
            <p:nvPr/>
          </p:nvSpPr>
          <p:spPr>
            <a:xfrm>
              <a:off x="2445744" y="1288974"/>
              <a:ext cx="4392" cy="1263963"/>
            </a:xfrm>
            <a:prstGeom prst="rect">
              <a:avLst/>
            </a:prstGeom>
            <a:noFill/>
          </p:spPr>
          <p:txBody>
            <a:bodyPr wrap="none" rtlCol="0">
              <a:spAutoFit/>
            </a:bodyPr>
            <a:lstStyle/>
            <a:p>
              <a:endParaRPr lang="zh-CN" altLang="en-US" sz="6600" dirty="0">
                <a:ln w="149225">
                  <a:solidFill>
                    <a:srgbClr val="6C320A"/>
                  </a:solidFill>
                </a:ln>
                <a:solidFill>
                  <a:srgbClr val="6C320A"/>
                </a:solidFill>
                <a:latin typeface="华文琥珀" panose="02010800040101010101" pitchFamily="2" charset="-122"/>
                <a:ea typeface="华文琥珀" panose="02010800040101010101" pitchFamily="2" charset="-122"/>
                <a:cs typeface="+mn-ea"/>
                <a:sym typeface="+mn-lt"/>
              </a:endParaRPr>
            </a:p>
          </p:txBody>
        </p:sp>
        <p:sp>
          <p:nvSpPr>
            <p:cNvPr id="13" name="文本框 12"/>
            <p:cNvSpPr txBox="1"/>
            <p:nvPr/>
          </p:nvSpPr>
          <p:spPr>
            <a:xfrm>
              <a:off x="2445744" y="1288960"/>
              <a:ext cx="4392" cy="1263963"/>
            </a:xfrm>
            <a:prstGeom prst="rect">
              <a:avLst/>
            </a:prstGeom>
            <a:noFill/>
          </p:spPr>
          <p:txBody>
            <a:bodyPr wrap="none" rtlCol="0">
              <a:spAutoFit/>
            </a:bodyPr>
            <a:lstStyle/>
            <a:p>
              <a:endParaRPr lang="zh-CN" altLang="en-US" sz="6600" dirty="0">
                <a:ln w="19050">
                  <a:solidFill>
                    <a:srgbClr val="F6BD39"/>
                  </a:solidFill>
                </a:ln>
                <a:solidFill>
                  <a:srgbClr val="F6BD39"/>
                </a:solidFill>
                <a:latin typeface="华文琥珀" panose="02010800040101010101" pitchFamily="2" charset="-122"/>
                <a:ea typeface="华文琥珀" panose="02010800040101010101" pitchFamily="2" charset="-122"/>
                <a:cs typeface="+mn-ea"/>
                <a:sym typeface="+mn-lt"/>
              </a:endParaRPr>
            </a:p>
          </p:txBody>
        </p:sp>
      </p:grpSp>
      <p:pic>
        <p:nvPicPr>
          <p:cNvPr id="15" name="图片 14"/>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955439" y="764705"/>
            <a:ext cx="564108" cy="666093"/>
          </a:xfrm>
          <a:prstGeom prst="rect">
            <a:avLst/>
          </a:prstGeom>
        </p:spPr>
      </p:pic>
      <p:pic>
        <p:nvPicPr>
          <p:cNvPr id="16" name="图片 15"/>
          <p:cNvPicPr>
            <a:picLocks noChangeAspect="1"/>
          </p:cNvPicPr>
          <p:nvPr/>
        </p:nvPicPr>
        <p:blipFill>
          <a:blip r:embed="rId7">
            <a:extLst>
              <a:ext uri="{28A0092B-C50C-407E-A947-70E740481C1C}">
                <a14:useLocalDpi xmlns:a14="http://schemas.microsoft.com/office/drawing/2010/main"/>
              </a:ext>
            </a:extLst>
          </a:blip>
          <a:stretch>
            <a:fillRect/>
          </a:stretch>
        </p:blipFill>
        <p:spPr>
          <a:xfrm rot="782302">
            <a:off x="337439" y="477099"/>
            <a:ext cx="1525407" cy="2730479"/>
          </a:xfrm>
          <a:prstGeom prst="rect">
            <a:avLst/>
          </a:prstGeom>
        </p:spPr>
      </p:pic>
      <p:sp>
        <p:nvSpPr>
          <p:cNvPr id="2" name="Rectangle 1"/>
          <p:cNvSpPr/>
          <p:nvPr/>
        </p:nvSpPr>
        <p:spPr>
          <a:xfrm>
            <a:off x="1960288" y="1214577"/>
            <a:ext cx="9400137" cy="1107996"/>
          </a:xfrm>
          <a:prstGeom prst="rect">
            <a:avLst/>
          </a:prstGeom>
        </p:spPr>
        <p:txBody>
          <a:bodyPr wrap="none">
            <a:spAutoFit/>
          </a:bodyPr>
          <a:lstStyle/>
          <a:p>
            <a:r>
              <a:rPr lang="en-US" altLang="zh-CN" sz="6600">
                <a:ln w="63500">
                  <a:solidFill>
                    <a:schemeClr val="tx1"/>
                  </a:solidFill>
                </a:ln>
                <a:solidFill>
                  <a:srgbClr val="FFC000"/>
                </a:solidFill>
                <a:latin typeface="Source Sans Pro Black" panose="020B0803030403020204" pitchFamily="34" charset="0"/>
                <a:ea typeface="华文琥珀" panose="02010800040101010101" pitchFamily="2" charset="-122"/>
                <a:cs typeface="+mn-ea"/>
                <a:sym typeface="+mn-lt"/>
              </a:rPr>
              <a:t>BỐ CỤC CỦA VĂN BẢN</a:t>
            </a:r>
            <a:endParaRPr lang="zh-CN" altLang="en-US" sz="6600" dirty="0">
              <a:ln w="63500">
                <a:solidFill>
                  <a:schemeClr val="tx1"/>
                </a:solidFill>
              </a:ln>
              <a:solidFill>
                <a:srgbClr val="FFC000"/>
              </a:solidFill>
              <a:latin typeface="Source Sans Pro Black" panose="020B0803030403020204" pitchFamily="34" charset="0"/>
              <a:ea typeface="华文琥珀" panose="02010800040101010101" pitchFamily="2" charset="-122"/>
              <a:cs typeface="+mn-ea"/>
              <a:sym typeface="+mn-lt"/>
            </a:endParaRPr>
          </a:p>
        </p:txBody>
      </p:sp>
      <p:pic>
        <p:nvPicPr>
          <p:cNvPr id="14" name="图片 14"/>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1066139" y="2708921"/>
            <a:ext cx="1046804" cy="1011382"/>
          </a:xfrm>
          <a:prstGeom prst="rect">
            <a:avLst/>
          </a:prstGeom>
        </p:spPr>
      </p:pic>
    </p:spTree>
    <p:extLst>
      <p:ext uri="{BB962C8B-B14F-4D97-AF65-F5344CB8AC3E}">
        <p14:creationId xmlns:p14="http://schemas.microsoft.com/office/powerpoint/2010/main" val="203695925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810" y="980729"/>
            <a:ext cx="12169248" cy="1077218"/>
          </a:xfrm>
          <a:prstGeom prst="rect">
            <a:avLst/>
          </a:prstGeom>
          <a:noFill/>
        </p:spPr>
        <p:txBody>
          <a:bodyPr wrap="square" rtlCol="0">
            <a:spAutoFit/>
          </a:bodyPr>
          <a:lstStyle/>
          <a:p>
            <a:r>
              <a:rPr lang="en-US" sz="3600" b="1" dirty="0">
                <a:solidFill>
                  <a:prstClr val="black"/>
                </a:solidFill>
                <a:latin typeface="Times New Roman" panose="02020603050405020304" pitchFamily="18" charset="0"/>
                <a:cs typeface="Times New Roman" panose="02020603050405020304" pitchFamily="18" charset="0"/>
              </a:rPr>
              <a:t>*</a:t>
            </a:r>
            <a:r>
              <a:rPr lang="en-US" sz="2800" b="1" dirty="0" err="1">
                <a:solidFill>
                  <a:prstClr val="black"/>
                </a:solidFill>
                <a:latin typeface="Times New Roman" panose="02020603050405020304" pitchFamily="18" charset="0"/>
                <a:cs typeface="Times New Roman" panose="02020603050405020304" pitchFamily="18" charset="0"/>
              </a:rPr>
              <a:t>Nhận</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xét</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Các</a:t>
            </a:r>
            <a:r>
              <a:rPr lang="en-US" sz="2800" b="1" dirty="0">
                <a:solidFill>
                  <a:prstClr val="black"/>
                </a:solidFill>
                <a:latin typeface="Times New Roman" panose="02020603050405020304" pitchFamily="18" charset="0"/>
                <a:cs typeface="Times New Roman" panose="02020603050405020304" pitchFamily="18" charset="0"/>
              </a:rPr>
              <a:t> ý </a:t>
            </a:r>
            <a:r>
              <a:rPr lang="en-US" sz="2800" b="1" dirty="0" err="1">
                <a:solidFill>
                  <a:prstClr val="black"/>
                </a:solidFill>
                <a:latin typeface="Times New Roman" panose="02020603050405020304" pitchFamily="18" charset="0"/>
                <a:cs typeface="Times New Roman" panose="02020603050405020304" pitchFamily="18" charset="0"/>
              </a:rPr>
              <a:t>a,b</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còn</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sắp</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xếp</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lộn</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xộn</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và</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chưa</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hợp</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lý</a:t>
            </a:r>
            <a:r>
              <a:rPr lang="en-US" sz="2800" b="1">
                <a:solidFill>
                  <a:prstClr val="black"/>
                </a:solidFill>
                <a:latin typeface="Times New Roman" panose="02020603050405020304" pitchFamily="18" charset="0"/>
                <a:cs typeface="Times New Roman" panose="02020603050405020304" pitchFamily="18" charset="0"/>
              </a:rPr>
              <a:t>. </a:t>
            </a:r>
            <a:endParaRPr lang="en-US" sz="2800" b="1" dirty="0">
              <a:solidFill>
                <a:prstClr val="black"/>
              </a:solidFill>
              <a:latin typeface="Times New Roman" panose="02020603050405020304" pitchFamily="18" charset="0"/>
              <a:cs typeface="Times New Roman" panose="02020603050405020304" pitchFamily="18" charset="0"/>
            </a:endParaRPr>
          </a:p>
          <a:p>
            <a:r>
              <a:rPr lang="en-US" sz="2800" b="1" dirty="0">
                <a:solidFill>
                  <a:prstClr val="black"/>
                </a:solidFill>
                <a:latin typeface="Times New Roman" panose="02020603050405020304" pitchFamily="18" charset="0"/>
                <a:cs typeface="Times New Roman" panose="02020603050405020304" pitchFamily="18" charset="0"/>
              </a:rPr>
              <a:t>-&gt;</a:t>
            </a:r>
            <a:r>
              <a:rPr lang="en-US" sz="2800" b="1" dirty="0" err="1">
                <a:solidFill>
                  <a:prstClr val="black"/>
                </a:solidFill>
                <a:latin typeface="Times New Roman" panose="02020603050405020304" pitchFamily="18" charset="0"/>
                <a:cs typeface="Times New Roman" panose="02020603050405020304" pitchFamily="18" charset="0"/>
              </a:rPr>
              <a:t>Sửa</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lại</a:t>
            </a:r>
            <a:r>
              <a:rPr lang="en-US" sz="2800" b="1" dirty="0">
                <a:solidFill>
                  <a:prstClr val="black"/>
                </a:solidFill>
                <a:latin typeface="Times New Roman" panose="02020603050405020304" pitchFamily="18" charset="0"/>
                <a:cs typeface="Times New Roman" panose="02020603050405020304" pitchFamily="18" charset="0"/>
              </a:rPr>
              <a:t>:</a:t>
            </a:r>
          </a:p>
        </p:txBody>
      </p:sp>
      <p:sp>
        <p:nvSpPr>
          <p:cNvPr id="11" name="Rectangle 10"/>
          <p:cNvSpPr/>
          <p:nvPr/>
        </p:nvSpPr>
        <p:spPr>
          <a:xfrm>
            <a:off x="3732335" y="73248"/>
            <a:ext cx="3979294" cy="707886"/>
          </a:xfrm>
          <a:prstGeom prst="rect">
            <a:avLst/>
          </a:prstGeom>
        </p:spPr>
        <p:txBody>
          <a:bodyPr wrap="none">
            <a:spAutoFit/>
          </a:bodyPr>
          <a:lstStyle/>
          <a:p>
            <a:r>
              <a:rPr lang="en-US" sz="4000" b="1">
                <a:solidFill>
                  <a:srgbClr val="FF0000"/>
                </a:solidFill>
                <a:latin typeface="Times New Roman" panose="02020603050405020304" pitchFamily="18" charset="0"/>
                <a:cs typeface="Times New Roman" panose="02020603050405020304" pitchFamily="18" charset="0"/>
              </a:rPr>
              <a:t>III. LUYỆN TẬP</a:t>
            </a:r>
            <a:endParaRPr lang="en-US" sz="4000" b="1" dirty="0">
              <a:solidFill>
                <a:srgbClr val="FF000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32295" y="1972648"/>
            <a:ext cx="12162880" cy="1384995"/>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a. </a:t>
            </a:r>
            <a:r>
              <a:rPr lang="en-US" sz="2800" b="1" dirty="0" err="1">
                <a:latin typeface="Times New Roman" panose="02020603050405020304" pitchFamily="18" charset="0"/>
                <a:cs typeface="Times New Roman" panose="02020603050405020304" pitchFamily="18" charset="0"/>
              </a:rPr>
              <a:t>Giải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thích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câu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tục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ngữ</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Nghĩa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đen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nghĩa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bóng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vế</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một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ngày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đàng</a:t>
            </a:r>
            <a:r>
              <a:rPr lang="en-US" sz="2800" b="1" dirty="0">
                <a:latin typeface="Times New Roman" panose="02020603050405020304" pitchFamily="18" charset="0"/>
                <a:cs typeface="Times New Roman" panose="02020603050405020304" pitchFamily="18" charset="0"/>
              </a:rPr>
              <a:t>.               </a:t>
            </a:r>
          </a:p>
          <a:p>
            <a:r>
              <a:rPr lang="en-US" sz="2800" b="1" dirty="0">
                <a:latin typeface="Times New Roman" panose="02020603050405020304" pitchFamily="18" charset="0"/>
                <a:cs typeface="Times New Roman" panose="02020603050405020304" pitchFamily="18" charset="0"/>
              </a:rPr>
              <a:t>                                           + </a:t>
            </a:r>
            <a:r>
              <a:rPr lang="en-US" sz="2800" b="1" dirty="0" err="1">
                <a:latin typeface="Times New Roman" panose="02020603050405020304" pitchFamily="18" charset="0"/>
                <a:cs typeface="Times New Roman" panose="02020603050405020304" pitchFamily="18" charset="0"/>
              </a:rPr>
              <a:t>Nghĩa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đen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nghĩa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bóng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vế</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học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một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sàng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khôn</a:t>
            </a:r>
            <a:r>
              <a:rPr lang="en-US" sz="2800" b="1" dirty="0">
                <a:latin typeface="Times New Roman" panose="02020603050405020304" pitchFamily="18" charset="0"/>
                <a:cs typeface="Times New Roman" panose="02020603050405020304" pitchFamily="18" charset="0"/>
              </a:rPr>
              <a:t>.</a:t>
            </a:r>
          </a:p>
          <a:p>
            <a:endParaRPr lang="en-US" sz="2800" b="1" dirty="0">
              <a:latin typeface="Times New Roman" panose="02020603050405020304" pitchFamily="18" charset="0"/>
              <a:cs typeface="Times New Roman" panose="02020603050405020304" pitchFamily="18" charset="0"/>
            </a:endParaRPr>
          </a:p>
        </p:txBody>
      </p:sp>
      <p:sp>
        <p:nvSpPr>
          <p:cNvPr id="4" name="TextBox 3"/>
          <p:cNvSpPr txBox="1"/>
          <p:nvPr/>
        </p:nvSpPr>
        <p:spPr>
          <a:xfrm>
            <a:off x="32295" y="2862385"/>
            <a:ext cx="10009112"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b. </a:t>
            </a:r>
            <a:r>
              <a:rPr lang="en-US" sz="2800" b="1" dirty="0" err="1">
                <a:latin typeface="Times New Roman" panose="02020603050405020304" pitchFamily="18" charset="0"/>
                <a:cs typeface="Times New Roman" panose="02020603050405020304" pitchFamily="18" charset="0"/>
              </a:rPr>
              <a:t>Chứng</a:t>
            </a:r>
            <a:r>
              <a:rPr lang="en-US" sz="2800" b="1" dirty="0">
                <a:latin typeface="Times New Roman" panose="02020603050405020304" pitchFamily="18" charset="0"/>
                <a:cs typeface="Times New Roman" panose="02020603050405020304" pitchFamily="18" charset="0"/>
              </a:rPr>
              <a:t> minh </a:t>
            </a:r>
            <a:r>
              <a:rPr lang="en-US" sz="2800" b="1" dirty="0" err="1">
                <a:latin typeface="Times New Roman" panose="02020603050405020304" pitchFamily="18" charset="0"/>
                <a:cs typeface="Times New Roman" panose="02020603050405020304" pitchFamily="18" charset="0"/>
              </a:rPr>
              <a:t>tính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đúng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đắn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câu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tục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ngữ</a:t>
            </a:r>
            <a:r>
              <a:rPr lang="en-US" sz="2800" b="1" dirty="0">
                <a:latin typeface="Times New Roman" panose="02020603050405020304" pitchFamily="18" charset="0"/>
                <a:cs typeface="Times New Roman" panose="02020603050405020304" pitchFamily="18" charset="0"/>
              </a:rPr>
              <a:t>:</a:t>
            </a:r>
          </a:p>
        </p:txBody>
      </p:sp>
      <p:sp>
        <p:nvSpPr>
          <p:cNvPr id="5" name="TextBox 4"/>
          <p:cNvSpPr txBox="1"/>
          <p:nvPr/>
        </p:nvSpPr>
        <p:spPr>
          <a:xfrm>
            <a:off x="65256" y="3333331"/>
            <a:ext cx="12114802" cy="954107"/>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Những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người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thường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xuyên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chịu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khó</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hòa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vào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đời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sống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sẽ</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nắm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chắc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tinh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thần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học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hỏi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được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nhiều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điều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bổ</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ích</a:t>
            </a:r>
            <a:r>
              <a:rPr lang="en-US" sz="2800" b="1" dirty="0">
                <a:latin typeface="Times New Roman" panose="02020603050405020304" pitchFamily="18" charset="0"/>
                <a:cs typeface="Times New Roman" panose="02020603050405020304" pitchFamily="18" charset="0"/>
              </a:rPr>
              <a:t>.</a:t>
            </a:r>
          </a:p>
        </p:txBody>
      </p:sp>
      <p:sp>
        <p:nvSpPr>
          <p:cNvPr id="7" name="TextBox 6"/>
          <p:cNvSpPr txBox="1"/>
          <p:nvPr/>
        </p:nvSpPr>
        <p:spPr>
          <a:xfrm>
            <a:off x="65256" y="4190043"/>
            <a:ext cx="9865096" cy="523220"/>
          </a:xfrm>
          <a:prstGeom prst="rect">
            <a:avLst/>
          </a:prstGeom>
          <a:noFill/>
        </p:spPr>
        <p:txBody>
          <a:bodyPr wrap="square" rtlCol="0">
            <a:spAutoFit/>
          </a:bodyPr>
          <a:lstStyle/>
          <a:p>
            <a:r>
              <a:rPr lang="en-US" sz="2800" dirty="0"/>
              <a:t>- </a:t>
            </a:r>
            <a:r>
              <a:rPr lang="en-US" sz="2800" b="1" dirty="0" err="1">
                <a:latin typeface="Times New Roman" panose="02020603050405020304" pitchFamily="18" charset="0"/>
                <a:cs typeface="Times New Roman" panose="02020603050405020304" pitchFamily="18" charset="0"/>
              </a:rPr>
              <a:t>Các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vị</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lãnh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tụ</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bôn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tìm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đường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cứu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nước</a:t>
            </a:r>
            <a:r>
              <a:rPr lang="en-US" sz="2800" b="1" dirty="0">
                <a:latin typeface="Times New Roman" panose="02020603050405020304" pitchFamily="18" charset="0"/>
                <a:cs typeface="Times New Roman" panose="02020603050405020304" pitchFamily="18" charset="0"/>
              </a:rPr>
              <a:t>.</a:t>
            </a:r>
          </a:p>
        </p:txBody>
      </p:sp>
      <p:sp>
        <p:nvSpPr>
          <p:cNvPr id="8" name="TextBox 7"/>
          <p:cNvSpPr txBox="1"/>
          <p:nvPr/>
        </p:nvSpPr>
        <p:spPr>
          <a:xfrm>
            <a:off x="32295" y="4614822"/>
            <a:ext cx="11720963" cy="954107"/>
          </a:xfrm>
          <a:prstGeom prst="rect">
            <a:avLst/>
          </a:prstGeom>
          <a:noFill/>
        </p:spPr>
        <p:txBody>
          <a:bodyPr wrap="square" rtlCol="0">
            <a:spAutoFit/>
          </a:bodyPr>
          <a:lstStyle/>
          <a:p>
            <a:r>
              <a:rPr lang="en-US" sz="2800" dirty="0"/>
              <a:t>-</a:t>
            </a:r>
            <a:r>
              <a:rPr lang="en-US" sz="2800"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Trong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thời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kì</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đổi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mới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nhờ</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giao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lưu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nước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ngoài</a:t>
            </a:r>
            <a:r>
              <a:rPr lang="en-US" sz="2800" b="1" dirty="0">
                <a:latin typeface="Times New Roman" panose="02020603050405020304" pitchFamily="18" charset="0"/>
                <a:cs typeface="Times New Roman" panose="02020603050405020304" pitchFamily="18" charset="0"/>
              </a:rPr>
              <a:t>, ta </a:t>
            </a:r>
            <a:r>
              <a:rPr lang="en-US" sz="2800" b="1" dirty="0" err="1">
                <a:latin typeface="Times New Roman" panose="02020603050405020304" pitchFamily="18" charset="0"/>
                <a:cs typeface="Times New Roman" panose="02020603050405020304" pitchFamily="18" charset="0"/>
              </a:rPr>
              <a:t>học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tập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được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công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nghệ</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tiên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tiến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thế</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giới</a:t>
            </a:r>
            <a:r>
              <a:rPr lang="en-US" sz="2800" b="1" dirty="0"/>
              <a:t>.</a:t>
            </a:r>
          </a:p>
        </p:txBody>
      </p:sp>
      <p:sp>
        <p:nvSpPr>
          <p:cNvPr id="9" name="TextBox 8"/>
          <p:cNvSpPr txBox="1"/>
          <p:nvPr/>
        </p:nvSpPr>
        <p:spPr>
          <a:xfrm>
            <a:off x="907352" y="5446790"/>
            <a:ext cx="9001000"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-&gt; </a:t>
            </a:r>
            <a:r>
              <a:rPr lang="en-US" sz="2800" b="1" dirty="0" err="1">
                <a:latin typeface="Times New Roman" panose="02020603050405020304" pitchFamily="18" charset="0"/>
                <a:cs typeface="Times New Roman" panose="02020603050405020304" pitchFamily="18" charset="0"/>
              </a:rPr>
              <a:t>Trình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bày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theo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tự</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thời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gian</a:t>
            </a:r>
            <a:r>
              <a:rPr lang="en-US"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804497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57028" y="1484785"/>
            <a:ext cx="9793088" cy="3508653"/>
          </a:xfrm>
          <a:prstGeom prst="rect">
            <a:avLst/>
          </a:prstGeom>
          <a:noFill/>
        </p:spPr>
        <p:txBody>
          <a:bodyPr wrap="square" rtlCol="0">
            <a:spAutoFit/>
          </a:bodyPr>
          <a:lstStyle/>
          <a:p>
            <a:pPr algn="ctr">
              <a:lnSpc>
                <a:spcPct val="150000"/>
              </a:lnSpc>
            </a:pPr>
            <a:r>
              <a:rPr lang="en-US" sz="4000" b="1" u="sng" dirty="0" err="1">
                <a:solidFill>
                  <a:srgbClr val="FF0000"/>
                </a:solidFill>
                <a:latin typeface="Times New Roman" panose="02020603050405020304" pitchFamily="18" charset="0"/>
                <a:cs typeface="Times New Roman" panose="02020603050405020304" pitchFamily="18" charset="0"/>
              </a:rPr>
              <a:t>Củng</a:t>
            </a:r>
            <a:r>
              <a:rPr lang="en-US" sz="4000" b="1" u="sng" dirty="0">
                <a:solidFill>
                  <a:srgbClr val="FF0000"/>
                </a:solidFill>
                <a:latin typeface="Times New Roman" panose="02020603050405020304" pitchFamily="18" charset="0"/>
                <a:cs typeface="Times New Roman" panose="02020603050405020304" pitchFamily="18" charset="0"/>
              </a:rPr>
              <a:t> </a:t>
            </a:r>
            <a:r>
              <a:rPr lang="en-US" sz="4000" b="1" u="sng" dirty="0" err="1">
                <a:solidFill>
                  <a:srgbClr val="FF0000"/>
                </a:solidFill>
                <a:latin typeface="Times New Roman" panose="02020603050405020304" pitchFamily="18" charset="0"/>
                <a:cs typeface="Times New Roman" panose="02020603050405020304" pitchFamily="18" charset="0"/>
              </a:rPr>
              <a:t>cố</a:t>
            </a:r>
            <a:r>
              <a:rPr lang="en-US" sz="4000" b="1" u="sng" dirty="0">
                <a:solidFill>
                  <a:srgbClr val="FF0000"/>
                </a:solidFill>
                <a:latin typeface="Times New Roman" panose="02020603050405020304" pitchFamily="18" charset="0"/>
                <a:cs typeface="Times New Roman" panose="02020603050405020304" pitchFamily="18" charset="0"/>
              </a:rPr>
              <a:t> </a:t>
            </a:r>
            <a:r>
              <a:rPr lang="en-US" sz="4000" b="1" u="sng" dirty="0" err="1">
                <a:solidFill>
                  <a:srgbClr val="FF0000"/>
                </a:solidFill>
                <a:latin typeface="Times New Roman" panose="02020603050405020304" pitchFamily="18" charset="0"/>
                <a:cs typeface="Times New Roman" panose="02020603050405020304" pitchFamily="18" charset="0"/>
              </a:rPr>
              <a:t>và</a:t>
            </a:r>
            <a:r>
              <a:rPr lang="en-US" sz="4000" b="1" u="sng" dirty="0">
                <a:solidFill>
                  <a:srgbClr val="FF0000"/>
                </a:solidFill>
                <a:latin typeface="Times New Roman" panose="02020603050405020304" pitchFamily="18" charset="0"/>
                <a:cs typeface="Times New Roman" panose="02020603050405020304" pitchFamily="18" charset="0"/>
              </a:rPr>
              <a:t> </a:t>
            </a:r>
            <a:r>
              <a:rPr lang="en-US" sz="4000" b="1" u="sng" dirty="0" err="1">
                <a:solidFill>
                  <a:srgbClr val="FF0000"/>
                </a:solidFill>
                <a:latin typeface="Times New Roman" panose="02020603050405020304" pitchFamily="18" charset="0"/>
                <a:cs typeface="Times New Roman" panose="02020603050405020304" pitchFamily="18" charset="0"/>
              </a:rPr>
              <a:t>dặn</a:t>
            </a:r>
            <a:r>
              <a:rPr lang="en-US" sz="4000" b="1" u="sng" dirty="0">
                <a:solidFill>
                  <a:srgbClr val="FF0000"/>
                </a:solidFill>
                <a:latin typeface="Times New Roman" panose="02020603050405020304" pitchFamily="18" charset="0"/>
                <a:cs typeface="Times New Roman" panose="02020603050405020304" pitchFamily="18" charset="0"/>
              </a:rPr>
              <a:t> </a:t>
            </a:r>
            <a:r>
              <a:rPr lang="en-US" sz="4000" b="1" u="sng" dirty="0" err="1">
                <a:solidFill>
                  <a:srgbClr val="FF0000"/>
                </a:solidFill>
                <a:latin typeface="Times New Roman" panose="02020603050405020304" pitchFamily="18" charset="0"/>
                <a:cs typeface="Times New Roman" panose="02020603050405020304" pitchFamily="18" charset="0"/>
              </a:rPr>
              <a:t>dò</a:t>
            </a:r>
            <a:r>
              <a:rPr lang="en-US" sz="2800" dirty="0">
                <a:solidFill>
                  <a:srgbClr val="FF0000"/>
                </a:solidFill>
                <a:latin typeface="Times New Roman" panose="02020603050405020304" pitchFamily="18" charset="0"/>
                <a:cs typeface="Times New Roman" panose="02020603050405020304" pitchFamily="18" charset="0"/>
              </a:rPr>
              <a:t>: </a:t>
            </a:r>
          </a:p>
          <a:p>
            <a:pPr>
              <a:lnSpc>
                <a:spcPct val="150000"/>
              </a:lnSpc>
            </a:pPr>
            <a:r>
              <a:rPr lang="en-US" sz="3600" b="1">
                <a:latin typeface="Times New Roman" panose="02020603050405020304" pitchFamily="18" charset="0"/>
                <a:cs typeface="Times New Roman" panose="02020603050405020304" pitchFamily="18" charset="0"/>
              </a:rPr>
              <a:t>- Xem </a:t>
            </a:r>
            <a:r>
              <a:rPr lang="en-US" sz="3600" b="1" dirty="0" err="1">
                <a:latin typeface="Times New Roman" panose="02020603050405020304" pitchFamily="18" charset="0"/>
                <a:cs typeface="Times New Roman" panose="02020603050405020304" pitchFamily="18" charset="0"/>
              </a:rPr>
              <a:t>lại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toàn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bộ</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nội</a:t>
            </a:r>
            <a:r>
              <a:rPr lang="en-US" sz="3600" b="1" dirty="0">
                <a:latin typeface="Times New Roman" panose="02020603050405020304" pitchFamily="18" charset="0"/>
                <a:cs typeface="Times New Roman" panose="02020603050405020304" pitchFamily="18" charset="0"/>
              </a:rPr>
              <a:t> dung </a:t>
            </a:r>
            <a:r>
              <a:rPr lang="en-US" sz="3600" b="1" dirty="0" err="1">
                <a:latin typeface="Times New Roman" panose="02020603050405020304" pitchFamily="18" charset="0"/>
                <a:cs typeface="Times New Roman" panose="02020603050405020304" pitchFamily="18" charset="0"/>
              </a:rPr>
              <a:t>bài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học</a:t>
            </a:r>
            <a:r>
              <a:rPr lang="en-US" sz="3600" b="1" dirty="0">
                <a:latin typeface="Times New Roman" panose="02020603050405020304" pitchFamily="18" charset="0"/>
                <a:cs typeface="Times New Roman" panose="02020603050405020304" pitchFamily="18" charset="0"/>
              </a:rPr>
              <a:t>.</a:t>
            </a:r>
          </a:p>
          <a:p>
            <a:pPr>
              <a:lnSpc>
                <a:spcPct val="150000"/>
              </a:lnSpc>
            </a:pPr>
            <a:r>
              <a:rPr lang="en-US" sz="3600" b="1">
                <a:latin typeface="Times New Roman" panose="02020603050405020304" pitchFamily="18" charset="0"/>
                <a:cs typeface="Times New Roman" panose="02020603050405020304" pitchFamily="18" charset="0"/>
              </a:rPr>
              <a:t>- Hoàn </a:t>
            </a:r>
            <a:r>
              <a:rPr lang="en-US" sz="3600" b="1" dirty="0" err="1">
                <a:latin typeface="Times New Roman" panose="02020603050405020304" pitchFamily="18" charset="0"/>
                <a:cs typeface="Times New Roman" panose="02020603050405020304" pitchFamily="18" charset="0"/>
              </a:rPr>
              <a:t>thành</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bài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tập</a:t>
            </a:r>
            <a:r>
              <a:rPr lang="en-US" sz="3600" b="1" dirty="0">
                <a:latin typeface="Times New Roman" panose="02020603050405020304" pitchFamily="18" charset="0"/>
                <a:cs typeface="Times New Roman" panose="02020603050405020304" pitchFamily="18" charset="0"/>
              </a:rPr>
              <a:t> 2,3 </a:t>
            </a:r>
            <a:r>
              <a:rPr lang="en-US" sz="3600" b="1" dirty="0" err="1">
                <a:latin typeface="Times New Roman" panose="02020603050405020304" pitchFamily="18" charset="0"/>
                <a:cs typeface="Times New Roman" panose="02020603050405020304" pitchFamily="18" charset="0"/>
              </a:rPr>
              <a:t>sgk</a:t>
            </a:r>
            <a:r>
              <a:rPr lang="en-US" sz="3600" b="1" dirty="0">
                <a:latin typeface="Times New Roman" panose="02020603050405020304" pitchFamily="18" charset="0"/>
                <a:cs typeface="Times New Roman" panose="02020603050405020304" pitchFamily="18" charset="0"/>
              </a:rPr>
              <a:t>/27.</a:t>
            </a:r>
          </a:p>
          <a:p>
            <a:pPr>
              <a:lnSpc>
                <a:spcPct val="150000"/>
              </a:lnSpc>
            </a:pPr>
            <a:r>
              <a:rPr lang="en-US" sz="3600" b="1">
                <a:latin typeface="Times New Roman" panose="02020603050405020304" pitchFamily="18" charset="0"/>
                <a:cs typeface="Times New Roman" panose="02020603050405020304" pitchFamily="18" charset="0"/>
              </a:rPr>
              <a:t>- Chuẩn </a:t>
            </a:r>
            <a:r>
              <a:rPr lang="en-US" sz="3600" b="1" dirty="0" err="1">
                <a:latin typeface="Times New Roman" panose="02020603050405020304" pitchFamily="18" charset="0"/>
                <a:cs typeface="Times New Roman" panose="02020603050405020304" pitchFamily="18" charset="0"/>
              </a:rPr>
              <a:t>bị</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bài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mới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Tức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nước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vỡ</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bờ</a:t>
            </a:r>
            <a:r>
              <a:rPr lang="en-US" sz="36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2789718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7890" name="Picture 4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517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7891" name="Group 14"/>
          <p:cNvGrpSpPr>
            <a:grpSpLocks/>
          </p:cNvGrpSpPr>
          <p:nvPr/>
        </p:nvGrpSpPr>
        <p:grpSpPr bwMode="auto">
          <a:xfrm>
            <a:off x="1423425" y="2133608"/>
            <a:ext cx="3864736" cy="847725"/>
            <a:chOff x="2350" y="1008"/>
            <a:chExt cx="1826" cy="534"/>
          </a:xfrm>
        </p:grpSpPr>
        <p:pic>
          <p:nvPicPr>
            <p:cNvPr id="37927" name="Picture 15" descr="SPARKLE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790"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28" name="Picture 16" descr="SPARKLE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408" y="1050"/>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29" name="Picture 17" descr="SPARKLE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784"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30" name="Picture 18" descr="SPARKLE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350" y="1056"/>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7892" name="Picture 19" descr="SPARKLE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87630" y="6086483"/>
            <a:ext cx="817572"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3" name="Picture 20" descr="SPARKLE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1359696" y="3124208"/>
            <a:ext cx="815943"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4" name="Picture 21" descr="SPARKLE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838567" y="5867408"/>
            <a:ext cx="817572"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5" name="Picture 22" descr="SPARKLE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605847" y="5029208"/>
            <a:ext cx="819201"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7896" name="Group 24"/>
          <p:cNvGrpSpPr>
            <a:grpSpLocks/>
          </p:cNvGrpSpPr>
          <p:nvPr/>
        </p:nvGrpSpPr>
        <p:grpSpPr bwMode="auto">
          <a:xfrm>
            <a:off x="7012896" y="228608"/>
            <a:ext cx="3866366" cy="847725"/>
            <a:chOff x="2350" y="1008"/>
            <a:chExt cx="1826" cy="534"/>
          </a:xfrm>
        </p:grpSpPr>
        <p:pic>
          <p:nvPicPr>
            <p:cNvPr id="37923" name="Picture 25" descr="SPARKLE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790"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24" name="Picture 26" descr="SPARKLE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408" y="1050"/>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25" name="Picture 27" descr="SPARKLE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784"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26" name="Picture 28" descr="SPARKLE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350" y="1056"/>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897" name="Group 30"/>
          <p:cNvGrpSpPr>
            <a:grpSpLocks/>
          </p:cNvGrpSpPr>
          <p:nvPr/>
        </p:nvGrpSpPr>
        <p:grpSpPr bwMode="auto">
          <a:xfrm>
            <a:off x="3861499" y="4648208"/>
            <a:ext cx="3866366" cy="847725"/>
            <a:chOff x="2350" y="1008"/>
            <a:chExt cx="1826" cy="534"/>
          </a:xfrm>
        </p:grpSpPr>
        <p:pic>
          <p:nvPicPr>
            <p:cNvPr id="37919" name="Picture 31" descr="SPARKLE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790"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20" name="Picture 32" descr="SPARKLE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408" y="1050"/>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21" name="Picture 33" descr="SPARKLE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784"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22" name="Picture 34" descr="SPARKLE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350" y="1056"/>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898" name="Group 35"/>
          <p:cNvGrpSpPr>
            <a:grpSpLocks/>
          </p:cNvGrpSpPr>
          <p:nvPr/>
        </p:nvGrpSpPr>
        <p:grpSpPr bwMode="auto">
          <a:xfrm>
            <a:off x="508150" y="3429008"/>
            <a:ext cx="3866366" cy="847725"/>
            <a:chOff x="2350" y="1008"/>
            <a:chExt cx="1826" cy="534"/>
          </a:xfrm>
        </p:grpSpPr>
        <p:pic>
          <p:nvPicPr>
            <p:cNvPr id="37915" name="Picture 36" descr="SPARKLE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790"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16" name="Picture 37" descr="SPARKLE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408" y="1050"/>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17" name="Picture 38" descr="SPARKLE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784"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18" name="Picture 39" descr="SPARKLE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350" y="1056"/>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7899" name="WordArt 44"/>
          <p:cNvSpPr>
            <a:spLocks noChangeArrowheads="1" noChangeShapeType="1" noTextEdit="1"/>
          </p:cNvSpPr>
          <p:nvPr/>
        </p:nvSpPr>
        <p:spPr bwMode="auto">
          <a:xfrm>
            <a:off x="306200" y="1600200"/>
            <a:ext cx="11507894" cy="4038600"/>
          </a:xfrm>
          <a:prstGeom prst="rect">
            <a:avLst/>
          </a:prstGeom>
        </p:spPr>
        <p:txBody>
          <a:bodyPr wrap="none" lIns="91429" tIns="45714" rIns="91429" bIns="45714" fromWordArt="1">
            <a:prstTxWarp prst="textPlain">
              <a:avLst>
                <a:gd name="adj" fmla="val 50000"/>
              </a:avLst>
            </a:prstTxWarp>
          </a:bodyPr>
          <a:lstStyle/>
          <a:p>
            <a:pPr algn="ctr" defTabSz="914292" fontAlgn="base">
              <a:spcBef>
                <a:spcPct val="0"/>
              </a:spcBef>
              <a:spcAft>
                <a:spcPct val="0"/>
              </a:spcAft>
            </a:pPr>
            <a:r>
              <a:rPr lang="vi-VN" sz="3600" b="1" kern="10">
                <a:ln w="9525">
                  <a:solidFill>
                    <a:srgbClr val="FFFFFF"/>
                  </a:solidFill>
                  <a:round/>
                  <a:headEnd/>
                  <a:tailEnd/>
                </a:ln>
                <a:solidFill>
                  <a:srgbClr val="FFFFFF"/>
                </a:solidFill>
                <a:latin typeface="Times New Roman"/>
                <a:cs typeface="Times New Roman"/>
              </a:rPr>
              <a:t>TIẾT HỌC ĐẾN ĐÂY KẾT THÚC</a:t>
            </a:r>
          </a:p>
          <a:p>
            <a:pPr algn="ctr" defTabSz="914292" fontAlgn="base">
              <a:spcBef>
                <a:spcPct val="0"/>
              </a:spcBef>
              <a:spcAft>
                <a:spcPct val="0"/>
              </a:spcAft>
            </a:pPr>
            <a:r>
              <a:rPr lang="vi-VN" sz="3600" b="1" kern="10">
                <a:ln w="9525">
                  <a:solidFill>
                    <a:srgbClr val="FFFFFF"/>
                  </a:solidFill>
                  <a:round/>
                  <a:headEnd/>
                  <a:tailEnd/>
                </a:ln>
                <a:solidFill>
                  <a:srgbClr val="FFFFFF"/>
                </a:solidFill>
                <a:latin typeface="Times New Roman"/>
                <a:cs typeface="Times New Roman"/>
              </a:rPr>
              <a:t>XIN CẢM ƠN QUÝ THẦY CÔ VÀ CÁC EM</a:t>
            </a:r>
            <a:endParaRPr lang="en-US" sz="3600" b="1" kern="10">
              <a:ln w="9525">
                <a:solidFill>
                  <a:srgbClr val="FFFFFF"/>
                </a:solidFill>
                <a:round/>
                <a:headEnd/>
                <a:tailEnd/>
              </a:ln>
              <a:solidFill>
                <a:srgbClr val="FFFFFF"/>
              </a:solidFill>
              <a:latin typeface="Times New Roman"/>
              <a:cs typeface="Times New Roman"/>
            </a:endParaRPr>
          </a:p>
        </p:txBody>
      </p:sp>
      <p:grpSp>
        <p:nvGrpSpPr>
          <p:cNvPr id="37900" name="Group 24"/>
          <p:cNvGrpSpPr>
            <a:grpSpLocks/>
          </p:cNvGrpSpPr>
          <p:nvPr/>
        </p:nvGrpSpPr>
        <p:grpSpPr bwMode="auto">
          <a:xfrm>
            <a:off x="1016282" y="304808"/>
            <a:ext cx="3866366" cy="847725"/>
            <a:chOff x="2350" y="1008"/>
            <a:chExt cx="1826" cy="534"/>
          </a:xfrm>
        </p:grpSpPr>
        <p:pic>
          <p:nvPicPr>
            <p:cNvPr id="37911" name="Picture 25" descr="SPARKLE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790"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12" name="Picture 26" descr="SPARKLE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408" y="1050"/>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13" name="Picture 27" descr="SPARKLE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784"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14" name="Picture 28" descr="SPARKLE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350" y="1056"/>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901" name="Group 24"/>
          <p:cNvGrpSpPr>
            <a:grpSpLocks/>
          </p:cNvGrpSpPr>
          <p:nvPr/>
        </p:nvGrpSpPr>
        <p:grpSpPr bwMode="auto">
          <a:xfrm>
            <a:off x="5387518" y="2743208"/>
            <a:ext cx="3864736" cy="847725"/>
            <a:chOff x="2350" y="1008"/>
            <a:chExt cx="1826" cy="534"/>
          </a:xfrm>
        </p:grpSpPr>
        <p:pic>
          <p:nvPicPr>
            <p:cNvPr id="37907" name="Picture 25" descr="SPARKLE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790"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8" name="Picture 26" descr="SPARKLE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408" y="1050"/>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9" name="Picture 27" descr="SPARKLE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784"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10" name="Picture 28" descr="SPARKLE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350" y="1056"/>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902" name="Group 24"/>
          <p:cNvGrpSpPr>
            <a:grpSpLocks/>
          </p:cNvGrpSpPr>
          <p:nvPr/>
        </p:nvGrpSpPr>
        <p:grpSpPr bwMode="auto">
          <a:xfrm>
            <a:off x="4369630" y="5715008"/>
            <a:ext cx="3866366" cy="847725"/>
            <a:chOff x="2350" y="1008"/>
            <a:chExt cx="1826" cy="534"/>
          </a:xfrm>
        </p:grpSpPr>
        <p:pic>
          <p:nvPicPr>
            <p:cNvPr id="37903" name="Picture 25" descr="SPARKLE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790"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4" name="Picture 26" descr="SPARKLE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408" y="1050"/>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5" name="Picture 27" descr="SPARKLE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784"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6" name="Picture 28" descr="SPARKLE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350" y="1056"/>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848025245"/>
      </p:ext>
    </p:extLst>
  </p:cSld>
  <p:clrMapOvr>
    <a:masterClrMapping/>
  </p:clrMapOvr>
  <p:transition spd="slow">
    <p:wheel spokes="8"/>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29435" y="2132857"/>
            <a:ext cx="2658462" cy="584775"/>
          </a:xfrm>
          <a:prstGeom prst="rect">
            <a:avLst/>
          </a:prstGeom>
          <a:noFill/>
        </p:spPr>
        <p:txBody>
          <a:bodyPr wrap="square" rtlCol="0">
            <a:spAutoFit/>
          </a:bodyPr>
          <a:lstStyle/>
          <a:p>
            <a:pPr algn="ctr"/>
            <a:r>
              <a:rPr lang="en-US" sz="3200" b="1" u="sng" dirty="0">
                <a:solidFill>
                  <a:srgbClr val="FF0000"/>
                </a:solidFill>
                <a:latin typeface="Source Sans Pro Black" panose="020B0803030403020204" pitchFamily="34" charset="0"/>
              </a:rPr>
              <a:t>KHỞI ĐỘNG</a:t>
            </a:r>
          </a:p>
        </p:txBody>
      </p:sp>
      <p:sp>
        <p:nvSpPr>
          <p:cNvPr id="3" name="Rectangle 2"/>
          <p:cNvSpPr/>
          <p:nvPr/>
        </p:nvSpPr>
        <p:spPr>
          <a:xfrm>
            <a:off x="3049589" y="3105836"/>
            <a:ext cx="6096000" cy="1815882"/>
          </a:xfrm>
          <a:prstGeom prst="rect">
            <a:avLst/>
          </a:prstGeom>
        </p:spPr>
        <p:txBody>
          <a:bodyPr>
            <a:spAutoFit/>
          </a:bodyPr>
          <a:lstStyle/>
          <a:p>
            <a:pPr algn="just"/>
            <a:r>
              <a:rPr lang="en-US" sz="2800" b="1" dirty="0" err="1">
                <a:latin typeface="Times New Roman" pitchFamily="18" charset="0"/>
              </a:rPr>
              <a:t>Thế</a:t>
            </a:r>
            <a:r>
              <a:rPr lang="en-US" sz="2800" b="1" dirty="0">
                <a:latin typeface="Times New Roman" pitchFamily="18" charset="0"/>
              </a:rPr>
              <a:t> </a:t>
            </a:r>
            <a:r>
              <a:rPr lang="en-US" sz="2800" b="1" dirty="0" err="1">
                <a:latin typeface="Times New Roman" pitchFamily="18" charset="0"/>
              </a:rPr>
              <a:t>nào</a:t>
            </a:r>
            <a:r>
              <a:rPr lang="en-US" sz="2800" b="1" dirty="0">
                <a:latin typeface="Times New Roman" pitchFamily="18" charset="0"/>
              </a:rPr>
              <a:t> </a:t>
            </a:r>
            <a:r>
              <a:rPr lang="en-US" sz="2800" b="1" dirty="0" err="1">
                <a:latin typeface="Times New Roman" pitchFamily="18" charset="0"/>
              </a:rPr>
              <a:t>là</a:t>
            </a:r>
            <a:r>
              <a:rPr lang="en-US" sz="2800" b="1" dirty="0">
                <a:latin typeface="Times New Roman" pitchFamily="18" charset="0"/>
              </a:rPr>
              <a:t> </a:t>
            </a:r>
            <a:r>
              <a:rPr lang="en-US" sz="2800" b="1" dirty="0" err="1">
                <a:latin typeface="Times New Roman" pitchFamily="18" charset="0"/>
              </a:rPr>
              <a:t>chủ</a:t>
            </a:r>
            <a:r>
              <a:rPr lang="en-US" sz="2800" b="1" dirty="0">
                <a:latin typeface="Times New Roman" pitchFamily="18" charset="0"/>
              </a:rPr>
              <a:t> </a:t>
            </a:r>
            <a:r>
              <a:rPr lang="en-US" sz="2800" b="1" dirty="0" err="1">
                <a:latin typeface="Times New Roman" pitchFamily="18" charset="0"/>
              </a:rPr>
              <a:t>đề</a:t>
            </a:r>
            <a:r>
              <a:rPr lang="en-US" sz="2800" b="1" dirty="0">
                <a:latin typeface="Times New Roman" pitchFamily="18" charset="0"/>
              </a:rPr>
              <a:t> </a:t>
            </a:r>
            <a:r>
              <a:rPr lang="en-US" sz="2800" b="1" dirty="0" err="1">
                <a:latin typeface="Times New Roman" pitchFamily="18" charset="0"/>
              </a:rPr>
              <a:t>của</a:t>
            </a:r>
            <a:r>
              <a:rPr lang="en-US" sz="2800" b="1" dirty="0">
                <a:latin typeface="Times New Roman" pitchFamily="18" charset="0"/>
              </a:rPr>
              <a:t> </a:t>
            </a:r>
            <a:r>
              <a:rPr lang="en-US" sz="2800" b="1" dirty="0" err="1">
                <a:latin typeface="Times New Roman" pitchFamily="18" charset="0"/>
              </a:rPr>
              <a:t>văn</a:t>
            </a:r>
            <a:r>
              <a:rPr lang="en-US" sz="2800" b="1" dirty="0">
                <a:latin typeface="Times New Roman" pitchFamily="18" charset="0"/>
              </a:rPr>
              <a:t> </a:t>
            </a:r>
            <a:r>
              <a:rPr lang="en-US" sz="2800" b="1" dirty="0" err="1">
                <a:latin typeface="Times New Roman" pitchFamily="18" charset="0"/>
              </a:rPr>
              <a:t>bản</a:t>
            </a:r>
            <a:r>
              <a:rPr lang="en-US" sz="2800" b="1" dirty="0">
                <a:latin typeface="Times New Roman" pitchFamily="18" charset="0"/>
              </a:rPr>
              <a:t>? </a:t>
            </a:r>
            <a:r>
              <a:rPr lang="en-US" sz="2800" b="1" dirty="0" err="1">
                <a:latin typeface="Times New Roman" pitchFamily="18" charset="0"/>
              </a:rPr>
              <a:t>Tính</a:t>
            </a:r>
            <a:r>
              <a:rPr lang="en-US" sz="2800" b="1" dirty="0">
                <a:latin typeface="Times New Roman" pitchFamily="18" charset="0"/>
              </a:rPr>
              <a:t> </a:t>
            </a:r>
            <a:r>
              <a:rPr lang="en-US" sz="2800" b="1" dirty="0" err="1">
                <a:latin typeface="Times New Roman" pitchFamily="18" charset="0"/>
              </a:rPr>
              <a:t>thống</a:t>
            </a:r>
            <a:r>
              <a:rPr lang="en-US" sz="2800" b="1" dirty="0">
                <a:latin typeface="Times New Roman" pitchFamily="18" charset="0"/>
              </a:rPr>
              <a:t> </a:t>
            </a:r>
            <a:r>
              <a:rPr lang="en-US" sz="2800" b="1" dirty="0" err="1">
                <a:latin typeface="Times New Roman" pitchFamily="18" charset="0"/>
              </a:rPr>
              <a:t>nhất</a:t>
            </a:r>
            <a:r>
              <a:rPr lang="en-US" sz="2800" b="1" dirty="0">
                <a:latin typeface="Times New Roman" pitchFamily="18" charset="0"/>
              </a:rPr>
              <a:t> </a:t>
            </a:r>
            <a:r>
              <a:rPr lang="en-US" sz="2800" b="1" dirty="0" err="1">
                <a:latin typeface="Times New Roman" pitchFamily="18" charset="0"/>
              </a:rPr>
              <a:t>về</a:t>
            </a:r>
            <a:r>
              <a:rPr lang="en-US" sz="2800" b="1" dirty="0">
                <a:latin typeface="Times New Roman" pitchFamily="18" charset="0"/>
              </a:rPr>
              <a:t> </a:t>
            </a:r>
            <a:r>
              <a:rPr lang="en-US" sz="2800" b="1" dirty="0" err="1">
                <a:latin typeface="Times New Roman" pitchFamily="18" charset="0"/>
              </a:rPr>
              <a:t>chủ</a:t>
            </a:r>
            <a:r>
              <a:rPr lang="en-US" sz="2800" b="1" dirty="0">
                <a:latin typeface="Times New Roman" pitchFamily="18" charset="0"/>
              </a:rPr>
              <a:t> </a:t>
            </a:r>
            <a:r>
              <a:rPr lang="en-US" sz="2800" b="1" dirty="0" err="1">
                <a:latin typeface="Times New Roman" pitchFamily="18" charset="0"/>
              </a:rPr>
              <a:t>đề</a:t>
            </a:r>
            <a:r>
              <a:rPr lang="en-US" sz="2800" b="1" dirty="0">
                <a:latin typeface="Times New Roman" pitchFamily="18" charset="0"/>
              </a:rPr>
              <a:t> </a:t>
            </a:r>
            <a:r>
              <a:rPr lang="en-US" sz="2800" b="1" dirty="0" err="1">
                <a:latin typeface="Times New Roman" pitchFamily="18" charset="0"/>
              </a:rPr>
              <a:t>của</a:t>
            </a:r>
            <a:r>
              <a:rPr lang="en-US" sz="2800" b="1" dirty="0">
                <a:latin typeface="Times New Roman" pitchFamily="18" charset="0"/>
              </a:rPr>
              <a:t> </a:t>
            </a:r>
            <a:r>
              <a:rPr lang="en-US" sz="2800" b="1" dirty="0" err="1">
                <a:latin typeface="Times New Roman" pitchFamily="18" charset="0"/>
              </a:rPr>
              <a:t>văn</a:t>
            </a:r>
            <a:r>
              <a:rPr lang="en-US" sz="2800" b="1" dirty="0">
                <a:latin typeface="Times New Roman" pitchFamily="18" charset="0"/>
              </a:rPr>
              <a:t> </a:t>
            </a:r>
            <a:r>
              <a:rPr lang="en-US" sz="2800" b="1" dirty="0" err="1">
                <a:latin typeface="Times New Roman" pitchFamily="18" charset="0"/>
              </a:rPr>
              <a:t>bản</a:t>
            </a:r>
            <a:r>
              <a:rPr lang="en-US" sz="2800" b="1" dirty="0">
                <a:latin typeface="Times New Roman" pitchFamily="18" charset="0"/>
              </a:rPr>
              <a:t> </a:t>
            </a:r>
            <a:r>
              <a:rPr lang="en-US" sz="2800" b="1" dirty="0" err="1">
                <a:latin typeface="Times New Roman" pitchFamily="18" charset="0"/>
              </a:rPr>
              <a:t>được</a:t>
            </a:r>
            <a:r>
              <a:rPr lang="en-US" sz="2800" b="1" dirty="0">
                <a:latin typeface="Times New Roman" pitchFamily="18" charset="0"/>
              </a:rPr>
              <a:t> </a:t>
            </a:r>
            <a:r>
              <a:rPr lang="en-US" sz="2800" b="1" dirty="0" err="1">
                <a:latin typeface="Times New Roman" pitchFamily="18" charset="0"/>
              </a:rPr>
              <a:t>thể</a:t>
            </a:r>
            <a:r>
              <a:rPr lang="en-US" sz="2800" b="1" dirty="0">
                <a:latin typeface="Times New Roman" pitchFamily="18" charset="0"/>
              </a:rPr>
              <a:t> </a:t>
            </a:r>
            <a:r>
              <a:rPr lang="en-US" sz="2800" b="1" dirty="0" err="1">
                <a:latin typeface="Times New Roman" pitchFamily="18" charset="0"/>
              </a:rPr>
              <a:t>hiện</a:t>
            </a:r>
            <a:r>
              <a:rPr lang="en-US" sz="2800" b="1" dirty="0">
                <a:latin typeface="Times New Roman" pitchFamily="18" charset="0"/>
              </a:rPr>
              <a:t> </a:t>
            </a:r>
            <a:r>
              <a:rPr lang="en-US" sz="2800" b="1" dirty="0" err="1">
                <a:latin typeface="Times New Roman" pitchFamily="18" charset="0"/>
              </a:rPr>
              <a:t>trên</a:t>
            </a:r>
            <a:r>
              <a:rPr lang="en-US" sz="2800" b="1" dirty="0">
                <a:latin typeface="Times New Roman" pitchFamily="18" charset="0"/>
              </a:rPr>
              <a:t> </a:t>
            </a:r>
            <a:r>
              <a:rPr lang="en-US" sz="2800" b="1" dirty="0" err="1">
                <a:latin typeface="Times New Roman" pitchFamily="18" charset="0"/>
              </a:rPr>
              <a:t>những</a:t>
            </a:r>
            <a:r>
              <a:rPr lang="en-US" sz="2800" b="1" dirty="0">
                <a:latin typeface="Times New Roman" pitchFamily="18" charset="0"/>
              </a:rPr>
              <a:t> </a:t>
            </a:r>
            <a:r>
              <a:rPr lang="en-US" sz="2800" b="1" dirty="0" err="1">
                <a:latin typeface="Times New Roman" pitchFamily="18" charset="0"/>
              </a:rPr>
              <a:t>phương</a:t>
            </a:r>
            <a:r>
              <a:rPr lang="en-US" sz="2800" b="1" dirty="0">
                <a:latin typeface="Times New Roman" pitchFamily="18" charset="0"/>
              </a:rPr>
              <a:t> </a:t>
            </a:r>
            <a:r>
              <a:rPr lang="en-US" sz="2800" b="1" dirty="0" err="1">
                <a:latin typeface="Times New Roman" pitchFamily="18" charset="0"/>
              </a:rPr>
              <a:t>diện</a:t>
            </a:r>
            <a:r>
              <a:rPr lang="en-US" sz="2800" b="1" dirty="0">
                <a:latin typeface="Times New Roman" pitchFamily="18" charset="0"/>
              </a:rPr>
              <a:t> </a:t>
            </a:r>
            <a:r>
              <a:rPr lang="en-US" sz="2800" b="1" dirty="0" err="1">
                <a:latin typeface="Times New Roman" pitchFamily="18" charset="0"/>
              </a:rPr>
              <a:t>nào</a:t>
            </a:r>
            <a:r>
              <a:rPr lang="en-US" sz="2800" b="1" dirty="0">
                <a:latin typeface="Times New Roman" pitchFamily="18" charset="0"/>
              </a:rPr>
              <a:t>?</a:t>
            </a:r>
            <a:endParaRPr lang="en-US" sz="2800" dirty="0"/>
          </a:p>
        </p:txBody>
      </p:sp>
    </p:spTree>
    <p:extLst>
      <p:ext uri="{BB962C8B-B14F-4D97-AF65-F5344CB8AC3E}">
        <p14:creationId xmlns:p14="http://schemas.microsoft.com/office/powerpoint/2010/main" val="99389367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文本框 5"/>
          <p:cNvSpPr txBox="1"/>
          <p:nvPr/>
        </p:nvSpPr>
        <p:spPr>
          <a:xfrm>
            <a:off x="841004" y="251937"/>
            <a:ext cx="7654858" cy="584775"/>
          </a:xfrm>
          <a:prstGeom prst="rect">
            <a:avLst/>
          </a:prstGeom>
          <a:noFill/>
        </p:spPr>
        <p:txBody>
          <a:bodyPr wrap="square" rtlCol="0">
            <a:spAutoFit/>
          </a:bodyPr>
          <a:lstStyle>
            <a:defPPr>
              <a:defRPr lang="zh-CN"/>
            </a:defPPr>
            <a:lvl1pPr>
              <a:defRPr sz="4000">
                <a:solidFill>
                  <a:schemeClr val="accent1">
                    <a:lumMod val="50000"/>
                  </a:schemeClr>
                </a:solidFill>
                <a:latin typeface="微软雅黑" pitchFamily="34" charset="-122"/>
                <a:ea typeface="微软雅黑" pitchFamily="34" charset="-122"/>
              </a:defRPr>
            </a:lvl1pPr>
          </a:lstStyle>
          <a:p>
            <a:r>
              <a:rPr lang="en-US" altLang="zh-CN" sz="3200" dirty="0">
                <a:latin typeface="Times New Roman" panose="02020603050405020304" pitchFamily="18" charset="0"/>
                <a:cs typeface="Times New Roman" panose="02020603050405020304" pitchFamily="18" charset="0"/>
              </a:rPr>
              <a:t>KHÁI NIỆM BỐ CỤC CỦA VĂN BẢN</a:t>
            </a:r>
            <a:endParaRPr lang="zh-CN" altLang="zh-CN" sz="3200" dirty="0">
              <a:latin typeface="Times New Roman" panose="02020603050405020304" pitchFamily="18" charset="0"/>
              <a:cs typeface="Times New Roman" panose="02020603050405020304" pitchFamily="18" charset="0"/>
            </a:endParaRPr>
          </a:p>
        </p:txBody>
      </p:sp>
      <p:grpSp>
        <p:nvGrpSpPr>
          <p:cNvPr id="28" name="组合 27"/>
          <p:cNvGrpSpPr/>
          <p:nvPr/>
        </p:nvGrpSpPr>
        <p:grpSpPr>
          <a:xfrm>
            <a:off x="3793" y="231784"/>
            <a:ext cx="758949" cy="693260"/>
            <a:chOff x="0" y="532828"/>
            <a:chExt cx="759125" cy="568897"/>
          </a:xfrm>
        </p:grpSpPr>
        <p:sp>
          <p:nvSpPr>
            <p:cNvPr id="29" name="矩形 28"/>
            <p:cNvSpPr/>
            <p:nvPr/>
          </p:nvSpPr>
          <p:spPr>
            <a:xfrm>
              <a:off x="0" y="532828"/>
              <a:ext cx="238791" cy="568897"/>
            </a:xfrm>
            <a:prstGeom prst="rect">
              <a:avLst/>
            </a:prstGeom>
            <a:solidFill>
              <a:srgbClr val="66BF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341410" y="532828"/>
              <a:ext cx="107228" cy="568897"/>
            </a:xfrm>
            <a:prstGeom prst="rect">
              <a:avLst/>
            </a:prstGeom>
            <a:solidFill>
              <a:srgbClr val="8CC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551257" y="532828"/>
              <a:ext cx="67464" cy="568897"/>
            </a:xfrm>
            <a:prstGeom prst="rect">
              <a:avLst/>
            </a:prstGeom>
            <a:solidFill>
              <a:srgbClr val="FBC7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p:nvSpPr>
          <p:spPr>
            <a:xfrm>
              <a:off x="721341" y="532828"/>
              <a:ext cx="37784" cy="568897"/>
            </a:xfrm>
            <a:prstGeom prst="rect">
              <a:avLst/>
            </a:prstGeom>
            <a:solidFill>
              <a:srgbClr val="FC6E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4" name="组合 33"/>
          <p:cNvGrpSpPr/>
          <p:nvPr/>
        </p:nvGrpSpPr>
        <p:grpSpPr>
          <a:xfrm>
            <a:off x="3792" y="921962"/>
            <a:ext cx="12187591" cy="45708"/>
            <a:chOff x="0" y="532828"/>
            <a:chExt cx="759125" cy="568897"/>
          </a:xfrm>
        </p:grpSpPr>
        <p:sp>
          <p:nvSpPr>
            <p:cNvPr id="35" name="矩形 34"/>
            <p:cNvSpPr/>
            <p:nvPr/>
          </p:nvSpPr>
          <p:spPr>
            <a:xfrm>
              <a:off x="0" y="532828"/>
              <a:ext cx="238791" cy="568897"/>
            </a:xfrm>
            <a:prstGeom prst="rect">
              <a:avLst/>
            </a:prstGeom>
            <a:solidFill>
              <a:srgbClr val="66BF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p:cNvSpPr/>
            <p:nvPr/>
          </p:nvSpPr>
          <p:spPr>
            <a:xfrm>
              <a:off x="238791" y="532828"/>
              <a:ext cx="209847" cy="568897"/>
            </a:xfrm>
            <a:prstGeom prst="rect">
              <a:avLst/>
            </a:prstGeom>
            <a:solidFill>
              <a:srgbClr val="8CC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6"/>
            <p:cNvSpPr/>
            <p:nvPr/>
          </p:nvSpPr>
          <p:spPr>
            <a:xfrm>
              <a:off x="448638" y="532828"/>
              <a:ext cx="170083" cy="568897"/>
            </a:xfrm>
            <a:prstGeom prst="rect">
              <a:avLst/>
            </a:prstGeom>
            <a:solidFill>
              <a:srgbClr val="FBC7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矩形 37"/>
            <p:cNvSpPr/>
            <p:nvPr/>
          </p:nvSpPr>
          <p:spPr>
            <a:xfrm>
              <a:off x="616871" y="532828"/>
              <a:ext cx="142254" cy="568897"/>
            </a:xfrm>
            <a:prstGeom prst="rect">
              <a:avLst/>
            </a:prstGeom>
            <a:solidFill>
              <a:srgbClr val="FC6E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77" name="Group 3"/>
          <p:cNvGrpSpPr/>
          <p:nvPr/>
        </p:nvGrpSpPr>
        <p:grpSpPr>
          <a:xfrm rot="5400000">
            <a:off x="3498017" y="1386909"/>
            <a:ext cx="703437" cy="3044728"/>
            <a:chOff x="4980416" y="5037518"/>
            <a:chExt cx="412706" cy="1820482"/>
          </a:xfrm>
        </p:grpSpPr>
        <p:sp>
          <p:nvSpPr>
            <p:cNvPr id="178" name="Freeform 11"/>
            <p:cNvSpPr>
              <a:spLocks/>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179" name="Freeform 12"/>
            <p:cNvSpPr>
              <a:spLocks/>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180" name="Freeform 13"/>
            <p:cNvSpPr>
              <a:spLocks/>
            </p:cNvSpPr>
            <p:nvPr/>
          </p:nvSpPr>
          <p:spPr bwMode="auto">
            <a:xfrm>
              <a:off x="5078038" y="5468401"/>
              <a:ext cx="125899" cy="1386906"/>
            </a:xfrm>
            <a:custGeom>
              <a:avLst/>
              <a:gdLst>
                <a:gd name="T0" fmla="*/ 79 w 79"/>
                <a:gd name="T1" fmla="*/ 871 h 871"/>
                <a:gd name="T2" fmla="*/ 0 w 79"/>
                <a:gd name="T3" fmla="*/ 871 h 871"/>
                <a:gd name="T4" fmla="*/ 0 w 79"/>
                <a:gd name="T5" fmla="*/ 33 h 871"/>
                <a:gd name="T6" fmla="*/ 39 w 79"/>
                <a:gd name="T7" fmla="*/ 1 h 871"/>
                <a:gd name="T8" fmla="*/ 79 w 79"/>
                <a:gd name="T9" fmla="*/ 33 h 871"/>
                <a:gd name="T10" fmla="*/ 79 w 79"/>
                <a:gd name="T11" fmla="*/ 871 h 871"/>
              </a:gdLst>
              <a:ahLst/>
              <a:cxnLst>
                <a:cxn ang="0">
                  <a:pos x="T0" y="T1"/>
                </a:cxn>
                <a:cxn ang="0">
                  <a:pos x="T2" y="T3"/>
                </a:cxn>
                <a:cxn ang="0">
                  <a:pos x="T4" y="T5"/>
                </a:cxn>
                <a:cxn ang="0">
                  <a:pos x="T6" y="T7"/>
                </a:cxn>
                <a:cxn ang="0">
                  <a:pos x="T8" y="T9"/>
                </a:cxn>
                <a:cxn ang="0">
                  <a:pos x="T10" y="T11"/>
                </a:cxn>
              </a:cxnLst>
              <a:rect l="0" t="0" r="r" b="b"/>
              <a:pathLst>
                <a:path w="79" h="871">
                  <a:moveTo>
                    <a:pt x="79" y="871"/>
                  </a:moveTo>
                  <a:cubicBezTo>
                    <a:pt x="0" y="871"/>
                    <a:pt x="0" y="871"/>
                    <a:pt x="0" y="871"/>
                  </a:cubicBezTo>
                  <a:cubicBezTo>
                    <a:pt x="0" y="33"/>
                    <a:pt x="0" y="33"/>
                    <a:pt x="0" y="33"/>
                  </a:cubicBezTo>
                  <a:cubicBezTo>
                    <a:pt x="0" y="33"/>
                    <a:pt x="5" y="2"/>
                    <a:pt x="39" y="1"/>
                  </a:cubicBezTo>
                  <a:cubicBezTo>
                    <a:pt x="73" y="0"/>
                    <a:pt x="79" y="33"/>
                    <a:pt x="79" y="33"/>
                  </a:cubicBezTo>
                  <a:cubicBezTo>
                    <a:pt x="79" y="871"/>
                    <a:pt x="79" y="871"/>
                    <a:pt x="79" y="871"/>
                  </a:cubicBezTo>
                </a:path>
              </a:pathLst>
            </a:custGeom>
            <a:solidFill>
              <a:srgbClr val="00A39E">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181" name="Freeform 14"/>
            <p:cNvSpPr>
              <a:spLocks/>
            </p:cNvSpPr>
            <p:nvPr/>
          </p:nvSpPr>
          <p:spPr bwMode="auto">
            <a:xfrm>
              <a:off x="5200571" y="5465708"/>
              <a:ext cx="101662" cy="1387579"/>
            </a:xfrm>
            <a:custGeom>
              <a:avLst/>
              <a:gdLst>
                <a:gd name="T0" fmla="*/ 64 w 64"/>
                <a:gd name="T1" fmla="*/ 872 h 872"/>
                <a:gd name="T2" fmla="*/ 0 w 64"/>
                <a:gd name="T3" fmla="*/ 872 h 872"/>
                <a:gd name="T4" fmla="*/ 0 w 64"/>
                <a:gd name="T5" fmla="*/ 33 h 872"/>
                <a:gd name="T6" fmla="*/ 31 w 64"/>
                <a:gd name="T7" fmla="*/ 1 h 872"/>
                <a:gd name="T8" fmla="*/ 64 w 64"/>
                <a:gd name="T9" fmla="*/ 33 h 872"/>
                <a:gd name="T10" fmla="*/ 64 w 64"/>
                <a:gd name="T11" fmla="*/ 872 h 872"/>
              </a:gdLst>
              <a:ahLst/>
              <a:cxnLst>
                <a:cxn ang="0">
                  <a:pos x="T0" y="T1"/>
                </a:cxn>
                <a:cxn ang="0">
                  <a:pos x="T2" y="T3"/>
                </a:cxn>
                <a:cxn ang="0">
                  <a:pos x="T4" y="T5"/>
                </a:cxn>
                <a:cxn ang="0">
                  <a:pos x="T6" y="T7"/>
                </a:cxn>
                <a:cxn ang="0">
                  <a:pos x="T8" y="T9"/>
                </a:cxn>
                <a:cxn ang="0">
                  <a:pos x="T10" y="T11"/>
                </a:cxn>
              </a:cxnLst>
              <a:rect l="0" t="0" r="r" b="b"/>
              <a:pathLst>
                <a:path w="64" h="872">
                  <a:moveTo>
                    <a:pt x="64" y="872"/>
                  </a:moveTo>
                  <a:cubicBezTo>
                    <a:pt x="0" y="872"/>
                    <a:pt x="0" y="872"/>
                    <a:pt x="0" y="872"/>
                  </a:cubicBezTo>
                  <a:cubicBezTo>
                    <a:pt x="0" y="33"/>
                    <a:pt x="0" y="33"/>
                    <a:pt x="0" y="33"/>
                  </a:cubicBezTo>
                  <a:cubicBezTo>
                    <a:pt x="0" y="33"/>
                    <a:pt x="4" y="2"/>
                    <a:pt x="31" y="1"/>
                  </a:cubicBezTo>
                  <a:cubicBezTo>
                    <a:pt x="58" y="0"/>
                    <a:pt x="64" y="33"/>
                    <a:pt x="64" y="33"/>
                  </a:cubicBezTo>
                  <a:cubicBezTo>
                    <a:pt x="64" y="872"/>
                    <a:pt x="64" y="872"/>
                    <a:pt x="64" y="872"/>
                  </a:cubicBezTo>
                </a:path>
              </a:pathLst>
            </a:custGeom>
            <a:solidFill>
              <a:srgbClr val="ABA0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182" name="Freeform 15"/>
            <p:cNvSpPr>
              <a:spLocks/>
            </p:cNvSpPr>
            <p:nvPr/>
          </p:nvSpPr>
          <p:spPr bwMode="auto">
            <a:xfrm>
              <a:off x="4980416" y="5465708"/>
              <a:ext cx="100315" cy="1387579"/>
            </a:xfrm>
            <a:custGeom>
              <a:avLst/>
              <a:gdLst>
                <a:gd name="T0" fmla="*/ 63 w 63"/>
                <a:gd name="T1" fmla="*/ 872 h 872"/>
                <a:gd name="T2" fmla="*/ 0 w 63"/>
                <a:gd name="T3" fmla="*/ 872 h 872"/>
                <a:gd name="T4" fmla="*/ 0 w 63"/>
                <a:gd name="T5" fmla="*/ 33 h 872"/>
                <a:gd name="T6" fmla="*/ 31 w 63"/>
                <a:gd name="T7" fmla="*/ 1 h 872"/>
                <a:gd name="T8" fmla="*/ 63 w 63"/>
                <a:gd name="T9" fmla="*/ 33 h 872"/>
                <a:gd name="T10" fmla="*/ 63 w 63"/>
                <a:gd name="T11" fmla="*/ 872 h 872"/>
              </a:gdLst>
              <a:ahLst/>
              <a:cxnLst>
                <a:cxn ang="0">
                  <a:pos x="T0" y="T1"/>
                </a:cxn>
                <a:cxn ang="0">
                  <a:pos x="T2" y="T3"/>
                </a:cxn>
                <a:cxn ang="0">
                  <a:pos x="T4" y="T5"/>
                </a:cxn>
                <a:cxn ang="0">
                  <a:pos x="T6" y="T7"/>
                </a:cxn>
                <a:cxn ang="0">
                  <a:pos x="T8" y="T9"/>
                </a:cxn>
                <a:cxn ang="0">
                  <a:pos x="T10" y="T11"/>
                </a:cxn>
              </a:cxnLst>
              <a:rect l="0" t="0" r="r" b="b"/>
              <a:pathLst>
                <a:path w="63" h="872">
                  <a:moveTo>
                    <a:pt x="63" y="872"/>
                  </a:moveTo>
                  <a:cubicBezTo>
                    <a:pt x="0" y="872"/>
                    <a:pt x="0" y="872"/>
                    <a:pt x="0" y="872"/>
                  </a:cubicBezTo>
                  <a:cubicBezTo>
                    <a:pt x="0" y="33"/>
                    <a:pt x="0" y="33"/>
                    <a:pt x="0" y="33"/>
                  </a:cubicBezTo>
                  <a:cubicBezTo>
                    <a:pt x="0" y="33"/>
                    <a:pt x="4" y="2"/>
                    <a:pt x="31" y="1"/>
                  </a:cubicBezTo>
                  <a:cubicBezTo>
                    <a:pt x="57" y="0"/>
                    <a:pt x="63" y="33"/>
                    <a:pt x="63" y="33"/>
                  </a:cubicBezTo>
                  <a:lnTo>
                    <a:pt x="63" y="872"/>
                  </a:lnTo>
                  <a:close/>
                </a:path>
              </a:pathLst>
            </a:custGeom>
            <a:solidFill>
              <a:srgbClr val="00A39E">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183" name="Freeform 16"/>
            <p:cNvSpPr>
              <a:spLocks/>
            </p:cNvSpPr>
            <p:nvPr/>
          </p:nvSpPr>
          <p:spPr bwMode="auto">
            <a:xfrm>
              <a:off x="5076019" y="5038865"/>
              <a:ext cx="132631" cy="192551"/>
            </a:xfrm>
            <a:custGeom>
              <a:avLst/>
              <a:gdLst>
                <a:gd name="T0" fmla="*/ 0 w 83"/>
                <a:gd name="T1" fmla="*/ 111 h 121"/>
                <a:gd name="T2" fmla="*/ 83 w 83"/>
                <a:gd name="T3" fmla="*/ 113 h 121"/>
                <a:gd name="T4" fmla="*/ 49 w 83"/>
                <a:gd name="T5" fmla="*/ 0 h 121"/>
                <a:gd name="T6" fmla="*/ 29 w 83"/>
                <a:gd name="T7" fmla="*/ 0 h 121"/>
                <a:gd name="T8" fmla="*/ 0 w 83"/>
                <a:gd name="T9" fmla="*/ 111 h 121"/>
              </a:gdLst>
              <a:ahLst/>
              <a:cxnLst>
                <a:cxn ang="0">
                  <a:pos x="T0" y="T1"/>
                </a:cxn>
                <a:cxn ang="0">
                  <a:pos x="T2" y="T3"/>
                </a:cxn>
                <a:cxn ang="0">
                  <a:pos x="T4" y="T5"/>
                </a:cxn>
                <a:cxn ang="0">
                  <a:pos x="T6" y="T7"/>
                </a:cxn>
                <a:cxn ang="0">
                  <a:pos x="T8" y="T9"/>
                </a:cxn>
              </a:cxnLst>
              <a:rect l="0" t="0" r="r" b="b"/>
              <a:pathLst>
                <a:path w="83" h="121">
                  <a:moveTo>
                    <a:pt x="0" y="111"/>
                  </a:moveTo>
                  <a:cubicBezTo>
                    <a:pt x="0" y="111"/>
                    <a:pt x="40" y="121"/>
                    <a:pt x="83" y="113"/>
                  </a:cubicBezTo>
                  <a:cubicBezTo>
                    <a:pt x="49" y="0"/>
                    <a:pt x="49" y="0"/>
                    <a:pt x="49" y="0"/>
                  </a:cubicBezTo>
                  <a:cubicBezTo>
                    <a:pt x="29" y="0"/>
                    <a:pt x="29" y="0"/>
                    <a:pt x="29" y="0"/>
                  </a:cubicBezTo>
                  <a:cubicBezTo>
                    <a:pt x="0" y="111"/>
                    <a:pt x="0" y="111"/>
                    <a:pt x="0" y="111"/>
                  </a:cubicBezTo>
                </a:path>
              </a:pathLst>
            </a:custGeom>
            <a:solidFill>
              <a:srgbClr val="00A39E">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184" name="Freeform 35"/>
            <p:cNvSpPr>
              <a:spLocks/>
            </p:cNvSpPr>
            <p:nvPr/>
          </p:nvSpPr>
          <p:spPr bwMode="auto">
            <a:xfrm>
              <a:off x="5143344" y="5037518"/>
              <a:ext cx="249778" cy="1820482"/>
            </a:xfrm>
            <a:custGeom>
              <a:avLst/>
              <a:gdLst>
                <a:gd name="T0" fmla="*/ 34 w 157"/>
                <a:gd name="T1" fmla="*/ 0 h 1144"/>
                <a:gd name="T2" fmla="*/ 0 w 157"/>
                <a:gd name="T3" fmla="*/ 1 h 1144"/>
                <a:gd name="T4" fmla="*/ 7 w 157"/>
                <a:gd name="T5" fmla="*/ 1 h 1144"/>
                <a:gd name="T6" fmla="*/ 41 w 157"/>
                <a:gd name="T7" fmla="*/ 114 h 1144"/>
                <a:gd name="T8" fmla="*/ 41 w 157"/>
                <a:gd name="T9" fmla="*/ 114 h 1144"/>
                <a:gd name="T10" fmla="*/ 94 w 157"/>
                <a:gd name="T11" fmla="*/ 285 h 1144"/>
                <a:gd name="T12" fmla="*/ 94 w 157"/>
                <a:gd name="T13" fmla="*/ 286 h 1144"/>
                <a:gd name="T14" fmla="*/ 100 w 157"/>
                <a:gd name="T15" fmla="*/ 302 h 1144"/>
                <a:gd name="T16" fmla="*/ 100 w 157"/>
                <a:gd name="T17" fmla="*/ 1141 h 1144"/>
                <a:gd name="T18" fmla="*/ 38 w 157"/>
                <a:gd name="T19" fmla="*/ 1141 h 1144"/>
                <a:gd name="T20" fmla="*/ 38 w 157"/>
                <a:gd name="T21" fmla="*/ 1142 h 1144"/>
                <a:gd name="T22" fmla="*/ 0 w 157"/>
                <a:gd name="T23" fmla="*/ 1142 h 1144"/>
                <a:gd name="T24" fmla="*/ 0 w 157"/>
                <a:gd name="T25" fmla="*/ 1144 h 1144"/>
                <a:gd name="T26" fmla="*/ 157 w 157"/>
                <a:gd name="T27" fmla="*/ 1142 h 1144"/>
                <a:gd name="T28" fmla="*/ 142 w 157"/>
                <a:gd name="T29" fmla="*/ 290 h 1144"/>
                <a:gd name="T30" fmla="*/ 34 w 157"/>
                <a:gd name="T31" fmla="*/ 0 h 1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7" h="1144">
                  <a:moveTo>
                    <a:pt x="34" y="0"/>
                  </a:moveTo>
                  <a:cubicBezTo>
                    <a:pt x="0" y="1"/>
                    <a:pt x="0" y="1"/>
                    <a:pt x="0" y="1"/>
                  </a:cubicBezTo>
                  <a:cubicBezTo>
                    <a:pt x="7" y="1"/>
                    <a:pt x="7" y="1"/>
                    <a:pt x="7" y="1"/>
                  </a:cubicBezTo>
                  <a:cubicBezTo>
                    <a:pt x="41" y="114"/>
                    <a:pt x="41" y="114"/>
                    <a:pt x="41" y="114"/>
                  </a:cubicBezTo>
                  <a:cubicBezTo>
                    <a:pt x="41" y="114"/>
                    <a:pt x="41" y="114"/>
                    <a:pt x="41" y="114"/>
                  </a:cubicBezTo>
                  <a:cubicBezTo>
                    <a:pt x="94" y="285"/>
                    <a:pt x="94" y="285"/>
                    <a:pt x="94" y="285"/>
                  </a:cubicBezTo>
                  <a:cubicBezTo>
                    <a:pt x="94" y="286"/>
                    <a:pt x="94" y="286"/>
                    <a:pt x="94" y="286"/>
                  </a:cubicBezTo>
                  <a:cubicBezTo>
                    <a:pt x="98" y="294"/>
                    <a:pt x="100" y="302"/>
                    <a:pt x="100" y="302"/>
                  </a:cubicBezTo>
                  <a:cubicBezTo>
                    <a:pt x="100" y="1141"/>
                    <a:pt x="100" y="1141"/>
                    <a:pt x="100" y="1141"/>
                  </a:cubicBezTo>
                  <a:cubicBezTo>
                    <a:pt x="38" y="1141"/>
                    <a:pt x="38" y="1141"/>
                    <a:pt x="38" y="1141"/>
                  </a:cubicBezTo>
                  <a:cubicBezTo>
                    <a:pt x="38" y="1142"/>
                    <a:pt x="38" y="1142"/>
                    <a:pt x="38" y="1142"/>
                  </a:cubicBezTo>
                  <a:cubicBezTo>
                    <a:pt x="0" y="1142"/>
                    <a:pt x="0" y="1142"/>
                    <a:pt x="0" y="1142"/>
                  </a:cubicBezTo>
                  <a:cubicBezTo>
                    <a:pt x="0" y="1144"/>
                    <a:pt x="0" y="1144"/>
                    <a:pt x="0" y="1144"/>
                  </a:cubicBezTo>
                  <a:cubicBezTo>
                    <a:pt x="157" y="1142"/>
                    <a:pt x="157" y="1142"/>
                    <a:pt x="157" y="11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185" name="Freeform 36"/>
            <p:cNvSpPr>
              <a:spLocks/>
            </p:cNvSpPr>
            <p:nvPr/>
          </p:nvSpPr>
          <p:spPr bwMode="auto">
            <a:xfrm>
              <a:off x="5143344" y="5218624"/>
              <a:ext cx="149463" cy="294886"/>
            </a:xfrm>
            <a:custGeom>
              <a:avLst/>
              <a:gdLst>
                <a:gd name="T0" fmla="*/ 41 w 94"/>
                <a:gd name="T1" fmla="*/ 0 h 185"/>
                <a:gd name="T2" fmla="*/ 6 w 94"/>
                <a:gd name="T3" fmla="*/ 3 h 185"/>
                <a:gd name="T4" fmla="*/ 0 w 94"/>
                <a:gd name="T5" fmla="*/ 3 h 185"/>
                <a:gd name="T6" fmla="*/ 0 w 94"/>
                <a:gd name="T7" fmla="*/ 158 h 185"/>
                <a:gd name="T8" fmla="*/ 37 w 94"/>
                <a:gd name="T9" fmla="*/ 185 h 185"/>
                <a:gd name="T10" fmla="*/ 67 w 94"/>
                <a:gd name="T11" fmla="*/ 156 h 185"/>
                <a:gd name="T12" fmla="*/ 68 w 94"/>
                <a:gd name="T13" fmla="*/ 156 h 185"/>
                <a:gd name="T14" fmla="*/ 94 w 94"/>
                <a:gd name="T15" fmla="*/ 172 h 185"/>
                <a:gd name="T16" fmla="*/ 94 w 94"/>
                <a:gd name="T17" fmla="*/ 171 h 185"/>
                <a:gd name="T18" fmla="*/ 41 w 94"/>
                <a:gd name="T19"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185">
                  <a:moveTo>
                    <a:pt x="41" y="0"/>
                  </a:moveTo>
                  <a:cubicBezTo>
                    <a:pt x="28" y="2"/>
                    <a:pt x="16" y="3"/>
                    <a:pt x="6" y="3"/>
                  </a:cubicBezTo>
                  <a:cubicBezTo>
                    <a:pt x="4" y="3"/>
                    <a:pt x="2" y="3"/>
                    <a:pt x="0" y="3"/>
                  </a:cubicBezTo>
                  <a:cubicBezTo>
                    <a:pt x="0" y="158"/>
                    <a:pt x="0" y="158"/>
                    <a:pt x="0" y="158"/>
                  </a:cubicBezTo>
                  <a:cubicBezTo>
                    <a:pt x="24" y="159"/>
                    <a:pt x="34" y="177"/>
                    <a:pt x="37" y="185"/>
                  </a:cubicBezTo>
                  <a:cubicBezTo>
                    <a:pt x="38" y="178"/>
                    <a:pt x="45" y="157"/>
                    <a:pt x="67" y="156"/>
                  </a:cubicBezTo>
                  <a:cubicBezTo>
                    <a:pt x="68" y="156"/>
                    <a:pt x="68" y="156"/>
                    <a:pt x="68" y="156"/>
                  </a:cubicBezTo>
                  <a:cubicBezTo>
                    <a:pt x="81" y="156"/>
                    <a:pt x="89" y="164"/>
                    <a:pt x="94" y="172"/>
                  </a:cubicBezTo>
                  <a:cubicBezTo>
                    <a:pt x="94" y="171"/>
                    <a:pt x="94" y="171"/>
                    <a:pt x="94" y="171"/>
                  </a:cubicBezTo>
                  <a:cubicBezTo>
                    <a:pt x="41" y="0"/>
                    <a:pt x="41" y="0"/>
                    <a:pt x="41"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186" name="Freeform 37"/>
            <p:cNvSpPr>
              <a:spLocks/>
            </p:cNvSpPr>
            <p:nvPr/>
          </p:nvSpPr>
          <p:spPr bwMode="auto">
            <a:xfrm>
              <a:off x="5143344" y="5470421"/>
              <a:ext cx="60593" cy="1384886"/>
            </a:xfrm>
            <a:custGeom>
              <a:avLst/>
              <a:gdLst>
                <a:gd name="T0" fmla="*/ 0 w 38"/>
                <a:gd name="T1" fmla="*/ 0 h 870"/>
                <a:gd name="T2" fmla="*/ 0 w 38"/>
                <a:gd name="T3" fmla="*/ 870 h 870"/>
                <a:gd name="T4" fmla="*/ 38 w 38"/>
                <a:gd name="T5" fmla="*/ 870 h 870"/>
                <a:gd name="T6" fmla="*/ 38 w 38"/>
                <a:gd name="T7" fmla="*/ 869 h 870"/>
                <a:gd name="T8" fmla="*/ 36 w 38"/>
                <a:gd name="T9" fmla="*/ 869 h 870"/>
                <a:gd name="T10" fmla="*/ 36 w 38"/>
                <a:gd name="T11" fmla="*/ 30 h 870"/>
                <a:gd name="T12" fmla="*/ 37 w 38"/>
                <a:gd name="T13" fmla="*/ 27 h 870"/>
                <a:gd name="T14" fmla="*/ 0 w 38"/>
                <a:gd name="T15" fmla="*/ 0 h 8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870">
                  <a:moveTo>
                    <a:pt x="0" y="0"/>
                  </a:moveTo>
                  <a:cubicBezTo>
                    <a:pt x="0" y="870"/>
                    <a:pt x="0" y="870"/>
                    <a:pt x="0" y="870"/>
                  </a:cubicBezTo>
                  <a:cubicBezTo>
                    <a:pt x="38" y="870"/>
                    <a:pt x="38" y="870"/>
                    <a:pt x="38" y="870"/>
                  </a:cubicBezTo>
                  <a:cubicBezTo>
                    <a:pt x="38" y="869"/>
                    <a:pt x="38" y="869"/>
                    <a:pt x="38" y="869"/>
                  </a:cubicBezTo>
                  <a:cubicBezTo>
                    <a:pt x="36" y="869"/>
                    <a:pt x="36" y="869"/>
                    <a:pt x="36" y="869"/>
                  </a:cubicBezTo>
                  <a:cubicBezTo>
                    <a:pt x="36" y="30"/>
                    <a:pt x="36" y="30"/>
                    <a:pt x="36" y="30"/>
                  </a:cubicBezTo>
                  <a:cubicBezTo>
                    <a:pt x="36" y="30"/>
                    <a:pt x="37" y="29"/>
                    <a:pt x="37" y="27"/>
                  </a:cubicBezTo>
                  <a:cubicBezTo>
                    <a:pt x="34" y="19"/>
                    <a:pt x="24" y="1"/>
                    <a:pt x="0" y="0"/>
                  </a:cubicBezTo>
                </a:path>
              </a:pathLst>
            </a:custGeom>
            <a:solidFill>
              <a:srgbClr val="00A39E"/>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187" name="Freeform 38"/>
            <p:cNvSpPr>
              <a:spLocks/>
            </p:cNvSpPr>
            <p:nvPr/>
          </p:nvSpPr>
          <p:spPr bwMode="auto">
            <a:xfrm>
              <a:off x="5200571" y="5467055"/>
              <a:ext cx="101662" cy="1386232"/>
            </a:xfrm>
            <a:custGeom>
              <a:avLst/>
              <a:gdLst>
                <a:gd name="T0" fmla="*/ 32 w 64"/>
                <a:gd name="T1" fmla="*/ 0 h 871"/>
                <a:gd name="T2" fmla="*/ 31 w 64"/>
                <a:gd name="T3" fmla="*/ 0 h 871"/>
                <a:gd name="T4" fmla="*/ 1 w 64"/>
                <a:gd name="T5" fmla="*/ 29 h 871"/>
                <a:gd name="T6" fmla="*/ 0 w 64"/>
                <a:gd name="T7" fmla="*/ 32 h 871"/>
                <a:gd name="T8" fmla="*/ 0 w 64"/>
                <a:gd name="T9" fmla="*/ 871 h 871"/>
                <a:gd name="T10" fmla="*/ 2 w 64"/>
                <a:gd name="T11" fmla="*/ 871 h 871"/>
                <a:gd name="T12" fmla="*/ 64 w 64"/>
                <a:gd name="T13" fmla="*/ 871 h 871"/>
                <a:gd name="T14" fmla="*/ 64 w 64"/>
                <a:gd name="T15" fmla="*/ 32 h 871"/>
                <a:gd name="T16" fmla="*/ 58 w 64"/>
                <a:gd name="T17" fmla="*/ 16 h 871"/>
                <a:gd name="T18" fmla="*/ 32 w 64"/>
                <a:gd name="T19"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871">
                  <a:moveTo>
                    <a:pt x="32" y="0"/>
                  </a:moveTo>
                  <a:cubicBezTo>
                    <a:pt x="32" y="0"/>
                    <a:pt x="32" y="0"/>
                    <a:pt x="31" y="0"/>
                  </a:cubicBezTo>
                  <a:cubicBezTo>
                    <a:pt x="9" y="1"/>
                    <a:pt x="2" y="22"/>
                    <a:pt x="1" y="29"/>
                  </a:cubicBezTo>
                  <a:cubicBezTo>
                    <a:pt x="1" y="31"/>
                    <a:pt x="0" y="32"/>
                    <a:pt x="0" y="32"/>
                  </a:cubicBezTo>
                  <a:cubicBezTo>
                    <a:pt x="0" y="871"/>
                    <a:pt x="0" y="871"/>
                    <a:pt x="0" y="871"/>
                  </a:cubicBezTo>
                  <a:cubicBezTo>
                    <a:pt x="2" y="871"/>
                    <a:pt x="2" y="871"/>
                    <a:pt x="2" y="871"/>
                  </a:cubicBezTo>
                  <a:cubicBezTo>
                    <a:pt x="64" y="871"/>
                    <a:pt x="64" y="871"/>
                    <a:pt x="64" y="871"/>
                  </a:cubicBezTo>
                  <a:cubicBezTo>
                    <a:pt x="64" y="32"/>
                    <a:pt x="64" y="32"/>
                    <a:pt x="64" y="32"/>
                  </a:cubicBezTo>
                  <a:cubicBezTo>
                    <a:pt x="64" y="32"/>
                    <a:pt x="62" y="24"/>
                    <a:pt x="58" y="16"/>
                  </a:cubicBezTo>
                  <a:cubicBezTo>
                    <a:pt x="53" y="8"/>
                    <a:pt x="45" y="0"/>
                    <a:pt x="32" y="0"/>
                  </a:cubicBezTo>
                </a:path>
              </a:pathLst>
            </a:custGeom>
            <a:solidFill>
              <a:srgbClr val="00A39E"/>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188" name="Freeform 39"/>
            <p:cNvSpPr>
              <a:spLocks/>
            </p:cNvSpPr>
            <p:nvPr/>
          </p:nvSpPr>
          <p:spPr bwMode="auto">
            <a:xfrm>
              <a:off x="5143344" y="5038865"/>
              <a:ext cx="65306" cy="184472"/>
            </a:xfrm>
            <a:custGeom>
              <a:avLst/>
              <a:gdLst>
                <a:gd name="T0" fmla="*/ 7 w 41"/>
                <a:gd name="T1" fmla="*/ 0 h 116"/>
                <a:gd name="T2" fmla="*/ 0 w 41"/>
                <a:gd name="T3" fmla="*/ 0 h 116"/>
                <a:gd name="T4" fmla="*/ 0 w 41"/>
                <a:gd name="T5" fmla="*/ 116 h 116"/>
                <a:gd name="T6" fmla="*/ 6 w 41"/>
                <a:gd name="T7" fmla="*/ 116 h 116"/>
                <a:gd name="T8" fmla="*/ 41 w 41"/>
                <a:gd name="T9" fmla="*/ 113 h 116"/>
                <a:gd name="T10" fmla="*/ 41 w 41"/>
                <a:gd name="T11" fmla="*/ 113 h 116"/>
                <a:gd name="T12" fmla="*/ 7 w 41"/>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1" h="116">
                  <a:moveTo>
                    <a:pt x="7" y="0"/>
                  </a:moveTo>
                  <a:cubicBezTo>
                    <a:pt x="0" y="0"/>
                    <a:pt x="0" y="0"/>
                    <a:pt x="0" y="0"/>
                  </a:cubicBezTo>
                  <a:cubicBezTo>
                    <a:pt x="0" y="116"/>
                    <a:pt x="0" y="116"/>
                    <a:pt x="0" y="116"/>
                  </a:cubicBezTo>
                  <a:cubicBezTo>
                    <a:pt x="2" y="116"/>
                    <a:pt x="4" y="116"/>
                    <a:pt x="6" y="116"/>
                  </a:cubicBezTo>
                  <a:cubicBezTo>
                    <a:pt x="16" y="116"/>
                    <a:pt x="28" y="115"/>
                    <a:pt x="41" y="113"/>
                  </a:cubicBezTo>
                  <a:cubicBezTo>
                    <a:pt x="41" y="113"/>
                    <a:pt x="41" y="113"/>
                    <a:pt x="41" y="113"/>
                  </a:cubicBezTo>
                  <a:cubicBezTo>
                    <a:pt x="7" y="0"/>
                    <a:pt x="7" y="0"/>
                    <a:pt x="7" y="0"/>
                  </a:cubicBezTo>
                </a:path>
              </a:pathLst>
            </a:custGeom>
            <a:solidFill>
              <a:srgbClr val="00A39E"/>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grpSp>
      <p:grpSp>
        <p:nvGrpSpPr>
          <p:cNvPr id="189" name="Group 4"/>
          <p:cNvGrpSpPr/>
          <p:nvPr/>
        </p:nvGrpSpPr>
        <p:grpSpPr>
          <a:xfrm rot="5400000">
            <a:off x="3353937" y="2146675"/>
            <a:ext cx="688697" cy="2741830"/>
            <a:chOff x="5502862" y="5355294"/>
            <a:chExt cx="412706" cy="1502706"/>
          </a:xfrm>
        </p:grpSpPr>
        <p:sp>
          <p:nvSpPr>
            <p:cNvPr id="190" name="Freeform 23"/>
            <p:cNvSpPr>
              <a:spLocks/>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191" name="Freeform 24"/>
            <p:cNvSpPr>
              <a:spLocks/>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192" name="Freeform 25"/>
            <p:cNvSpPr>
              <a:spLocks/>
            </p:cNvSpPr>
            <p:nvPr/>
          </p:nvSpPr>
          <p:spPr bwMode="auto">
            <a:xfrm>
              <a:off x="5601831" y="5786851"/>
              <a:ext cx="125899" cy="1068456"/>
            </a:xfrm>
            <a:custGeom>
              <a:avLst/>
              <a:gdLst>
                <a:gd name="T0" fmla="*/ 79 w 79"/>
                <a:gd name="T1" fmla="*/ 671 h 671"/>
                <a:gd name="T2" fmla="*/ 0 w 79"/>
                <a:gd name="T3" fmla="*/ 671 h 671"/>
                <a:gd name="T4" fmla="*/ 0 w 79"/>
                <a:gd name="T5" fmla="*/ 32 h 671"/>
                <a:gd name="T6" fmla="*/ 38 w 79"/>
                <a:gd name="T7" fmla="*/ 1 h 671"/>
                <a:gd name="T8" fmla="*/ 79 w 79"/>
                <a:gd name="T9" fmla="*/ 32 h 671"/>
                <a:gd name="T10" fmla="*/ 79 w 79"/>
                <a:gd name="T11" fmla="*/ 671 h 671"/>
              </a:gdLst>
              <a:ahLst/>
              <a:cxnLst>
                <a:cxn ang="0">
                  <a:pos x="T0" y="T1"/>
                </a:cxn>
                <a:cxn ang="0">
                  <a:pos x="T2" y="T3"/>
                </a:cxn>
                <a:cxn ang="0">
                  <a:pos x="T4" y="T5"/>
                </a:cxn>
                <a:cxn ang="0">
                  <a:pos x="T6" y="T7"/>
                </a:cxn>
                <a:cxn ang="0">
                  <a:pos x="T8" y="T9"/>
                </a:cxn>
                <a:cxn ang="0">
                  <a:pos x="T10" y="T11"/>
                </a:cxn>
              </a:cxnLst>
              <a:rect l="0" t="0" r="r" b="b"/>
              <a:pathLst>
                <a:path w="79" h="671">
                  <a:moveTo>
                    <a:pt x="79" y="671"/>
                  </a:moveTo>
                  <a:cubicBezTo>
                    <a:pt x="0" y="671"/>
                    <a:pt x="0" y="671"/>
                    <a:pt x="0" y="671"/>
                  </a:cubicBezTo>
                  <a:cubicBezTo>
                    <a:pt x="0" y="32"/>
                    <a:pt x="0" y="32"/>
                    <a:pt x="0" y="32"/>
                  </a:cubicBezTo>
                  <a:cubicBezTo>
                    <a:pt x="0" y="32"/>
                    <a:pt x="5" y="1"/>
                    <a:pt x="38" y="1"/>
                  </a:cubicBezTo>
                  <a:cubicBezTo>
                    <a:pt x="72" y="0"/>
                    <a:pt x="79" y="32"/>
                    <a:pt x="79" y="32"/>
                  </a:cubicBezTo>
                  <a:cubicBezTo>
                    <a:pt x="79" y="671"/>
                    <a:pt x="79" y="671"/>
                    <a:pt x="79" y="671"/>
                  </a:cubicBezTo>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193" name="Freeform 26"/>
            <p:cNvSpPr>
              <a:spLocks/>
            </p:cNvSpPr>
            <p:nvPr/>
          </p:nvSpPr>
          <p:spPr bwMode="auto">
            <a:xfrm>
              <a:off x="5724363"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B59B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194" name="Freeform 27"/>
            <p:cNvSpPr>
              <a:spLocks/>
            </p:cNvSpPr>
            <p:nvPr/>
          </p:nvSpPr>
          <p:spPr bwMode="auto">
            <a:xfrm>
              <a:off x="5502862"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195" name="Freeform 28"/>
            <p:cNvSpPr>
              <a:spLocks/>
            </p:cNvSpPr>
            <p:nvPr/>
          </p:nvSpPr>
          <p:spPr bwMode="auto">
            <a:xfrm>
              <a:off x="5599811" y="5357314"/>
              <a:ext cx="130611" cy="189185"/>
            </a:xfrm>
            <a:custGeom>
              <a:avLst/>
              <a:gdLst>
                <a:gd name="T0" fmla="*/ 0 w 82"/>
                <a:gd name="T1" fmla="*/ 110 h 119"/>
                <a:gd name="T2" fmla="*/ 82 w 82"/>
                <a:gd name="T3" fmla="*/ 111 h 119"/>
                <a:gd name="T4" fmla="*/ 48 w 82"/>
                <a:gd name="T5" fmla="*/ 0 h 119"/>
                <a:gd name="T6" fmla="*/ 28 w 82"/>
                <a:gd name="T7" fmla="*/ 0 h 119"/>
                <a:gd name="T8" fmla="*/ 0 w 82"/>
                <a:gd name="T9" fmla="*/ 110 h 119"/>
              </a:gdLst>
              <a:ahLst/>
              <a:cxnLst>
                <a:cxn ang="0">
                  <a:pos x="T0" y="T1"/>
                </a:cxn>
                <a:cxn ang="0">
                  <a:pos x="T2" y="T3"/>
                </a:cxn>
                <a:cxn ang="0">
                  <a:pos x="T4" y="T5"/>
                </a:cxn>
                <a:cxn ang="0">
                  <a:pos x="T6" y="T7"/>
                </a:cxn>
                <a:cxn ang="0">
                  <a:pos x="T8" y="T9"/>
                </a:cxn>
              </a:cxnLst>
              <a:rect l="0" t="0" r="r" b="b"/>
              <a:pathLst>
                <a:path w="82" h="119">
                  <a:moveTo>
                    <a:pt x="0" y="110"/>
                  </a:moveTo>
                  <a:cubicBezTo>
                    <a:pt x="0" y="110"/>
                    <a:pt x="39" y="119"/>
                    <a:pt x="82" y="111"/>
                  </a:cubicBezTo>
                  <a:cubicBezTo>
                    <a:pt x="48" y="0"/>
                    <a:pt x="48" y="0"/>
                    <a:pt x="48" y="0"/>
                  </a:cubicBezTo>
                  <a:cubicBezTo>
                    <a:pt x="28" y="0"/>
                    <a:pt x="28" y="0"/>
                    <a:pt x="28" y="0"/>
                  </a:cubicBezTo>
                  <a:cubicBezTo>
                    <a:pt x="0" y="110"/>
                    <a:pt x="0" y="110"/>
                    <a:pt x="0" y="110"/>
                  </a:cubicBezTo>
                </a:path>
              </a:pathLst>
            </a:custGeom>
            <a:solidFill>
              <a:srgbClr val="82B732">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196" name="Freeform 40"/>
            <p:cNvSpPr>
              <a:spLocks/>
            </p:cNvSpPr>
            <p:nvPr/>
          </p:nvSpPr>
          <p:spPr bwMode="auto">
            <a:xfrm>
              <a:off x="5665117" y="5355294"/>
              <a:ext cx="250451" cy="1502706"/>
            </a:xfrm>
            <a:custGeom>
              <a:avLst/>
              <a:gdLst>
                <a:gd name="T0" fmla="*/ 34 w 157"/>
                <a:gd name="T1" fmla="*/ 0 h 944"/>
                <a:gd name="T2" fmla="*/ 0 w 157"/>
                <a:gd name="T3" fmla="*/ 1 h 944"/>
                <a:gd name="T4" fmla="*/ 0 w 157"/>
                <a:gd name="T5" fmla="*/ 1 h 944"/>
                <a:gd name="T6" fmla="*/ 7 w 157"/>
                <a:gd name="T7" fmla="*/ 1 h 944"/>
                <a:gd name="T8" fmla="*/ 41 w 157"/>
                <a:gd name="T9" fmla="*/ 112 h 944"/>
                <a:gd name="T10" fmla="*/ 40 w 157"/>
                <a:gd name="T11" fmla="*/ 113 h 944"/>
                <a:gd name="T12" fmla="*/ 95 w 157"/>
                <a:gd name="T13" fmla="*/ 284 h 944"/>
                <a:gd name="T14" fmla="*/ 94 w 157"/>
                <a:gd name="T15" fmla="*/ 286 h 944"/>
                <a:gd name="T16" fmla="*/ 100 w 157"/>
                <a:gd name="T17" fmla="*/ 301 h 944"/>
                <a:gd name="T18" fmla="*/ 100 w 157"/>
                <a:gd name="T19" fmla="*/ 941 h 944"/>
                <a:gd name="T20" fmla="*/ 39 w 157"/>
                <a:gd name="T21" fmla="*/ 941 h 944"/>
                <a:gd name="T22" fmla="*/ 39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7" y="1"/>
                    <a:pt x="7" y="1"/>
                    <a:pt x="7" y="1"/>
                  </a:cubicBezTo>
                  <a:cubicBezTo>
                    <a:pt x="41" y="112"/>
                    <a:pt x="41" y="112"/>
                    <a:pt x="41" y="112"/>
                  </a:cubicBezTo>
                  <a:cubicBezTo>
                    <a:pt x="41" y="112"/>
                    <a:pt x="41" y="113"/>
                    <a:pt x="40" y="113"/>
                  </a:cubicBezTo>
                  <a:cubicBezTo>
                    <a:pt x="95" y="284"/>
                    <a:pt x="95" y="284"/>
                    <a:pt x="95" y="284"/>
                  </a:cubicBezTo>
                  <a:cubicBezTo>
                    <a:pt x="94" y="286"/>
                    <a:pt x="94" y="286"/>
                    <a:pt x="94" y="286"/>
                  </a:cubicBezTo>
                  <a:cubicBezTo>
                    <a:pt x="98" y="293"/>
                    <a:pt x="100" y="301"/>
                    <a:pt x="100" y="301"/>
                  </a:cubicBezTo>
                  <a:cubicBezTo>
                    <a:pt x="100" y="941"/>
                    <a:pt x="100" y="941"/>
                    <a:pt x="100" y="941"/>
                  </a:cubicBezTo>
                  <a:cubicBezTo>
                    <a:pt x="39" y="941"/>
                    <a:pt x="39" y="941"/>
                    <a:pt x="39" y="941"/>
                  </a:cubicBezTo>
                  <a:cubicBezTo>
                    <a:pt x="39" y="942"/>
                    <a:pt x="39" y="942"/>
                    <a:pt x="39"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197" name="Freeform 41"/>
            <p:cNvSpPr>
              <a:spLocks/>
            </p:cNvSpPr>
            <p:nvPr/>
          </p:nvSpPr>
          <p:spPr bwMode="auto">
            <a:xfrm>
              <a:off x="5665117" y="5535727"/>
              <a:ext cx="151482" cy="295559"/>
            </a:xfrm>
            <a:custGeom>
              <a:avLst/>
              <a:gdLst>
                <a:gd name="T0" fmla="*/ 40 w 95"/>
                <a:gd name="T1" fmla="*/ 0 h 186"/>
                <a:gd name="T2" fmla="*/ 6 w 95"/>
                <a:gd name="T3" fmla="*/ 2 h 186"/>
                <a:gd name="T4" fmla="*/ 0 w 95"/>
                <a:gd name="T5" fmla="*/ 2 h 186"/>
                <a:gd name="T6" fmla="*/ 0 w 95"/>
                <a:gd name="T7" fmla="*/ 159 h 186"/>
                <a:gd name="T8" fmla="*/ 37 w 95"/>
                <a:gd name="T9" fmla="*/ 186 h 186"/>
                <a:gd name="T10" fmla="*/ 68 w 95"/>
                <a:gd name="T11" fmla="*/ 156 h 186"/>
                <a:gd name="T12" fmla="*/ 68 w 95"/>
                <a:gd name="T13" fmla="*/ 156 h 186"/>
                <a:gd name="T14" fmla="*/ 94 w 95"/>
                <a:gd name="T15" fmla="*/ 173 h 186"/>
                <a:gd name="T16" fmla="*/ 95 w 95"/>
                <a:gd name="T17" fmla="*/ 171 h 186"/>
                <a:gd name="T18" fmla="*/ 40 w 95"/>
                <a:gd name="T19"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186">
                  <a:moveTo>
                    <a:pt x="40" y="0"/>
                  </a:moveTo>
                  <a:cubicBezTo>
                    <a:pt x="28" y="2"/>
                    <a:pt x="16" y="2"/>
                    <a:pt x="6" y="2"/>
                  </a:cubicBezTo>
                  <a:cubicBezTo>
                    <a:pt x="4" y="2"/>
                    <a:pt x="2" y="2"/>
                    <a:pt x="0" y="2"/>
                  </a:cubicBezTo>
                  <a:cubicBezTo>
                    <a:pt x="0" y="159"/>
                    <a:pt x="0" y="159"/>
                    <a:pt x="0" y="159"/>
                  </a:cubicBezTo>
                  <a:cubicBezTo>
                    <a:pt x="24" y="159"/>
                    <a:pt x="34" y="177"/>
                    <a:pt x="37" y="186"/>
                  </a:cubicBezTo>
                  <a:cubicBezTo>
                    <a:pt x="39" y="179"/>
                    <a:pt x="45" y="157"/>
                    <a:pt x="68" y="156"/>
                  </a:cubicBezTo>
                  <a:cubicBezTo>
                    <a:pt x="68" y="156"/>
                    <a:pt x="68" y="156"/>
                    <a:pt x="68" y="156"/>
                  </a:cubicBezTo>
                  <a:cubicBezTo>
                    <a:pt x="82" y="156"/>
                    <a:pt x="89" y="165"/>
                    <a:pt x="94" y="173"/>
                  </a:cubicBezTo>
                  <a:cubicBezTo>
                    <a:pt x="95" y="171"/>
                    <a:pt x="95" y="171"/>
                    <a:pt x="95" y="171"/>
                  </a:cubicBezTo>
                  <a:cubicBezTo>
                    <a:pt x="40" y="0"/>
                    <a:pt x="40" y="0"/>
                    <a:pt x="40"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198" name="Freeform 42"/>
            <p:cNvSpPr>
              <a:spLocks/>
            </p:cNvSpPr>
            <p:nvPr/>
          </p:nvSpPr>
          <p:spPr bwMode="auto">
            <a:xfrm>
              <a:off x="5679185" y="5788871"/>
              <a:ext cx="62613" cy="1066436"/>
            </a:xfrm>
            <a:custGeom>
              <a:avLst/>
              <a:gdLst>
                <a:gd name="T0" fmla="*/ 0 w 39"/>
                <a:gd name="T1" fmla="*/ 0 h 670"/>
                <a:gd name="T2" fmla="*/ 0 w 39"/>
                <a:gd name="T3" fmla="*/ 670 h 670"/>
                <a:gd name="T4" fmla="*/ 39 w 39"/>
                <a:gd name="T5" fmla="*/ 670 h 670"/>
                <a:gd name="T6" fmla="*/ 39 w 39"/>
                <a:gd name="T7" fmla="*/ 669 h 670"/>
                <a:gd name="T8" fmla="*/ 37 w 39"/>
                <a:gd name="T9" fmla="*/ 669 h 670"/>
                <a:gd name="T10" fmla="*/ 37 w 39"/>
                <a:gd name="T11" fmla="*/ 29 h 670"/>
                <a:gd name="T12" fmla="*/ 37 w 39"/>
                <a:gd name="T13" fmla="*/ 27 h 670"/>
                <a:gd name="T14" fmla="*/ 0 w 39"/>
                <a:gd name="T15" fmla="*/ 0 h 6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670">
                  <a:moveTo>
                    <a:pt x="0" y="0"/>
                  </a:moveTo>
                  <a:cubicBezTo>
                    <a:pt x="0" y="670"/>
                    <a:pt x="0" y="670"/>
                    <a:pt x="0" y="670"/>
                  </a:cubicBezTo>
                  <a:cubicBezTo>
                    <a:pt x="39" y="670"/>
                    <a:pt x="39" y="670"/>
                    <a:pt x="39" y="670"/>
                  </a:cubicBezTo>
                  <a:cubicBezTo>
                    <a:pt x="39" y="669"/>
                    <a:pt x="39" y="669"/>
                    <a:pt x="39" y="669"/>
                  </a:cubicBezTo>
                  <a:cubicBezTo>
                    <a:pt x="37" y="669"/>
                    <a:pt x="37" y="669"/>
                    <a:pt x="37" y="669"/>
                  </a:cubicBezTo>
                  <a:cubicBezTo>
                    <a:pt x="37" y="29"/>
                    <a:pt x="37" y="29"/>
                    <a:pt x="37" y="29"/>
                  </a:cubicBezTo>
                  <a:cubicBezTo>
                    <a:pt x="37" y="29"/>
                    <a:pt x="37" y="28"/>
                    <a:pt x="37" y="27"/>
                  </a:cubicBezTo>
                  <a:cubicBezTo>
                    <a:pt x="34" y="18"/>
                    <a:pt x="24" y="0"/>
                    <a:pt x="0"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199" name="Freeform 43"/>
            <p:cNvSpPr>
              <a:spLocks/>
            </p:cNvSpPr>
            <p:nvPr/>
          </p:nvSpPr>
          <p:spPr bwMode="auto">
            <a:xfrm>
              <a:off x="5724363"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2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2" y="672"/>
                    <a:pt x="2" y="672"/>
                    <a:pt x="2"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200" name="Freeform 44"/>
            <p:cNvSpPr>
              <a:spLocks/>
            </p:cNvSpPr>
            <p:nvPr/>
          </p:nvSpPr>
          <p:spPr bwMode="auto">
            <a:xfrm>
              <a:off x="5665117" y="5357314"/>
              <a:ext cx="65306" cy="181106"/>
            </a:xfrm>
            <a:custGeom>
              <a:avLst/>
              <a:gdLst>
                <a:gd name="T0" fmla="*/ 7 w 41"/>
                <a:gd name="T1" fmla="*/ 0 h 114"/>
                <a:gd name="T2" fmla="*/ 0 w 41"/>
                <a:gd name="T3" fmla="*/ 0 h 114"/>
                <a:gd name="T4" fmla="*/ 0 w 41"/>
                <a:gd name="T5" fmla="*/ 114 h 114"/>
                <a:gd name="T6" fmla="*/ 6 w 41"/>
                <a:gd name="T7" fmla="*/ 114 h 114"/>
                <a:gd name="T8" fmla="*/ 40 w 41"/>
                <a:gd name="T9" fmla="*/ 112 h 114"/>
                <a:gd name="T10" fmla="*/ 41 w 41"/>
                <a:gd name="T11" fmla="*/ 111 h 114"/>
                <a:gd name="T12" fmla="*/ 7 w 41"/>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41" h="114">
                  <a:moveTo>
                    <a:pt x="7" y="0"/>
                  </a:moveTo>
                  <a:cubicBezTo>
                    <a:pt x="0" y="0"/>
                    <a:pt x="0" y="0"/>
                    <a:pt x="0" y="0"/>
                  </a:cubicBezTo>
                  <a:cubicBezTo>
                    <a:pt x="0" y="114"/>
                    <a:pt x="0" y="114"/>
                    <a:pt x="0" y="114"/>
                  </a:cubicBezTo>
                  <a:cubicBezTo>
                    <a:pt x="2" y="114"/>
                    <a:pt x="4" y="114"/>
                    <a:pt x="6" y="114"/>
                  </a:cubicBezTo>
                  <a:cubicBezTo>
                    <a:pt x="16" y="114"/>
                    <a:pt x="28" y="114"/>
                    <a:pt x="40" y="112"/>
                  </a:cubicBezTo>
                  <a:cubicBezTo>
                    <a:pt x="41" y="112"/>
                    <a:pt x="41" y="111"/>
                    <a:pt x="41" y="111"/>
                  </a:cubicBezTo>
                  <a:cubicBezTo>
                    <a:pt x="7" y="0"/>
                    <a:pt x="7" y="0"/>
                    <a:pt x="7" y="0"/>
                  </a:cubicBezTo>
                </a:path>
              </a:pathLst>
            </a:custGeom>
            <a:solidFill>
              <a:srgbClr val="82B732"/>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grpSp>
      <p:grpSp>
        <p:nvGrpSpPr>
          <p:cNvPr id="201" name="Group 5"/>
          <p:cNvGrpSpPr/>
          <p:nvPr/>
        </p:nvGrpSpPr>
        <p:grpSpPr>
          <a:xfrm rot="5400000">
            <a:off x="3147532" y="2444032"/>
            <a:ext cx="684884" cy="3294519"/>
            <a:chOff x="6007804" y="4266641"/>
            <a:chExt cx="403952" cy="2588666"/>
          </a:xfrm>
        </p:grpSpPr>
        <p:sp>
          <p:nvSpPr>
            <p:cNvPr id="202" name="Freeform 29"/>
            <p:cNvSpPr>
              <a:spLocks/>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203" name="Freeform 30"/>
            <p:cNvSpPr>
              <a:spLocks/>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204" name="Freeform 31"/>
            <p:cNvSpPr>
              <a:spLocks/>
            </p:cNvSpPr>
            <p:nvPr/>
          </p:nvSpPr>
          <p:spPr bwMode="auto">
            <a:xfrm>
              <a:off x="6104752" y="4694831"/>
              <a:ext cx="125899" cy="2160476"/>
            </a:xfrm>
            <a:custGeom>
              <a:avLst/>
              <a:gdLst>
                <a:gd name="T0" fmla="*/ 79 w 79"/>
                <a:gd name="T1" fmla="*/ 1357 h 1357"/>
                <a:gd name="T2" fmla="*/ 0 w 79"/>
                <a:gd name="T3" fmla="*/ 1357 h 1357"/>
                <a:gd name="T4" fmla="*/ 0 w 79"/>
                <a:gd name="T5" fmla="*/ 32 h 1357"/>
                <a:gd name="T6" fmla="*/ 39 w 79"/>
                <a:gd name="T7" fmla="*/ 1 h 1357"/>
                <a:gd name="T8" fmla="*/ 79 w 79"/>
                <a:gd name="T9" fmla="*/ 32 h 1357"/>
                <a:gd name="T10" fmla="*/ 79 w 79"/>
                <a:gd name="T11" fmla="*/ 1357 h 1357"/>
              </a:gdLst>
              <a:ahLst/>
              <a:cxnLst>
                <a:cxn ang="0">
                  <a:pos x="T0" y="T1"/>
                </a:cxn>
                <a:cxn ang="0">
                  <a:pos x="T2" y="T3"/>
                </a:cxn>
                <a:cxn ang="0">
                  <a:pos x="T4" y="T5"/>
                </a:cxn>
                <a:cxn ang="0">
                  <a:pos x="T6" y="T7"/>
                </a:cxn>
                <a:cxn ang="0">
                  <a:pos x="T8" y="T9"/>
                </a:cxn>
                <a:cxn ang="0">
                  <a:pos x="T10" y="T11"/>
                </a:cxn>
              </a:cxnLst>
              <a:rect l="0" t="0" r="r" b="b"/>
              <a:pathLst>
                <a:path w="79" h="1357">
                  <a:moveTo>
                    <a:pt x="79" y="1357"/>
                  </a:moveTo>
                  <a:cubicBezTo>
                    <a:pt x="0" y="1357"/>
                    <a:pt x="0" y="1357"/>
                    <a:pt x="0" y="1357"/>
                  </a:cubicBezTo>
                  <a:cubicBezTo>
                    <a:pt x="0" y="32"/>
                    <a:pt x="0" y="32"/>
                    <a:pt x="0" y="32"/>
                  </a:cubicBezTo>
                  <a:cubicBezTo>
                    <a:pt x="0" y="32"/>
                    <a:pt x="5" y="1"/>
                    <a:pt x="39" y="1"/>
                  </a:cubicBezTo>
                  <a:cubicBezTo>
                    <a:pt x="73" y="0"/>
                    <a:pt x="79" y="32"/>
                    <a:pt x="79" y="32"/>
                  </a:cubicBezTo>
                  <a:cubicBezTo>
                    <a:pt x="79" y="1357"/>
                    <a:pt x="79" y="1357"/>
                    <a:pt x="79" y="1357"/>
                  </a:cubicBezTo>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205" name="Freeform 32"/>
            <p:cNvSpPr>
              <a:spLocks/>
            </p:cNvSpPr>
            <p:nvPr/>
          </p:nvSpPr>
          <p:spPr bwMode="auto">
            <a:xfrm>
              <a:off x="6228631" y="4692138"/>
              <a:ext cx="100315" cy="2161149"/>
            </a:xfrm>
            <a:custGeom>
              <a:avLst/>
              <a:gdLst>
                <a:gd name="T0" fmla="*/ 63 w 63"/>
                <a:gd name="T1" fmla="*/ 1358 h 1358"/>
                <a:gd name="T2" fmla="*/ 0 w 63"/>
                <a:gd name="T3" fmla="*/ 1358 h 1358"/>
                <a:gd name="T4" fmla="*/ 0 w 63"/>
                <a:gd name="T5" fmla="*/ 32 h 1358"/>
                <a:gd name="T6" fmla="*/ 30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0" y="0"/>
                  </a:cubicBezTo>
                  <a:cubicBezTo>
                    <a:pt x="57" y="0"/>
                    <a:pt x="63" y="32"/>
                    <a:pt x="63" y="32"/>
                  </a:cubicBezTo>
                  <a:cubicBezTo>
                    <a:pt x="63" y="1358"/>
                    <a:pt x="63" y="1358"/>
                    <a:pt x="63" y="1358"/>
                  </a:cubicBezTo>
                </a:path>
              </a:pathLst>
            </a:custGeom>
            <a:solidFill>
              <a:srgbClr val="FFB1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206" name="Freeform 33"/>
            <p:cNvSpPr>
              <a:spLocks/>
            </p:cNvSpPr>
            <p:nvPr/>
          </p:nvSpPr>
          <p:spPr bwMode="auto">
            <a:xfrm>
              <a:off x="6007804" y="4692138"/>
              <a:ext cx="100315" cy="2161149"/>
            </a:xfrm>
            <a:custGeom>
              <a:avLst/>
              <a:gdLst>
                <a:gd name="T0" fmla="*/ 63 w 63"/>
                <a:gd name="T1" fmla="*/ 1358 h 1358"/>
                <a:gd name="T2" fmla="*/ 0 w 63"/>
                <a:gd name="T3" fmla="*/ 1358 h 1358"/>
                <a:gd name="T4" fmla="*/ 0 w 63"/>
                <a:gd name="T5" fmla="*/ 32 h 1358"/>
                <a:gd name="T6" fmla="*/ 31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1" y="0"/>
                  </a:cubicBezTo>
                  <a:cubicBezTo>
                    <a:pt x="58" y="0"/>
                    <a:pt x="63" y="32"/>
                    <a:pt x="63" y="32"/>
                  </a:cubicBezTo>
                  <a:lnTo>
                    <a:pt x="63" y="1358"/>
                  </a:lnTo>
                  <a:close/>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207" name="Freeform 34"/>
            <p:cNvSpPr>
              <a:spLocks/>
            </p:cNvSpPr>
            <p:nvPr/>
          </p:nvSpPr>
          <p:spPr bwMode="auto">
            <a:xfrm>
              <a:off x="6104752" y="4268661"/>
              <a:ext cx="129265" cy="185818"/>
            </a:xfrm>
            <a:custGeom>
              <a:avLst/>
              <a:gdLst>
                <a:gd name="T0" fmla="*/ 0 w 81"/>
                <a:gd name="T1" fmla="*/ 107 h 117"/>
                <a:gd name="T2" fmla="*/ 81 w 81"/>
                <a:gd name="T3" fmla="*/ 109 h 117"/>
                <a:gd name="T4" fmla="*/ 48 w 81"/>
                <a:gd name="T5" fmla="*/ 0 h 117"/>
                <a:gd name="T6" fmla="*/ 28 w 81"/>
                <a:gd name="T7" fmla="*/ 0 h 117"/>
                <a:gd name="T8" fmla="*/ 0 w 81"/>
                <a:gd name="T9" fmla="*/ 107 h 117"/>
              </a:gdLst>
              <a:ahLst/>
              <a:cxnLst>
                <a:cxn ang="0">
                  <a:pos x="T0" y="T1"/>
                </a:cxn>
                <a:cxn ang="0">
                  <a:pos x="T2" y="T3"/>
                </a:cxn>
                <a:cxn ang="0">
                  <a:pos x="T4" y="T5"/>
                </a:cxn>
                <a:cxn ang="0">
                  <a:pos x="T6" y="T7"/>
                </a:cxn>
                <a:cxn ang="0">
                  <a:pos x="T8" y="T9"/>
                </a:cxn>
              </a:cxnLst>
              <a:rect l="0" t="0" r="r" b="b"/>
              <a:pathLst>
                <a:path w="81" h="117">
                  <a:moveTo>
                    <a:pt x="0" y="107"/>
                  </a:moveTo>
                  <a:cubicBezTo>
                    <a:pt x="0" y="107"/>
                    <a:pt x="39" y="117"/>
                    <a:pt x="81" y="109"/>
                  </a:cubicBezTo>
                  <a:cubicBezTo>
                    <a:pt x="48" y="0"/>
                    <a:pt x="48" y="0"/>
                    <a:pt x="48" y="0"/>
                  </a:cubicBezTo>
                  <a:cubicBezTo>
                    <a:pt x="28" y="0"/>
                    <a:pt x="28" y="0"/>
                    <a:pt x="28" y="0"/>
                  </a:cubicBezTo>
                  <a:cubicBezTo>
                    <a:pt x="0" y="107"/>
                    <a:pt x="0" y="107"/>
                    <a:pt x="0" y="107"/>
                  </a:cubicBezTo>
                </a:path>
              </a:pathLst>
            </a:custGeom>
            <a:solidFill>
              <a:srgbClr val="F39C11">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208" name="Freeform 50"/>
            <p:cNvSpPr>
              <a:spLocks/>
            </p:cNvSpPr>
            <p:nvPr/>
          </p:nvSpPr>
          <p:spPr bwMode="auto">
            <a:xfrm>
              <a:off x="6173424" y="4266641"/>
              <a:ext cx="238332" cy="2588666"/>
            </a:xfrm>
            <a:custGeom>
              <a:avLst/>
              <a:gdLst>
                <a:gd name="T0" fmla="*/ 27 w 150"/>
                <a:gd name="T1" fmla="*/ 0 h 1626"/>
                <a:gd name="T2" fmla="*/ 0 w 150"/>
                <a:gd name="T3" fmla="*/ 1 h 1626"/>
                <a:gd name="T4" fmla="*/ 5 w 150"/>
                <a:gd name="T5" fmla="*/ 1 h 1626"/>
                <a:gd name="T6" fmla="*/ 38 w 150"/>
                <a:gd name="T7" fmla="*/ 110 h 1626"/>
                <a:gd name="T8" fmla="*/ 92 w 150"/>
                <a:gd name="T9" fmla="*/ 282 h 1626"/>
                <a:gd name="T10" fmla="*/ 92 w 150"/>
                <a:gd name="T11" fmla="*/ 284 h 1626"/>
                <a:gd name="T12" fmla="*/ 98 w 150"/>
                <a:gd name="T13" fmla="*/ 299 h 1626"/>
                <a:gd name="T14" fmla="*/ 98 w 150"/>
                <a:gd name="T15" fmla="*/ 1625 h 1626"/>
                <a:gd name="T16" fmla="*/ 36 w 150"/>
                <a:gd name="T17" fmla="*/ 1625 h 1626"/>
                <a:gd name="T18" fmla="*/ 36 w 150"/>
                <a:gd name="T19" fmla="*/ 1626 h 1626"/>
                <a:gd name="T20" fmla="*/ 150 w 150"/>
                <a:gd name="T21" fmla="*/ 1626 h 1626"/>
                <a:gd name="T22" fmla="*/ 135 w 150"/>
                <a:gd name="T23" fmla="*/ 290 h 1626"/>
                <a:gd name="T24" fmla="*/ 27 w 150"/>
                <a:gd name="T25" fmla="*/ 0 h 1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1626">
                  <a:moveTo>
                    <a:pt x="27" y="0"/>
                  </a:moveTo>
                  <a:cubicBezTo>
                    <a:pt x="0" y="1"/>
                    <a:pt x="0" y="1"/>
                    <a:pt x="0" y="1"/>
                  </a:cubicBezTo>
                  <a:cubicBezTo>
                    <a:pt x="5" y="1"/>
                    <a:pt x="5" y="1"/>
                    <a:pt x="5" y="1"/>
                  </a:cubicBezTo>
                  <a:cubicBezTo>
                    <a:pt x="38" y="110"/>
                    <a:pt x="38" y="110"/>
                    <a:pt x="38" y="110"/>
                  </a:cubicBezTo>
                  <a:cubicBezTo>
                    <a:pt x="92" y="282"/>
                    <a:pt x="92" y="282"/>
                    <a:pt x="92" y="282"/>
                  </a:cubicBezTo>
                  <a:cubicBezTo>
                    <a:pt x="92" y="284"/>
                    <a:pt x="92" y="284"/>
                    <a:pt x="92" y="284"/>
                  </a:cubicBezTo>
                  <a:cubicBezTo>
                    <a:pt x="96" y="291"/>
                    <a:pt x="98" y="299"/>
                    <a:pt x="98" y="299"/>
                  </a:cubicBezTo>
                  <a:cubicBezTo>
                    <a:pt x="98" y="1625"/>
                    <a:pt x="98" y="1625"/>
                    <a:pt x="98" y="1625"/>
                  </a:cubicBezTo>
                  <a:cubicBezTo>
                    <a:pt x="36" y="1625"/>
                    <a:pt x="36" y="1625"/>
                    <a:pt x="36" y="1625"/>
                  </a:cubicBezTo>
                  <a:cubicBezTo>
                    <a:pt x="36" y="1626"/>
                    <a:pt x="36" y="1626"/>
                    <a:pt x="36" y="1626"/>
                  </a:cubicBezTo>
                  <a:cubicBezTo>
                    <a:pt x="150" y="1626"/>
                    <a:pt x="150" y="1626"/>
                    <a:pt x="150" y="1626"/>
                  </a:cubicBezTo>
                  <a:cubicBezTo>
                    <a:pt x="135" y="290"/>
                    <a:pt x="135" y="290"/>
                    <a:pt x="135" y="290"/>
                  </a:cubicBezTo>
                  <a:cubicBezTo>
                    <a:pt x="27" y="0"/>
                    <a:pt x="27" y="0"/>
                    <a:pt x="27"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209" name="Freeform 51"/>
            <p:cNvSpPr>
              <a:spLocks/>
            </p:cNvSpPr>
            <p:nvPr/>
          </p:nvSpPr>
          <p:spPr bwMode="auto">
            <a:xfrm>
              <a:off x="6161979" y="4441687"/>
              <a:ext cx="157542" cy="298252"/>
            </a:xfrm>
            <a:custGeom>
              <a:avLst/>
              <a:gdLst>
                <a:gd name="T0" fmla="*/ 45 w 99"/>
                <a:gd name="T1" fmla="*/ 0 h 187"/>
                <a:gd name="T2" fmla="*/ 45 w 99"/>
                <a:gd name="T3" fmla="*/ 0 h 187"/>
                <a:gd name="T4" fmla="*/ 11 w 99"/>
                <a:gd name="T5" fmla="*/ 3 h 187"/>
                <a:gd name="T6" fmla="*/ 0 w 99"/>
                <a:gd name="T7" fmla="*/ 3 h 187"/>
                <a:gd name="T8" fmla="*/ 0 w 99"/>
                <a:gd name="T9" fmla="*/ 160 h 187"/>
                <a:gd name="T10" fmla="*/ 3 w 99"/>
                <a:gd name="T11" fmla="*/ 160 h 187"/>
                <a:gd name="T12" fmla="*/ 4 w 99"/>
                <a:gd name="T13" fmla="*/ 160 h 187"/>
                <a:gd name="T14" fmla="*/ 42 w 99"/>
                <a:gd name="T15" fmla="*/ 187 h 187"/>
                <a:gd name="T16" fmla="*/ 72 w 99"/>
                <a:gd name="T17" fmla="*/ 157 h 187"/>
                <a:gd name="T18" fmla="*/ 73 w 99"/>
                <a:gd name="T19" fmla="*/ 157 h 187"/>
                <a:gd name="T20" fmla="*/ 99 w 99"/>
                <a:gd name="T21" fmla="*/ 174 h 187"/>
                <a:gd name="T22" fmla="*/ 99 w 99"/>
                <a:gd name="T23" fmla="*/ 172 h 187"/>
                <a:gd name="T24" fmla="*/ 45 w 99"/>
                <a:gd name="T25"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87">
                  <a:moveTo>
                    <a:pt x="45" y="0"/>
                  </a:moveTo>
                  <a:cubicBezTo>
                    <a:pt x="45" y="0"/>
                    <a:pt x="45" y="0"/>
                    <a:pt x="45" y="0"/>
                  </a:cubicBezTo>
                  <a:cubicBezTo>
                    <a:pt x="33" y="2"/>
                    <a:pt x="21" y="3"/>
                    <a:pt x="11" y="3"/>
                  </a:cubicBezTo>
                  <a:cubicBezTo>
                    <a:pt x="7" y="3"/>
                    <a:pt x="3" y="3"/>
                    <a:pt x="0" y="3"/>
                  </a:cubicBezTo>
                  <a:cubicBezTo>
                    <a:pt x="0" y="160"/>
                    <a:pt x="0" y="160"/>
                    <a:pt x="0" y="160"/>
                  </a:cubicBezTo>
                  <a:cubicBezTo>
                    <a:pt x="1" y="160"/>
                    <a:pt x="2" y="160"/>
                    <a:pt x="3" y="160"/>
                  </a:cubicBezTo>
                  <a:cubicBezTo>
                    <a:pt x="3" y="160"/>
                    <a:pt x="4" y="160"/>
                    <a:pt x="4" y="160"/>
                  </a:cubicBezTo>
                  <a:cubicBezTo>
                    <a:pt x="29" y="160"/>
                    <a:pt x="39" y="178"/>
                    <a:pt x="42" y="187"/>
                  </a:cubicBezTo>
                  <a:cubicBezTo>
                    <a:pt x="44" y="179"/>
                    <a:pt x="50" y="158"/>
                    <a:pt x="72" y="157"/>
                  </a:cubicBezTo>
                  <a:cubicBezTo>
                    <a:pt x="73" y="157"/>
                    <a:pt x="73" y="157"/>
                    <a:pt x="73" y="157"/>
                  </a:cubicBezTo>
                  <a:cubicBezTo>
                    <a:pt x="87" y="157"/>
                    <a:pt x="94" y="166"/>
                    <a:pt x="99" y="174"/>
                  </a:cubicBezTo>
                  <a:cubicBezTo>
                    <a:pt x="99" y="172"/>
                    <a:pt x="99" y="172"/>
                    <a:pt x="99" y="172"/>
                  </a:cubicBezTo>
                  <a:cubicBezTo>
                    <a:pt x="45" y="0"/>
                    <a:pt x="45" y="0"/>
                    <a:pt x="45"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210" name="Freeform 52"/>
            <p:cNvSpPr>
              <a:spLocks/>
            </p:cNvSpPr>
            <p:nvPr/>
          </p:nvSpPr>
          <p:spPr bwMode="auto">
            <a:xfrm>
              <a:off x="6161979" y="4696851"/>
              <a:ext cx="68672" cy="2158456"/>
            </a:xfrm>
            <a:custGeom>
              <a:avLst/>
              <a:gdLst>
                <a:gd name="T0" fmla="*/ 4 w 43"/>
                <a:gd name="T1" fmla="*/ 0 h 1356"/>
                <a:gd name="T2" fmla="*/ 3 w 43"/>
                <a:gd name="T3" fmla="*/ 0 h 1356"/>
                <a:gd name="T4" fmla="*/ 0 w 43"/>
                <a:gd name="T5" fmla="*/ 0 h 1356"/>
                <a:gd name="T6" fmla="*/ 0 w 43"/>
                <a:gd name="T7" fmla="*/ 1356 h 1356"/>
                <a:gd name="T8" fmla="*/ 43 w 43"/>
                <a:gd name="T9" fmla="*/ 1356 h 1356"/>
                <a:gd name="T10" fmla="*/ 43 w 43"/>
                <a:gd name="T11" fmla="*/ 1355 h 1356"/>
                <a:gd name="T12" fmla="*/ 42 w 43"/>
                <a:gd name="T13" fmla="*/ 1355 h 1356"/>
                <a:gd name="T14" fmla="*/ 42 w 43"/>
                <a:gd name="T15" fmla="*/ 29 h 1356"/>
                <a:gd name="T16" fmla="*/ 42 w 43"/>
                <a:gd name="T17" fmla="*/ 27 h 1356"/>
                <a:gd name="T18" fmla="*/ 4 w 43"/>
                <a:gd name="T19"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1356">
                  <a:moveTo>
                    <a:pt x="4" y="0"/>
                  </a:moveTo>
                  <a:cubicBezTo>
                    <a:pt x="4" y="0"/>
                    <a:pt x="3" y="0"/>
                    <a:pt x="3" y="0"/>
                  </a:cubicBezTo>
                  <a:cubicBezTo>
                    <a:pt x="2" y="0"/>
                    <a:pt x="1" y="0"/>
                    <a:pt x="0" y="0"/>
                  </a:cubicBezTo>
                  <a:cubicBezTo>
                    <a:pt x="0" y="1356"/>
                    <a:pt x="0" y="1356"/>
                    <a:pt x="0" y="1356"/>
                  </a:cubicBezTo>
                  <a:cubicBezTo>
                    <a:pt x="43" y="1356"/>
                    <a:pt x="43" y="1356"/>
                    <a:pt x="43" y="1356"/>
                  </a:cubicBezTo>
                  <a:cubicBezTo>
                    <a:pt x="43" y="1355"/>
                    <a:pt x="43" y="1355"/>
                    <a:pt x="43" y="1355"/>
                  </a:cubicBezTo>
                  <a:cubicBezTo>
                    <a:pt x="42" y="1355"/>
                    <a:pt x="42" y="1355"/>
                    <a:pt x="42" y="1355"/>
                  </a:cubicBezTo>
                  <a:cubicBezTo>
                    <a:pt x="42" y="29"/>
                    <a:pt x="42" y="29"/>
                    <a:pt x="42" y="29"/>
                  </a:cubicBezTo>
                  <a:cubicBezTo>
                    <a:pt x="42" y="29"/>
                    <a:pt x="42" y="28"/>
                    <a:pt x="42" y="27"/>
                  </a:cubicBezTo>
                  <a:cubicBezTo>
                    <a:pt x="39" y="18"/>
                    <a:pt x="29" y="0"/>
                    <a:pt x="4"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211" name="Freeform 53"/>
            <p:cNvSpPr>
              <a:spLocks/>
            </p:cNvSpPr>
            <p:nvPr/>
          </p:nvSpPr>
          <p:spPr bwMode="auto">
            <a:xfrm>
              <a:off x="6228631" y="4692138"/>
              <a:ext cx="100315" cy="2161149"/>
            </a:xfrm>
            <a:custGeom>
              <a:avLst/>
              <a:gdLst>
                <a:gd name="T0" fmla="*/ 31 w 63"/>
                <a:gd name="T1" fmla="*/ 0 h 1358"/>
                <a:gd name="T2" fmla="*/ 30 w 63"/>
                <a:gd name="T3" fmla="*/ 0 h 1358"/>
                <a:gd name="T4" fmla="*/ 0 w 63"/>
                <a:gd name="T5" fmla="*/ 30 h 1358"/>
                <a:gd name="T6" fmla="*/ 0 w 63"/>
                <a:gd name="T7" fmla="*/ 32 h 1358"/>
                <a:gd name="T8" fmla="*/ 0 w 63"/>
                <a:gd name="T9" fmla="*/ 1358 h 1358"/>
                <a:gd name="T10" fmla="*/ 1 w 63"/>
                <a:gd name="T11" fmla="*/ 1358 h 1358"/>
                <a:gd name="T12" fmla="*/ 63 w 63"/>
                <a:gd name="T13" fmla="*/ 1358 h 1358"/>
                <a:gd name="T14" fmla="*/ 63 w 63"/>
                <a:gd name="T15" fmla="*/ 32 h 1358"/>
                <a:gd name="T16" fmla="*/ 57 w 63"/>
                <a:gd name="T17" fmla="*/ 17 h 1358"/>
                <a:gd name="T18" fmla="*/ 31 w 63"/>
                <a:gd name="T19" fmla="*/ 0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358">
                  <a:moveTo>
                    <a:pt x="31" y="0"/>
                  </a:moveTo>
                  <a:cubicBezTo>
                    <a:pt x="31" y="0"/>
                    <a:pt x="31" y="0"/>
                    <a:pt x="30" y="0"/>
                  </a:cubicBezTo>
                  <a:cubicBezTo>
                    <a:pt x="8" y="1"/>
                    <a:pt x="2" y="22"/>
                    <a:pt x="0" y="30"/>
                  </a:cubicBezTo>
                  <a:cubicBezTo>
                    <a:pt x="0" y="31"/>
                    <a:pt x="0" y="32"/>
                    <a:pt x="0" y="32"/>
                  </a:cubicBezTo>
                  <a:cubicBezTo>
                    <a:pt x="0" y="1358"/>
                    <a:pt x="0" y="1358"/>
                    <a:pt x="0" y="1358"/>
                  </a:cubicBezTo>
                  <a:cubicBezTo>
                    <a:pt x="1" y="1358"/>
                    <a:pt x="1" y="1358"/>
                    <a:pt x="1" y="1358"/>
                  </a:cubicBezTo>
                  <a:cubicBezTo>
                    <a:pt x="63" y="1358"/>
                    <a:pt x="63" y="1358"/>
                    <a:pt x="63" y="1358"/>
                  </a:cubicBezTo>
                  <a:cubicBezTo>
                    <a:pt x="63" y="32"/>
                    <a:pt x="63" y="32"/>
                    <a:pt x="63" y="32"/>
                  </a:cubicBezTo>
                  <a:cubicBezTo>
                    <a:pt x="63" y="32"/>
                    <a:pt x="61" y="24"/>
                    <a:pt x="57" y="17"/>
                  </a:cubicBezTo>
                  <a:cubicBezTo>
                    <a:pt x="52" y="9"/>
                    <a:pt x="45" y="0"/>
                    <a:pt x="31"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212" name="Freeform 54"/>
            <p:cNvSpPr>
              <a:spLocks/>
            </p:cNvSpPr>
            <p:nvPr/>
          </p:nvSpPr>
          <p:spPr bwMode="auto">
            <a:xfrm>
              <a:off x="6161979" y="4268661"/>
              <a:ext cx="72038" cy="178413"/>
            </a:xfrm>
            <a:custGeom>
              <a:avLst/>
              <a:gdLst>
                <a:gd name="T0" fmla="*/ 12 w 45"/>
                <a:gd name="T1" fmla="*/ 0 h 112"/>
                <a:gd name="T2" fmla="*/ 7 w 45"/>
                <a:gd name="T3" fmla="*/ 0 h 112"/>
                <a:gd name="T4" fmla="*/ 0 w 45"/>
                <a:gd name="T5" fmla="*/ 0 h 112"/>
                <a:gd name="T6" fmla="*/ 0 w 45"/>
                <a:gd name="T7" fmla="*/ 112 h 112"/>
                <a:gd name="T8" fmla="*/ 11 w 45"/>
                <a:gd name="T9" fmla="*/ 112 h 112"/>
                <a:gd name="T10" fmla="*/ 45 w 45"/>
                <a:gd name="T11" fmla="*/ 109 h 112"/>
                <a:gd name="T12" fmla="*/ 45 w 45"/>
                <a:gd name="T13" fmla="*/ 109 h 112"/>
                <a:gd name="T14" fmla="*/ 12 w 45"/>
                <a:gd name="T15" fmla="*/ 0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112">
                  <a:moveTo>
                    <a:pt x="12" y="0"/>
                  </a:moveTo>
                  <a:cubicBezTo>
                    <a:pt x="7" y="0"/>
                    <a:pt x="7" y="0"/>
                    <a:pt x="7" y="0"/>
                  </a:cubicBezTo>
                  <a:cubicBezTo>
                    <a:pt x="0" y="0"/>
                    <a:pt x="0" y="0"/>
                    <a:pt x="0" y="0"/>
                  </a:cubicBezTo>
                  <a:cubicBezTo>
                    <a:pt x="0" y="112"/>
                    <a:pt x="0" y="112"/>
                    <a:pt x="0" y="112"/>
                  </a:cubicBezTo>
                  <a:cubicBezTo>
                    <a:pt x="3" y="112"/>
                    <a:pt x="7" y="112"/>
                    <a:pt x="11" y="112"/>
                  </a:cubicBezTo>
                  <a:cubicBezTo>
                    <a:pt x="21" y="112"/>
                    <a:pt x="33" y="111"/>
                    <a:pt x="45" y="109"/>
                  </a:cubicBezTo>
                  <a:cubicBezTo>
                    <a:pt x="45" y="109"/>
                    <a:pt x="45" y="109"/>
                    <a:pt x="45" y="109"/>
                  </a:cubicBezTo>
                  <a:cubicBezTo>
                    <a:pt x="12" y="0"/>
                    <a:pt x="12" y="0"/>
                    <a:pt x="12" y="0"/>
                  </a:cubicBezTo>
                </a:path>
              </a:pathLst>
            </a:custGeom>
            <a:solidFill>
              <a:srgbClr val="F39C11"/>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grpSp>
      <p:grpSp>
        <p:nvGrpSpPr>
          <p:cNvPr id="213" name="Group 6"/>
          <p:cNvGrpSpPr/>
          <p:nvPr/>
        </p:nvGrpSpPr>
        <p:grpSpPr>
          <a:xfrm rot="5400000">
            <a:off x="2691977" y="3106426"/>
            <a:ext cx="682344" cy="3142082"/>
            <a:chOff x="6480429" y="3713225"/>
            <a:chExt cx="409339" cy="3142082"/>
          </a:xfrm>
        </p:grpSpPr>
        <p:sp>
          <p:nvSpPr>
            <p:cNvPr id="214" name="Freeform 5"/>
            <p:cNvSpPr>
              <a:spLocks/>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215" name="Freeform 6"/>
            <p:cNvSpPr>
              <a:spLocks/>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216" name="Freeform 7"/>
            <p:cNvSpPr>
              <a:spLocks/>
            </p:cNvSpPr>
            <p:nvPr/>
          </p:nvSpPr>
          <p:spPr bwMode="auto">
            <a:xfrm>
              <a:off x="6579397" y="4144108"/>
              <a:ext cx="125899" cy="2711199"/>
            </a:xfrm>
            <a:custGeom>
              <a:avLst/>
              <a:gdLst>
                <a:gd name="T0" fmla="*/ 79 w 79"/>
                <a:gd name="T1" fmla="*/ 1703 h 1703"/>
                <a:gd name="T2" fmla="*/ 0 w 79"/>
                <a:gd name="T3" fmla="*/ 1703 h 1703"/>
                <a:gd name="T4" fmla="*/ 0 w 79"/>
                <a:gd name="T5" fmla="*/ 33 h 1703"/>
                <a:gd name="T6" fmla="*/ 38 w 79"/>
                <a:gd name="T7" fmla="*/ 1 h 1703"/>
                <a:gd name="T8" fmla="*/ 79 w 79"/>
                <a:gd name="T9" fmla="*/ 33 h 1703"/>
                <a:gd name="T10" fmla="*/ 79 w 79"/>
                <a:gd name="T11" fmla="*/ 1703 h 1703"/>
              </a:gdLst>
              <a:ahLst/>
              <a:cxnLst>
                <a:cxn ang="0">
                  <a:pos x="T0" y="T1"/>
                </a:cxn>
                <a:cxn ang="0">
                  <a:pos x="T2" y="T3"/>
                </a:cxn>
                <a:cxn ang="0">
                  <a:pos x="T4" y="T5"/>
                </a:cxn>
                <a:cxn ang="0">
                  <a:pos x="T6" y="T7"/>
                </a:cxn>
                <a:cxn ang="0">
                  <a:pos x="T8" y="T9"/>
                </a:cxn>
                <a:cxn ang="0">
                  <a:pos x="T10" y="T11"/>
                </a:cxn>
              </a:cxnLst>
              <a:rect l="0" t="0" r="r" b="b"/>
              <a:pathLst>
                <a:path w="79" h="1703">
                  <a:moveTo>
                    <a:pt x="79" y="1703"/>
                  </a:moveTo>
                  <a:cubicBezTo>
                    <a:pt x="0" y="1703"/>
                    <a:pt x="0" y="1703"/>
                    <a:pt x="0" y="1703"/>
                  </a:cubicBezTo>
                  <a:cubicBezTo>
                    <a:pt x="0" y="33"/>
                    <a:pt x="0" y="33"/>
                    <a:pt x="0" y="33"/>
                  </a:cubicBezTo>
                  <a:cubicBezTo>
                    <a:pt x="0" y="33"/>
                    <a:pt x="5" y="2"/>
                    <a:pt x="38" y="1"/>
                  </a:cubicBezTo>
                  <a:cubicBezTo>
                    <a:pt x="72" y="0"/>
                    <a:pt x="79" y="33"/>
                    <a:pt x="79" y="33"/>
                  </a:cubicBezTo>
                  <a:cubicBezTo>
                    <a:pt x="79" y="1703"/>
                    <a:pt x="79" y="1703"/>
                    <a:pt x="79" y="1703"/>
                  </a:cubicBezTo>
                </a:path>
              </a:pathLst>
            </a:custGeom>
            <a:solidFill>
              <a:srgbClr val="E23761">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217" name="Freeform 8"/>
            <p:cNvSpPr>
              <a:spLocks/>
            </p:cNvSpPr>
            <p:nvPr/>
          </p:nvSpPr>
          <p:spPr bwMode="auto">
            <a:xfrm>
              <a:off x="6701930"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cubicBezTo>
                    <a:pt x="63" y="1704"/>
                    <a:pt x="63" y="1704"/>
                    <a:pt x="63" y="1704"/>
                  </a:cubicBezTo>
                </a:path>
              </a:pathLst>
            </a:custGeom>
            <a:solidFill>
              <a:srgbClr val="3DCE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218" name="Freeform 9"/>
            <p:cNvSpPr>
              <a:spLocks/>
            </p:cNvSpPr>
            <p:nvPr/>
          </p:nvSpPr>
          <p:spPr bwMode="auto">
            <a:xfrm>
              <a:off x="6480429"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lnTo>
                    <a:pt x="63" y="1704"/>
                  </a:lnTo>
                  <a:close/>
                </a:path>
              </a:pathLst>
            </a:custGeom>
            <a:solidFill>
              <a:srgbClr val="E23761">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219" name="Freeform 10"/>
            <p:cNvSpPr>
              <a:spLocks/>
            </p:cNvSpPr>
            <p:nvPr/>
          </p:nvSpPr>
          <p:spPr bwMode="auto">
            <a:xfrm>
              <a:off x="6576031" y="3714572"/>
              <a:ext cx="131958" cy="191204"/>
            </a:xfrm>
            <a:custGeom>
              <a:avLst/>
              <a:gdLst>
                <a:gd name="T0" fmla="*/ 0 w 83"/>
                <a:gd name="T1" fmla="*/ 111 h 120"/>
                <a:gd name="T2" fmla="*/ 83 w 83"/>
                <a:gd name="T3" fmla="*/ 113 h 120"/>
                <a:gd name="T4" fmla="*/ 50 w 83"/>
                <a:gd name="T5" fmla="*/ 0 h 120"/>
                <a:gd name="T6" fmla="*/ 29 w 83"/>
                <a:gd name="T7" fmla="*/ 0 h 120"/>
                <a:gd name="T8" fmla="*/ 0 w 83"/>
                <a:gd name="T9" fmla="*/ 111 h 120"/>
              </a:gdLst>
              <a:ahLst/>
              <a:cxnLst>
                <a:cxn ang="0">
                  <a:pos x="T0" y="T1"/>
                </a:cxn>
                <a:cxn ang="0">
                  <a:pos x="T2" y="T3"/>
                </a:cxn>
                <a:cxn ang="0">
                  <a:pos x="T4" y="T5"/>
                </a:cxn>
                <a:cxn ang="0">
                  <a:pos x="T6" y="T7"/>
                </a:cxn>
                <a:cxn ang="0">
                  <a:pos x="T8" y="T9"/>
                </a:cxn>
              </a:cxnLst>
              <a:rect l="0" t="0" r="r" b="b"/>
              <a:pathLst>
                <a:path w="83" h="120">
                  <a:moveTo>
                    <a:pt x="0" y="111"/>
                  </a:moveTo>
                  <a:cubicBezTo>
                    <a:pt x="0" y="111"/>
                    <a:pt x="40" y="120"/>
                    <a:pt x="83" y="113"/>
                  </a:cubicBezTo>
                  <a:cubicBezTo>
                    <a:pt x="50" y="0"/>
                    <a:pt x="50" y="0"/>
                    <a:pt x="50" y="0"/>
                  </a:cubicBezTo>
                  <a:cubicBezTo>
                    <a:pt x="29" y="0"/>
                    <a:pt x="29" y="0"/>
                    <a:pt x="29" y="0"/>
                  </a:cubicBezTo>
                  <a:cubicBezTo>
                    <a:pt x="0" y="111"/>
                    <a:pt x="0" y="111"/>
                    <a:pt x="0" y="111"/>
                  </a:cubicBezTo>
                </a:path>
              </a:pathLst>
            </a:custGeom>
            <a:solidFill>
              <a:srgbClr val="E23761">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220" name="Freeform 55"/>
            <p:cNvSpPr>
              <a:spLocks/>
            </p:cNvSpPr>
            <p:nvPr/>
          </p:nvSpPr>
          <p:spPr bwMode="auto">
            <a:xfrm>
              <a:off x="6655475" y="3713225"/>
              <a:ext cx="234293" cy="3142082"/>
            </a:xfrm>
            <a:custGeom>
              <a:avLst/>
              <a:gdLst>
                <a:gd name="T0" fmla="*/ 24 w 147"/>
                <a:gd name="T1" fmla="*/ 0 h 1974"/>
                <a:gd name="T2" fmla="*/ 0 w 147"/>
                <a:gd name="T3" fmla="*/ 1 h 1974"/>
                <a:gd name="T4" fmla="*/ 33 w 147"/>
                <a:gd name="T5" fmla="*/ 114 h 1974"/>
                <a:gd name="T6" fmla="*/ 33 w 147"/>
                <a:gd name="T7" fmla="*/ 114 h 1974"/>
                <a:gd name="T8" fmla="*/ 87 w 147"/>
                <a:gd name="T9" fmla="*/ 284 h 1974"/>
                <a:gd name="T10" fmla="*/ 86 w 147"/>
                <a:gd name="T11" fmla="*/ 286 h 1974"/>
                <a:gd name="T12" fmla="*/ 92 w 147"/>
                <a:gd name="T13" fmla="*/ 302 h 1974"/>
                <a:gd name="T14" fmla="*/ 92 w 147"/>
                <a:gd name="T15" fmla="*/ 1973 h 1974"/>
                <a:gd name="T16" fmla="*/ 31 w 147"/>
                <a:gd name="T17" fmla="*/ 1973 h 1974"/>
                <a:gd name="T18" fmla="*/ 31 w 147"/>
                <a:gd name="T19" fmla="*/ 1974 h 1974"/>
                <a:gd name="T20" fmla="*/ 147 w 147"/>
                <a:gd name="T21" fmla="*/ 1974 h 1974"/>
                <a:gd name="T22" fmla="*/ 132 w 147"/>
                <a:gd name="T23" fmla="*/ 290 h 1974"/>
                <a:gd name="T24" fmla="*/ 24 w 147"/>
                <a:gd name="T25" fmla="*/ 0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7" h="1974">
                  <a:moveTo>
                    <a:pt x="24" y="0"/>
                  </a:moveTo>
                  <a:cubicBezTo>
                    <a:pt x="0" y="1"/>
                    <a:pt x="0" y="1"/>
                    <a:pt x="0" y="1"/>
                  </a:cubicBezTo>
                  <a:cubicBezTo>
                    <a:pt x="33" y="114"/>
                    <a:pt x="33" y="114"/>
                    <a:pt x="33" y="114"/>
                  </a:cubicBezTo>
                  <a:cubicBezTo>
                    <a:pt x="33" y="114"/>
                    <a:pt x="33" y="114"/>
                    <a:pt x="33" y="114"/>
                  </a:cubicBezTo>
                  <a:cubicBezTo>
                    <a:pt x="87" y="284"/>
                    <a:pt x="87" y="284"/>
                    <a:pt x="87" y="284"/>
                  </a:cubicBezTo>
                  <a:cubicBezTo>
                    <a:pt x="86" y="286"/>
                    <a:pt x="86" y="286"/>
                    <a:pt x="86" y="286"/>
                  </a:cubicBezTo>
                  <a:cubicBezTo>
                    <a:pt x="91" y="294"/>
                    <a:pt x="92" y="302"/>
                    <a:pt x="92" y="302"/>
                  </a:cubicBezTo>
                  <a:cubicBezTo>
                    <a:pt x="92" y="1973"/>
                    <a:pt x="92" y="1973"/>
                    <a:pt x="92" y="1973"/>
                  </a:cubicBezTo>
                  <a:cubicBezTo>
                    <a:pt x="31" y="1973"/>
                    <a:pt x="31" y="1973"/>
                    <a:pt x="31" y="1973"/>
                  </a:cubicBezTo>
                  <a:cubicBezTo>
                    <a:pt x="31" y="1974"/>
                    <a:pt x="31" y="1974"/>
                    <a:pt x="31" y="1974"/>
                  </a:cubicBezTo>
                  <a:cubicBezTo>
                    <a:pt x="147" y="1974"/>
                    <a:pt x="147" y="1974"/>
                    <a:pt x="147" y="1974"/>
                  </a:cubicBezTo>
                  <a:cubicBezTo>
                    <a:pt x="132" y="290"/>
                    <a:pt x="132" y="290"/>
                    <a:pt x="132" y="290"/>
                  </a:cubicBezTo>
                  <a:cubicBezTo>
                    <a:pt x="24" y="0"/>
                    <a:pt x="24" y="0"/>
                    <a:pt x="2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221" name="Freeform 56"/>
            <p:cNvSpPr>
              <a:spLocks/>
            </p:cNvSpPr>
            <p:nvPr/>
          </p:nvSpPr>
          <p:spPr bwMode="auto">
            <a:xfrm>
              <a:off x="6639990" y="3894331"/>
              <a:ext cx="154175" cy="294886"/>
            </a:xfrm>
            <a:custGeom>
              <a:avLst/>
              <a:gdLst>
                <a:gd name="T0" fmla="*/ 43 w 97"/>
                <a:gd name="T1" fmla="*/ 0 h 185"/>
                <a:gd name="T2" fmla="*/ 8 w 97"/>
                <a:gd name="T3" fmla="*/ 3 h 185"/>
                <a:gd name="T4" fmla="*/ 0 w 97"/>
                <a:gd name="T5" fmla="*/ 3 h 185"/>
                <a:gd name="T6" fmla="*/ 0 w 97"/>
                <a:gd name="T7" fmla="*/ 158 h 185"/>
                <a:gd name="T8" fmla="*/ 0 w 97"/>
                <a:gd name="T9" fmla="*/ 158 h 185"/>
                <a:gd name="T10" fmla="*/ 1 w 97"/>
                <a:gd name="T11" fmla="*/ 158 h 185"/>
                <a:gd name="T12" fmla="*/ 39 w 97"/>
                <a:gd name="T13" fmla="*/ 185 h 185"/>
                <a:gd name="T14" fmla="*/ 70 w 97"/>
                <a:gd name="T15" fmla="*/ 156 h 185"/>
                <a:gd name="T16" fmla="*/ 71 w 97"/>
                <a:gd name="T17" fmla="*/ 156 h 185"/>
                <a:gd name="T18" fmla="*/ 96 w 97"/>
                <a:gd name="T19" fmla="*/ 172 h 185"/>
                <a:gd name="T20" fmla="*/ 97 w 97"/>
                <a:gd name="T21" fmla="*/ 170 h 185"/>
                <a:gd name="T22" fmla="*/ 43 w 97"/>
                <a:gd name="T23"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7" h="185">
                  <a:moveTo>
                    <a:pt x="43" y="0"/>
                  </a:moveTo>
                  <a:cubicBezTo>
                    <a:pt x="31" y="2"/>
                    <a:pt x="19" y="3"/>
                    <a:pt x="8" y="3"/>
                  </a:cubicBezTo>
                  <a:cubicBezTo>
                    <a:pt x="5" y="3"/>
                    <a:pt x="3" y="3"/>
                    <a:pt x="0" y="3"/>
                  </a:cubicBezTo>
                  <a:cubicBezTo>
                    <a:pt x="0" y="158"/>
                    <a:pt x="0" y="158"/>
                    <a:pt x="0" y="158"/>
                  </a:cubicBezTo>
                  <a:cubicBezTo>
                    <a:pt x="0" y="158"/>
                    <a:pt x="0" y="158"/>
                    <a:pt x="0" y="158"/>
                  </a:cubicBezTo>
                  <a:cubicBezTo>
                    <a:pt x="1" y="158"/>
                    <a:pt x="1" y="158"/>
                    <a:pt x="1" y="158"/>
                  </a:cubicBezTo>
                  <a:cubicBezTo>
                    <a:pt x="26" y="158"/>
                    <a:pt x="36" y="176"/>
                    <a:pt x="39" y="185"/>
                  </a:cubicBezTo>
                  <a:cubicBezTo>
                    <a:pt x="41" y="178"/>
                    <a:pt x="47" y="156"/>
                    <a:pt x="70" y="156"/>
                  </a:cubicBezTo>
                  <a:cubicBezTo>
                    <a:pt x="70" y="156"/>
                    <a:pt x="70" y="156"/>
                    <a:pt x="71" y="156"/>
                  </a:cubicBezTo>
                  <a:cubicBezTo>
                    <a:pt x="84" y="156"/>
                    <a:pt x="92" y="164"/>
                    <a:pt x="96" y="172"/>
                  </a:cubicBezTo>
                  <a:cubicBezTo>
                    <a:pt x="97" y="170"/>
                    <a:pt x="97" y="170"/>
                    <a:pt x="97" y="170"/>
                  </a:cubicBezTo>
                  <a:cubicBezTo>
                    <a:pt x="43" y="0"/>
                    <a:pt x="43" y="0"/>
                    <a:pt x="43"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222" name="Freeform 57"/>
            <p:cNvSpPr>
              <a:spLocks/>
            </p:cNvSpPr>
            <p:nvPr/>
          </p:nvSpPr>
          <p:spPr bwMode="auto">
            <a:xfrm>
              <a:off x="6639990" y="4146128"/>
              <a:ext cx="65306" cy="2709179"/>
            </a:xfrm>
            <a:custGeom>
              <a:avLst/>
              <a:gdLst>
                <a:gd name="T0" fmla="*/ 1 w 41"/>
                <a:gd name="T1" fmla="*/ 0 h 1702"/>
                <a:gd name="T2" fmla="*/ 0 w 41"/>
                <a:gd name="T3" fmla="*/ 0 h 1702"/>
                <a:gd name="T4" fmla="*/ 0 w 41"/>
                <a:gd name="T5" fmla="*/ 0 h 1702"/>
                <a:gd name="T6" fmla="*/ 0 w 41"/>
                <a:gd name="T7" fmla="*/ 1702 h 1702"/>
                <a:gd name="T8" fmla="*/ 41 w 41"/>
                <a:gd name="T9" fmla="*/ 1702 h 1702"/>
                <a:gd name="T10" fmla="*/ 41 w 41"/>
                <a:gd name="T11" fmla="*/ 1701 h 1702"/>
                <a:gd name="T12" fmla="*/ 39 w 41"/>
                <a:gd name="T13" fmla="*/ 1701 h 1702"/>
                <a:gd name="T14" fmla="*/ 39 w 41"/>
                <a:gd name="T15" fmla="*/ 30 h 1702"/>
                <a:gd name="T16" fmla="*/ 39 w 41"/>
                <a:gd name="T17" fmla="*/ 27 h 1702"/>
                <a:gd name="T18" fmla="*/ 1 w 41"/>
                <a:gd name="T19" fmla="*/ 0 h 1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1702">
                  <a:moveTo>
                    <a:pt x="1" y="0"/>
                  </a:moveTo>
                  <a:cubicBezTo>
                    <a:pt x="1" y="0"/>
                    <a:pt x="1" y="0"/>
                    <a:pt x="0" y="0"/>
                  </a:cubicBezTo>
                  <a:cubicBezTo>
                    <a:pt x="0" y="0"/>
                    <a:pt x="0" y="0"/>
                    <a:pt x="0" y="0"/>
                  </a:cubicBezTo>
                  <a:cubicBezTo>
                    <a:pt x="0" y="1702"/>
                    <a:pt x="0" y="1702"/>
                    <a:pt x="0" y="1702"/>
                  </a:cubicBezTo>
                  <a:cubicBezTo>
                    <a:pt x="41" y="1702"/>
                    <a:pt x="41" y="1702"/>
                    <a:pt x="41" y="1702"/>
                  </a:cubicBezTo>
                  <a:cubicBezTo>
                    <a:pt x="41" y="1701"/>
                    <a:pt x="41" y="1701"/>
                    <a:pt x="41" y="1701"/>
                  </a:cubicBezTo>
                  <a:cubicBezTo>
                    <a:pt x="39" y="1701"/>
                    <a:pt x="39" y="1701"/>
                    <a:pt x="39" y="1701"/>
                  </a:cubicBezTo>
                  <a:cubicBezTo>
                    <a:pt x="39" y="30"/>
                    <a:pt x="39" y="30"/>
                    <a:pt x="39" y="30"/>
                  </a:cubicBezTo>
                  <a:cubicBezTo>
                    <a:pt x="39" y="30"/>
                    <a:pt x="39" y="29"/>
                    <a:pt x="39" y="27"/>
                  </a:cubicBezTo>
                  <a:cubicBezTo>
                    <a:pt x="36" y="18"/>
                    <a:pt x="26" y="0"/>
                    <a:pt x="1" y="0"/>
                  </a:cubicBezTo>
                </a:path>
              </a:pathLst>
            </a:custGeom>
            <a:solidFill>
              <a:srgbClr val="E23761"/>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223" name="Freeform 58"/>
            <p:cNvSpPr>
              <a:spLocks/>
            </p:cNvSpPr>
            <p:nvPr/>
          </p:nvSpPr>
          <p:spPr bwMode="auto">
            <a:xfrm>
              <a:off x="6701930" y="4142762"/>
              <a:ext cx="100315" cy="2710525"/>
            </a:xfrm>
            <a:custGeom>
              <a:avLst/>
              <a:gdLst>
                <a:gd name="T0" fmla="*/ 32 w 63"/>
                <a:gd name="T1" fmla="*/ 0 h 1703"/>
                <a:gd name="T2" fmla="*/ 31 w 63"/>
                <a:gd name="T3" fmla="*/ 0 h 1703"/>
                <a:gd name="T4" fmla="*/ 0 w 63"/>
                <a:gd name="T5" fmla="*/ 29 h 1703"/>
                <a:gd name="T6" fmla="*/ 0 w 63"/>
                <a:gd name="T7" fmla="*/ 32 h 1703"/>
                <a:gd name="T8" fmla="*/ 0 w 63"/>
                <a:gd name="T9" fmla="*/ 1703 h 1703"/>
                <a:gd name="T10" fmla="*/ 2 w 63"/>
                <a:gd name="T11" fmla="*/ 1703 h 1703"/>
                <a:gd name="T12" fmla="*/ 63 w 63"/>
                <a:gd name="T13" fmla="*/ 1703 h 1703"/>
                <a:gd name="T14" fmla="*/ 63 w 63"/>
                <a:gd name="T15" fmla="*/ 32 h 1703"/>
                <a:gd name="T16" fmla="*/ 57 w 63"/>
                <a:gd name="T17" fmla="*/ 16 h 1703"/>
                <a:gd name="T18" fmla="*/ 32 w 63"/>
                <a:gd name="T19" fmla="*/ 0 h 1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703">
                  <a:moveTo>
                    <a:pt x="32" y="0"/>
                  </a:moveTo>
                  <a:cubicBezTo>
                    <a:pt x="31" y="0"/>
                    <a:pt x="31" y="0"/>
                    <a:pt x="31" y="0"/>
                  </a:cubicBezTo>
                  <a:cubicBezTo>
                    <a:pt x="8" y="0"/>
                    <a:pt x="2" y="22"/>
                    <a:pt x="0" y="29"/>
                  </a:cubicBezTo>
                  <a:cubicBezTo>
                    <a:pt x="0" y="31"/>
                    <a:pt x="0" y="32"/>
                    <a:pt x="0" y="32"/>
                  </a:cubicBezTo>
                  <a:cubicBezTo>
                    <a:pt x="0" y="1703"/>
                    <a:pt x="0" y="1703"/>
                    <a:pt x="0" y="1703"/>
                  </a:cubicBezTo>
                  <a:cubicBezTo>
                    <a:pt x="2" y="1703"/>
                    <a:pt x="2" y="1703"/>
                    <a:pt x="2" y="1703"/>
                  </a:cubicBezTo>
                  <a:cubicBezTo>
                    <a:pt x="63" y="1703"/>
                    <a:pt x="63" y="1703"/>
                    <a:pt x="63" y="1703"/>
                  </a:cubicBezTo>
                  <a:cubicBezTo>
                    <a:pt x="63" y="32"/>
                    <a:pt x="63" y="32"/>
                    <a:pt x="63" y="32"/>
                  </a:cubicBezTo>
                  <a:cubicBezTo>
                    <a:pt x="63" y="32"/>
                    <a:pt x="62" y="24"/>
                    <a:pt x="57" y="16"/>
                  </a:cubicBezTo>
                  <a:cubicBezTo>
                    <a:pt x="53" y="8"/>
                    <a:pt x="45" y="0"/>
                    <a:pt x="32" y="0"/>
                  </a:cubicBezTo>
                </a:path>
              </a:pathLst>
            </a:custGeom>
            <a:solidFill>
              <a:srgbClr val="E23761"/>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224" name="Freeform 59"/>
            <p:cNvSpPr>
              <a:spLocks/>
            </p:cNvSpPr>
            <p:nvPr/>
          </p:nvSpPr>
          <p:spPr bwMode="auto">
            <a:xfrm>
              <a:off x="6639990" y="3714572"/>
              <a:ext cx="67999" cy="184472"/>
            </a:xfrm>
            <a:custGeom>
              <a:avLst/>
              <a:gdLst>
                <a:gd name="T0" fmla="*/ 10 w 43"/>
                <a:gd name="T1" fmla="*/ 0 h 116"/>
                <a:gd name="T2" fmla="*/ 0 w 43"/>
                <a:gd name="T3" fmla="*/ 0 h 116"/>
                <a:gd name="T4" fmla="*/ 0 w 43"/>
                <a:gd name="T5" fmla="*/ 116 h 116"/>
                <a:gd name="T6" fmla="*/ 8 w 43"/>
                <a:gd name="T7" fmla="*/ 116 h 116"/>
                <a:gd name="T8" fmla="*/ 43 w 43"/>
                <a:gd name="T9" fmla="*/ 113 h 116"/>
                <a:gd name="T10" fmla="*/ 43 w 43"/>
                <a:gd name="T11" fmla="*/ 113 h 116"/>
                <a:gd name="T12" fmla="*/ 10 w 43"/>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3" h="116">
                  <a:moveTo>
                    <a:pt x="10" y="0"/>
                  </a:moveTo>
                  <a:cubicBezTo>
                    <a:pt x="0" y="0"/>
                    <a:pt x="0" y="0"/>
                    <a:pt x="0" y="0"/>
                  </a:cubicBezTo>
                  <a:cubicBezTo>
                    <a:pt x="0" y="116"/>
                    <a:pt x="0" y="116"/>
                    <a:pt x="0" y="116"/>
                  </a:cubicBezTo>
                  <a:cubicBezTo>
                    <a:pt x="3" y="116"/>
                    <a:pt x="5" y="116"/>
                    <a:pt x="8" y="116"/>
                  </a:cubicBezTo>
                  <a:cubicBezTo>
                    <a:pt x="19" y="116"/>
                    <a:pt x="31" y="115"/>
                    <a:pt x="43" y="113"/>
                  </a:cubicBezTo>
                  <a:cubicBezTo>
                    <a:pt x="43" y="113"/>
                    <a:pt x="43" y="113"/>
                    <a:pt x="43" y="113"/>
                  </a:cubicBezTo>
                  <a:cubicBezTo>
                    <a:pt x="10" y="0"/>
                    <a:pt x="10" y="0"/>
                    <a:pt x="10" y="0"/>
                  </a:cubicBezTo>
                </a:path>
              </a:pathLst>
            </a:custGeom>
            <a:solidFill>
              <a:srgbClr val="E23761"/>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grpSp>
      <p:grpSp>
        <p:nvGrpSpPr>
          <p:cNvPr id="225" name="Group 7"/>
          <p:cNvGrpSpPr/>
          <p:nvPr/>
        </p:nvGrpSpPr>
        <p:grpSpPr>
          <a:xfrm rot="5400000">
            <a:off x="2900004" y="4233499"/>
            <a:ext cx="679903" cy="2013200"/>
            <a:chOff x="6959786" y="5355294"/>
            <a:chExt cx="407320" cy="1502706"/>
          </a:xfrm>
        </p:grpSpPr>
        <p:sp>
          <p:nvSpPr>
            <p:cNvPr id="226" name="Freeform 17"/>
            <p:cNvSpPr>
              <a:spLocks/>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227" name="Freeform 18"/>
            <p:cNvSpPr>
              <a:spLocks/>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228" name="Freeform 19"/>
            <p:cNvSpPr>
              <a:spLocks/>
            </p:cNvSpPr>
            <p:nvPr/>
          </p:nvSpPr>
          <p:spPr bwMode="auto">
            <a:xfrm>
              <a:off x="7058755" y="5786851"/>
              <a:ext cx="123879" cy="1068456"/>
            </a:xfrm>
            <a:custGeom>
              <a:avLst/>
              <a:gdLst>
                <a:gd name="T0" fmla="*/ 78 w 78"/>
                <a:gd name="T1" fmla="*/ 671 h 671"/>
                <a:gd name="T2" fmla="*/ 0 w 78"/>
                <a:gd name="T3" fmla="*/ 671 h 671"/>
                <a:gd name="T4" fmla="*/ 0 w 78"/>
                <a:gd name="T5" fmla="*/ 32 h 671"/>
                <a:gd name="T6" fmla="*/ 38 w 78"/>
                <a:gd name="T7" fmla="*/ 1 h 671"/>
                <a:gd name="T8" fmla="*/ 78 w 78"/>
                <a:gd name="T9" fmla="*/ 32 h 671"/>
                <a:gd name="T10" fmla="*/ 78 w 78"/>
                <a:gd name="T11" fmla="*/ 671 h 671"/>
              </a:gdLst>
              <a:ahLst/>
              <a:cxnLst>
                <a:cxn ang="0">
                  <a:pos x="T0" y="T1"/>
                </a:cxn>
                <a:cxn ang="0">
                  <a:pos x="T2" y="T3"/>
                </a:cxn>
                <a:cxn ang="0">
                  <a:pos x="T4" y="T5"/>
                </a:cxn>
                <a:cxn ang="0">
                  <a:pos x="T6" y="T7"/>
                </a:cxn>
                <a:cxn ang="0">
                  <a:pos x="T8" y="T9"/>
                </a:cxn>
                <a:cxn ang="0">
                  <a:pos x="T10" y="T11"/>
                </a:cxn>
              </a:cxnLst>
              <a:rect l="0" t="0" r="r" b="b"/>
              <a:pathLst>
                <a:path w="78" h="671">
                  <a:moveTo>
                    <a:pt x="78" y="671"/>
                  </a:moveTo>
                  <a:cubicBezTo>
                    <a:pt x="0" y="671"/>
                    <a:pt x="0" y="671"/>
                    <a:pt x="0" y="671"/>
                  </a:cubicBezTo>
                  <a:cubicBezTo>
                    <a:pt x="0" y="32"/>
                    <a:pt x="0" y="32"/>
                    <a:pt x="0" y="32"/>
                  </a:cubicBezTo>
                  <a:cubicBezTo>
                    <a:pt x="0" y="32"/>
                    <a:pt x="4" y="1"/>
                    <a:pt x="38" y="1"/>
                  </a:cubicBezTo>
                  <a:cubicBezTo>
                    <a:pt x="72" y="0"/>
                    <a:pt x="78" y="32"/>
                    <a:pt x="78" y="32"/>
                  </a:cubicBezTo>
                  <a:cubicBezTo>
                    <a:pt x="78" y="671"/>
                    <a:pt x="78" y="671"/>
                    <a:pt x="78" y="671"/>
                  </a:cubicBezTo>
                </a:path>
              </a:pathLst>
            </a:custGeom>
            <a:solidFill>
              <a:srgbClr val="44546A">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229" name="Freeform 20"/>
            <p:cNvSpPr>
              <a:spLocks/>
            </p:cNvSpPr>
            <p:nvPr/>
          </p:nvSpPr>
          <p:spPr bwMode="auto">
            <a:xfrm>
              <a:off x="7181287"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F778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230" name="Freeform 21"/>
            <p:cNvSpPr>
              <a:spLocks/>
            </p:cNvSpPr>
            <p:nvPr/>
          </p:nvSpPr>
          <p:spPr bwMode="auto">
            <a:xfrm>
              <a:off x="6959786"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44546A">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231" name="Freeform 22"/>
            <p:cNvSpPr>
              <a:spLocks/>
            </p:cNvSpPr>
            <p:nvPr/>
          </p:nvSpPr>
          <p:spPr bwMode="auto">
            <a:xfrm>
              <a:off x="7056735" y="5357314"/>
              <a:ext cx="130611" cy="191204"/>
            </a:xfrm>
            <a:custGeom>
              <a:avLst/>
              <a:gdLst>
                <a:gd name="T0" fmla="*/ 0 w 82"/>
                <a:gd name="T1" fmla="*/ 110 h 120"/>
                <a:gd name="T2" fmla="*/ 82 w 82"/>
                <a:gd name="T3" fmla="*/ 112 h 120"/>
                <a:gd name="T4" fmla="*/ 48 w 82"/>
                <a:gd name="T5" fmla="*/ 0 h 120"/>
                <a:gd name="T6" fmla="*/ 28 w 82"/>
                <a:gd name="T7" fmla="*/ 0 h 120"/>
                <a:gd name="T8" fmla="*/ 0 w 82"/>
                <a:gd name="T9" fmla="*/ 110 h 120"/>
              </a:gdLst>
              <a:ahLst/>
              <a:cxnLst>
                <a:cxn ang="0">
                  <a:pos x="T0" y="T1"/>
                </a:cxn>
                <a:cxn ang="0">
                  <a:pos x="T2" y="T3"/>
                </a:cxn>
                <a:cxn ang="0">
                  <a:pos x="T4" y="T5"/>
                </a:cxn>
                <a:cxn ang="0">
                  <a:pos x="T6" y="T7"/>
                </a:cxn>
                <a:cxn ang="0">
                  <a:pos x="T8" y="T9"/>
                </a:cxn>
              </a:cxnLst>
              <a:rect l="0" t="0" r="r" b="b"/>
              <a:pathLst>
                <a:path w="82" h="120">
                  <a:moveTo>
                    <a:pt x="0" y="110"/>
                  </a:moveTo>
                  <a:cubicBezTo>
                    <a:pt x="0" y="110"/>
                    <a:pt x="39" y="120"/>
                    <a:pt x="82" y="112"/>
                  </a:cubicBezTo>
                  <a:cubicBezTo>
                    <a:pt x="48" y="0"/>
                    <a:pt x="48" y="0"/>
                    <a:pt x="48" y="0"/>
                  </a:cubicBezTo>
                  <a:cubicBezTo>
                    <a:pt x="28" y="0"/>
                    <a:pt x="28" y="0"/>
                    <a:pt x="28" y="0"/>
                  </a:cubicBezTo>
                  <a:cubicBezTo>
                    <a:pt x="0" y="110"/>
                    <a:pt x="0" y="110"/>
                    <a:pt x="0" y="110"/>
                  </a:cubicBezTo>
                </a:path>
              </a:pathLst>
            </a:custGeom>
            <a:solidFill>
              <a:srgbClr val="44546A">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232" name="Freeform 45"/>
            <p:cNvSpPr>
              <a:spLocks/>
            </p:cNvSpPr>
            <p:nvPr/>
          </p:nvSpPr>
          <p:spPr bwMode="auto">
            <a:xfrm>
              <a:off x="7117328" y="5355294"/>
              <a:ext cx="249778" cy="1502706"/>
            </a:xfrm>
            <a:custGeom>
              <a:avLst/>
              <a:gdLst>
                <a:gd name="T0" fmla="*/ 34 w 157"/>
                <a:gd name="T1" fmla="*/ 0 h 944"/>
                <a:gd name="T2" fmla="*/ 0 w 157"/>
                <a:gd name="T3" fmla="*/ 1 h 944"/>
                <a:gd name="T4" fmla="*/ 0 w 157"/>
                <a:gd name="T5" fmla="*/ 1 h 944"/>
                <a:gd name="T6" fmla="*/ 10 w 157"/>
                <a:gd name="T7" fmla="*/ 1 h 944"/>
                <a:gd name="T8" fmla="*/ 44 w 157"/>
                <a:gd name="T9" fmla="*/ 113 h 944"/>
                <a:gd name="T10" fmla="*/ 44 w 157"/>
                <a:gd name="T11" fmla="*/ 113 h 944"/>
                <a:gd name="T12" fmla="*/ 98 w 157"/>
                <a:gd name="T13" fmla="*/ 284 h 944"/>
                <a:gd name="T14" fmla="*/ 97 w 157"/>
                <a:gd name="T15" fmla="*/ 286 h 944"/>
                <a:gd name="T16" fmla="*/ 103 w 157"/>
                <a:gd name="T17" fmla="*/ 301 h 944"/>
                <a:gd name="T18" fmla="*/ 103 w 157"/>
                <a:gd name="T19" fmla="*/ 941 h 944"/>
                <a:gd name="T20" fmla="*/ 41 w 157"/>
                <a:gd name="T21" fmla="*/ 941 h 944"/>
                <a:gd name="T22" fmla="*/ 41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10" y="1"/>
                    <a:pt x="10" y="1"/>
                    <a:pt x="10" y="1"/>
                  </a:cubicBezTo>
                  <a:cubicBezTo>
                    <a:pt x="44" y="113"/>
                    <a:pt x="44" y="113"/>
                    <a:pt x="44" y="113"/>
                  </a:cubicBezTo>
                  <a:cubicBezTo>
                    <a:pt x="44" y="113"/>
                    <a:pt x="44" y="113"/>
                    <a:pt x="44" y="113"/>
                  </a:cubicBezTo>
                  <a:cubicBezTo>
                    <a:pt x="98" y="284"/>
                    <a:pt x="98" y="284"/>
                    <a:pt x="98" y="284"/>
                  </a:cubicBezTo>
                  <a:cubicBezTo>
                    <a:pt x="97" y="286"/>
                    <a:pt x="97" y="286"/>
                    <a:pt x="97" y="286"/>
                  </a:cubicBezTo>
                  <a:cubicBezTo>
                    <a:pt x="101" y="293"/>
                    <a:pt x="103" y="301"/>
                    <a:pt x="103" y="301"/>
                  </a:cubicBezTo>
                  <a:cubicBezTo>
                    <a:pt x="103" y="941"/>
                    <a:pt x="103" y="941"/>
                    <a:pt x="103" y="941"/>
                  </a:cubicBezTo>
                  <a:cubicBezTo>
                    <a:pt x="41" y="941"/>
                    <a:pt x="41" y="941"/>
                    <a:pt x="41" y="941"/>
                  </a:cubicBezTo>
                  <a:cubicBezTo>
                    <a:pt x="41" y="942"/>
                    <a:pt x="41" y="942"/>
                    <a:pt x="41"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233" name="Freeform 46"/>
            <p:cNvSpPr>
              <a:spLocks/>
            </p:cNvSpPr>
            <p:nvPr/>
          </p:nvSpPr>
          <p:spPr bwMode="auto">
            <a:xfrm>
              <a:off x="7117328" y="5535727"/>
              <a:ext cx="156195" cy="295559"/>
            </a:xfrm>
            <a:custGeom>
              <a:avLst/>
              <a:gdLst>
                <a:gd name="T0" fmla="*/ 44 w 98"/>
                <a:gd name="T1" fmla="*/ 0 h 186"/>
                <a:gd name="T2" fmla="*/ 9 w 98"/>
                <a:gd name="T3" fmla="*/ 3 h 186"/>
                <a:gd name="T4" fmla="*/ 0 w 98"/>
                <a:gd name="T5" fmla="*/ 3 h 186"/>
                <a:gd name="T6" fmla="*/ 0 w 98"/>
                <a:gd name="T7" fmla="*/ 159 h 186"/>
                <a:gd name="T8" fmla="*/ 1 w 98"/>
                <a:gd name="T9" fmla="*/ 159 h 186"/>
                <a:gd name="T10" fmla="*/ 2 w 98"/>
                <a:gd name="T11" fmla="*/ 159 h 186"/>
                <a:gd name="T12" fmla="*/ 40 w 98"/>
                <a:gd name="T13" fmla="*/ 186 h 186"/>
                <a:gd name="T14" fmla="*/ 71 w 98"/>
                <a:gd name="T15" fmla="*/ 156 h 186"/>
                <a:gd name="T16" fmla="*/ 71 w 98"/>
                <a:gd name="T17" fmla="*/ 156 h 186"/>
                <a:gd name="T18" fmla="*/ 97 w 98"/>
                <a:gd name="T19" fmla="*/ 173 h 186"/>
                <a:gd name="T20" fmla="*/ 98 w 98"/>
                <a:gd name="T21" fmla="*/ 171 h 186"/>
                <a:gd name="T22" fmla="*/ 44 w 98"/>
                <a:gd name="T2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 h="186">
                  <a:moveTo>
                    <a:pt x="44" y="0"/>
                  </a:moveTo>
                  <a:cubicBezTo>
                    <a:pt x="31" y="2"/>
                    <a:pt x="20" y="3"/>
                    <a:pt x="9" y="3"/>
                  </a:cubicBezTo>
                  <a:cubicBezTo>
                    <a:pt x="6" y="3"/>
                    <a:pt x="3" y="3"/>
                    <a:pt x="0" y="3"/>
                  </a:cubicBezTo>
                  <a:cubicBezTo>
                    <a:pt x="0" y="159"/>
                    <a:pt x="0" y="159"/>
                    <a:pt x="0" y="159"/>
                  </a:cubicBezTo>
                  <a:cubicBezTo>
                    <a:pt x="0" y="159"/>
                    <a:pt x="1" y="159"/>
                    <a:pt x="1" y="159"/>
                  </a:cubicBezTo>
                  <a:cubicBezTo>
                    <a:pt x="2" y="159"/>
                    <a:pt x="2" y="159"/>
                    <a:pt x="2" y="159"/>
                  </a:cubicBezTo>
                  <a:cubicBezTo>
                    <a:pt x="27" y="159"/>
                    <a:pt x="37" y="177"/>
                    <a:pt x="40" y="186"/>
                  </a:cubicBezTo>
                  <a:cubicBezTo>
                    <a:pt x="42" y="179"/>
                    <a:pt x="48" y="157"/>
                    <a:pt x="71" y="156"/>
                  </a:cubicBezTo>
                  <a:cubicBezTo>
                    <a:pt x="71" y="156"/>
                    <a:pt x="71" y="156"/>
                    <a:pt x="71" y="156"/>
                  </a:cubicBezTo>
                  <a:cubicBezTo>
                    <a:pt x="85" y="156"/>
                    <a:pt x="92" y="165"/>
                    <a:pt x="97" y="173"/>
                  </a:cubicBezTo>
                  <a:cubicBezTo>
                    <a:pt x="98" y="171"/>
                    <a:pt x="98" y="171"/>
                    <a:pt x="98" y="171"/>
                  </a:cubicBezTo>
                  <a:cubicBezTo>
                    <a:pt x="44" y="0"/>
                    <a:pt x="44" y="0"/>
                    <a:pt x="44"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234" name="Freeform 47"/>
            <p:cNvSpPr>
              <a:spLocks/>
            </p:cNvSpPr>
            <p:nvPr/>
          </p:nvSpPr>
          <p:spPr bwMode="auto">
            <a:xfrm>
              <a:off x="7117328" y="5788871"/>
              <a:ext cx="65306" cy="1066436"/>
            </a:xfrm>
            <a:custGeom>
              <a:avLst/>
              <a:gdLst>
                <a:gd name="T0" fmla="*/ 2 w 41"/>
                <a:gd name="T1" fmla="*/ 0 h 670"/>
                <a:gd name="T2" fmla="*/ 1 w 41"/>
                <a:gd name="T3" fmla="*/ 0 h 670"/>
                <a:gd name="T4" fmla="*/ 0 w 41"/>
                <a:gd name="T5" fmla="*/ 0 h 670"/>
                <a:gd name="T6" fmla="*/ 0 w 41"/>
                <a:gd name="T7" fmla="*/ 670 h 670"/>
                <a:gd name="T8" fmla="*/ 41 w 41"/>
                <a:gd name="T9" fmla="*/ 670 h 670"/>
                <a:gd name="T10" fmla="*/ 41 w 41"/>
                <a:gd name="T11" fmla="*/ 669 h 670"/>
                <a:gd name="T12" fmla="*/ 40 w 41"/>
                <a:gd name="T13" fmla="*/ 669 h 670"/>
                <a:gd name="T14" fmla="*/ 40 w 41"/>
                <a:gd name="T15" fmla="*/ 29 h 670"/>
                <a:gd name="T16" fmla="*/ 40 w 41"/>
                <a:gd name="T17" fmla="*/ 27 h 670"/>
                <a:gd name="T18" fmla="*/ 2 w 41"/>
                <a:gd name="T19" fmla="*/ 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670">
                  <a:moveTo>
                    <a:pt x="2" y="0"/>
                  </a:moveTo>
                  <a:cubicBezTo>
                    <a:pt x="2" y="0"/>
                    <a:pt x="2" y="0"/>
                    <a:pt x="1" y="0"/>
                  </a:cubicBezTo>
                  <a:cubicBezTo>
                    <a:pt x="1" y="0"/>
                    <a:pt x="0" y="0"/>
                    <a:pt x="0" y="0"/>
                  </a:cubicBezTo>
                  <a:cubicBezTo>
                    <a:pt x="0" y="670"/>
                    <a:pt x="0" y="670"/>
                    <a:pt x="0" y="670"/>
                  </a:cubicBezTo>
                  <a:cubicBezTo>
                    <a:pt x="41" y="670"/>
                    <a:pt x="41" y="670"/>
                    <a:pt x="41" y="670"/>
                  </a:cubicBezTo>
                  <a:cubicBezTo>
                    <a:pt x="41" y="669"/>
                    <a:pt x="41" y="669"/>
                    <a:pt x="41" y="669"/>
                  </a:cubicBezTo>
                  <a:cubicBezTo>
                    <a:pt x="40" y="669"/>
                    <a:pt x="40" y="669"/>
                    <a:pt x="40" y="669"/>
                  </a:cubicBezTo>
                  <a:cubicBezTo>
                    <a:pt x="40" y="29"/>
                    <a:pt x="40" y="29"/>
                    <a:pt x="40" y="29"/>
                  </a:cubicBezTo>
                  <a:cubicBezTo>
                    <a:pt x="40" y="29"/>
                    <a:pt x="40" y="28"/>
                    <a:pt x="40" y="27"/>
                  </a:cubicBezTo>
                  <a:cubicBezTo>
                    <a:pt x="37" y="18"/>
                    <a:pt x="27" y="0"/>
                    <a:pt x="2" y="0"/>
                  </a:cubicBezTo>
                </a:path>
              </a:pathLst>
            </a:custGeom>
            <a:solidFill>
              <a:srgbClr val="44546A"/>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235" name="Freeform 48"/>
            <p:cNvSpPr>
              <a:spLocks/>
            </p:cNvSpPr>
            <p:nvPr/>
          </p:nvSpPr>
          <p:spPr bwMode="auto">
            <a:xfrm>
              <a:off x="7181287"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1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1" y="672"/>
                    <a:pt x="1" y="672"/>
                    <a:pt x="1"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44546A"/>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236" name="Freeform 49"/>
            <p:cNvSpPr>
              <a:spLocks/>
            </p:cNvSpPr>
            <p:nvPr/>
          </p:nvSpPr>
          <p:spPr bwMode="auto">
            <a:xfrm>
              <a:off x="7117328" y="5357314"/>
              <a:ext cx="70019" cy="183125"/>
            </a:xfrm>
            <a:custGeom>
              <a:avLst/>
              <a:gdLst>
                <a:gd name="T0" fmla="*/ 10 w 44"/>
                <a:gd name="T1" fmla="*/ 0 h 115"/>
                <a:gd name="T2" fmla="*/ 0 w 44"/>
                <a:gd name="T3" fmla="*/ 0 h 115"/>
                <a:gd name="T4" fmla="*/ 0 w 44"/>
                <a:gd name="T5" fmla="*/ 115 h 115"/>
                <a:gd name="T6" fmla="*/ 9 w 44"/>
                <a:gd name="T7" fmla="*/ 115 h 115"/>
                <a:gd name="T8" fmla="*/ 44 w 44"/>
                <a:gd name="T9" fmla="*/ 112 h 115"/>
                <a:gd name="T10" fmla="*/ 44 w 44"/>
                <a:gd name="T11" fmla="*/ 112 h 115"/>
                <a:gd name="T12" fmla="*/ 10 w 44"/>
                <a:gd name="T13" fmla="*/ 0 h 115"/>
              </a:gdLst>
              <a:ahLst/>
              <a:cxnLst>
                <a:cxn ang="0">
                  <a:pos x="T0" y="T1"/>
                </a:cxn>
                <a:cxn ang="0">
                  <a:pos x="T2" y="T3"/>
                </a:cxn>
                <a:cxn ang="0">
                  <a:pos x="T4" y="T5"/>
                </a:cxn>
                <a:cxn ang="0">
                  <a:pos x="T6" y="T7"/>
                </a:cxn>
                <a:cxn ang="0">
                  <a:pos x="T8" y="T9"/>
                </a:cxn>
                <a:cxn ang="0">
                  <a:pos x="T10" y="T11"/>
                </a:cxn>
                <a:cxn ang="0">
                  <a:pos x="T12" y="T13"/>
                </a:cxn>
              </a:cxnLst>
              <a:rect l="0" t="0" r="r" b="b"/>
              <a:pathLst>
                <a:path w="44" h="115">
                  <a:moveTo>
                    <a:pt x="10" y="0"/>
                  </a:moveTo>
                  <a:cubicBezTo>
                    <a:pt x="0" y="0"/>
                    <a:pt x="0" y="0"/>
                    <a:pt x="0" y="0"/>
                  </a:cubicBezTo>
                  <a:cubicBezTo>
                    <a:pt x="0" y="115"/>
                    <a:pt x="0" y="115"/>
                    <a:pt x="0" y="115"/>
                  </a:cubicBezTo>
                  <a:cubicBezTo>
                    <a:pt x="3" y="115"/>
                    <a:pt x="6" y="115"/>
                    <a:pt x="9" y="115"/>
                  </a:cubicBezTo>
                  <a:cubicBezTo>
                    <a:pt x="20" y="115"/>
                    <a:pt x="31" y="114"/>
                    <a:pt x="44" y="112"/>
                  </a:cubicBezTo>
                  <a:cubicBezTo>
                    <a:pt x="44" y="112"/>
                    <a:pt x="44" y="112"/>
                    <a:pt x="44" y="112"/>
                  </a:cubicBezTo>
                  <a:cubicBezTo>
                    <a:pt x="10" y="0"/>
                    <a:pt x="10" y="0"/>
                    <a:pt x="10" y="0"/>
                  </a:cubicBezTo>
                </a:path>
              </a:pathLst>
            </a:custGeom>
            <a:solidFill>
              <a:srgbClr val="44546A"/>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grpSp>
      <p:grpSp>
        <p:nvGrpSpPr>
          <p:cNvPr id="237" name="组合 236"/>
          <p:cNvGrpSpPr/>
          <p:nvPr/>
        </p:nvGrpSpPr>
        <p:grpSpPr>
          <a:xfrm>
            <a:off x="0" y="1539531"/>
            <a:ext cx="2332141" cy="4954631"/>
            <a:chOff x="0" y="1569337"/>
            <a:chExt cx="2332140" cy="4954631"/>
          </a:xfrm>
        </p:grpSpPr>
        <p:grpSp>
          <p:nvGrpSpPr>
            <p:cNvPr id="238" name="组合 237"/>
            <p:cNvGrpSpPr/>
            <p:nvPr/>
          </p:nvGrpSpPr>
          <p:grpSpPr>
            <a:xfrm>
              <a:off x="1510340" y="1570966"/>
              <a:ext cx="821800" cy="4951373"/>
              <a:chOff x="1510340" y="1570966"/>
              <a:chExt cx="971049" cy="4951373"/>
            </a:xfrm>
          </p:grpSpPr>
          <p:sp>
            <p:nvSpPr>
              <p:cNvPr id="273" name="Freeform 5"/>
              <p:cNvSpPr>
                <a:spLocks/>
              </p:cNvSpPr>
              <p:nvPr/>
            </p:nvSpPr>
            <p:spPr bwMode="auto">
              <a:xfrm>
                <a:off x="1510340" y="1570966"/>
                <a:ext cx="971049" cy="1603209"/>
              </a:xfrm>
              <a:custGeom>
                <a:avLst/>
                <a:gdLst>
                  <a:gd name="T0" fmla="*/ 504 w 504"/>
                  <a:gd name="T1" fmla="*/ 832 h 832"/>
                  <a:gd name="T2" fmla="*/ 0 w 504"/>
                  <a:gd name="T3" fmla="*/ 514 h 832"/>
                  <a:gd name="T4" fmla="*/ 0 w 504"/>
                  <a:gd name="T5" fmla="*/ 0 h 832"/>
                  <a:gd name="T6" fmla="*/ 504 w 504"/>
                  <a:gd name="T7" fmla="*/ 530 h 832"/>
                  <a:gd name="T8" fmla="*/ 504 w 504"/>
                  <a:gd name="T9" fmla="*/ 832 h 832"/>
                </a:gdLst>
                <a:ahLst/>
                <a:cxnLst>
                  <a:cxn ang="0">
                    <a:pos x="T0" y="T1"/>
                  </a:cxn>
                  <a:cxn ang="0">
                    <a:pos x="T2" y="T3"/>
                  </a:cxn>
                  <a:cxn ang="0">
                    <a:pos x="T4" y="T5"/>
                  </a:cxn>
                  <a:cxn ang="0">
                    <a:pos x="T6" y="T7"/>
                  </a:cxn>
                  <a:cxn ang="0">
                    <a:pos x="T8" y="T9"/>
                  </a:cxn>
                </a:cxnLst>
                <a:rect l="0" t="0" r="r" b="b"/>
                <a:pathLst>
                  <a:path w="504" h="832">
                    <a:moveTo>
                      <a:pt x="504" y="832"/>
                    </a:moveTo>
                    <a:cubicBezTo>
                      <a:pt x="336" y="726"/>
                      <a:pt x="168" y="620"/>
                      <a:pt x="0" y="514"/>
                    </a:cubicBezTo>
                    <a:cubicBezTo>
                      <a:pt x="0" y="343"/>
                      <a:pt x="0" y="171"/>
                      <a:pt x="0" y="0"/>
                    </a:cubicBezTo>
                    <a:cubicBezTo>
                      <a:pt x="168" y="177"/>
                      <a:pt x="336" y="353"/>
                      <a:pt x="504" y="530"/>
                    </a:cubicBezTo>
                    <a:cubicBezTo>
                      <a:pt x="504" y="631"/>
                      <a:pt x="504" y="731"/>
                      <a:pt x="504" y="832"/>
                    </a:cubicBezTo>
                    <a:close/>
                  </a:path>
                </a:pathLst>
              </a:custGeom>
              <a:solidFill>
                <a:srgbClr val="00A39E">
                  <a:lumMod val="75000"/>
                </a:srgbClr>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274" name="Freeform 6"/>
              <p:cNvSpPr>
                <a:spLocks/>
              </p:cNvSpPr>
              <p:nvPr/>
            </p:nvSpPr>
            <p:spPr bwMode="auto">
              <a:xfrm>
                <a:off x="1510340" y="2560752"/>
                <a:ext cx="971049" cy="1195075"/>
              </a:xfrm>
              <a:custGeom>
                <a:avLst/>
                <a:gdLst>
                  <a:gd name="T0" fmla="*/ 504 w 504"/>
                  <a:gd name="T1" fmla="*/ 620 h 620"/>
                  <a:gd name="T2" fmla="*/ 0 w 504"/>
                  <a:gd name="T3" fmla="*/ 514 h 620"/>
                  <a:gd name="T4" fmla="*/ 0 w 504"/>
                  <a:gd name="T5" fmla="*/ 0 h 620"/>
                  <a:gd name="T6" fmla="*/ 504 w 504"/>
                  <a:gd name="T7" fmla="*/ 318 h 620"/>
                  <a:gd name="T8" fmla="*/ 504 w 504"/>
                  <a:gd name="T9" fmla="*/ 620 h 620"/>
                </a:gdLst>
                <a:ahLst/>
                <a:cxnLst>
                  <a:cxn ang="0">
                    <a:pos x="T0" y="T1"/>
                  </a:cxn>
                  <a:cxn ang="0">
                    <a:pos x="T2" y="T3"/>
                  </a:cxn>
                  <a:cxn ang="0">
                    <a:pos x="T4" y="T5"/>
                  </a:cxn>
                  <a:cxn ang="0">
                    <a:pos x="T6" y="T7"/>
                  </a:cxn>
                  <a:cxn ang="0">
                    <a:pos x="T8" y="T9"/>
                  </a:cxn>
                </a:cxnLst>
                <a:rect l="0" t="0" r="r" b="b"/>
                <a:pathLst>
                  <a:path w="504" h="620">
                    <a:moveTo>
                      <a:pt x="504" y="620"/>
                    </a:moveTo>
                    <a:cubicBezTo>
                      <a:pt x="336" y="585"/>
                      <a:pt x="168" y="549"/>
                      <a:pt x="0" y="514"/>
                    </a:cubicBezTo>
                    <a:cubicBezTo>
                      <a:pt x="0" y="343"/>
                      <a:pt x="0" y="171"/>
                      <a:pt x="0" y="0"/>
                    </a:cubicBezTo>
                    <a:cubicBezTo>
                      <a:pt x="168" y="106"/>
                      <a:pt x="336" y="212"/>
                      <a:pt x="504" y="318"/>
                    </a:cubicBezTo>
                    <a:cubicBezTo>
                      <a:pt x="504" y="419"/>
                      <a:pt x="504" y="519"/>
                      <a:pt x="504" y="620"/>
                    </a:cubicBezTo>
                    <a:close/>
                  </a:path>
                </a:pathLst>
              </a:custGeom>
              <a:solidFill>
                <a:srgbClr val="82B732">
                  <a:lumMod val="75000"/>
                </a:srgbClr>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275" name="Freeform 7"/>
              <p:cNvSpPr>
                <a:spLocks/>
              </p:cNvSpPr>
              <p:nvPr/>
            </p:nvSpPr>
            <p:spPr bwMode="auto">
              <a:xfrm>
                <a:off x="1510340" y="3551352"/>
                <a:ext cx="971049" cy="990600"/>
              </a:xfrm>
              <a:custGeom>
                <a:avLst/>
                <a:gdLst>
                  <a:gd name="T0" fmla="*/ 504 w 504"/>
                  <a:gd name="T1" fmla="*/ 408 h 514"/>
                  <a:gd name="T2" fmla="*/ 0 w 504"/>
                  <a:gd name="T3" fmla="*/ 514 h 514"/>
                  <a:gd name="T4" fmla="*/ 0 w 504"/>
                  <a:gd name="T5" fmla="*/ 0 h 514"/>
                  <a:gd name="T6" fmla="*/ 504 w 504"/>
                  <a:gd name="T7" fmla="*/ 106 h 514"/>
                  <a:gd name="T8" fmla="*/ 504 w 504"/>
                  <a:gd name="T9" fmla="*/ 408 h 514"/>
                </a:gdLst>
                <a:ahLst/>
                <a:cxnLst>
                  <a:cxn ang="0">
                    <a:pos x="T0" y="T1"/>
                  </a:cxn>
                  <a:cxn ang="0">
                    <a:pos x="T2" y="T3"/>
                  </a:cxn>
                  <a:cxn ang="0">
                    <a:pos x="T4" y="T5"/>
                  </a:cxn>
                  <a:cxn ang="0">
                    <a:pos x="T6" y="T7"/>
                  </a:cxn>
                  <a:cxn ang="0">
                    <a:pos x="T8" y="T9"/>
                  </a:cxn>
                </a:cxnLst>
                <a:rect l="0" t="0" r="r" b="b"/>
                <a:pathLst>
                  <a:path w="504" h="514">
                    <a:moveTo>
                      <a:pt x="504" y="408"/>
                    </a:moveTo>
                    <a:cubicBezTo>
                      <a:pt x="336" y="443"/>
                      <a:pt x="168" y="479"/>
                      <a:pt x="0" y="514"/>
                    </a:cubicBezTo>
                    <a:cubicBezTo>
                      <a:pt x="0" y="343"/>
                      <a:pt x="0" y="171"/>
                      <a:pt x="0" y="0"/>
                    </a:cubicBezTo>
                    <a:cubicBezTo>
                      <a:pt x="168" y="35"/>
                      <a:pt x="336" y="71"/>
                      <a:pt x="504" y="106"/>
                    </a:cubicBezTo>
                    <a:cubicBezTo>
                      <a:pt x="504" y="207"/>
                      <a:pt x="504" y="307"/>
                      <a:pt x="504" y="408"/>
                    </a:cubicBezTo>
                    <a:close/>
                  </a:path>
                </a:pathLst>
              </a:custGeom>
              <a:solidFill>
                <a:srgbClr val="F39C11">
                  <a:lumMod val="75000"/>
                </a:srgbClr>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276" name="Freeform 8"/>
              <p:cNvSpPr>
                <a:spLocks/>
              </p:cNvSpPr>
              <p:nvPr/>
            </p:nvSpPr>
            <p:spPr bwMode="auto">
              <a:xfrm>
                <a:off x="1510340" y="4337478"/>
                <a:ext cx="971049" cy="1194260"/>
              </a:xfrm>
              <a:custGeom>
                <a:avLst/>
                <a:gdLst>
                  <a:gd name="T0" fmla="*/ 504 w 504"/>
                  <a:gd name="T1" fmla="*/ 302 h 620"/>
                  <a:gd name="T2" fmla="*/ 0 w 504"/>
                  <a:gd name="T3" fmla="*/ 620 h 620"/>
                  <a:gd name="T4" fmla="*/ 0 w 504"/>
                  <a:gd name="T5" fmla="*/ 106 h 620"/>
                  <a:gd name="T6" fmla="*/ 504 w 504"/>
                  <a:gd name="T7" fmla="*/ 0 h 620"/>
                  <a:gd name="T8" fmla="*/ 504 w 504"/>
                  <a:gd name="T9" fmla="*/ 302 h 620"/>
                </a:gdLst>
                <a:ahLst/>
                <a:cxnLst>
                  <a:cxn ang="0">
                    <a:pos x="T0" y="T1"/>
                  </a:cxn>
                  <a:cxn ang="0">
                    <a:pos x="T2" y="T3"/>
                  </a:cxn>
                  <a:cxn ang="0">
                    <a:pos x="T4" y="T5"/>
                  </a:cxn>
                  <a:cxn ang="0">
                    <a:pos x="T6" y="T7"/>
                  </a:cxn>
                  <a:cxn ang="0">
                    <a:pos x="T8" y="T9"/>
                  </a:cxn>
                </a:cxnLst>
                <a:rect l="0" t="0" r="r" b="b"/>
                <a:pathLst>
                  <a:path w="504" h="620">
                    <a:moveTo>
                      <a:pt x="504" y="302"/>
                    </a:moveTo>
                    <a:cubicBezTo>
                      <a:pt x="336" y="408"/>
                      <a:pt x="168" y="514"/>
                      <a:pt x="0" y="620"/>
                    </a:cubicBezTo>
                    <a:cubicBezTo>
                      <a:pt x="0" y="449"/>
                      <a:pt x="0" y="277"/>
                      <a:pt x="0" y="106"/>
                    </a:cubicBezTo>
                    <a:cubicBezTo>
                      <a:pt x="168" y="71"/>
                      <a:pt x="336" y="35"/>
                      <a:pt x="504" y="0"/>
                    </a:cubicBezTo>
                    <a:cubicBezTo>
                      <a:pt x="504" y="101"/>
                      <a:pt x="504" y="201"/>
                      <a:pt x="504" y="302"/>
                    </a:cubicBezTo>
                    <a:close/>
                  </a:path>
                </a:pathLst>
              </a:custGeom>
              <a:solidFill>
                <a:srgbClr val="E23761">
                  <a:lumMod val="75000"/>
                </a:srgbClr>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277" name="Freeform 9"/>
              <p:cNvSpPr>
                <a:spLocks/>
              </p:cNvSpPr>
              <p:nvPr/>
            </p:nvSpPr>
            <p:spPr bwMode="auto">
              <a:xfrm>
                <a:off x="1510340" y="4919130"/>
                <a:ext cx="971049" cy="1603209"/>
              </a:xfrm>
              <a:custGeom>
                <a:avLst/>
                <a:gdLst>
                  <a:gd name="T0" fmla="*/ 504 w 504"/>
                  <a:gd name="T1" fmla="*/ 302 h 832"/>
                  <a:gd name="T2" fmla="*/ 0 w 504"/>
                  <a:gd name="T3" fmla="*/ 832 h 832"/>
                  <a:gd name="T4" fmla="*/ 0 w 504"/>
                  <a:gd name="T5" fmla="*/ 318 h 832"/>
                  <a:gd name="T6" fmla="*/ 504 w 504"/>
                  <a:gd name="T7" fmla="*/ 0 h 832"/>
                  <a:gd name="T8" fmla="*/ 504 w 504"/>
                  <a:gd name="T9" fmla="*/ 302 h 832"/>
                </a:gdLst>
                <a:ahLst/>
                <a:cxnLst>
                  <a:cxn ang="0">
                    <a:pos x="T0" y="T1"/>
                  </a:cxn>
                  <a:cxn ang="0">
                    <a:pos x="T2" y="T3"/>
                  </a:cxn>
                  <a:cxn ang="0">
                    <a:pos x="T4" y="T5"/>
                  </a:cxn>
                  <a:cxn ang="0">
                    <a:pos x="T6" y="T7"/>
                  </a:cxn>
                  <a:cxn ang="0">
                    <a:pos x="T8" y="T9"/>
                  </a:cxn>
                </a:cxnLst>
                <a:rect l="0" t="0" r="r" b="b"/>
                <a:pathLst>
                  <a:path w="504" h="832">
                    <a:moveTo>
                      <a:pt x="504" y="302"/>
                    </a:moveTo>
                    <a:cubicBezTo>
                      <a:pt x="336" y="479"/>
                      <a:pt x="168" y="655"/>
                      <a:pt x="0" y="832"/>
                    </a:cubicBezTo>
                    <a:cubicBezTo>
                      <a:pt x="0" y="661"/>
                      <a:pt x="0" y="489"/>
                      <a:pt x="0" y="318"/>
                    </a:cubicBezTo>
                    <a:cubicBezTo>
                      <a:pt x="168" y="212"/>
                      <a:pt x="336" y="106"/>
                      <a:pt x="504" y="0"/>
                    </a:cubicBezTo>
                    <a:cubicBezTo>
                      <a:pt x="504" y="101"/>
                      <a:pt x="504" y="201"/>
                      <a:pt x="504" y="302"/>
                    </a:cubicBezTo>
                    <a:close/>
                  </a:path>
                </a:pathLst>
              </a:custGeom>
              <a:solidFill>
                <a:srgbClr val="44546A">
                  <a:lumMod val="75000"/>
                </a:srgbClr>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grpSp>
        <p:sp>
          <p:nvSpPr>
            <p:cNvPr id="239" name="Rectangle 15"/>
            <p:cNvSpPr>
              <a:spLocks noChangeArrowheads="1"/>
            </p:cNvSpPr>
            <p:nvPr/>
          </p:nvSpPr>
          <p:spPr bwMode="auto">
            <a:xfrm>
              <a:off x="0" y="2559123"/>
              <a:ext cx="1510340" cy="992230"/>
            </a:xfrm>
            <a:prstGeom prst="rect">
              <a:avLst/>
            </a:prstGeom>
            <a:solidFill>
              <a:srgbClr val="82B732"/>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240" name="Rectangle 16"/>
            <p:cNvSpPr>
              <a:spLocks noChangeArrowheads="1"/>
            </p:cNvSpPr>
            <p:nvPr/>
          </p:nvSpPr>
          <p:spPr bwMode="auto">
            <a:xfrm>
              <a:off x="0" y="2559123"/>
              <a:ext cx="1510340" cy="992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241" name="Rectangle 293"/>
            <p:cNvSpPr>
              <a:spLocks noChangeArrowheads="1"/>
            </p:cNvSpPr>
            <p:nvPr/>
          </p:nvSpPr>
          <p:spPr bwMode="auto">
            <a:xfrm>
              <a:off x="0" y="3551352"/>
              <a:ext cx="1510340" cy="990600"/>
            </a:xfrm>
            <a:prstGeom prst="rect">
              <a:avLst/>
            </a:prstGeom>
            <a:solidFill>
              <a:srgbClr val="F39C11"/>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242" name="Rectangle 294"/>
            <p:cNvSpPr>
              <a:spLocks noChangeArrowheads="1"/>
            </p:cNvSpPr>
            <p:nvPr/>
          </p:nvSpPr>
          <p:spPr bwMode="auto">
            <a:xfrm>
              <a:off x="0" y="3551352"/>
              <a:ext cx="151034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243" name="Rectangle 687"/>
            <p:cNvSpPr>
              <a:spLocks noChangeArrowheads="1"/>
            </p:cNvSpPr>
            <p:nvPr/>
          </p:nvSpPr>
          <p:spPr bwMode="auto">
            <a:xfrm>
              <a:off x="0" y="5533368"/>
              <a:ext cx="1510340" cy="990600"/>
            </a:xfrm>
            <a:prstGeom prst="rect">
              <a:avLst/>
            </a:prstGeom>
            <a:solidFill>
              <a:srgbClr val="44546A"/>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244" name="Rectangle 688"/>
            <p:cNvSpPr>
              <a:spLocks noChangeArrowheads="1"/>
            </p:cNvSpPr>
            <p:nvPr/>
          </p:nvSpPr>
          <p:spPr bwMode="auto">
            <a:xfrm>
              <a:off x="0" y="5533368"/>
              <a:ext cx="151034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245" name="Rectangle 791"/>
            <p:cNvSpPr>
              <a:spLocks noChangeArrowheads="1"/>
            </p:cNvSpPr>
            <p:nvPr/>
          </p:nvSpPr>
          <p:spPr bwMode="auto">
            <a:xfrm>
              <a:off x="0" y="4541953"/>
              <a:ext cx="1510340" cy="991415"/>
            </a:xfrm>
            <a:prstGeom prst="rect">
              <a:avLst/>
            </a:prstGeom>
            <a:solidFill>
              <a:srgbClr val="E23761"/>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246" name="Rectangle 792"/>
            <p:cNvSpPr>
              <a:spLocks noChangeArrowheads="1"/>
            </p:cNvSpPr>
            <p:nvPr/>
          </p:nvSpPr>
          <p:spPr bwMode="auto">
            <a:xfrm>
              <a:off x="0" y="4541953"/>
              <a:ext cx="1510340" cy="991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247" name="Rectangle 904"/>
            <p:cNvSpPr>
              <a:spLocks noChangeArrowheads="1"/>
            </p:cNvSpPr>
            <p:nvPr/>
          </p:nvSpPr>
          <p:spPr bwMode="auto">
            <a:xfrm>
              <a:off x="0" y="1569337"/>
              <a:ext cx="1510340" cy="989786"/>
            </a:xfrm>
            <a:prstGeom prst="rect">
              <a:avLst/>
            </a:prstGeom>
            <a:solidFill>
              <a:srgbClr val="00A39E"/>
            </a:solidFill>
            <a:ln>
              <a:noFill/>
            </a:ln>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248" name="Rectangle 905"/>
            <p:cNvSpPr>
              <a:spLocks noChangeArrowheads="1"/>
            </p:cNvSpPr>
            <p:nvPr/>
          </p:nvSpPr>
          <p:spPr bwMode="auto">
            <a:xfrm>
              <a:off x="0" y="1569337"/>
              <a:ext cx="1510340" cy="989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grpSp>
          <p:nvGrpSpPr>
            <p:cNvPr id="249" name="Group 1050"/>
            <p:cNvGrpSpPr/>
            <p:nvPr/>
          </p:nvGrpSpPr>
          <p:grpSpPr>
            <a:xfrm>
              <a:off x="497872" y="4806689"/>
              <a:ext cx="464344" cy="465138"/>
              <a:chOff x="9145588" y="4435475"/>
              <a:chExt cx="464344" cy="465138"/>
            </a:xfrm>
            <a:solidFill>
              <a:srgbClr val="FCFCFC"/>
            </a:solidFill>
          </p:grpSpPr>
          <p:sp>
            <p:nvSpPr>
              <p:cNvPr id="264" name="AutoShape 7"/>
              <p:cNvSpPr>
                <a:spLocks/>
              </p:cNvSpPr>
              <p:nvPr/>
            </p:nvSpPr>
            <p:spPr bwMode="auto">
              <a:xfrm>
                <a:off x="9145588" y="4435475"/>
                <a:ext cx="464344" cy="465138"/>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defRPr/>
                </a:pPr>
                <a:endParaRPr lang="en-US" kern="0">
                  <a:solidFill>
                    <a:srgbClr val="5C5C5C"/>
                  </a:solidFill>
                  <a:latin typeface="Arial" panose="020B0604020202020204" pitchFamily="34" charset="0"/>
                  <a:cs typeface="Arial" panose="020B0604020202020204" pitchFamily="34" charset="0"/>
                  <a:sym typeface="Gill Sans" charset="0"/>
                </a:endParaRPr>
              </a:p>
            </p:txBody>
          </p:sp>
          <p:sp>
            <p:nvSpPr>
              <p:cNvPr id="265" name="AutoShape 8"/>
              <p:cNvSpPr>
                <a:spLocks/>
              </p:cNvSpPr>
              <p:nvPr/>
            </p:nvSpPr>
            <p:spPr bwMode="auto">
              <a:xfrm>
                <a:off x="9348788" y="4638675"/>
                <a:ext cx="57944" cy="57944"/>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defRPr/>
                </a:pPr>
                <a:endParaRPr lang="en-US" kern="0">
                  <a:solidFill>
                    <a:srgbClr val="5C5C5C"/>
                  </a:solidFill>
                  <a:latin typeface="Arial" panose="020B0604020202020204" pitchFamily="34" charset="0"/>
                  <a:cs typeface="Arial" panose="020B0604020202020204" pitchFamily="34" charset="0"/>
                  <a:sym typeface="Gill Sans" charset="0"/>
                </a:endParaRPr>
              </a:p>
            </p:txBody>
          </p:sp>
          <p:sp>
            <p:nvSpPr>
              <p:cNvPr id="266" name="AutoShape 9"/>
              <p:cNvSpPr>
                <a:spLocks/>
              </p:cNvSpPr>
              <p:nvPr/>
            </p:nvSpPr>
            <p:spPr bwMode="auto">
              <a:xfrm>
                <a:off x="9290050" y="4580732"/>
                <a:ext cx="174625" cy="174625"/>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defRPr/>
                </a:pPr>
                <a:endParaRPr lang="en-US" kern="0">
                  <a:solidFill>
                    <a:srgbClr val="5C5C5C"/>
                  </a:solidFill>
                  <a:latin typeface="Arial" panose="020B0604020202020204" pitchFamily="34" charset="0"/>
                  <a:cs typeface="Arial" panose="020B0604020202020204" pitchFamily="34" charset="0"/>
                  <a:sym typeface="Gill Sans" charset="0"/>
                </a:endParaRPr>
              </a:p>
            </p:txBody>
          </p:sp>
          <p:sp>
            <p:nvSpPr>
              <p:cNvPr id="267" name="AutoShape 10"/>
              <p:cNvSpPr>
                <a:spLocks/>
              </p:cNvSpPr>
              <p:nvPr/>
            </p:nvSpPr>
            <p:spPr bwMode="auto">
              <a:xfrm>
                <a:off x="9406732" y="4696619"/>
                <a:ext cx="72231" cy="74613"/>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defRPr/>
                </a:pPr>
                <a:endParaRPr lang="en-US" kern="0">
                  <a:solidFill>
                    <a:srgbClr val="5C5C5C"/>
                  </a:solidFill>
                  <a:latin typeface="Arial" panose="020B0604020202020204" pitchFamily="34" charset="0"/>
                  <a:cs typeface="Arial" panose="020B0604020202020204" pitchFamily="34" charset="0"/>
                  <a:sym typeface="Gill Sans" charset="0"/>
                </a:endParaRPr>
              </a:p>
            </p:txBody>
          </p:sp>
          <p:sp>
            <p:nvSpPr>
              <p:cNvPr id="268" name="AutoShape 11"/>
              <p:cNvSpPr>
                <a:spLocks/>
              </p:cNvSpPr>
              <p:nvPr/>
            </p:nvSpPr>
            <p:spPr bwMode="auto">
              <a:xfrm>
                <a:off x="9435307" y="4725988"/>
                <a:ext cx="103981" cy="106363"/>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defRPr/>
                </a:pPr>
                <a:endParaRPr lang="en-US" kern="0">
                  <a:solidFill>
                    <a:srgbClr val="5C5C5C"/>
                  </a:solidFill>
                  <a:latin typeface="Arial" panose="020B0604020202020204" pitchFamily="34" charset="0"/>
                  <a:cs typeface="Arial" panose="020B0604020202020204" pitchFamily="34" charset="0"/>
                  <a:sym typeface="Gill Sans" charset="0"/>
                </a:endParaRPr>
              </a:p>
            </p:txBody>
          </p:sp>
          <p:sp>
            <p:nvSpPr>
              <p:cNvPr id="269" name="AutoShape 12"/>
              <p:cNvSpPr>
                <a:spLocks/>
              </p:cNvSpPr>
              <p:nvPr/>
            </p:nvSpPr>
            <p:spPr bwMode="auto">
              <a:xfrm>
                <a:off x="9421019" y="4711700"/>
                <a:ext cx="88106" cy="89694"/>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defRPr/>
                </a:pPr>
                <a:endParaRPr lang="en-US" kern="0">
                  <a:solidFill>
                    <a:srgbClr val="5C5C5C"/>
                  </a:solidFill>
                  <a:latin typeface="Arial" panose="020B0604020202020204" pitchFamily="34" charset="0"/>
                  <a:cs typeface="Arial" panose="020B0604020202020204" pitchFamily="34" charset="0"/>
                  <a:sym typeface="Gill Sans" charset="0"/>
                </a:endParaRPr>
              </a:p>
            </p:txBody>
          </p:sp>
          <p:sp>
            <p:nvSpPr>
              <p:cNvPr id="270" name="AutoShape 13"/>
              <p:cNvSpPr>
                <a:spLocks/>
              </p:cNvSpPr>
              <p:nvPr/>
            </p:nvSpPr>
            <p:spPr bwMode="auto">
              <a:xfrm>
                <a:off x="9275763" y="4566444"/>
                <a:ext cx="73025" cy="73819"/>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defRPr/>
                </a:pPr>
                <a:endParaRPr lang="en-US" kern="0">
                  <a:solidFill>
                    <a:srgbClr val="5C5C5C"/>
                  </a:solidFill>
                  <a:latin typeface="Arial" panose="020B0604020202020204" pitchFamily="34" charset="0"/>
                  <a:cs typeface="Arial" panose="020B0604020202020204" pitchFamily="34" charset="0"/>
                  <a:sym typeface="Gill Sans" charset="0"/>
                </a:endParaRPr>
              </a:p>
            </p:txBody>
          </p:sp>
          <p:sp>
            <p:nvSpPr>
              <p:cNvPr id="271" name="AutoShape 14"/>
              <p:cNvSpPr>
                <a:spLocks/>
              </p:cNvSpPr>
              <p:nvPr/>
            </p:nvSpPr>
            <p:spPr bwMode="auto">
              <a:xfrm>
                <a:off x="9217819" y="4508500"/>
                <a:ext cx="103981" cy="105569"/>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defRPr/>
                </a:pPr>
                <a:endParaRPr lang="en-US" kern="0">
                  <a:solidFill>
                    <a:srgbClr val="5C5C5C"/>
                  </a:solidFill>
                  <a:latin typeface="Arial" panose="020B0604020202020204" pitchFamily="34" charset="0"/>
                  <a:cs typeface="Arial" panose="020B0604020202020204" pitchFamily="34" charset="0"/>
                  <a:sym typeface="Gill Sans" charset="0"/>
                </a:endParaRPr>
              </a:p>
            </p:txBody>
          </p:sp>
          <p:sp>
            <p:nvSpPr>
              <p:cNvPr id="272" name="AutoShape 15"/>
              <p:cNvSpPr>
                <a:spLocks/>
              </p:cNvSpPr>
              <p:nvPr/>
            </p:nvSpPr>
            <p:spPr bwMode="auto">
              <a:xfrm>
                <a:off x="9247188" y="4537075"/>
                <a:ext cx="88107" cy="90488"/>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defRPr/>
                </a:pPr>
                <a:endParaRPr lang="en-US" kern="0">
                  <a:solidFill>
                    <a:srgbClr val="5C5C5C"/>
                  </a:solidFill>
                  <a:latin typeface="Arial" panose="020B0604020202020204" pitchFamily="34" charset="0"/>
                  <a:cs typeface="Arial" panose="020B0604020202020204" pitchFamily="34" charset="0"/>
                  <a:sym typeface="Gill Sans" charset="0"/>
                </a:endParaRPr>
              </a:p>
            </p:txBody>
          </p:sp>
        </p:grpSp>
        <p:grpSp>
          <p:nvGrpSpPr>
            <p:cNvPr id="250" name="Group 1060"/>
            <p:cNvGrpSpPr/>
            <p:nvPr/>
          </p:nvGrpSpPr>
          <p:grpSpPr>
            <a:xfrm>
              <a:off x="495719" y="3827954"/>
              <a:ext cx="465138" cy="435769"/>
              <a:chOff x="5368132" y="3540125"/>
              <a:chExt cx="465138" cy="435769"/>
            </a:xfrm>
            <a:solidFill>
              <a:srgbClr val="FCFCFC"/>
            </a:solidFill>
          </p:grpSpPr>
          <p:sp>
            <p:nvSpPr>
              <p:cNvPr id="262" name="AutoShape 110"/>
              <p:cNvSpPr>
                <a:spLocks/>
              </p:cNvSpPr>
              <p:nvPr/>
            </p:nvSpPr>
            <p:spPr bwMode="auto">
              <a:xfrm>
                <a:off x="5426869" y="3598069"/>
                <a:ext cx="347663" cy="2325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defRPr/>
                </a:pPr>
                <a:endParaRPr lang="en-US" sz="1500" kern="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sym typeface="Gill Sans" charset="0"/>
                </a:endParaRPr>
              </a:p>
            </p:txBody>
          </p:sp>
          <p:sp>
            <p:nvSpPr>
              <p:cNvPr id="263" name="AutoShape 111"/>
              <p:cNvSpPr>
                <a:spLocks/>
              </p:cNvSpPr>
              <p:nvPr/>
            </p:nvSpPr>
            <p:spPr bwMode="auto">
              <a:xfrm>
                <a:off x="5368132" y="3540125"/>
                <a:ext cx="465138"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defRPr/>
                </a:pPr>
                <a:endParaRPr lang="en-US" sz="1500" kern="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sym typeface="Gill Sans" charset="0"/>
                </a:endParaRPr>
              </a:p>
            </p:txBody>
          </p:sp>
        </p:grpSp>
        <p:grpSp>
          <p:nvGrpSpPr>
            <p:cNvPr id="251" name="Group 1063"/>
            <p:cNvGrpSpPr/>
            <p:nvPr/>
          </p:nvGrpSpPr>
          <p:grpSpPr>
            <a:xfrm>
              <a:off x="548788" y="2825660"/>
              <a:ext cx="319088" cy="465138"/>
              <a:chOff x="3582988" y="3510757"/>
              <a:chExt cx="319088" cy="465138"/>
            </a:xfrm>
            <a:solidFill>
              <a:srgbClr val="FCFCFC"/>
            </a:solidFill>
          </p:grpSpPr>
          <p:sp>
            <p:nvSpPr>
              <p:cNvPr id="260" name="AutoShape 113"/>
              <p:cNvSpPr>
                <a:spLocks/>
              </p:cNvSpPr>
              <p:nvPr/>
            </p:nvSpPr>
            <p:spPr bwMode="auto">
              <a:xfrm>
                <a:off x="3582988" y="35107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defRPr/>
                </a:pPr>
                <a:endParaRPr lang="en-US" kern="0">
                  <a:solidFill>
                    <a:srgbClr val="5C5C5C"/>
                  </a:solidFill>
                  <a:latin typeface="Arial" panose="020B0604020202020204" pitchFamily="34" charset="0"/>
                  <a:cs typeface="Arial" panose="020B0604020202020204" pitchFamily="34" charset="0"/>
                  <a:sym typeface="Gill Sans" charset="0"/>
                </a:endParaRPr>
              </a:p>
            </p:txBody>
          </p:sp>
          <p:sp>
            <p:nvSpPr>
              <p:cNvPr id="261" name="AutoShape 114"/>
              <p:cNvSpPr>
                <a:spLocks/>
              </p:cNvSpPr>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defRPr/>
                </a:pPr>
                <a:endParaRPr lang="en-US" kern="0">
                  <a:solidFill>
                    <a:srgbClr val="5C5C5C"/>
                  </a:solidFill>
                  <a:latin typeface="Arial" panose="020B0604020202020204" pitchFamily="34" charset="0"/>
                  <a:cs typeface="Arial" panose="020B0604020202020204" pitchFamily="34" charset="0"/>
                  <a:sym typeface="Gill Sans" charset="0"/>
                </a:endParaRPr>
              </a:p>
            </p:txBody>
          </p:sp>
        </p:grpSp>
        <p:grpSp>
          <p:nvGrpSpPr>
            <p:cNvPr id="252" name="Group 1066"/>
            <p:cNvGrpSpPr/>
            <p:nvPr/>
          </p:nvGrpSpPr>
          <p:grpSpPr>
            <a:xfrm>
              <a:off x="522204" y="5833008"/>
              <a:ext cx="465138" cy="391319"/>
              <a:chOff x="5368132" y="2625725"/>
              <a:chExt cx="465138" cy="391319"/>
            </a:xfrm>
            <a:solidFill>
              <a:srgbClr val="FCFCFC"/>
            </a:solidFill>
          </p:grpSpPr>
          <p:sp>
            <p:nvSpPr>
              <p:cNvPr id="257" name="AutoShape 120"/>
              <p:cNvSpPr>
                <a:spLocks/>
              </p:cNvSpPr>
              <p:nvPr/>
            </p:nvSpPr>
            <p:spPr bwMode="auto">
              <a:xfrm>
                <a:off x="5484813" y="2727325"/>
                <a:ext cx="231775" cy="231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defRPr/>
                </a:pPr>
                <a:endParaRPr lang="en-US" sz="1500" kern="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sym typeface="Gill Sans" charset="0"/>
                </a:endParaRPr>
              </a:p>
            </p:txBody>
          </p:sp>
          <p:sp>
            <p:nvSpPr>
              <p:cNvPr id="258" name="AutoShape 121"/>
              <p:cNvSpPr>
                <a:spLocks/>
              </p:cNvSpPr>
              <p:nvPr/>
            </p:nvSpPr>
            <p:spPr bwMode="auto">
              <a:xfrm>
                <a:off x="5542757" y="2785269"/>
                <a:ext cx="65088" cy="65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defRPr/>
                </a:pPr>
                <a:endParaRPr lang="en-US" sz="1500" kern="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sym typeface="Gill Sans" charset="0"/>
                </a:endParaRPr>
              </a:p>
            </p:txBody>
          </p:sp>
          <p:sp>
            <p:nvSpPr>
              <p:cNvPr id="259" name="AutoShape 122"/>
              <p:cNvSpPr>
                <a:spLocks/>
              </p:cNvSpPr>
              <p:nvPr/>
            </p:nvSpPr>
            <p:spPr bwMode="auto">
              <a:xfrm>
                <a:off x="5368132" y="2625725"/>
                <a:ext cx="465138" cy="391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defRPr/>
                </a:pPr>
                <a:endParaRPr lang="en-US" sz="1500" kern="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sym typeface="Gill Sans" charset="0"/>
                </a:endParaRPr>
              </a:p>
            </p:txBody>
          </p:sp>
        </p:grpSp>
        <p:grpSp>
          <p:nvGrpSpPr>
            <p:cNvPr id="253" name="Group 1070"/>
            <p:cNvGrpSpPr/>
            <p:nvPr/>
          </p:nvGrpSpPr>
          <p:grpSpPr>
            <a:xfrm>
              <a:off x="522998" y="1828650"/>
              <a:ext cx="464344" cy="464344"/>
              <a:chOff x="4439444" y="1652588"/>
              <a:chExt cx="464344" cy="464344"/>
            </a:xfrm>
            <a:solidFill>
              <a:srgbClr val="FCFCFC"/>
            </a:solidFill>
          </p:grpSpPr>
          <p:sp>
            <p:nvSpPr>
              <p:cNvPr id="254" name="AutoShape 136"/>
              <p:cNvSpPr>
                <a:spLocks/>
              </p:cNvSpPr>
              <p:nvPr/>
            </p:nvSpPr>
            <p:spPr bwMode="auto">
              <a:xfrm>
                <a:off x="4686300" y="1710532"/>
                <a:ext cx="152400" cy="152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38" y="20579"/>
                    </a:moveTo>
                    <a:lnTo>
                      <a:pt x="19542" y="20579"/>
                    </a:lnTo>
                    <a:cubicBezTo>
                      <a:pt x="19546" y="21142"/>
                      <a:pt x="20004" y="21600"/>
                      <a:pt x="20571" y="21600"/>
                    </a:cubicBezTo>
                    <a:cubicBezTo>
                      <a:pt x="21137" y="21600"/>
                      <a:pt x="21599" y="21138"/>
                      <a:pt x="21599" y="20571"/>
                    </a:cubicBezTo>
                    <a:cubicBezTo>
                      <a:pt x="21599" y="20565"/>
                      <a:pt x="21595" y="20561"/>
                      <a:pt x="21595" y="20555"/>
                    </a:cubicBezTo>
                    <a:cubicBezTo>
                      <a:pt x="21583" y="9221"/>
                      <a:pt x="12411" y="41"/>
                      <a:pt x="1080" y="12"/>
                    </a:cubicBezTo>
                    <a:cubicBezTo>
                      <a:pt x="1064" y="10"/>
                      <a:pt x="1048" y="0"/>
                      <a:pt x="1028" y="0"/>
                    </a:cubicBezTo>
                    <a:cubicBezTo>
                      <a:pt x="458" y="0"/>
                      <a:pt x="0" y="461"/>
                      <a:pt x="0" y="1028"/>
                    </a:cubicBezTo>
                    <a:cubicBezTo>
                      <a:pt x="0" y="1594"/>
                      <a:pt x="458" y="2055"/>
                      <a:pt x="1024" y="2057"/>
                    </a:cubicBezTo>
                    <a:lnTo>
                      <a:pt x="1024" y="2065"/>
                    </a:lnTo>
                    <a:cubicBezTo>
                      <a:pt x="11233" y="2065"/>
                      <a:pt x="19538" y="10370"/>
                      <a:pt x="19538" y="20579"/>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defRPr/>
                </a:pPr>
                <a:endParaRPr lang="en-US" kern="0">
                  <a:solidFill>
                    <a:srgbClr val="5C5C5C"/>
                  </a:solidFill>
                  <a:latin typeface="Arial" panose="020B0604020202020204" pitchFamily="34" charset="0"/>
                  <a:cs typeface="Arial" panose="020B0604020202020204" pitchFamily="34" charset="0"/>
                  <a:sym typeface="Gill Sans" charset="0"/>
                </a:endParaRPr>
              </a:p>
            </p:txBody>
          </p:sp>
          <p:sp>
            <p:nvSpPr>
              <p:cNvPr id="255" name="AutoShape 137"/>
              <p:cNvSpPr>
                <a:spLocks/>
              </p:cNvSpPr>
              <p:nvPr/>
            </p:nvSpPr>
            <p:spPr bwMode="auto">
              <a:xfrm>
                <a:off x="4439444" y="1652588"/>
                <a:ext cx="464344" cy="464344"/>
              </a:xfrm>
              <a:custGeom>
                <a:avLst/>
                <a:gdLst>
                  <a:gd name="T0" fmla="+- 0 10819 195"/>
                  <a:gd name="T1" fmla="*/ T0 w 21248"/>
                  <a:gd name="T2" fmla="*/ 10800 h 21600"/>
                  <a:gd name="T3" fmla="+- 0 10819 195"/>
                  <a:gd name="T4" fmla="*/ T3 w 21248"/>
                  <a:gd name="T5" fmla="*/ 10800 h 21600"/>
                  <a:gd name="T6" fmla="+- 0 10819 195"/>
                  <a:gd name="T7" fmla="*/ T6 w 21248"/>
                  <a:gd name="T8" fmla="*/ 10800 h 21600"/>
                  <a:gd name="T9" fmla="+- 0 10819 195"/>
                  <a:gd name="T10" fmla="*/ T9 w 21248"/>
                  <a:gd name="T11" fmla="*/ 10800 h 21600"/>
                </a:gdLst>
                <a:ahLst/>
                <a:cxnLst>
                  <a:cxn ang="0">
                    <a:pos x="T1" y="T2"/>
                  </a:cxn>
                  <a:cxn ang="0">
                    <a:pos x="T4" y="T5"/>
                  </a:cxn>
                  <a:cxn ang="0">
                    <a:pos x="T7" y="T8"/>
                  </a:cxn>
                  <a:cxn ang="0">
                    <a:pos x="T10" y="T11"/>
                  </a:cxn>
                </a:cxnLst>
                <a:rect l="0" t="0" r="r" b="b"/>
                <a:pathLst>
                  <a:path w="21248" h="21600">
                    <a:moveTo>
                      <a:pt x="19868" y="17133"/>
                    </a:moveTo>
                    <a:cubicBezTo>
                      <a:pt x="19766" y="17386"/>
                      <a:pt x="19525" y="17549"/>
                      <a:pt x="19255" y="17549"/>
                    </a:cubicBezTo>
                    <a:lnTo>
                      <a:pt x="19058" y="17549"/>
                    </a:lnTo>
                    <a:lnTo>
                      <a:pt x="3983" y="2226"/>
                    </a:lnTo>
                    <a:lnTo>
                      <a:pt x="3983" y="2025"/>
                    </a:lnTo>
                    <a:cubicBezTo>
                      <a:pt x="3983" y="1750"/>
                      <a:pt x="4144" y="1506"/>
                      <a:pt x="4393" y="1401"/>
                    </a:cubicBezTo>
                    <a:cubicBezTo>
                      <a:pt x="4475" y="1367"/>
                      <a:pt x="4560" y="1350"/>
                      <a:pt x="4647" y="1350"/>
                    </a:cubicBezTo>
                    <a:cubicBezTo>
                      <a:pt x="4824" y="1350"/>
                      <a:pt x="4991" y="1420"/>
                      <a:pt x="5116" y="1547"/>
                    </a:cubicBezTo>
                    <a:lnTo>
                      <a:pt x="19724" y="16397"/>
                    </a:lnTo>
                    <a:cubicBezTo>
                      <a:pt x="19915" y="16591"/>
                      <a:pt x="19972" y="16880"/>
                      <a:pt x="19868" y="17133"/>
                    </a:cubicBezTo>
                    <a:moveTo>
                      <a:pt x="10121" y="17549"/>
                    </a:moveTo>
                    <a:cubicBezTo>
                      <a:pt x="10017" y="17549"/>
                      <a:pt x="9922" y="17586"/>
                      <a:pt x="9824" y="17609"/>
                    </a:cubicBezTo>
                    <a:lnTo>
                      <a:pt x="3923" y="11612"/>
                    </a:lnTo>
                    <a:cubicBezTo>
                      <a:pt x="3946" y="11512"/>
                      <a:pt x="3982" y="11415"/>
                      <a:pt x="3982" y="11311"/>
                    </a:cubicBezTo>
                    <a:lnTo>
                      <a:pt x="3983" y="3180"/>
                    </a:lnTo>
                    <a:lnTo>
                      <a:pt x="18119" y="17549"/>
                    </a:lnTo>
                    <a:cubicBezTo>
                      <a:pt x="18119" y="17549"/>
                      <a:pt x="10121" y="17549"/>
                      <a:pt x="10121" y="17549"/>
                    </a:cubicBezTo>
                    <a:close/>
                    <a:moveTo>
                      <a:pt x="9182" y="17945"/>
                    </a:moveTo>
                    <a:lnTo>
                      <a:pt x="7109" y="20052"/>
                    </a:lnTo>
                    <a:cubicBezTo>
                      <a:pt x="6939" y="20224"/>
                      <a:pt x="6742" y="20249"/>
                      <a:pt x="6640" y="20249"/>
                    </a:cubicBezTo>
                    <a:cubicBezTo>
                      <a:pt x="6537" y="20249"/>
                      <a:pt x="6339" y="20224"/>
                      <a:pt x="6170" y="20052"/>
                    </a:cubicBezTo>
                    <a:lnTo>
                      <a:pt x="1522" y="15327"/>
                    </a:lnTo>
                    <a:cubicBezTo>
                      <a:pt x="1352" y="15154"/>
                      <a:pt x="1327" y="14953"/>
                      <a:pt x="1327" y="14850"/>
                    </a:cubicBezTo>
                    <a:cubicBezTo>
                      <a:pt x="1327" y="14745"/>
                      <a:pt x="1352" y="14544"/>
                      <a:pt x="1522" y="14373"/>
                    </a:cubicBezTo>
                    <a:lnTo>
                      <a:pt x="3593" y="12266"/>
                    </a:lnTo>
                    <a:cubicBezTo>
                      <a:pt x="3599" y="12260"/>
                      <a:pt x="3601" y="12251"/>
                      <a:pt x="3607" y="12245"/>
                    </a:cubicBezTo>
                    <a:lnTo>
                      <a:pt x="9202" y="17932"/>
                    </a:lnTo>
                    <a:cubicBezTo>
                      <a:pt x="9196" y="17937"/>
                      <a:pt x="9187" y="17939"/>
                      <a:pt x="9182" y="17945"/>
                    </a:cubicBezTo>
                    <a:moveTo>
                      <a:pt x="6056" y="593"/>
                    </a:moveTo>
                    <a:cubicBezTo>
                      <a:pt x="5675" y="205"/>
                      <a:pt x="5165" y="0"/>
                      <a:pt x="4647" y="0"/>
                    </a:cubicBezTo>
                    <a:cubicBezTo>
                      <a:pt x="4390" y="0"/>
                      <a:pt x="4132" y="49"/>
                      <a:pt x="3885" y="154"/>
                    </a:cubicBezTo>
                    <a:cubicBezTo>
                      <a:pt x="3141" y="467"/>
                      <a:pt x="2655" y="1205"/>
                      <a:pt x="2655" y="2025"/>
                    </a:cubicBezTo>
                    <a:lnTo>
                      <a:pt x="2654" y="11311"/>
                    </a:lnTo>
                    <a:lnTo>
                      <a:pt x="583" y="13418"/>
                    </a:lnTo>
                    <a:cubicBezTo>
                      <a:pt x="-195" y="14208"/>
                      <a:pt x="-195" y="15491"/>
                      <a:pt x="583" y="16281"/>
                    </a:cubicBezTo>
                    <a:lnTo>
                      <a:pt x="5231" y="21006"/>
                    </a:lnTo>
                    <a:cubicBezTo>
                      <a:pt x="5620" y="21402"/>
                      <a:pt x="6131" y="21599"/>
                      <a:pt x="6640" y="21599"/>
                    </a:cubicBezTo>
                    <a:cubicBezTo>
                      <a:pt x="7150" y="21599"/>
                      <a:pt x="7659" y="21402"/>
                      <a:pt x="8048" y="21006"/>
                    </a:cubicBezTo>
                    <a:lnTo>
                      <a:pt x="10121" y="18900"/>
                    </a:lnTo>
                    <a:lnTo>
                      <a:pt x="19255" y="18900"/>
                    </a:lnTo>
                    <a:cubicBezTo>
                      <a:pt x="20062" y="18900"/>
                      <a:pt x="20788" y="18407"/>
                      <a:pt x="21095" y="17650"/>
                    </a:cubicBezTo>
                    <a:cubicBezTo>
                      <a:pt x="21405" y="16893"/>
                      <a:pt x="21234" y="16022"/>
                      <a:pt x="20663" y="15443"/>
                    </a:cubicBezTo>
                    <a:cubicBezTo>
                      <a:pt x="20663" y="15443"/>
                      <a:pt x="6056" y="593"/>
                      <a:pt x="6056" y="593"/>
                    </a:cubicBezTo>
                    <a:close/>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defRPr/>
                </a:pPr>
                <a:endParaRPr lang="en-US" kern="0">
                  <a:solidFill>
                    <a:srgbClr val="5C5C5C"/>
                  </a:solidFill>
                  <a:latin typeface="Arial" panose="020B0604020202020204" pitchFamily="34" charset="0"/>
                  <a:cs typeface="Arial" panose="020B0604020202020204" pitchFamily="34" charset="0"/>
                  <a:sym typeface="Gill Sans" charset="0"/>
                </a:endParaRPr>
              </a:p>
            </p:txBody>
          </p:sp>
          <p:sp>
            <p:nvSpPr>
              <p:cNvPr id="256" name="AutoShape 138"/>
              <p:cNvSpPr>
                <a:spLocks/>
              </p:cNvSpPr>
              <p:nvPr/>
            </p:nvSpPr>
            <p:spPr bwMode="auto">
              <a:xfrm>
                <a:off x="4686300" y="1652588"/>
                <a:ext cx="217488" cy="2174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7" y="2880"/>
                    </a:moveTo>
                    <a:lnTo>
                      <a:pt x="1437" y="2885"/>
                    </a:lnTo>
                    <a:cubicBezTo>
                      <a:pt x="10965" y="2885"/>
                      <a:pt x="18717" y="10637"/>
                      <a:pt x="18717" y="20165"/>
                    </a:cubicBezTo>
                    <a:lnTo>
                      <a:pt x="18720" y="20165"/>
                    </a:lnTo>
                    <a:cubicBezTo>
                      <a:pt x="18722" y="20959"/>
                      <a:pt x="19366" y="21600"/>
                      <a:pt x="20160" y="21600"/>
                    </a:cubicBezTo>
                    <a:cubicBezTo>
                      <a:pt x="20955" y="21600"/>
                      <a:pt x="21599" y="20956"/>
                      <a:pt x="21599" y="20160"/>
                    </a:cubicBezTo>
                    <a:cubicBezTo>
                      <a:pt x="21599" y="20155"/>
                      <a:pt x="21597" y="20152"/>
                      <a:pt x="21597" y="20148"/>
                    </a:cubicBezTo>
                    <a:cubicBezTo>
                      <a:pt x="21588" y="9034"/>
                      <a:pt x="12588" y="28"/>
                      <a:pt x="1476" y="8"/>
                    </a:cubicBezTo>
                    <a:cubicBezTo>
                      <a:pt x="1465" y="7"/>
                      <a:pt x="1454" y="0"/>
                      <a:pt x="1440" y="0"/>
                    </a:cubicBezTo>
                    <a:cubicBezTo>
                      <a:pt x="644" y="0"/>
                      <a:pt x="0" y="644"/>
                      <a:pt x="0" y="1440"/>
                    </a:cubicBezTo>
                    <a:cubicBezTo>
                      <a:pt x="0" y="2234"/>
                      <a:pt x="644" y="2878"/>
                      <a:pt x="1437" y="288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defRPr/>
                </a:pPr>
                <a:endParaRPr lang="en-US" kern="0">
                  <a:solidFill>
                    <a:srgbClr val="5C5C5C"/>
                  </a:solidFill>
                  <a:latin typeface="Arial" panose="020B0604020202020204" pitchFamily="34" charset="0"/>
                  <a:cs typeface="Arial" panose="020B0604020202020204" pitchFamily="34" charset="0"/>
                  <a:sym typeface="Gill Sans" charset="0"/>
                </a:endParaRPr>
              </a:p>
            </p:txBody>
          </p:sp>
        </p:grpSp>
      </p:grpSp>
      <p:sp>
        <p:nvSpPr>
          <p:cNvPr id="127" name="Text Box 9"/>
          <p:cNvSpPr txBox="1">
            <a:spLocks noChangeArrowheads="1"/>
          </p:cNvSpPr>
          <p:nvPr/>
        </p:nvSpPr>
        <p:spPr bwMode="auto">
          <a:xfrm>
            <a:off x="5516345" y="1628801"/>
            <a:ext cx="5988419"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eaLnBrk="1" hangingPunct="1">
              <a:spcBef>
                <a:spcPct val="50000"/>
              </a:spcBef>
            </a:pPr>
            <a:r>
              <a:rPr lang="en-US" sz="3200" b="1" dirty="0">
                <a:latin typeface="Times New Roman" panose="02020603050405020304" pitchFamily="18" charset="0"/>
              </a:rPr>
              <a:t>   </a:t>
            </a:r>
            <a:r>
              <a:rPr lang="en-US" sz="3600" b="1" dirty="0" err="1">
                <a:latin typeface="Times New Roman" panose="02020603050405020304" pitchFamily="18" charset="0"/>
              </a:rPr>
              <a:t>Em</a:t>
            </a:r>
            <a:r>
              <a:rPr lang="en-US" sz="3600" b="1" dirty="0">
                <a:latin typeface="Times New Roman" panose="02020603050405020304" pitchFamily="18" charset="0"/>
              </a:rPr>
              <a:t> </a:t>
            </a:r>
            <a:r>
              <a:rPr lang="en-US" sz="3600" b="1" dirty="0" err="1">
                <a:latin typeface="Times New Roman" panose="02020603050405020304" pitchFamily="18" charset="0"/>
              </a:rPr>
              <a:t>hãy</a:t>
            </a:r>
            <a:r>
              <a:rPr lang="en-US" sz="3600" b="1" dirty="0">
                <a:latin typeface="Times New Roman" panose="02020603050405020304" pitchFamily="18" charset="0"/>
              </a:rPr>
              <a:t> </a:t>
            </a:r>
            <a:r>
              <a:rPr lang="en-US" sz="3600" b="1" dirty="0" err="1">
                <a:latin typeface="Times New Roman" panose="02020603050405020304" pitchFamily="18" charset="0"/>
              </a:rPr>
              <a:t>nhắc</a:t>
            </a:r>
            <a:r>
              <a:rPr lang="en-US" sz="3600" b="1" dirty="0">
                <a:latin typeface="Times New Roman" panose="02020603050405020304" pitchFamily="18" charset="0"/>
              </a:rPr>
              <a:t> </a:t>
            </a:r>
            <a:r>
              <a:rPr lang="en-US" sz="3600" b="1" dirty="0" err="1">
                <a:latin typeface="Times New Roman" panose="02020603050405020304" pitchFamily="18" charset="0"/>
              </a:rPr>
              <a:t>lại</a:t>
            </a:r>
            <a:r>
              <a:rPr lang="en-US" sz="3600" b="1" dirty="0">
                <a:latin typeface="Times New Roman" panose="02020603050405020304" pitchFamily="18" charset="0"/>
              </a:rPr>
              <a:t> </a:t>
            </a:r>
            <a:r>
              <a:rPr lang="en-US" sz="3600" b="1" dirty="0" err="1">
                <a:latin typeface="Times New Roman" panose="02020603050405020304" pitchFamily="18" charset="0"/>
              </a:rPr>
              <a:t>khái</a:t>
            </a:r>
            <a:r>
              <a:rPr lang="en-US" sz="3600" b="1" dirty="0">
                <a:latin typeface="Times New Roman" panose="02020603050405020304" pitchFamily="18" charset="0"/>
              </a:rPr>
              <a:t> </a:t>
            </a:r>
            <a:r>
              <a:rPr lang="en-US" sz="3600" b="1" dirty="0" err="1">
                <a:latin typeface="Times New Roman" panose="02020603050405020304" pitchFamily="18" charset="0"/>
              </a:rPr>
              <a:t>niệm</a:t>
            </a:r>
            <a:r>
              <a:rPr lang="en-US" sz="3600" b="1" dirty="0">
                <a:latin typeface="Times New Roman" panose="02020603050405020304" pitchFamily="18" charset="0"/>
              </a:rPr>
              <a:t> </a:t>
            </a:r>
            <a:r>
              <a:rPr lang="en-US" sz="3600" b="1" dirty="0" err="1">
                <a:latin typeface="Times New Roman" panose="02020603050405020304" pitchFamily="18" charset="0"/>
              </a:rPr>
              <a:t>về</a:t>
            </a:r>
            <a:r>
              <a:rPr lang="en-US" sz="3600" b="1" dirty="0">
                <a:latin typeface="Times New Roman" panose="02020603050405020304" pitchFamily="18" charset="0"/>
              </a:rPr>
              <a:t> </a:t>
            </a:r>
            <a:r>
              <a:rPr lang="en-US" sz="3600" b="1" dirty="0" err="1">
                <a:latin typeface="Times New Roman" panose="02020603050405020304" pitchFamily="18" charset="0"/>
              </a:rPr>
              <a:t>bố</a:t>
            </a:r>
            <a:r>
              <a:rPr lang="en-US" sz="3600" b="1" dirty="0">
                <a:latin typeface="Times New Roman" panose="02020603050405020304" pitchFamily="18" charset="0"/>
              </a:rPr>
              <a:t> </a:t>
            </a:r>
            <a:r>
              <a:rPr lang="en-US" sz="3600" b="1" dirty="0" err="1">
                <a:latin typeface="Times New Roman" panose="02020603050405020304" pitchFamily="18" charset="0"/>
              </a:rPr>
              <a:t>cục</a:t>
            </a:r>
            <a:r>
              <a:rPr lang="en-US" sz="3600" b="1" dirty="0">
                <a:latin typeface="Times New Roman" panose="02020603050405020304" pitchFamily="18" charset="0"/>
              </a:rPr>
              <a:t> </a:t>
            </a:r>
            <a:r>
              <a:rPr lang="en-US" sz="3600" b="1" dirty="0" err="1">
                <a:latin typeface="Times New Roman" panose="02020603050405020304" pitchFamily="18" charset="0"/>
              </a:rPr>
              <a:t>trong</a:t>
            </a:r>
            <a:r>
              <a:rPr lang="en-US" sz="3600" b="1" dirty="0">
                <a:latin typeface="Times New Roman" panose="02020603050405020304" pitchFamily="18" charset="0"/>
              </a:rPr>
              <a:t> </a:t>
            </a:r>
            <a:r>
              <a:rPr lang="en-US" sz="3600" b="1" dirty="0" err="1">
                <a:latin typeface="Times New Roman" panose="02020603050405020304" pitchFamily="18" charset="0"/>
              </a:rPr>
              <a:t>văn</a:t>
            </a:r>
            <a:r>
              <a:rPr lang="en-US" sz="3600" b="1" dirty="0">
                <a:latin typeface="Times New Roman" panose="02020603050405020304" pitchFamily="18" charset="0"/>
              </a:rPr>
              <a:t> </a:t>
            </a:r>
            <a:r>
              <a:rPr lang="en-US" sz="3600" b="1" dirty="0" err="1">
                <a:latin typeface="Times New Roman" panose="02020603050405020304" pitchFamily="18" charset="0"/>
              </a:rPr>
              <a:t>bản</a:t>
            </a:r>
            <a:r>
              <a:rPr lang="en-US" sz="3600" b="1" dirty="0">
                <a:latin typeface="Times New Roman" panose="02020603050405020304" pitchFamily="18" charset="0"/>
              </a:rPr>
              <a:t>?</a:t>
            </a:r>
          </a:p>
        </p:txBody>
      </p:sp>
      <p:sp>
        <p:nvSpPr>
          <p:cNvPr id="128" name="Text Box 11"/>
          <p:cNvSpPr txBox="1">
            <a:spLocks noChangeArrowheads="1"/>
          </p:cNvSpPr>
          <p:nvPr/>
        </p:nvSpPr>
        <p:spPr bwMode="auto">
          <a:xfrm>
            <a:off x="6841694" y="3439828"/>
            <a:ext cx="3218136"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algn="just" eaLnBrk="1" hangingPunct="1">
              <a:spcBef>
                <a:spcPct val="50000"/>
              </a:spcBef>
            </a:pPr>
            <a:r>
              <a:rPr lang="en-US" sz="3200" b="1" dirty="0">
                <a:solidFill>
                  <a:srgbClr val="7030A0"/>
                </a:solidFill>
                <a:latin typeface="Times New Roman" panose="02020603050405020304" pitchFamily="18" charset="0"/>
              </a:rPr>
              <a:t>   </a:t>
            </a:r>
            <a:r>
              <a:rPr lang="en-US" sz="3200" b="1" dirty="0" err="1">
                <a:solidFill>
                  <a:srgbClr val="7030A0"/>
                </a:solidFill>
                <a:latin typeface="Times New Roman" panose="02020603050405020304" pitchFamily="18" charset="0"/>
              </a:rPr>
              <a:t>Bố</a:t>
            </a:r>
            <a:r>
              <a:rPr lang="en-US" sz="3200" b="1" dirty="0">
                <a:solidFill>
                  <a:srgbClr val="7030A0"/>
                </a:solidFill>
                <a:latin typeface="Times New Roman" panose="02020603050405020304" pitchFamily="18" charset="0"/>
              </a:rPr>
              <a:t> </a:t>
            </a:r>
            <a:r>
              <a:rPr lang="en-US" sz="3200" b="1" dirty="0" err="1">
                <a:solidFill>
                  <a:srgbClr val="7030A0"/>
                </a:solidFill>
                <a:latin typeface="Times New Roman" panose="02020603050405020304" pitchFamily="18" charset="0"/>
              </a:rPr>
              <a:t>cục</a:t>
            </a:r>
            <a:r>
              <a:rPr lang="en-US" sz="3200" b="1" dirty="0">
                <a:solidFill>
                  <a:srgbClr val="7030A0"/>
                </a:solidFill>
                <a:latin typeface="Times New Roman" panose="02020603050405020304" pitchFamily="18" charset="0"/>
              </a:rPr>
              <a:t> </a:t>
            </a:r>
            <a:r>
              <a:rPr lang="en-US" sz="3200" b="1" dirty="0" err="1">
                <a:solidFill>
                  <a:srgbClr val="7030A0"/>
                </a:solidFill>
                <a:latin typeface="Times New Roman" panose="02020603050405020304" pitchFamily="18" charset="0"/>
              </a:rPr>
              <a:t>văn</a:t>
            </a:r>
            <a:r>
              <a:rPr lang="en-US" sz="3200" b="1" dirty="0">
                <a:solidFill>
                  <a:srgbClr val="7030A0"/>
                </a:solidFill>
                <a:latin typeface="Times New Roman" panose="02020603050405020304" pitchFamily="18" charset="0"/>
              </a:rPr>
              <a:t> </a:t>
            </a:r>
            <a:r>
              <a:rPr lang="en-US" sz="3200" b="1" dirty="0" err="1">
                <a:solidFill>
                  <a:srgbClr val="7030A0"/>
                </a:solidFill>
                <a:latin typeface="Times New Roman" panose="02020603050405020304" pitchFamily="18" charset="0"/>
              </a:rPr>
              <a:t>bản</a:t>
            </a:r>
            <a:r>
              <a:rPr lang="en-US" sz="3200" b="1" dirty="0">
                <a:solidFill>
                  <a:srgbClr val="7030A0"/>
                </a:solidFill>
                <a:latin typeface="Times New Roman" panose="02020603050405020304" pitchFamily="18" charset="0"/>
              </a:rPr>
              <a:t> </a:t>
            </a:r>
            <a:r>
              <a:rPr lang="en-US" sz="3200" b="1" dirty="0" err="1">
                <a:solidFill>
                  <a:srgbClr val="7030A0"/>
                </a:solidFill>
                <a:latin typeface="Times New Roman" panose="02020603050405020304" pitchFamily="18" charset="0"/>
              </a:rPr>
              <a:t>là</a:t>
            </a:r>
            <a:r>
              <a:rPr lang="en-US" sz="3200" b="1" dirty="0">
                <a:solidFill>
                  <a:srgbClr val="7030A0"/>
                </a:solidFill>
                <a:latin typeface="Times New Roman" panose="02020603050405020304" pitchFamily="18" charset="0"/>
              </a:rPr>
              <a:t> </a:t>
            </a:r>
            <a:r>
              <a:rPr lang="en-US" sz="3200" b="1" dirty="0" err="1">
                <a:solidFill>
                  <a:srgbClr val="7030A0"/>
                </a:solidFill>
                <a:latin typeface="Times New Roman" panose="02020603050405020304" pitchFamily="18" charset="0"/>
              </a:rPr>
              <a:t>sự</a:t>
            </a:r>
            <a:r>
              <a:rPr lang="en-US" sz="3200" b="1" dirty="0">
                <a:solidFill>
                  <a:srgbClr val="7030A0"/>
                </a:solidFill>
                <a:latin typeface="Times New Roman" panose="02020603050405020304" pitchFamily="18" charset="0"/>
              </a:rPr>
              <a:t> </a:t>
            </a:r>
            <a:r>
              <a:rPr lang="en-US" sz="3200" b="1" dirty="0" err="1">
                <a:solidFill>
                  <a:srgbClr val="7030A0"/>
                </a:solidFill>
                <a:latin typeface="Times New Roman" panose="02020603050405020304" pitchFamily="18" charset="0"/>
              </a:rPr>
              <a:t>tổ</a:t>
            </a:r>
            <a:r>
              <a:rPr lang="en-US" sz="3200" b="1" dirty="0">
                <a:solidFill>
                  <a:srgbClr val="7030A0"/>
                </a:solidFill>
                <a:latin typeface="Times New Roman" panose="02020603050405020304" pitchFamily="18" charset="0"/>
              </a:rPr>
              <a:t> </a:t>
            </a:r>
            <a:r>
              <a:rPr lang="en-US" sz="3200" b="1" dirty="0" err="1">
                <a:solidFill>
                  <a:srgbClr val="7030A0"/>
                </a:solidFill>
                <a:latin typeface="Times New Roman" panose="02020603050405020304" pitchFamily="18" charset="0"/>
              </a:rPr>
              <a:t>chức</a:t>
            </a:r>
            <a:r>
              <a:rPr lang="en-US" sz="3200" b="1" dirty="0">
                <a:solidFill>
                  <a:srgbClr val="7030A0"/>
                </a:solidFill>
                <a:latin typeface="Times New Roman" panose="02020603050405020304" pitchFamily="18" charset="0"/>
              </a:rPr>
              <a:t> </a:t>
            </a:r>
            <a:r>
              <a:rPr lang="en-US" sz="3200" b="1" dirty="0" err="1">
                <a:solidFill>
                  <a:srgbClr val="7030A0"/>
                </a:solidFill>
                <a:latin typeface="Times New Roman" panose="02020603050405020304" pitchFamily="18" charset="0"/>
              </a:rPr>
              <a:t>các</a:t>
            </a:r>
            <a:r>
              <a:rPr lang="en-US" sz="3200" b="1" dirty="0">
                <a:solidFill>
                  <a:srgbClr val="7030A0"/>
                </a:solidFill>
                <a:latin typeface="Times New Roman" panose="02020603050405020304" pitchFamily="18" charset="0"/>
              </a:rPr>
              <a:t> </a:t>
            </a:r>
            <a:r>
              <a:rPr lang="en-US" sz="3200" b="1" dirty="0" err="1">
                <a:solidFill>
                  <a:srgbClr val="7030A0"/>
                </a:solidFill>
                <a:latin typeface="Times New Roman" panose="02020603050405020304" pitchFamily="18" charset="0"/>
              </a:rPr>
              <a:t>đoạn</a:t>
            </a:r>
            <a:r>
              <a:rPr lang="en-US" sz="3200" b="1" dirty="0">
                <a:solidFill>
                  <a:srgbClr val="7030A0"/>
                </a:solidFill>
                <a:latin typeface="Times New Roman" panose="02020603050405020304" pitchFamily="18" charset="0"/>
              </a:rPr>
              <a:t> </a:t>
            </a:r>
            <a:r>
              <a:rPr lang="en-US" sz="3200" b="1" dirty="0" err="1">
                <a:solidFill>
                  <a:srgbClr val="7030A0"/>
                </a:solidFill>
                <a:latin typeface="Times New Roman" panose="02020603050405020304" pitchFamily="18" charset="0"/>
              </a:rPr>
              <a:t>văn</a:t>
            </a:r>
            <a:r>
              <a:rPr lang="en-US" sz="3200" b="1" dirty="0">
                <a:solidFill>
                  <a:srgbClr val="7030A0"/>
                </a:solidFill>
                <a:latin typeface="Times New Roman" panose="02020603050405020304" pitchFamily="18" charset="0"/>
              </a:rPr>
              <a:t> </a:t>
            </a:r>
            <a:r>
              <a:rPr lang="en-US" sz="3200" b="1" dirty="0" err="1">
                <a:solidFill>
                  <a:srgbClr val="7030A0"/>
                </a:solidFill>
                <a:latin typeface="Times New Roman" panose="02020603050405020304" pitchFamily="18" charset="0"/>
              </a:rPr>
              <a:t>để</a:t>
            </a:r>
            <a:r>
              <a:rPr lang="en-US" sz="3200" b="1" dirty="0">
                <a:solidFill>
                  <a:srgbClr val="7030A0"/>
                </a:solidFill>
                <a:latin typeface="Times New Roman" panose="02020603050405020304" pitchFamily="18" charset="0"/>
              </a:rPr>
              <a:t> </a:t>
            </a:r>
            <a:r>
              <a:rPr lang="en-US" sz="3200" b="1" dirty="0" err="1">
                <a:solidFill>
                  <a:srgbClr val="7030A0"/>
                </a:solidFill>
                <a:latin typeface="Times New Roman" panose="02020603050405020304" pitchFamily="18" charset="0"/>
              </a:rPr>
              <a:t>thể</a:t>
            </a:r>
            <a:r>
              <a:rPr lang="en-US" sz="3200" b="1" dirty="0">
                <a:solidFill>
                  <a:srgbClr val="7030A0"/>
                </a:solidFill>
                <a:latin typeface="Times New Roman" panose="02020603050405020304" pitchFamily="18" charset="0"/>
              </a:rPr>
              <a:t> </a:t>
            </a:r>
            <a:r>
              <a:rPr lang="en-US" sz="3200" b="1" dirty="0" err="1">
                <a:solidFill>
                  <a:srgbClr val="7030A0"/>
                </a:solidFill>
                <a:latin typeface="Times New Roman" panose="02020603050405020304" pitchFamily="18" charset="0"/>
              </a:rPr>
              <a:t>hiện</a:t>
            </a:r>
            <a:r>
              <a:rPr lang="en-US" sz="3200" b="1" dirty="0">
                <a:solidFill>
                  <a:srgbClr val="7030A0"/>
                </a:solidFill>
                <a:latin typeface="Times New Roman" panose="02020603050405020304" pitchFamily="18" charset="0"/>
              </a:rPr>
              <a:t> </a:t>
            </a:r>
            <a:r>
              <a:rPr lang="en-US" sz="3200" b="1" dirty="0" err="1">
                <a:solidFill>
                  <a:srgbClr val="7030A0"/>
                </a:solidFill>
                <a:latin typeface="Times New Roman" panose="02020603050405020304" pitchFamily="18" charset="0"/>
              </a:rPr>
              <a:t>chủ</a:t>
            </a:r>
            <a:r>
              <a:rPr lang="en-US" sz="3200" b="1" dirty="0">
                <a:solidFill>
                  <a:srgbClr val="7030A0"/>
                </a:solidFill>
                <a:latin typeface="Times New Roman" panose="02020603050405020304" pitchFamily="18" charset="0"/>
              </a:rPr>
              <a:t> </a:t>
            </a:r>
            <a:r>
              <a:rPr lang="en-US" sz="3200" b="1" dirty="0" err="1">
                <a:solidFill>
                  <a:srgbClr val="7030A0"/>
                </a:solidFill>
                <a:latin typeface="Times New Roman" panose="02020603050405020304" pitchFamily="18" charset="0"/>
              </a:rPr>
              <a:t>đề</a:t>
            </a:r>
            <a:r>
              <a:rPr lang="en-US" sz="3200" b="1" dirty="0">
                <a:solidFill>
                  <a:srgbClr val="7030A0"/>
                </a:solidFill>
                <a:latin typeface="Times New Roman" panose="02020603050405020304" pitchFamily="18" charset="0"/>
              </a:rPr>
              <a:t>.</a:t>
            </a:r>
          </a:p>
        </p:txBody>
      </p:sp>
      <p:sp>
        <p:nvSpPr>
          <p:cNvPr id="2" name="Down Arrow 1"/>
          <p:cNvSpPr/>
          <p:nvPr/>
        </p:nvSpPr>
        <p:spPr>
          <a:xfrm>
            <a:off x="8086172" y="2980550"/>
            <a:ext cx="530101" cy="53917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5045740"/>
      </p:ext>
    </p:extLst>
  </p:cSld>
  <p:clrMapOvr>
    <a:masterClrMapping/>
  </p:clrMapOvr>
  <mc:AlternateContent xmlns:mc="http://schemas.openxmlformats.org/markup-compatibility/2006" xmlns:p14="http://schemas.microsoft.com/office/powerpoint/2010/main">
    <mc:Choice Requires="p14">
      <p:transition spd="slow" p14:dur="110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6"/>
                                        </p:tgtEl>
                                        <p:attrNameLst>
                                          <p:attrName>style.visibility</p:attrName>
                                        </p:attrNameLst>
                                      </p:cBhvr>
                                      <p:to>
                                        <p:strVal val="visible"/>
                                      </p:to>
                                    </p:set>
                                    <p:anim calcmode="lin" valueType="num">
                                      <p:cBhvr>
                                        <p:cTn id="7" dur="400" fill="hold"/>
                                        <p:tgtEl>
                                          <p:spTgt spid="26"/>
                                        </p:tgtEl>
                                        <p:attrNameLst>
                                          <p:attrName>ppt_x</p:attrName>
                                        </p:attrNameLst>
                                      </p:cBhvr>
                                      <p:tavLst>
                                        <p:tav tm="0">
                                          <p:val>
                                            <p:strVal val="#ppt_x"/>
                                          </p:val>
                                        </p:tav>
                                        <p:tav tm="50000">
                                          <p:val>
                                            <p:strVal val="#ppt_x+.1"/>
                                          </p:val>
                                        </p:tav>
                                        <p:tav tm="100000">
                                          <p:val>
                                            <p:strVal val="#ppt_x"/>
                                          </p:val>
                                        </p:tav>
                                      </p:tavLst>
                                    </p:anim>
                                    <p:anim calcmode="lin" valueType="num">
                                      <p:cBhvr>
                                        <p:cTn id="8" dur="400" fill="hold"/>
                                        <p:tgtEl>
                                          <p:spTgt spid="26"/>
                                        </p:tgtEl>
                                        <p:attrNameLst>
                                          <p:attrName>ppt_y</p:attrName>
                                        </p:attrNameLst>
                                      </p:cBhvr>
                                      <p:tavLst>
                                        <p:tav tm="0">
                                          <p:val>
                                            <p:strVal val="#ppt_y"/>
                                          </p:val>
                                        </p:tav>
                                        <p:tav tm="100000">
                                          <p:val>
                                            <p:strVal val="#ppt_y"/>
                                          </p:val>
                                        </p:tav>
                                      </p:tavLst>
                                    </p:anim>
                                    <p:anim calcmode="lin" valueType="num">
                                      <p:cBhvr>
                                        <p:cTn id="9" dur="400" fill="hold"/>
                                        <p:tgtEl>
                                          <p:spTgt spid="26"/>
                                        </p:tgtEl>
                                        <p:attrNameLst>
                                          <p:attrName>ppt_h</p:attrName>
                                        </p:attrNameLst>
                                      </p:cBhvr>
                                      <p:tavLst>
                                        <p:tav tm="0">
                                          <p:val>
                                            <p:strVal val="#ppt_h/10"/>
                                          </p:val>
                                        </p:tav>
                                        <p:tav tm="50000">
                                          <p:val>
                                            <p:strVal val="#ppt_h+.01"/>
                                          </p:val>
                                        </p:tav>
                                        <p:tav tm="100000">
                                          <p:val>
                                            <p:strVal val="#ppt_h"/>
                                          </p:val>
                                        </p:tav>
                                      </p:tavLst>
                                    </p:anim>
                                    <p:anim calcmode="lin" valueType="num">
                                      <p:cBhvr>
                                        <p:cTn id="10" dur="400" fill="hold"/>
                                        <p:tgtEl>
                                          <p:spTgt spid="2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400" tmFilter="0,0; .5, 1; 1, 1"/>
                                        <p:tgtEl>
                                          <p:spTgt spid="26"/>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grpId="0" nodeType="clickEffect">
                                  <p:stCondLst>
                                    <p:cond delay="0"/>
                                  </p:stCondLst>
                                  <p:childTnLst>
                                    <p:set>
                                      <p:cBhvr>
                                        <p:cTn id="15" dur="1" fill="hold">
                                          <p:stCondLst>
                                            <p:cond delay="0"/>
                                          </p:stCondLst>
                                        </p:cTn>
                                        <p:tgtEl>
                                          <p:spTgt spid="127"/>
                                        </p:tgtEl>
                                        <p:attrNameLst>
                                          <p:attrName>style.visibility</p:attrName>
                                        </p:attrNameLst>
                                      </p:cBhvr>
                                      <p:to>
                                        <p:strVal val="visible"/>
                                      </p:to>
                                    </p:set>
                                    <p:anim calcmode="lin" valueType="num">
                                      <p:cBhvr>
                                        <p:cTn id="16" dur="500" fill="hold"/>
                                        <p:tgtEl>
                                          <p:spTgt spid="127"/>
                                        </p:tgtEl>
                                        <p:attrNameLst>
                                          <p:attrName>ppt_w</p:attrName>
                                        </p:attrNameLst>
                                      </p:cBhvr>
                                      <p:tavLst>
                                        <p:tav tm="0">
                                          <p:val>
                                            <p:fltVal val="0"/>
                                          </p:val>
                                        </p:tav>
                                        <p:tav tm="100000">
                                          <p:val>
                                            <p:strVal val="#ppt_w"/>
                                          </p:val>
                                        </p:tav>
                                      </p:tavLst>
                                    </p:anim>
                                    <p:anim calcmode="lin" valueType="num">
                                      <p:cBhvr>
                                        <p:cTn id="17" dur="500" fill="hold"/>
                                        <p:tgtEl>
                                          <p:spTgt spid="127"/>
                                        </p:tgtEl>
                                        <p:attrNameLst>
                                          <p:attrName>ppt_h</p:attrName>
                                        </p:attrNameLst>
                                      </p:cBhvr>
                                      <p:tavLst>
                                        <p:tav tm="0">
                                          <p:val>
                                            <p:fltVal val="0"/>
                                          </p:val>
                                        </p:tav>
                                        <p:tav tm="100000">
                                          <p:val>
                                            <p:strVal val="#ppt_h"/>
                                          </p:val>
                                        </p:tav>
                                      </p:tavLst>
                                    </p:anim>
                                    <p:animEffect transition="in" filter="fade">
                                      <p:cBhvr>
                                        <p:cTn id="18" dur="500"/>
                                        <p:tgtEl>
                                          <p:spTgt spid="127"/>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128"/>
                                        </p:tgtEl>
                                        <p:attrNameLst>
                                          <p:attrName>style.visibility</p:attrName>
                                        </p:attrNameLst>
                                      </p:cBhvr>
                                      <p:to>
                                        <p:strVal val="visible"/>
                                      </p:to>
                                    </p:set>
                                    <p:animEffect transition="in" filter="fade">
                                      <p:cBhvr>
                                        <p:cTn id="23" dur="1000"/>
                                        <p:tgtEl>
                                          <p:spTgt spid="128"/>
                                        </p:tgtEl>
                                      </p:cBhvr>
                                    </p:animEffect>
                                    <p:anim calcmode="lin" valueType="num">
                                      <p:cBhvr>
                                        <p:cTn id="24" dur="1000" fill="hold"/>
                                        <p:tgtEl>
                                          <p:spTgt spid="128"/>
                                        </p:tgtEl>
                                        <p:attrNameLst>
                                          <p:attrName>ppt_x</p:attrName>
                                        </p:attrNameLst>
                                      </p:cBhvr>
                                      <p:tavLst>
                                        <p:tav tm="0">
                                          <p:val>
                                            <p:strVal val="#ppt_x"/>
                                          </p:val>
                                        </p:tav>
                                        <p:tav tm="100000">
                                          <p:val>
                                            <p:strVal val="#ppt_x"/>
                                          </p:val>
                                        </p:tav>
                                      </p:tavLst>
                                    </p:anim>
                                    <p:anim calcmode="lin" valueType="num">
                                      <p:cBhvr>
                                        <p:cTn id="25" dur="1000" fill="hold"/>
                                        <p:tgtEl>
                                          <p:spTgt spid="128"/>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1000"/>
                                        <p:tgtEl>
                                          <p:spTgt spid="2"/>
                                        </p:tgtEl>
                                      </p:cBhvr>
                                    </p:animEffect>
                                    <p:anim calcmode="lin" valueType="num">
                                      <p:cBhvr>
                                        <p:cTn id="29" dur="1000" fill="hold"/>
                                        <p:tgtEl>
                                          <p:spTgt spid="2"/>
                                        </p:tgtEl>
                                        <p:attrNameLst>
                                          <p:attrName>ppt_x</p:attrName>
                                        </p:attrNameLst>
                                      </p:cBhvr>
                                      <p:tavLst>
                                        <p:tav tm="0">
                                          <p:val>
                                            <p:strVal val="#ppt_x"/>
                                          </p:val>
                                        </p:tav>
                                        <p:tav tm="100000">
                                          <p:val>
                                            <p:strVal val="#ppt_x"/>
                                          </p:val>
                                        </p:tav>
                                      </p:tavLst>
                                    </p:anim>
                                    <p:anim calcmode="lin" valueType="num">
                                      <p:cBhvr>
                                        <p:cTn id="3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127" grpId="0"/>
      <p:bldP spid="128" grpId="0"/>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txBox="1">
            <a:spLocks/>
          </p:cNvSpPr>
          <p:nvPr/>
        </p:nvSpPr>
        <p:spPr>
          <a:xfrm>
            <a:off x="3361283" y="128398"/>
            <a:ext cx="6349280" cy="66438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a:latin typeface="Times New Roman" panose="02020603050405020304" pitchFamily="18" charset="0"/>
                <a:cs typeface="Times New Roman" panose="02020603050405020304" pitchFamily="18" charset="0"/>
              </a:rPr>
              <a:t>BỐ </a:t>
            </a:r>
            <a:r>
              <a:rPr lang="en-US" b="1" dirty="0">
                <a:latin typeface="Times New Roman" panose="02020603050405020304" pitchFamily="18" charset="0"/>
                <a:cs typeface="Times New Roman" panose="02020603050405020304" pitchFamily="18" charset="0"/>
              </a:rPr>
              <a:t>CỤC CỦA VĂN BẢN</a:t>
            </a:r>
          </a:p>
        </p:txBody>
      </p:sp>
      <p:sp>
        <p:nvSpPr>
          <p:cNvPr id="5" name="TextBox 4"/>
          <p:cNvSpPr txBox="1"/>
          <p:nvPr/>
        </p:nvSpPr>
        <p:spPr>
          <a:xfrm>
            <a:off x="36253" y="830946"/>
            <a:ext cx="5334000" cy="723695"/>
          </a:xfrm>
          <a:prstGeom prst="rect">
            <a:avLst/>
          </a:prstGeom>
          <a:noFill/>
        </p:spPr>
        <p:txBody>
          <a:bodyPr wrap="square" lIns="107095" tIns="53548" rIns="107095" bIns="53548" rtlCol="0">
            <a:spAutoFit/>
          </a:bodyPr>
          <a:lstStyle/>
          <a:p>
            <a:r>
              <a:rPr lang="en-US" sz="4000" b="1">
                <a:solidFill>
                  <a:srgbClr val="FF0000"/>
                </a:solidFill>
                <a:latin typeface="Times New Roman" pitchFamily="18" charset="0"/>
                <a:cs typeface="Times New Roman" pitchFamily="18" charset="0"/>
              </a:rPr>
              <a:t>I. Chủ đề của văn bản:</a:t>
            </a:r>
          </a:p>
        </p:txBody>
      </p:sp>
      <p:sp>
        <p:nvSpPr>
          <p:cNvPr id="6" name="TextBox 5"/>
          <p:cNvSpPr txBox="1"/>
          <p:nvPr/>
        </p:nvSpPr>
        <p:spPr>
          <a:xfrm>
            <a:off x="252080" y="1353212"/>
            <a:ext cx="11365740" cy="723695"/>
          </a:xfrm>
          <a:prstGeom prst="rect">
            <a:avLst/>
          </a:prstGeom>
          <a:noFill/>
        </p:spPr>
        <p:txBody>
          <a:bodyPr wrap="square" lIns="107095" tIns="53548" rIns="107095" bIns="53548" rtlCol="0">
            <a:spAutoFit/>
          </a:bodyPr>
          <a:lstStyle/>
          <a:p>
            <a:r>
              <a:rPr lang="en-US" sz="4000" b="1">
                <a:solidFill>
                  <a:srgbClr val="0000FF"/>
                </a:solidFill>
                <a:latin typeface="Times New Roman" pitchFamily="18" charset="0"/>
                <a:cs typeface="Times New Roman" pitchFamily="18" charset="0"/>
              </a:rPr>
              <a:t>1. Ví dụ: Văn bản </a:t>
            </a:r>
            <a:r>
              <a:rPr lang="en-US" sz="4000" b="1" i="1">
                <a:solidFill>
                  <a:srgbClr val="0000FF"/>
                </a:solidFill>
                <a:latin typeface="Times New Roman" pitchFamily="18" charset="0"/>
                <a:cs typeface="Times New Roman" pitchFamily="18" charset="0"/>
              </a:rPr>
              <a:t>“Người thầy đạo cao đức trọng”.</a:t>
            </a:r>
            <a:endParaRPr lang="en-US" sz="4000" b="1">
              <a:solidFill>
                <a:srgbClr val="0000FF"/>
              </a:solidFill>
              <a:latin typeface="Times New Roman" pitchFamily="18" charset="0"/>
              <a:cs typeface="Times New Roman" pitchFamily="18" charset="0"/>
            </a:endParaRPr>
          </a:p>
        </p:txBody>
      </p:sp>
      <p:sp>
        <p:nvSpPr>
          <p:cNvPr id="3" name="Rectangle 2"/>
          <p:cNvSpPr/>
          <p:nvPr/>
        </p:nvSpPr>
        <p:spPr>
          <a:xfrm>
            <a:off x="0" y="2128721"/>
            <a:ext cx="12158924" cy="4241545"/>
          </a:xfrm>
          <a:prstGeom prst="rect">
            <a:avLst/>
          </a:prstGeom>
        </p:spPr>
        <p:txBody>
          <a:bodyPr wrap="square">
            <a:spAutoFit/>
          </a:bodyPr>
          <a:lstStyle/>
          <a:p>
            <a:pPr algn="just"/>
            <a:r>
              <a:rPr lang="en-US" sz="2400">
                <a:latin typeface="Times New Roman" panose="02020603050405020304" pitchFamily="18" charset="0"/>
                <a:cs typeface="Times New Roman" panose="02020603050405020304" pitchFamily="18" charset="0"/>
              </a:rPr>
              <a:t>	</a:t>
            </a:r>
            <a:r>
              <a:rPr lang="vi-VN" sz="2400">
                <a:latin typeface="Times New Roman" panose="02020603050405020304" pitchFamily="18" charset="0"/>
                <a:cs typeface="Times New Roman" panose="02020603050405020304" pitchFamily="18" charset="0"/>
              </a:rPr>
              <a:t>Ông</a:t>
            </a:r>
            <a:r>
              <a:rPr lang="en-US" sz="2400">
                <a:latin typeface="Times New Roman" panose="02020603050405020304" pitchFamily="18" charset="0"/>
                <a:cs typeface="Times New Roman" panose="02020603050405020304" pitchFamily="18" charset="0"/>
              </a:rPr>
              <a:t> </a:t>
            </a:r>
            <a:r>
              <a:rPr lang="vi-VN" sz="2400">
                <a:latin typeface="Times New Roman" panose="02020603050405020304" pitchFamily="18" charset="0"/>
                <a:cs typeface="Times New Roman" panose="02020603050405020304" pitchFamily="18" charset="0"/>
              </a:rPr>
              <a:t>Chu Văn An đời Trần nổi tiếng là một</a:t>
            </a:r>
            <a:r>
              <a:rPr lang="en-US" sz="2400">
                <a:latin typeface="Times New Roman" panose="02020603050405020304" pitchFamily="18" charset="0"/>
                <a:cs typeface="Times New Roman" panose="02020603050405020304" pitchFamily="18" charset="0"/>
              </a:rPr>
              <a:t> </a:t>
            </a:r>
            <a:r>
              <a:rPr lang="vi-VN" sz="2400">
                <a:latin typeface="Times New Roman" panose="02020603050405020304" pitchFamily="18" charset="0"/>
                <a:cs typeface="Times New Roman" panose="02020603050405020304" pitchFamily="18" charset="0"/>
              </a:rPr>
              <a:t>thầy giáo giỏi, tính tình cứng cỏi, không màng danh lợi.</a:t>
            </a:r>
          </a:p>
          <a:p>
            <a:pPr algn="just"/>
            <a:r>
              <a:rPr lang="en-US" sz="2400">
                <a:latin typeface="Times New Roman" panose="02020603050405020304" pitchFamily="18" charset="0"/>
                <a:cs typeface="Times New Roman" panose="02020603050405020304" pitchFamily="18" charset="0"/>
              </a:rPr>
              <a:t>	</a:t>
            </a:r>
            <a:r>
              <a:rPr lang="vi-VN" sz="2400">
                <a:latin typeface="Times New Roman" panose="02020603050405020304" pitchFamily="18" charset="0"/>
                <a:cs typeface="Times New Roman" panose="02020603050405020304" pitchFamily="18" charset="0"/>
              </a:rPr>
              <a:t>Học trò theo ông rất đông. Nhiều người đỗ</a:t>
            </a:r>
            <a:r>
              <a:rPr lang="en-US" sz="2400">
                <a:latin typeface="Times New Roman" panose="02020603050405020304" pitchFamily="18" charset="0"/>
                <a:cs typeface="Times New Roman" panose="02020603050405020304" pitchFamily="18" charset="0"/>
              </a:rPr>
              <a:t> </a:t>
            </a:r>
            <a:r>
              <a:rPr lang="vi-VN" sz="2400">
                <a:latin typeface="Times New Roman" panose="02020603050405020304" pitchFamily="18" charset="0"/>
                <a:cs typeface="Times New Roman" panose="02020603050405020304" pitchFamily="18" charset="0"/>
              </a:rPr>
              <a:t>cao và sau này giữ những trọng trách trong triều đình như các ông Phạm Sư Mạnh,Lê Bá Quát, vì thế vua Trần Minh Tông vời ông ra dạy thái tử học. Đến đời Dụ</a:t>
            </a:r>
            <a:r>
              <a:rPr lang="en-US" sz="2400">
                <a:latin typeface="Times New Roman" panose="02020603050405020304" pitchFamily="18" charset="0"/>
                <a:cs typeface="Times New Roman" panose="02020603050405020304" pitchFamily="18" charset="0"/>
              </a:rPr>
              <a:t> </a:t>
            </a:r>
            <a:r>
              <a:rPr lang="vi-VN" sz="2400">
                <a:latin typeface="Times New Roman" panose="02020603050405020304" pitchFamily="18" charset="0"/>
                <a:cs typeface="Times New Roman" panose="02020603050405020304" pitchFamily="18" charset="0"/>
              </a:rPr>
              <a:t>Tông,</a:t>
            </a:r>
            <a:r>
              <a:rPr lang="en-US" sz="2400">
                <a:latin typeface="Times New Roman" panose="02020603050405020304" pitchFamily="18" charset="0"/>
                <a:cs typeface="Times New Roman" panose="02020603050405020304" pitchFamily="18" charset="0"/>
              </a:rPr>
              <a:t> </a:t>
            </a:r>
            <a:r>
              <a:rPr lang="vi-VN" sz="2400">
                <a:latin typeface="Times New Roman" panose="02020603050405020304" pitchFamily="18" charset="0"/>
                <a:cs typeface="Times New Roman" panose="02020603050405020304" pitchFamily="18" charset="0"/>
              </a:rPr>
              <a:t>vua thích vui chơi, không coi sóc tới việc triều đình, lại tin dùng bọn</a:t>
            </a:r>
            <a:r>
              <a:rPr lang="en-US" sz="2400">
                <a:latin typeface="Times New Roman" panose="02020603050405020304" pitchFamily="18" charset="0"/>
                <a:cs typeface="Times New Roman" panose="02020603050405020304" pitchFamily="18" charset="0"/>
              </a:rPr>
              <a:t> </a:t>
            </a:r>
            <a:r>
              <a:rPr lang="vi-VN" sz="2400">
                <a:latin typeface="Times New Roman" panose="02020603050405020304" pitchFamily="18" charset="0"/>
                <a:cs typeface="Times New Roman" panose="02020603050405020304" pitchFamily="18" charset="0"/>
              </a:rPr>
              <a:t>nịnh thần.</a:t>
            </a:r>
            <a:r>
              <a:rPr lang="en-US" sz="2400">
                <a:latin typeface="Times New Roman" panose="02020603050405020304" pitchFamily="18" charset="0"/>
                <a:cs typeface="Times New Roman" panose="02020603050405020304" pitchFamily="18" charset="0"/>
              </a:rPr>
              <a:t> </a:t>
            </a:r>
            <a:r>
              <a:rPr lang="vi-VN" sz="2400">
                <a:latin typeface="Times New Roman" panose="02020603050405020304" pitchFamily="18" charset="0"/>
                <a:cs typeface="Times New Roman" panose="02020603050405020304" pitchFamily="18" charset="0"/>
              </a:rPr>
              <a:t>Ông nhiều lần can ngăn nhưng</a:t>
            </a:r>
            <a:r>
              <a:rPr lang="en-US" sz="2400">
                <a:latin typeface="Times New Roman" panose="02020603050405020304" pitchFamily="18" charset="0"/>
                <a:cs typeface="Times New Roman" panose="02020603050405020304" pitchFamily="18" charset="0"/>
              </a:rPr>
              <a:t> </a:t>
            </a:r>
            <a:r>
              <a:rPr lang="vi-VN" sz="2400">
                <a:latin typeface="Times New Roman" panose="02020603050405020304" pitchFamily="18" charset="0"/>
                <a:cs typeface="Times New Roman" panose="02020603050405020304" pitchFamily="18" charset="0"/>
              </a:rPr>
              <a:t>vua không nghe. Cuối cùng ông trả lại mũ áo cho triều đình, từ quan về làng.</a:t>
            </a:r>
          </a:p>
          <a:p>
            <a:pPr algn="just"/>
            <a:r>
              <a:rPr lang="en-US" sz="2400">
                <a:latin typeface="Times New Roman" panose="02020603050405020304" pitchFamily="18" charset="0"/>
                <a:cs typeface="Times New Roman" panose="02020603050405020304" pitchFamily="18" charset="0"/>
              </a:rPr>
              <a:t>	</a:t>
            </a:r>
            <a:r>
              <a:rPr lang="vi-VN" sz="2400">
                <a:latin typeface="Times New Roman" panose="02020603050405020304" pitchFamily="18" charset="0"/>
                <a:cs typeface="Times New Roman" panose="02020603050405020304" pitchFamily="18" charset="0"/>
              </a:rPr>
              <a:t>Học trò của</a:t>
            </a:r>
            <a:r>
              <a:rPr lang="en-US" sz="2400">
                <a:latin typeface="Times New Roman" panose="02020603050405020304" pitchFamily="18" charset="0"/>
                <a:cs typeface="Times New Roman" panose="02020603050405020304" pitchFamily="18" charset="0"/>
              </a:rPr>
              <a:t> </a:t>
            </a:r>
            <a:r>
              <a:rPr lang="vi-VN" sz="2400">
                <a:latin typeface="Times New Roman" panose="02020603050405020304" pitchFamily="18" charset="0"/>
                <a:cs typeface="Times New Roman" panose="02020603050405020304" pitchFamily="18" charset="0"/>
              </a:rPr>
              <a:t>ông, từ người làm qua</a:t>
            </a:r>
            <a:r>
              <a:rPr lang="en-US" sz="2400">
                <a:latin typeface="Times New Roman" panose="02020603050405020304" pitchFamily="18" charset="0"/>
                <a:cs typeface="Times New Roman" panose="02020603050405020304" pitchFamily="18" charset="0"/>
              </a:rPr>
              <a:t>n</a:t>
            </a:r>
            <a:r>
              <a:rPr lang="vi-VN" sz="2400">
                <a:latin typeface="Times New Roman" panose="02020603050405020304" pitchFamily="18" charset="0"/>
                <a:cs typeface="Times New Roman" panose="02020603050405020304" pitchFamily="18" charset="0"/>
              </a:rPr>
              <a:t> to tới những người bình thường, khi có dịp thăm thầy cũ,</a:t>
            </a:r>
            <a:r>
              <a:rPr lang="en-US" sz="2400">
                <a:latin typeface="Times New Roman" panose="02020603050405020304" pitchFamily="18" charset="0"/>
                <a:cs typeface="Times New Roman" panose="02020603050405020304" pitchFamily="18" charset="0"/>
              </a:rPr>
              <a:t> </a:t>
            </a:r>
            <a:r>
              <a:rPr lang="vi-VN" sz="2400">
                <a:latin typeface="Times New Roman" panose="02020603050405020304" pitchFamily="18" charset="0"/>
                <a:cs typeface="Times New Roman" panose="02020603050405020304" pitchFamily="18" charset="0"/>
              </a:rPr>
              <a:t>ai cũng giữ lễ. Nếu họ có điều gì không phải,</a:t>
            </a:r>
            <a:r>
              <a:rPr lang="en-US" sz="2400">
                <a:latin typeface="Times New Roman" panose="02020603050405020304" pitchFamily="18" charset="0"/>
                <a:cs typeface="Times New Roman" panose="02020603050405020304" pitchFamily="18" charset="0"/>
              </a:rPr>
              <a:t> </a:t>
            </a:r>
            <a:r>
              <a:rPr lang="vi-VN" sz="2400">
                <a:latin typeface="Times New Roman" panose="02020603050405020304" pitchFamily="18" charset="0"/>
                <a:cs typeface="Times New Roman" panose="02020603050405020304" pitchFamily="18" charset="0"/>
              </a:rPr>
              <a:t>ông trách mắng ngay, có khi</a:t>
            </a:r>
            <a:r>
              <a:rPr lang="en-US" sz="2400">
                <a:latin typeface="Times New Roman" panose="02020603050405020304" pitchFamily="18" charset="0"/>
                <a:cs typeface="Times New Roman" panose="02020603050405020304" pitchFamily="18" charset="0"/>
              </a:rPr>
              <a:t> </a:t>
            </a:r>
            <a:r>
              <a:rPr lang="vi-VN" sz="2400">
                <a:latin typeface="Times New Roman" panose="02020603050405020304" pitchFamily="18" charset="0"/>
                <a:cs typeface="Times New Roman" panose="02020603050405020304" pitchFamily="18" charset="0"/>
              </a:rPr>
              <a:t>không cho vào thăm.</a:t>
            </a:r>
            <a:endParaRPr lang="en-US" sz="2400">
              <a:latin typeface="Times New Roman" panose="02020603050405020304" pitchFamily="18" charset="0"/>
              <a:cs typeface="Times New Roman" panose="02020603050405020304" pitchFamily="18" charset="0"/>
            </a:endParaRPr>
          </a:p>
          <a:p>
            <a:pPr algn="just"/>
            <a:r>
              <a:rPr lang="en-US" sz="2400">
                <a:latin typeface="Times New Roman" panose="02020603050405020304" pitchFamily="18" charset="0"/>
                <a:cs typeface="Times New Roman" panose="02020603050405020304" pitchFamily="18" charset="0"/>
              </a:rPr>
              <a:t>          </a:t>
            </a:r>
            <a:r>
              <a:rPr lang="vi-VN" sz="2400">
                <a:latin typeface="Times New Roman" panose="02020603050405020304" pitchFamily="18" charset="0"/>
                <a:cs typeface="Times New Roman" panose="02020603050405020304" pitchFamily="18" charset="0"/>
              </a:rPr>
              <a:t>Khi ông mất,mọi người đều thương tiếc. Ông được thờ tại Văn Miếu ở kinh đô Thăng Long</a:t>
            </a:r>
            <a:endParaRPr lang="vi-V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72897724"/>
      </p:ext>
    </p:extLst>
  </p:cSld>
  <p:clrMapOvr>
    <a:masterClrMapping/>
  </p:clrMapOvr>
  <mc:AlternateContent xmlns:mc="http://schemas.openxmlformats.org/markup-compatibility/2006" xmlns:p14="http://schemas.microsoft.com/office/powerpoint/2010/main">
    <mc:Choice Requires="p14">
      <p:transition spd="slow" p14:dur="110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13115" y="342149"/>
            <a:ext cx="1483098" cy="523220"/>
          </a:xfrm>
          <a:prstGeom prst="rect">
            <a:avLst/>
          </a:prstGeom>
        </p:spPr>
        <p:txBody>
          <a:bodyPr wrap="none">
            <a:spAutoFit/>
          </a:bodyPr>
          <a:lstStyle/>
          <a:p>
            <a:pPr algn="ctr"/>
            <a:r>
              <a:rPr lang="en-US" sz="2800" b="1" dirty="0" err="1">
                <a:solidFill>
                  <a:srgbClr val="7030A0"/>
                </a:solidFill>
                <a:latin typeface="Times New Roman" pitchFamily="18" charset="0"/>
                <a:cs typeface="Times New Roman" pitchFamily="18" charset="0"/>
              </a:rPr>
              <a:t>Câu</a:t>
            </a:r>
            <a:r>
              <a:rPr lang="en-US" sz="2800" b="1" dirty="0">
                <a:solidFill>
                  <a:srgbClr val="7030A0"/>
                </a:solidFill>
                <a:latin typeface="Times New Roman" pitchFamily="18" charset="0"/>
                <a:cs typeface="Times New Roman" pitchFamily="18" charset="0"/>
              </a:rPr>
              <a:t> </a:t>
            </a:r>
            <a:r>
              <a:rPr lang="en-US" sz="2800" b="1" dirty="0" err="1">
                <a:solidFill>
                  <a:srgbClr val="7030A0"/>
                </a:solidFill>
                <a:latin typeface="Times New Roman" pitchFamily="18" charset="0"/>
                <a:cs typeface="Times New Roman" pitchFamily="18" charset="0"/>
              </a:rPr>
              <a:t>hỏi</a:t>
            </a:r>
            <a:r>
              <a:rPr lang="en-US" sz="2800" b="1" dirty="0">
                <a:solidFill>
                  <a:srgbClr val="7030A0"/>
                </a:solidFill>
                <a:latin typeface="Times New Roman" pitchFamily="18" charset="0"/>
                <a:cs typeface="Times New Roman" pitchFamily="18" charset="0"/>
              </a:rPr>
              <a:t> </a:t>
            </a:r>
          </a:p>
        </p:txBody>
      </p:sp>
      <p:sp>
        <p:nvSpPr>
          <p:cNvPr id="29" name="圆角矩形 562"/>
          <p:cNvSpPr/>
          <p:nvPr/>
        </p:nvSpPr>
        <p:spPr>
          <a:xfrm>
            <a:off x="1142347" y="1639025"/>
            <a:ext cx="9618133" cy="4132094"/>
          </a:xfrm>
          <a:prstGeom prst="roundRect">
            <a:avLst>
              <a:gd name="adj" fmla="val 5329"/>
            </a:avLst>
          </a:prstGeom>
          <a:gradFill flip="none" rotWithShape="1">
            <a:gsLst>
              <a:gs pos="0">
                <a:sysClr val="window" lastClr="FFFFFF">
                  <a:lumMod val="85000"/>
                </a:sysClr>
              </a:gs>
              <a:gs pos="50000">
                <a:sysClr val="window" lastClr="FFFFFF">
                  <a:lumMod val="95000"/>
                </a:sysClr>
              </a:gs>
              <a:gs pos="100000">
                <a:sysClr val="window" lastClr="FFFFFF">
                  <a:lumMod val="95000"/>
                  <a:shade val="100000"/>
                  <a:satMod val="115000"/>
                </a:sysClr>
              </a:gs>
            </a:gsLst>
            <a:lin ang="13500000" scaled="1"/>
            <a:tileRect/>
          </a:gradFill>
          <a:ln w="12700" cap="flat" cmpd="sng" algn="ctr">
            <a:solidFill>
              <a:srgbClr val="EEECE1">
                <a:lumMod val="90000"/>
              </a:srgbClr>
            </a:solidFill>
            <a:prstDash val="solid"/>
          </a:ln>
          <a:effectLst>
            <a:outerShdw blurRad="50800" dist="38100" dir="5400000" algn="t" rotWithShape="0">
              <a:prstClr val="black">
                <a:alpha val="40000"/>
              </a:prstClr>
            </a:outerShdw>
            <a:reflection blurRad="6350" stA="52000" endA="300" endPos="35000" dir="5400000" sy="-100000" algn="bl" rotWithShape="0"/>
          </a:effectLst>
        </p:spPr>
        <p:txBody>
          <a:bodyPr rtlCol="0" anchor="ctr"/>
          <a:lstStyle/>
          <a:p>
            <a:pPr algn="ctr">
              <a:defRPr/>
            </a:pPr>
            <a:endParaRPr lang="zh-CN" altLang="en-US" kern="0" dirty="0">
              <a:solidFill>
                <a:prstClr val="white"/>
              </a:solidFill>
              <a:latin typeface="Times New Roman" pitchFamily="18" charset="0"/>
              <a:ea typeface="微软雅黑" panose="020B0503020204020204" pitchFamily="34" charset="-122"/>
              <a:cs typeface="Times New Roman" pitchFamily="18" charset="0"/>
            </a:endParaRPr>
          </a:p>
        </p:txBody>
      </p:sp>
      <p:grpSp>
        <p:nvGrpSpPr>
          <p:cNvPr id="30" name="组合 566"/>
          <p:cNvGrpSpPr/>
          <p:nvPr/>
        </p:nvGrpSpPr>
        <p:grpSpPr>
          <a:xfrm>
            <a:off x="7716931" y="2932442"/>
            <a:ext cx="318265" cy="258720"/>
            <a:chOff x="5416315" y="2566577"/>
            <a:chExt cx="318265" cy="258720"/>
          </a:xfrm>
        </p:grpSpPr>
        <p:sp>
          <p:nvSpPr>
            <p:cNvPr id="31" name="燕尾形 567"/>
            <p:cNvSpPr/>
            <p:nvPr/>
          </p:nvSpPr>
          <p:spPr>
            <a:xfrm>
              <a:off x="5416315" y="2566578"/>
              <a:ext cx="144016" cy="258719"/>
            </a:xfrm>
            <a:prstGeom prst="chevron">
              <a:avLst/>
            </a:prstGeom>
            <a:solidFill>
              <a:srgbClr val="9BBB59">
                <a:lumMod val="75000"/>
              </a:srgbClr>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zh-CN" altLang="en-US" kern="0" dirty="0">
                <a:solidFill>
                  <a:prstClr val="black"/>
                </a:solidFill>
                <a:latin typeface="Times New Roman" pitchFamily="18" charset="0"/>
                <a:ea typeface="微软雅黑" panose="020B0503020204020204" pitchFamily="34" charset="-122"/>
                <a:cs typeface="Times New Roman" pitchFamily="18" charset="0"/>
              </a:endParaRPr>
            </a:p>
          </p:txBody>
        </p:sp>
        <p:sp>
          <p:nvSpPr>
            <p:cNvPr id="32" name="燕尾形 568"/>
            <p:cNvSpPr/>
            <p:nvPr/>
          </p:nvSpPr>
          <p:spPr>
            <a:xfrm>
              <a:off x="5590564" y="2566577"/>
              <a:ext cx="144016" cy="258719"/>
            </a:xfrm>
            <a:prstGeom prst="chevron">
              <a:avLst/>
            </a:prstGeom>
            <a:solidFill>
              <a:srgbClr val="FB5105"/>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zh-CN" altLang="en-US" kern="0" dirty="0">
                <a:solidFill>
                  <a:prstClr val="black"/>
                </a:solidFill>
                <a:latin typeface="Times New Roman" pitchFamily="18" charset="0"/>
                <a:ea typeface="微软雅黑" panose="020B0503020204020204" pitchFamily="34" charset="-122"/>
                <a:cs typeface="Times New Roman" pitchFamily="18" charset="0"/>
              </a:endParaRPr>
            </a:p>
          </p:txBody>
        </p:sp>
      </p:grpSp>
      <p:grpSp>
        <p:nvGrpSpPr>
          <p:cNvPr id="33" name="组合 569"/>
          <p:cNvGrpSpPr/>
          <p:nvPr/>
        </p:nvGrpSpPr>
        <p:grpSpPr>
          <a:xfrm>
            <a:off x="8222063" y="1456652"/>
            <a:ext cx="2268013" cy="3672408"/>
            <a:chOff x="1583814" y="1120552"/>
            <a:chExt cx="1668741" cy="3672408"/>
          </a:xfrm>
        </p:grpSpPr>
        <p:sp>
          <p:nvSpPr>
            <p:cNvPr id="34" name="直角三角形 570"/>
            <p:cNvSpPr/>
            <p:nvPr/>
          </p:nvSpPr>
          <p:spPr>
            <a:xfrm>
              <a:off x="3167990" y="1120552"/>
              <a:ext cx="84565" cy="192578"/>
            </a:xfrm>
            <a:prstGeom prst="rtTriangle">
              <a:avLst/>
            </a:prstGeom>
            <a:solidFill>
              <a:sysClr val="window" lastClr="FFFFFF">
                <a:lumMod val="50000"/>
              </a:sysClr>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zh-CN" altLang="en-US" kern="0" dirty="0">
                <a:solidFill>
                  <a:prstClr val="white"/>
                </a:solidFill>
                <a:latin typeface="Times New Roman" pitchFamily="18" charset="0"/>
                <a:ea typeface="微软雅黑" panose="020B0503020204020204" pitchFamily="34" charset="-122"/>
                <a:cs typeface="Times New Roman" pitchFamily="18" charset="0"/>
              </a:endParaRPr>
            </a:p>
          </p:txBody>
        </p:sp>
        <p:sp>
          <p:nvSpPr>
            <p:cNvPr id="35" name="五边形 571"/>
            <p:cNvSpPr/>
            <p:nvPr/>
          </p:nvSpPr>
          <p:spPr>
            <a:xfrm rot="5400000">
              <a:off x="539698" y="2164668"/>
              <a:ext cx="3672408" cy="1584176"/>
            </a:xfrm>
            <a:prstGeom prst="homePlate">
              <a:avLst/>
            </a:prstGeom>
            <a:gradFill flip="none" rotWithShape="1">
              <a:gsLst>
                <a:gs pos="100000">
                  <a:srgbClr val="FFC000"/>
                </a:gs>
                <a:gs pos="7000">
                  <a:srgbClr val="FB4B05"/>
                </a:gs>
              </a:gsLst>
              <a:lin ang="10800000" scaled="1"/>
              <a:tileRect/>
            </a:gradFill>
            <a:ln w="12700" cap="flat" cmpd="sng" algn="ctr">
              <a:solidFill>
                <a:sysClr val="window" lastClr="FFFFFF"/>
              </a:solidFill>
              <a:prstDash val="solid"/>
            </a:ln>
            <a:effectLst>
              <a:outerShdw blurRad="50800" dist="38100" dir="5400000" algn="t" rotWithShape="0">
                <a:prstClr val="black">
                  <a:alpha val="40000"/>
                </a:prstClr>
              </a:outerShdw>
            </a:effectLst>
          </p:spPr>
          <p:txBody>
            <a:bodyPr rtlCol="0" anchor="ctr"/>
            <a:lstStyle/>
            <a:p>
              <a:pPr algn="ctr">
                <a:defRPr/>
              </a:pPr>
              <a:endParaRPr lang="zh-CN" altLang="en-US" sz="2000" kern="0" dirty="0">
                <a:solidFill>
                  <a:prstClr val="white"/>
                </a:solidFill>
                <a:latin typeface="Times New Roman" pitchFamily="18" charset="0"/>
                <a:ea typeface="微软雅黑" panose="020B0503020204020204" pitchFamily="34" charset="-122"/>
                <a:cs typeface="Times New Roman" pitchFamily="18" charset="0"/>
              </a:endParaRPr>
            </a:p>
          </p:txBody>
        </p:sp>
      </p:grpSp>
      <p:grpSp>
        <p:nvGrpSpPr>
          <p:cNvPr id="36" name="组合 572"/>
          <p:cNvGrpSpPr/>
          <p:nvPr/>
        </p:nvGrpSpPr>
        <p:grpSpPr>
          <a:xfrm>
            <a:off x="5143025" y="1444064"/>
            <a:ext cx="2394723" cy="3672408"/>
            <a:chOff x="3744054" y="1120552"/>
            <a:chExt cx="1668741" cy="3672408"/>
          </a:xfrm>
        </p:grpSpPr>
        <p:sp>
          <p:nvSpPr>
            <p:cNvPr id="37" name="直角三角形 573"/>
            <p:cNvSpPr/>
            <p:nvPr/>
          </p:nvSpPr>
          <p:spPr>
            <a:xfrm>
              <a:off x="5328230" y="1120552"/>
              <a:ext cx="84565" cy="192578"/>
            </a:xfrm>
            <a:prstGeom prst="rtTriangle">
              <a:avLst/>
            </a:prstGeom>
            <a:solidFill>
              <a:sysClr val="window" lastClr="FFFFFF">
                <a:lumMod val="50000"/>
              </a:sysClr>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zh-CN" altLang="en-US" kern="0" dirty="0">
                <a:solidFill>
                  <a:prstClr val="white"/>
                </a:solidFill>
                <a:latin typeface="Times New Roman" pitchFamily="18" charset="0"/>
                <a:ea typeface="微软雅黑" panose="020B0503020204020204" pitchFamily="34" charset="-122"/>
                <a:cs typeface="Times New Roman" pitchFamily="18" charset="0"/>
              </a:endParaRPr>
            </a:p>
          </p:txBody>
        </p:sp>
        <p:sp>
          <p:nvSpPr>
            <p:cNvPr id="38" name="五边形 574"/>
            <p:cNvSpPr/>
            <p:nvPr/>
          </p:nvSpPr>
          <p:spPr>
            <a:xfrm rot="5400000">
              <a:off x="2699938" y="2164668"/>
              <a:ext cx="3672408" cy="1584176"/>
            </a:xfrm>
            <a:prstGeom prst="homePlate">
              <a:avLst/>
            </a:prstGeom>
            <a:gradFill flip="none" rotWithShape="1">
              <a:gsLst>
                <a:gs pos="100000">
                  <a:srgbClr val="BED016"/>
                </a:gs>
                <a:gs pos="0">
                  <a:srgbClr val="8CA414"/>
                </a:gs>
              </a:gsLst>
              <a:lin ang="10800000" scaled="1"/>
              <a:tileRect/>
            </a:gradFill>
            <a:ln w="6350" cap="flat" cmpd="sng" algn="ctr">
              <a:solidFill>
                <a:sysClr val="window" lastClr="FFFFFF"/>
              </a:solidFill>
              <a:prstDash val="solid"/>
            </a:ln>
            <a:effectLst>
              <a:outerShdw blurRad="50800" dist="38100" dir="5400000" algn="t" rotWithShape="0">
                <a:prstClr val="black">
                  <a:alpha val="40000"/>
                </a:prstClr>
              </a:outerShdw>
            </a:effectLst>
          </p:spPr>
          <p:txBody>
            <a:bodyPr rtlCol="0" anchor="ctr"/>
            <a:lstStyle/>
            <a:p>
              <a:pPr algn="ctr">
                <a:defRPr/>
              </a:pPr>
              <a:endParaRPr lang="zh-CN" altLang="en-US" sz="2000" kern="0" dirty="0">
                <a:solidFill>
                  <a:prstClr val="white"/>
                </a:solidFill>
                <a:latin typeface="Times New Roman" pitchFamily="18" charset="0"/>
                <a:ea typeface="微软雅黑" panose="020B0503020204020204" pitchFamily="34" charset="-122"/>
                <a:cs typeface="Times New Roman" pitchFamily="18" charset="0"/>
              </a:endParaRPr>
            </a:p>
          </p:txBody>
        </p:sp>
      </p:grpSp>
      <p:sp>
        <p:nvSpPr>
          <p:cNvPr id="39" name="TextBox 24"/>
          <p:cNvSpPr txBox="1"/>
          <p:nvPr/>
        </p:nvSpPr>
        <p:spPr>
          <a:xfrm>
            <a:off x="9115251" y="5165034"/>
            <a:ext cx="389848" cy="584775"/>
          </a:xfrm>
          <a:prstGeom prst="rect">
            <a:avLst/>
          </a:prstGeom>
          <a:noFill/>
        </p:spPr>
        <p:txBody>
          <a:bodyPr wrap="square" rtlCol="0">
            <a:spAutoFit/>
          </a:bodyPr>
          <a:lstStyle/>
          <a:p>
            <a:r>
              <a:rPr lang="en-US" altLang="zh-CN" sz="3200" b="1" dirty="0">
                <a:solidFill>
                  <a:srgbClr val="F79646">
                    <a:lumMod val="75000"/>
                  </a:srgbClr>
                </a:solidFill>
                <a:latin typeface="Times New Roman" pitchFamily="18" charset="0"/>
                <a:ea typeface="微软雅黑" pitchFamily="34" charset="-122"/>
                <a:cs typeface="Times New Roman" pitchFamily="18" charset="0"/>
              </a:rPr>
              <a:t>3</a:t>
            </a:r>
            <a:endParaRPr lang="zh-CN" altLang="en-US" sz="3200" b="1" dirty="0">
              <a:solidFill>
                <a:srgbClr val="F79646">
                  <a:lumMod val="75000"/>
                </a:srgbClr>
              </a:solidFill>
              <a:latin typeface="Times New Roman" pitchFamily="18" charset="0"/>
              <a:ea typeface="微软雅黑" pitchFamily="34" charset="-122"/>
              <a:cs typeface="Times New Roman" pitchFamily="18" charset="0"/>
            </a:endParaRPr>
          </a:p>
        </p:txBody>
      </p:sp>
      <p:sp>
        <p:nvSpPr>
          <p:cNvPr id="40" name="TextBox 25"/>
          <p:cNvSpPr txBox="1"/>
          <p:nvPr/>
        </p:nvSpPr>
        <p:spPr>
          <a:xfrm>
            <a:off x="6084785" y="5186345"/>
            <a:ext cx="389848" cy="584775"/>
          </a:xfrm>
          <a:prstGeom prst="rect">
            <a:avLst/>
          </a:prstGeom>
          <a:noFill/>
        </p:spPr>
        <p:txBody>
          <a:bodyPr wrap="square" rtlCol="0">
            <a:spAutoFit/>
          </a:bodyPr>
          <a:lstStyle/>
          <a:p>
            <a:r>
              <a:rPr lang="en-US" altLang="zh-CN" sz="3200" b="1" dirty="0">
                <a:solidFill>
                  <a:srgbClr val="9BBB59">
                    <a:lumMod val="75000"/>
                  </a:srgbClr>
                </a:solidFill>
                <a:latin typeface="Times New Roman" pitchFamily="18" charset="0"/>
                <a:ea typeface="微软雅黑" pitchFamily="34" charset="-122"/>
                <a:cs typeface="Times New Roman" pitchFamily="18" charset="0"/>
              </a:rPr>
              <a:t>2</a:t>
            </a:r>
            <a:endParaRPr lang="zh-CN" altLang="en-US" sz="3200" b="1" dirty="0">
              <a:solidFill>
                <a:srgbClr val="9BBB59">
                  <a:lumMod val="75000"/>
                </a:srgbClr>
              </a:solidFill>
              <a:latin typeface="Times New Roman" pitchFamily="18" charset="0"/>
              <a:ea typeface="微软雅黑" pitchFamily="34" charset="-122"/>
              <a:cs typeface="Times New Roman" pitchFamily="18" charset="0"/>
            </a:endParaRPr>
          </a:p>
        </p:txBody>
      </p:sp>
      <p:grpSp>
        <p:nvGrpSpPr>
          <p:cNvPr id="41" name="组合 581"/>
          <p:cNvGrpSpPr/>
          <p:nvPr/>
        </p:nvGrpSpPr>
        <p:grpSpPr>
          <a:xfrm>
            <a:off x="1791075" y="1446446"/>
            <a:ext cx="2146272" cy="3907513"/>
            <a:chOff x="5896650" y="1120552"/>
            <a:chExt cx="2146272" cy="3672408"/>
          </a:xfrm>
        </p:grpSpPr>
        <p:sp>
          <p:nvSpPr>
            <p:cNvPr id="42" name="直角三角形 582"/>
            <p:cNvSpPr/>
            <p:nvPr/>
          </p:nvSpPr>
          <p:spPr>
            <a:xfrm>
              <a:off x="7488470" y="1120552"/>
              <a:ext cx="84565" cy="192578"/>
            </a:xfrm>
            <a:prstGeom prst="rtTriangle">
              <a:avLst/>
            </a:prstGeom>
            <a:solidFill>
              <a:sysClr val="window" lastClr="FFFFFF">
                <a:lumMod val="50000"/>
              </a:sysClr>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zh-CN" altLang="en-US" kern="0" dirty="0">
                <a:solidFill>
                  <a:prstClr val="white"/>
                </a:solidFill>
                <a:latin typeface="Times New Roman" pitchFamily="18" charset="0"/>
                <a:ea typeface="微软雅黑" panose="020B0503020204020204" pitchFamily="34" charset="-122"/>
                <a:cs typeface="Times New Roman" pitchFamily="18" charset="0"/>
              </a:endParaRPr>
            </a:p>
          </p:txBody>
        </p:sp>
        <p:grpSp>
          <p:nvGrpSpPr>
            <p:cNvPr id="43" name="组合 583"/>
            <p:cNvGrpSpPr/>
            <p:nvPr/>
          </p:nvGrpSpPr>
          <p:grpSpPr>
            <a:xfrm>
              <a:off x="5896650" y="1120552"/>
              <a:ext cx="2146272" cy="3672408"/>
              <a:chOff x="5896650" y="1120552"/>
              <a:chExt cx="2146272" cy="3672408"/>
            </a:xfrm>
          </p:grpSpPr>
          <p:sp>
            <p:nvSpPr>
              <p:cNvPr id="44" name="五边形 584"/>
              <p:cNvSpPr/>
              <p:nvPr/>
            </p:nvSpPr>
            <p:spPr>
              <a:xfrm rot="5400000">
                <a:off x="5137404" y="1887442"/>
                <a:ext cx="3672408" cy="2138628"/>
              </a:xfrm>
              <a:prstGeom prst="homePlate">
                <a:avLst/>
              </a:prstGeom>
              <a:gradFill flip="none" rotWithShape="1">
                <a:gsLst>
                  <a:gs pos="100000">
                    <a:srgbClr val="5DCEAF">
                      <a:lumMod val="60000"/>
                      <a:lumOff val="40000"/>
                    </a:srgbClr>
                  </a:gs>
                  <a:gs pos="0">
                    <a:srgbClr val="00A39E"/>
                  </a:gs>
                </a:gsLst>
                <a:lin ang="10800000" scaled="1"/>
                <a:tileRect/>
              </a:gradFill>
              <a:ln w="12700" cap="flat" cmpd="sng" algn="ctr">
                <a:solidFill>
                  <a:sysClr val="window" lastClr="FFFFFF"/>
                </a:solidFill>
                <a:prstDash val="solid"/>
              </a:ln>
              <a:effectLst>
                <a:outerShdw blurRad="50800" dist="38100" dir="5400000" algn="t" rotWithShape="0">
                  <a:prstClr val="black">
                    <a:alpha val="40000"/>
                  </a:prstClr>
                </a:outerShdw>
              </a:effectLst>
            </p:spPr>
            <p:txBody>
              <a:bodyPr rtlCol="0" anchor="ctr"/>
              <a:lstStyle/>
              <a:p>
                <a:pPr algn="ctr">
                  <a:defRPr/>
                </a:pPr>
                <a:endParaRPr lang="zh-CN" altLang="en-US" sz="2000" kern="0" dirty="0">
                  <a:solidFill>
                    <a:prstClr val="white"/>
                  </a:solidFill>
                  <a:latin typeface="Times New Roman" pitchFamily="18" charset="0"/>
                  <a:ea typeface="微软雅黑" panose="020B0503020204020204" pitchFamily="34" charset="-122"/>
                  <a:cs typeface="Times New Roman" pitchFamily="18" charset="0"/>
                </a:endParaRPr>
              </a:p>
            </p:txBody>
          </p:sp>
          <p:sp>
            <p:nvSpPr>
              <p:cNvPr id="45" name="TextBox 23"/>
              <p:cNvSpPr txBox="1"/>
              <p:nvPr/>
            </p:nvSpPr>
            <p:spPr>
              <a:xfrm>
                <a:off x="5896650" y="1214457"/>
                <a:ext cx="2146272" cy="2342993"/>
              </a:xfrm>
              <a:prstGeom prst="rect">
                <a:avLst/>
              </a:prstGeom>
              <a:noFill/>
            </p:spPr>
            <p:txBody>
              <a:bodyPr wrap="square" rtlCol="0">
                <a:spAutoFit/>
              </a:bodyPr>
              <a:lstStyle/>
              <a:p>
                <a:pPr algn="just">
                  <a:lnSpc>
                    <a:spcPct val="130000"/>
                  </a:lnSpc>
                  <a:defRPr/>
                </a:pPr>
                <a:r>
                  <a:rPr lang="en-US" sz="2000" b="1" dirty="0" err="1">
                    <a:latin typeface="Times New Roman" pitchFamily="18" charset="0"/>
                    <a:cs typeface="Times New Roman" pitchFamily="18" charset="0"/>
                  </a:rPr>
                  <a:t>Văn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bản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trên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có</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thể</a:t>
                </a:r>
                <a:r>
                  <a:rPr lang="en-US" sz="2000" b="1" dirty="0">
                    <a:latin typeface="Times New Roman" pitchFamily="18" charset="0"/>
                    <a:cs typeface="Times New Roman" pitchFamily="18" charset="0"/>
                  </a:rPr>
                  <a:t> chia </a:t>
                </a:r>
                <a:r>
                  <a:rPr lang="en-US" sz="2000" b="1" dirty="0" err="1">
                    <a:latin typeface="Times New Roman" pitchFamily="18" charset="0"/>
                    <a:cs typeface="Times New Roman" pitchFamily="18" charset="0"/>
                  </a:rPr>
                  <a:t>làm</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mấy</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phần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Chỉ</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ra</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các</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phần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đó</a:t>
                </a:r>
                <a:r>
                  <a:rPr lang="en-US" sz="2000" b="1" dirty="0">
                    <a:latin typeface="Times New Roman" pitchFamily="18" charset="0"/>
                    <a:cs typeface="Times New Roman" pitchFamily="18" charset="0"/>
                  </a:rPr>
                  <a:t>. Cho </a:t>
                </a:r>
                <a:r>
                  <a:rPr lang="en-US" sz="2000" b="1" dirty="0" err="1">
                    <a:latin typeface="Times New Roman" pitchFamily="18" charset="0"/>
                    <a:cs typeface="Times New Roman" pitchFamily="18" charset="0"/>
                  </a:rPr>
                  <a:t>biết</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nhiệm</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vụ</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của</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từng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phần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đó</a:t>
                </a:r>
                <a:r>
                  <a:rPr lang="en-US" sz="2000" b="1" dirty="0">
                    <a:latin typeface="Times New Roman" pitchFamily="18" charset="0"/>
                    <a:cs typeface="Times New Roman" pitchFamily="18" charset="0"/>
                  </a:rPr>
                  <a:t>?</a:t>
                </a:r>
                <a:endParaRPr lang="en-US" altLang="zh-CN" sz="2000" b="1" kern="0" dirty="0">
                  <a:solidFill>
                    <a:prstClr val="white"/>
                  </a:solidFill>
                  <a:latin typeface="Times New Roman" pitchFamily="18" charset="0"/>
                  <a:ea typeface="微软雅黑" pitchFamily="34" charset="-122"/>
                  <a:cs typeface="Times New Roman" pitchFamily="18" charset="0"/>
                </a:endParaRPr>
              </a:p>
            </p:txBody>
          </p:sp>
        </p:grpSp>
      </p:grpSp>
      <p:sp>
        <p:nvSpPr>
          <p:cNvPr id="46" name="TextBox 26"/>
          <p:cNvSpPr txBox="1"/>
          <p:nvPr/>
        </p:nvSpPr>
        <p:spPr>
          <a:xfrm>
            <a:off x="2669287" y="5186345"/>
            <a:ext cx="389848" cy="584775"/>
          </a:xfrm>
          <a:prstGeom prst="rect">
            <a:avLst/>
          </a:prstGeom>
          <a:noFill/>
        </p:spPr>
        <p:txBody>
          <a:bodyPr wrap="square" rtlCol="0">
            <a:spAutoFit/>
          </a:bodyPr>
          <a:lstStyle/>
          <a:p>
            <a:r>
              <a:rPr lang="en-US" altLang="zh-CN" sz="3200" b="1" dirty="0">
                <a:solidFill>
                  <a:srgbClr val="1CA59F"/>
                </a:solidFill>
                <a:latin typeface="Times New Roman" pitchFamily="18" charset="0"/>
                <a:ea typeface="微软雅黑" pitchFamily="34" charset="-122"/>
                <a:cs typeface="Times New Roman" pitchFamily="18" charset="0"/>
              </a:rPr>
              <a:t>1</a:t>
            </a:r>
            <a:endParaRPr lang="zh-CN" altLang="en-US" sz="3200" b="1" dirty="0">
              <a:solidFill>
                <a:srgbClr val="1CA59F"/>
              </a:solidFill>
              <a:latin typeface="Times New Roman" pitchFamily="18" charset="0"/>
              <a:ea typeface="微软雅黑" pitchFamily="34" charset="-122"/>
              <a:cs typeface="Times New Roman" pitchFamily="18" charset="0"/>
            </a:endParaRPr>
          </a:p>
        </p:txBody>
      </p:sp>
      <p:grpSp>
        <p:nvGrpSpPr>
          <p:cNvPr id="47" name="组合 588"/>
          <p:cNvGrpSpPr/>
          <p:nvPr/>
        </p:nvGrpSpPr>
        <p:grpSpPr>
          <a:xfrm>
            <a:off x="4441404" y="2932441"/>
            <a:ext cx="318265" cy="258720"/>
            <a:chOff x="3252555" y="2566578"/>
            <a:chExt cx="318265" cy="258720"/>
          </a:xfrm>
        </p:grpSpPr>
        <p:sp>
          <p:nvSpPr>
            <p:cNvPr id="48" name="燕尾形 589"/>
            <p:cNvSpPr/>
            <p:nvPr/>
          </p:nvSpPr>
          <p:spPr>
            <a:xfrm>
              <a:off x="3252555" y="2566579"/>
              <a:ext cx="144016" cy="258719"/>
            </a:xfrm>
            <a:prstGeom prst="chevron">
              <a:avLst/>
            </a:prstGeom>
            <a:solidFill>
              <a:srgbClr val="1FA5A0"/>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zh-CN" altLang="en-US" kern="0" dirty="0">
                <a:solidFill>
                  <a:prstClr val="black"/>
                </a:solidFill>
                <a:latin typeface="Times New Roman" pitchFamily="18" charset="0"/>
                <a:ea typeface="微软雅黑" panose="020B0503020204020204" pitchFamily="34" charset="-122"/>
                <a:cs typeface="Times New Roman" pitchFamily="18" charset="0"/>
              </a:endParaRPr>
            </a:p>
          </p:txBody>
        </p:sp>
        <p:sp>
          <p:nvSpPr>
            <p:cNvPr id="49" name="燕尾形 590"/>
            <p:cNvSpPr/>
            <p:nvPr/>
          </p:nvSpPr>
          <p:spPr>
            <a:xfrm>
              <a:off x="3426804" y="2566578"/>
              <a:ext cx="144016" cy="258719"/>
            </a:xfrm>
            <a:prstGeom prst="chevron">
              <a:avLst/>
            </a:prstGeom>
            <a:solidFill>
              <a:srgbClr val="9BBB59">
                <a:lumMod val="75000"/>
              </a:srgbClr>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zh-CN" altLang="en-US" kern="0" dirty="0">
                <a:solidFill>
                  <a:prstClr val="black"/>
                </a:solidFill>
                <a:latin typeface="Times New Roman" pitchFamily="18" charset="0"/>
                <a:ea typeface="微软雅黑" panose="020B0503020204020204" pitchFamily="34" charset="-122"/>
                <a:cs typeface="Times New Roman" pitchFamily="18" charset="0"/>
              </a:endParaRPr>
            </a:p>
          </p:txBody>
        </p:sp>
      </p:grpSp>
      <p:sp>
        <p:nvSpPr>
          <p:cNvPr id="50" name="TextBox 23"/>
          <p:cNvSpPr txBox="1"/>
          <p:nvPr/>
        </p:nvSpPr>
        <p:spPr>
          <a:xfrm>
            <a:off x="5295735" y="1539377"/>
            <a:ext cx="2025988" cy="2292935"/>
          </a:xfrm>
          <a:prstGeom prst="rect">
            <a:avLst/>
          </a:prstGeom>
          <a:noFill/>
        </p:spPr>
        <p:txBody>
          <a:bodyPr wrap="square" rtlCol="0">
            <a:spAutoFit/>
          </a:bodyPr>
          <a:lstStyle/>
          <a:p>
            <a:pPr algn="just">
              <a:lnSpc>
                <a:spcPct val="130000"/>
              </a:lnSpc>
              <a:defRPr/>
            </a:pPr>
            <a:r>
              <a:rPr lang="en-US" sz="2200" b="1" dirty="0" err="1">
                <a:latin typeface="Times New Roman" pitchFamily="18" charset="0"/>
                <a:cs typeface="Times New Roman" pitchFamily="18" charset="0"/>
              </a:rPr>
              <a:t>Hãy</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cho</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biết</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mối</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quan</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hệ</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giữa</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các</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phần</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trong</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văn</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bản</a:t>
            </a:r>
            <a:r>
              <a:rPr lang="en-US" sz="2200" b="1" dirty="0">
                <a:latin typeface="Times New Roman" pitchFamily="18" charset="0"/>
                <a:cs typeface="Times New Roman" pitchFamily="18" charset="0"/>
              </a:rPr>
              <a:t>?</a:t>
            </a:r>
            <a:br>
              <a:rPr lang="en-US" sz="2200" b="1" dirty="0">
                <a:latin typeface="Times New Roman" pitchFamily="18" charset="0"/>
                <a:cs typeface="Times New Roman" pitchFamily="18" charset="0"/>
              </a:rPr>
            </a:br>
            <a:endParaRPr lang="en-US" altLang="zh-CN" sz="2200" b="1" kern="0" dirty="0">
              <a:solidFill>
                <a:prstClr val="white"/>
              </a:solidFill>
              <a:latin typeface="Times New Roman" pitchFamily="18" charset="0"/>
              <a:ea typeface="微软雅黑" pitchFamily="34" charset="-122"/>
              <a:cs typeface="Times New Roman" pitchFamily="18" charset="0"/>
            </a:endParaRPr>
          </a:p>
        </p:txBody>
      </p:sp>
      <p:sp>
        <p:nvSpPr>
          <p:cNvPr id="51" name="TextBox 23"/>
          <p:cNvSpPr txBox="1"/>
          <p:nvPr/>
        </p:nvSpPr>
        <p:spPr>
          <a:xfrm>
            <a:off x="8238597" y="1456652"/>
            <a:ext cx="1933214" cy="2813078"/>
          </a:xfrm>
          <a:prstGeom prst="rect">
            <a:avLst/>
          </a:prstGeom>
          <a:noFill/>
        </p:spPr>
        <p:txBody>
          <a:bodyPr wrap="square" rtlCol="0">
            <a:spAutoFit/>
          </a:bodyPr>
          <a:lstStyle/>
          <a:p>
            <a:pPr>
              <a:lnSpc>
                <a:spcPct val="130000"/>
              </a:lnSpc>
              <a:defRPr/>
            </a:pPr>
            <a:r>
              <a:rPr lang="en-US" sz="2400" b="1" dirty="0" err="1">
                <a:latin typeface="Times New Roman" pitchFamily="18" charset="0"/>
                <a:cs typeface="Times New Roman" pitchFamily="18" charset="0"/>
              </a:rPr>
              <a:t>Trình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bày</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phần</a:t>
            </a:r>
            <a:r>
              <a:rPr lang="en-US" sz="2400" b="1" dirty="0">
                <a:latin typeface="Times New Roman" pitchFamily="18" charset="0"/>
                <a:cs typeface="Times New Roman" pitchFamily="18" charset="0"/>
              </a:rPr>
              <a:t> MB, TB, KB </a:t>
            </a:r>
            <a:r>
              <a:rPr lang="en-US" sz="2400" b="1" dirty="0" err="1">
                <a:latin typeface="Times New Roman" pitchFamily="18" charset="0"/>
                <a:cs typeface="Times New Roman" pitchFamily="18" charset="0"/>
              </a:rPr>
              <a:t>của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văn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bản</a:t>
            </a:r>
            <a:br>
              <a:rPr lang="en-US" sz="2000" b="1" dirty="0">
                <a:latin typeface="Times New Roman" pitchFamily="18" charset="0"/>
                <a:cs typeface="Times New Roman" pitchFamily="18" charset="0"/>
              </a:rPr>
            </a:br>
            <a:br>
              <a:rPr lang="en-US" sz="2000" b="1" dirty="0">
                <a:latin typeface="Times New Roman" pitchFamily="18" charset="0"/>
                <a:cs typeface="Times New Roman" pitchFamily="18" charset="0"/>
              </a:rPr>
            </a:br>
            <a:endParaRPr lang="en-US" altLang="zh-CN" sz="2000" b="1" kern="0" dirty="0">
              <a:solidFill>
                <a:prstClr val="white"/>
              </a:solidFill>
              <a:latin typeface="Times New Roman" pitchFamily="18" charset="0"/>
              <a:ea typeface="微软雅黑" pitchFamily="34" charset="-122"/>
              <a:cs typeface="Times New Roman" pitchFamily="18" charset="0"/>
            </a:endParaRPr>
          </a:p>
        </p:txBody>
      </p:sp>
    </p:spTree>
    <p:extLst>
      <p:ext uri="{BB962C8B-B14F-4D97-AF65-F5344CB8AC3E}">
        <p14:creationId xmlns:p14="http://schemas.microsoft.com/office/powerpoint/2010/main" val="4288339923"/>
      </p:ext>
    </p:extLst>
  </p:cSld>
  <p:clrMapOvr>
    <a:masterClrMapping/>
  </p:clrMapOvr>
  <mc:AlternateContent xmlns:mc="http://schemas.openxmlformats.org/markup-compatibility/2006" xmlns:p14="http://schemas.microsoft.com/office/powerpoint/2010/main">
    <mc:Choice Requires="p14">
      <p:transition spd="slow" p14:dur="1100" advClick="0" advTm="0">
        <p14:switch dir="r"/>
      </p:transition>
    </mc:Choice>
    <mc:Fallback xmlns="">
      <p:transition spd="slow" advClick="0" advTm="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Alternate Process 1"/>
          <p:cNvSpPr/>
          <p:nvPr/>
        </p:nvSpPr>
        <p:spPr>
          <a:xfrm>
            <a:off x="1722724" y="548680"/>
            <a:ext cx="9000999" cy="788194"/>
          </a:xfrm>
          <a:prstGeom prst="flowChartAlternateProcess">
            <a:avLst/>
          </a:prstGeom>
          <a:solidFill>
            <a:srgbClr val="FF5050"/>
          </a:solidFill>
        </p:spPr>
        <p:style>
          <a:lnRef idx="2">
            <a:schemeClr val="accent2">
              <a:shade val="50000"/>
            </a:schemeClr>
          </a:lnRef>
          <a:fillRef idx="1">
            <a:schemeClr val="accent2"/>
          </a:fillRef>
          <a:effectRef idx="0">
            <a:schemeClr val="accent2"/>
          </a:effectRef>
          <a:fontRef idx="minor">
            <a:schemeClr val="lt1"/>
          </a:fontRef>
        </p:style>
        <p:txBody>
          <a:bodyPr lIns="107108" tIns="53554" rIns="107108" bIns="53554" rtlCol="0" anchor="ctr"/>
          <a:lstStyle/>
          <a:p>
            <a:pPr algn="ctr" defTabSz="1071085"/>
            <a:r>
              <a:rPr lang="en-US" sz="3600" b="1">
                <a:solidFill>
                  <a:srgbClr val="FFFF00"/>
                </a:solidFill>
                <a:latin typeface="Arial" panose="020B0604020202020204" pitchFamily="34" charset="0"/>
                <a:cs typeface="Arial" panose="020B0604020202020204" pitchFamily="34" charset="0"/>
              </a:rPr>
              <a:t>NGƯỜI THẦY ĐẠO CAO ĐỨC TRỌNG</a:t>
            </a:r>
            <a:endParaRPr lang="en-US" sz="3600" b="1" dirty="0">
              <a:solidFill>
                <a:srgbClr val="FFFF00"/>
              </a:solidFill>
              <a:latin typeface="Arial" panose="020B0604020202020204" pitchFamily="34" charset="0"/>
              <a:cs typeface="Arial" panose="020B0604020202020204" pitchFamily="34" charset="0"/>
            </a:endParaRPr>
          </a:p>
        </p:txBody>
      </p:sp>
      <p:sp>
        <p:nvSpPr>
          <p:cNvPr id="3" name="Flowchart: Alternate Process 2"/>
          <p:cNvSpPr/>
          <p:nvPr/>
        </p:nvSpPr>
        <p:spPr>
          <a:xfrm>
            <a:off x="4547785" y="2017549"/>
            <a:ext cx="3690312" cy="1519238"/>
          </a:xfrm>
          <a:prstGeom prst="flowChartAlternateProcess">
            <a:avLst/>
          </a:prstGeom>
          <a:solidFill>
            <a:srgbClr val="FFFF00"/>
          </a:solidFill>
        </p:spPr>
        <p:style>
          <a:lnRef idx="2">
            <a:schemeClr val="accent2">
              <a:shade val="50000"/>
            </a:schemeClr>
          </a:lnRef>
          <a:fillRef idx="1">
            <a:schemeClr val="accent2"/>
          </a:fillRef>
          <a:effectRef idx="0">
            <a:schemeClr val="accent2"/>
          </a:effectRef>
          <a:fontRef idx="minor">
            <a:schemeClr val="lt1"/>
          </a:fontRef>
        </p:style>
        <p:txBody>
          <a:bodyPr lIns="107108" tIns="53554" rIns="107108" bIns="53554" rtlCol="0" anchor="ctr"/>
          <a:lstStyle/>
          <a:p>
            <a:pPr algn="ctr" defTabSz="1071085"/>
            <a:r>
              <a:rPr lang="en-US" sz="3000" b="1">
                <a:solidFill>
                  <a:schemeClr val="tx1"/>
                </a:solidFill>
                <a:latin typeface="Times New Roman" pitchFamily="18" charset="0"/>
                <a:cs typeface="Times New Roman" pitchFamily="18" charset="0"/>
              </a:rPr>
              <a:t>TB: </a:t>
            </a:r>
          </a:p>
          <a:p>
            <a:pPr algn="ctr" defTabSz="1071085"/>
            <a:r>
              <a:rPr lang="en-US" sz="3000" b="1">
                <a:solidFill>
                  <a:schemeClr val="tx1"/>
                </a:solidFill>
                <a:latin typeface="Times New Roman" pitchFamily="18" charset="0"/>
                <a:cs typeface="Times New Roman" pitchFamily="18" charset="0"/>
              </a:rPr>
              <a:t>Tiếp  </a:t>
            </a:r>
            <a:r>
              <a:rPr lang="en-US" sz="3000" b="1">
                <a:solidFill>
                  <a:schemeClr val="tx1"/>
                </a:solidFill>
                <a:latin typeface="Times New Roman" pitchFamily="18" charset="0"/>
                <a:cs typeface="Times New Roman" pitchFamily="18" charset="0"/>
                <a:sym typeface="Wingdings" pitchFamily="2" charset="2"/>
              </a:rPr>
              <a:t>  không cho ai vào thăm</a:t>
            </a:r>
            <a:endParaRPr lang="en-US" sz="3000" b="1" dirty="0">
              <a:solidFill>
                <a:schemeClr val="tx1"/>
              </a:solidFill>
              <a:latin typeface="Times New Roman" pitchFamily="18" charset="0"/>
              <a:cs typeface="Times New Roman" pitchFamily="18" charset="0"/>
            </a:endParaRPr>
          </a:p>
        </p:txBody>
      </p:sp>
      <p:sp>
        <p:nvSpPr>
          <p:cNvPr id="5" name="Flowchart: Alternate Process 4"/>
          <p:cNvSpPr/>
          <p:nvPr/>
        </p:nvSpPr>
        <p:spPr>
          <a:xfrm>
            <a:off x="8504868" y="1988494"/>
            <a:ext cx="3690312" cy="1519238"/>
          </a:xfrm>
          <a:prstGeom prst="flowChartAlternateProcess">
            <a:avLst/>
          </a:prstGeom>
          <a:solidFill>
            <a:srgbClr val="FFFF00"/>
          </a:solidFill>
        </p:spPr>
        <p:style>
          <a:lnRef idx="2">
            <a:schemeClr val="accent2">
              <a:shade val="50000"/>
            </a:schemeClr>
          </a:lnRef>
          <a:fillRef idx="1">
            <a:schemeClr val="accent2"/>
          </a:fillRef>
          <a:effectRef idx="0">
            <a:schemeClr val="accent2"/>
          </a:effectRef>
          <a:fontRef idx="minor">
            <a:schemeClr val="lt1"/>
          </a:fontRef>
        </p:style>
        <p:txBody>
          <a:bodyPr lIns="107108" tIns="53554" rIns="107108" bIns="53554" rtlCol="0" anchor="ctr"/>
          <a:lstStyle/>
          <a:p>
            <a:pPr algn="ctr" defTabSz="1071085"/>
            <a:r>
              <a:rPr lang="en-US" sz="3000" b="1">
                <a:solidFill>
                  <a:schemeClr val="tx1"/>
                </a:solidFill>
                <a:latin typeface="Times New Roman" pitchFamily="18" charset="0"/>
                <a:cs typeface="Times New Roman" pitchFamily="18" charset="0"/>
              </a:rPr>
              <a:t>KB: </a:t>
            </a:r>
          </a:p>
          <a:p>
            <a:pPr algn="ctr" defTabSz="1071085"/>
            <a:r>
              <a:rPr lang="en-US" sz="3000" b="1">
                <a:solidFill>
                  <a:schemeClr val="tx1"/>
                </a:solidFill>
                <a:latin typeface="Times New Roman" pitchFamily="18" charset="0"/>
                <a:cs typeface="Times New Roman" pitchFamily="18" charset="0"/>
              </a:rPr>
              <a:t>Còn lại.</a:t>
            </a:r>
          </a:p>
        </p:txBody>
      </p:sp>
      <p:sp>
        <p:nvSpPr>
          <p:cNvPr id="6" name="Flowchart: Alternate Process 5"/>
          <p:cNvSpPr/>
          <p:nvPr/>
        </p:nvSpPr>
        <p:spPr>
          <a:xfrm>
            <a:off x="4503701" y="4128525"/>
            <a:ext cx="3690312" cy="1632779"/>
          </a:xfrm>
          <a:prstGeom prst="flowChartAlternateProcess">
            <a:avLst/>
          </a:prstGeom>
          <a:solidFill>
            <a:srgbClr val="25EC04"/>
          </a:solidFill>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lIns="107108" tIns="53554" rIns="107108" bIns="53554" rtlCol="0" anchor="ctr"/>
          <a:lstStyle/>
          <a:p>
            <a:pPr algn="ctr" defTabSz="1071085"/>
            <a:r>
              <a:rPr lang="en-US" sz="3600" b="1">
                <a:solidFill>
                  <a:schemeClr val="tx1"/>
                </a:solidFill>
                <a:latin typeface="Times New Roman" pitchFamily="18" charset="0"/>
                <a:cs typeface="Times New Roman" pitchFamily="18" charset="0"/>
              </a:rPr>
              <a:t>Thầy Chu Văn An là người có tài, có đức</a:t>
            </a:r>
          </a:p>
        </p:txBody>
      </p:sp>
      <p:sp>
        <p:nvSpPr>
          <p:cNvPr id="7" name="Flowchart: Alternate Process 6"/>
          <p:cNvSpPr/>
          <p:nvPr/>
        </p:nvSpPr>
        <p:spPr>
          <a:xfrm>
            <a:off x="5" y="4128524"/>
            <a:ext cx="3971371" cy="1769631"/>
          </a:xfrm>
          <a:prstGeom prst="flowChartAlternateProcess">
            <a:avLst/>
          </a:prstGeom>
          <a:solidFill>
            <a:srgbClr val="25EC04"/>
          </a:solidFill>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lIns="107108" tIns="53554" rIns="107108" bIns="53554" rtlCol="0" anchor="ctr"/>
          <a:lstStyle/>
          <a:p>
            <a:pPr algn="just">
              <a:spcBef>
                <a:spcPct val="50000"/>
              </a:spcBef>
            </a:pPr>
            <a:r>
              <a:rPr lang="en-US" sz="3600" b="1">
                <a:solidFill>
                  <a:schemeClr val="tx1"/>
                </a:solidFill>
                <a:latin typeface="Times New Roman" pitchFamily="18" charset="0"/>
              </a:rPr>
              <a:t>Giới thiệu người thầy tài đức của Chu Văn An</a:t>
            </a:r>
            <a:endParaRPr lang="en-US" sz="3600" b="1" dirty="0">
              <a:solidFill>
                <a:schemeClr val="tx1"/>
              </a:solidFill>
            </a:endParaRPr>
          </a:p>
        </p:txBody>
      </p:sp>
      <p:sp>
        <p:nvSpPr>
          <p:cNvPr id="8" name="Flowchart: Alternate Process 7"/>
          <p:cNvSpPr/>
          <p:nvPr/>
        </p:nvSpPr>
        <p:spPr>
          <a:xfrm>
            <a:off x="8504868" y="4128524"/>
            <a:ext cx="3690312" cy="1632877"/>
          </a:xfrm>
          <a:prstGeom prst="flowChartAlternateProcess">
            <a:avLst/>
          </a:prstGeom>
          <a:solidFill>
            <a:srgbClr val="25EC04"/>
          </a:solidFill>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lIns="107108" tIns="53554" rIns="107108" bIns="53554" rtlCol="0" anchor="ctr"/>
          <a:lstStyle/>
          <a:p>
            <a:pPr algn="just">
              <a:spcBef>
                <a:spcPct val="50000"/>
              </a:spcBef>
            </a:pPr>
            <a:r>
              <a:rPr lang="en-US" sz="3200" b="1">
                <a:solidFill>
                  <a:schemeClr val="tx1"/>
                </a:solidFill>
                <a:latin typeface="Times New Roman" pitchFamily="18" charset="0"/>
              </a:rPr>
              <a:t>Tình cảm của mọi người dành cho  thầy Chu Văn An</a:t>
            </a:r>
            <a:endParaRPr lang="en-US" sz="3200" b="1" dirty="0">
              <a:solidFill>
                <a:schemeClr val="tx1"/>
              </a:solidFill>
            </a:endParaRPr>
          </a:p>
        </p:txBody>
      </p:sp>
      <p:cxnSp>
        <p:nvCxnSpPr>
          <p:cNvPr id="10" name="Straight Arrow Connector 9"/>
          <p:cNvCxnSpPr>
            <a:stCxn id="2" idx="2"/>
            <a:endCxn id="3" idx="0"/>
          </p:cNvCxnSpPr>
          <p:nvPr/>
        </p:nvCxnSpPr>
        <p:spPr>
          <a:xfrm>
            <a:off x="6223223" y="1336874"/>
            <a:ext cx="169718" cy="680674"/>
          </a:xfrm>
          <a:prstGeom prst="straightConnector1">
            <a:avLst/>
          </a:prstGeom>
          <a:ln w="38100">
            <a:prstDash val="dash"/>
            <a:headEnd type="none"/>
            <a:tailEnd type="triangle" w="med" len="med"/>
          </a:ln>
        </p:spPr>
        <p:style>
          <a:lnRef idx="1">
            <a:schemeClr val="accent1"/>
          </a:lnRef>
          <a:fillRef idx="0">
            <a:schemeClr val="accent1"/>
          </a:fillRef>
          <a:effectRef idx="0">
            <a:schemeClr val="accent1"/>
          </a:effectRef>
          <a:fontRef idx="minor">
            <a:schemeClr val="tx1"/>
          </a:fontRef>
        </p:style>
      </p:cxnSp>
      <p:grpSp>
        <p:nvGrpSpPr>
          <p:cNvPr id="14" name="Group 13"/>
          <p:cNvGrpSpPr/>
          <p:nvPr/>
        </p:nvGrpSpPr>
        <p:grpSpPr>
          <a:xfrm>
            <a:off x="2" y="1336729"/>
            <a:ext cx="6223221" cy="2171004"/>
            <a:chOff x="0" y="1533"/>
            <a:chExt cx="9798" cy="4559"/>
          </a:xfrm>
          <a:solidFill>
            <a:srgbClr val="FFFF00"/>
          </a:solidFill>
        </p:grpSpPr>
        <p:sp>
          <p:nvSpPr>
            <p:cNvPr id="4" name="Flowchart: Alternate Process 3"/>
            <p:cNvSpPr/>
            <p:nvPr/>
          </p:nvSpPr>
          <p:spPr>
            <a:xfrm>
              <a:off x="0" y="2902"/>
              <a:ext cx="6605" cy="3190"/>
            </a:xfrm>
            <a:prstGeom prst="flowChartAlternateProcess">
              <a:avLst/>
            </a:prstGeom>
            <a:grp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1071085"/>
              <a:r>
                <a:rPr lang="en-US" sz="3000" b="1">
                  <a:solidFill>
                    <a:schemeClr val="tx1"/>
                  </a:solidFill>
                  <a:latin typeface="Times New Roman" pitchFamily="18" charset="0"/>
                  <a:cs typeface="Times New Roman" pitchFamily="18" charset="0"/>
                </a:rPr>
                <a:t>MB: </a:t>
              </a:r>
              <a:endParaRPr lang="en-US" sz="3000" b="1" dirty="0">
                <a:solidFill>
                  <a:schemeClr val="tx1"/>
                </a:solidFill>
                <a:latin typeface="Times New Roman" pitchFamily="18" charset="0"/>
                <a:cs typeface="Times New Roman" pitchFamily="18" charset="0"/>
              </a:endParaRPr>
            </a:p>
            <a:p>
              <a:pPr algn="ctr" defTabSz="1071085"/>
              <a:r>
                <a:rPr lang="en-US" sz="3000" b="1" err="1">
                  <a:solidFill>
                    <a:schemeClr val="tx1"/>
                  </a:solidFill>
                  <a:latin typeface="Times New Roman" pitchFamily="18" charset="0"/>
                  <a:cs typeface="Times New Roman" pitchFamily="18" charset="0"/>
                </a:rPr>
                <a:t>Từ</a:t>
              </a:r>
              <a:r>
                <a:rPr lang="en-US" sz="3000" b="1">
                  <a:solidFill>
                    <a:schemeClr val="tx1"/>
                  </a:solidFill>
                  <a:latin typeface="Times New Roman" pitchFamily="18" charset="0"/>
                  <a:cs typeface="Times New Roman" pitchFamily="18" charset="0"/>
                </a:rPr>
                <a:t> đầu </a:t>
              </a:r>
              <a:r>
                <a:rPr lang="en-US" sz="3000" b="1">
                  <a:solidFill>
                    <a:schemeClr val="tx1"/>
                  </a:solidFill>
                  <a:latin typeface="Times New Roman" pitchFamily="18" charset="0"/>
                  <a:cs typeface="Times New Roman" pitchFamily="18" charset="0"/>
                  <a:sym typeface="Wingdings" pitchFamily="2" charset="2"/>
                </a:rPr>
                <a:t> </a:t>
              </a:r>
              <a:r>
                <a:rPr lang="en-US" sz="3000" b="1">
                  <a:solidFill>
                    <a:schemeClr val="tx1"/>
                  </a:solidFill>
                  <a:latin typeface="Times New Roman" pitchFamily="18" charset="0"/>
                  <a:cs typeface="Times New Roman" pitchFamily="18" charset="0"/>
                </a:rPr>
                <a:t>không màng danh lợi</a:t>
              </a:r>
              <a:endParaRPr lang="en-US" sz="3000" b="1" dirty="0">
                <a:solidFill>
                  <a:schemeClr val="tx1"/>
                </a:solidFill>
                <a:latin typeface="Times New Roman" pitchFamily="18" charset="0"/>
                <a:cs typeface="Times New Roman" pitchFamily="18" charset="0"/>
              </a:endParaRPr>
            </a:p>
          </p:txBody>
        </p:sp>
        <p:cxnSp>
          <p:nvCxnSpPr>
            <p:cNvPr id="11" name="Straight Arrow Connector 10"/>
            <p:cNvCxnSpPr>
              <a:stCxn id="2" idx="2"/>
              <a:endCxn id="4" idx="0"/>
            </p:cNvCxnSpPr>
            <p:nvPr/>
          </p:nvCxnSpPr>
          <p:spPr>
            <a:xfrm flipH="1">
              <a:off x="3302" y="1533"/>
              <a:ext cx="6496" cy="1369"/>
            </a:xfrm>
            <a:prstGeom prst="straightConnector1">
              <a:avLst/>
            </a:prstGeom>
            <a:grpFill/>
            <a:ln w="38100">
              <a:prstDash val="dash"/>
              <a:headEnd type="none"/>
              <a:tailEnd type="triangle" w="med" len="med"/>
            </a:ln>
          </p:spPr>
          <p:style>
            <a:lnRef idx="1">
              <a:schemeClr val="accent1"/>
            </a:lnRef>
            <a:fillRef idx="0">
              <a:schemeClr val="accent1"/>
            </a:fillRef>
            <a:effectRef idx="0">
              <a:schemeClr val="accent1"/>
            </a:effectRef>
            <a:fontRef idx="minor">
              <a:schemeClr val="tx1"/>
            </a:fontRef>
          </p:style>
        </p:cxnSp>
      </p:grpSp>
      <p:cxnSp>
        <p:nvCxnSpPr>
          <p:cNvPr id="12" name="Straight Arrow Connector 11"/>
          <p:cNvCxnSpPr>
            <a:endCxn id="5" idx="0"/>
          </p:cNvCxnSpPr>
          <p:nvPr/>
        </p:nvCxnSpPr>
        <p:spPr>
          <a:xfrm>
            <a:off x="6223223" y="1336875"/>
            <a:ext cx="4126800" cy="651619"/>
          </a:xfrm>
          <a:prstGeom prst="straightConnector1">
            <a:avLst/>
          </a:prstGeom>
          <a:ln w="38100">
            <a:prstDash val="dash"/>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3" idx="2"/>
          </p:cNvCxnSpPr>
          <p:nvPr/>
        </p:nvCxnSpPr>
        <p:spPr>
          <a:xfrm>
            <a:off x="6392939" y="3536787"/>
            <a:ext cx="0" cy="591738"/>
          </a:xfrm>
          <a:prstGeom prst="straightConnector1">
            <a:avLst/>
          </a:prstGeom>
          <a:ln w="38100">
            <a:prstDash val="dash"/>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5" idx="2"/>
            <a:endCxn id="8" idx="0"/>
          </p:cNvCxnSpPr>
          <p:nvPr/>
        </p:nvCxnSpPr>
        <p:spPr>
          <a:xfrm>
            <a:off x="10350022" y="3507734"/>
            <a:ext cx="0" cy="620791"/>
          </a:xfrm>
          <a:prstGeom prst="straightConnector1">
            <a:avLst/>
          </a:prstGeom>
          <a:ln w="38100">
            <a:prstDash val="dash"/>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4" idx="2"/>
          </p:cNvCxnSpPr>
          <p:nvPr/>
        </p:nvCxnSpPr>
        <p:spPr>
          <a:xfrm>
            <a:off x="2097591" y="3507733"/>
            <a:ext cx="43" cy="620793"/>
          </a:xfrm>
          <a:prstGeom prst="straightConnector1">
            <a:avLst/>
          </a:prstGeom>
          <a:ln w="38100">
            <a:prstDash val="dash"/>
            <a:headEnd type="none"/>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627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ircle(out)">
                                      <p:cBhvr>
                                        <p:cTn id="7" dur="1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1"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290">
                                          <p:stCondLst>
                                            <p:cond delay="0"/>
                                          </p:stCondLst>
                                        </p:cTn>
                                        <p:tgtEl>
                                          <p:spTgt spid="3"/>
                                        </p:tgtEl>
                                      </p:cBhvr>
                                    </p:animEffect>
                                    <p:anim calcmode="lin" valueType="num">
                                      <p:cBhvr>
                                        <p:cTn id="13" dur="911"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4" dur="332"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5" dur="332" tmFilter="0, 0; 0.125,0.2665; 0.25,0.4; 0.375,0.465; 0.5,0.5;  0.625,0.535; 0.75,0.6; 0.875,0.7335; 1,1">
                                          <p:stCondLst>
                                            <p:cond delay="332"/>
                                          </p:stCondLst>
                                        </p:cTn>
                                        <p:tgtEl>
                                          <p:spTgt spid="3"/>
                                        </p:tgtEl>
                                        <p:attrNameLst>
                                          <p:attrName>ppt_y</p:attrName>
                                        </p:attrNameLst>
                                      </p:cBhvr>
                                      <p:tavLst>
                                        <p:tav tm="0" fmla="#ppt_y-sin(pi*$)/9">
                                          <p:val>
                                            <p:fltVal val="0"/>
                                          </p:val>
                                        </p:tav>
                                        <p:tav tm="100000">
                                          <p:val>
                                            <p:fltVal val="1"/>
                                          </p:val>
                                        </p:tav>
                                      </p:tavLst>
                                    </p:anim>
                                    <p:anim calcmode="lin" valueType="num">
                                      <p:cBhvr>
                                        <p:cTn id="16" dur="166" tmFilter="0, 0; 0.125,0.2665; 0.25,0.4; 0.375,0.465; 0.5,0.5;  0.625,0.535; 0.75,0.6; 0.875,0.7335; 1,1">
                                          <p:stCondLst>
                                            <p:cond delay="662"/>
                                          </p:stCondLst>
                                        </p:cTn>
                                        <p:tgtEl>
                                          <p:spTgt spid="3"/>
                                        </p:tgtEl>
                                        <p:attrNameLst>
                                          <p:attrName>ppt_y</p:attrName>
                                        </p:attrNameLst>
                                      </p:cBhvr>
                                      <p:tavLst>
                                        <p:tav tm="0" fmla="#ppt_y-sin(pi*$)/27">
                                          <p:val>
                                            <p:fltVal val="0"/>
                                          </p:val>
                                        </p:tav>
                                        <p:tav tm="100000">
                                          <p:val>
                                            <p:fltVal val="1"/>
                                          </p:val>
                                        </p:tav>
                                      </p:tavLst>
                                    </p:anim>
                                    <p:anim calcmode="lin" valueType="num">
                                      <p:cBhvr>
                                        <p:cTn id="17" dur="82" tmFilter="0, 0; 0.125,0.2665; 0.25,0.4; 0.375,0.465; 0.5,0.5;  0.625,0.535; 0.75,0.6; 0.875,0.7335; 1,1">
                                          <p:stCondLst>
                                            <p:cond delay="828"/>
                                          </p:stCondLst>
                                        </p:cTn>
                                        <p:tgtEl>
                                          <p:spTgt spid="3"/>
                                        </p:tgtEl>
                                        <p:attrNameLst>
                                          <p:attrName>ppt_y</p:attrName>
                                        </p:attrNameLst>
                                      </p:cBhvr>
                                      <p:tavLst>
                                        <p:tav tm="0" fmla="#ppt_y-sin(pi*$)/81">
                                          <p:val>
                                            <p:fltVal val="0"/>
                                          </p:val>
                                        </p:tav>
                                        <p:tav tm="100000">
                                          <p:val>
                                            <p:fltVal val="1"/>
                                          </p:val>
                                        </p:tav>
                                      </p:tavLst>
                                    </p:anim>
                                    <p:animScale>
                                      <p:cBhvr>
                                        <p:cTn id="18" dur="13">
                                          <p:stCondLst>
                                            <p:cond delay="325"/>
                                          </p:stCondLst>
                                        </p:cTn>
                                        <p:tgtEl>
                                          <p:spTgt spid="3"/>
                                        </p:tgtEl>
                                      </p:cBhvr>
                                      <p:to x="100000" y="60000"/>
                                    </p:animScale>
                                    <p:animScale>
                                      <p:cBhvr>
                                        <p:cTn id="19" dur="83" decel="50000">
                                          <p:stCondLst>
                                            <p:cond delay="338"/>
                                          </p:stCondLst>
                                        </p:cTn>
                                        <p:tgtEl>
                                          <p:spTgt spid="3"/>
                                        </p:tgtEl>
                                      </p:cBhvr>
                                      <p:to x="100000" y="100000"/>
                                    </p:animScale>
                                    <p:animScale>
                                      <p:cBhvr>
                                        <p:cTn id="20" dur="13">
                                          <p:stCondLst>
                                            <p:cond delay="656"/>
                                          </p:stCondLst>
                                        </p:cTn>
                                        <p:tgtEl>
                                          <p:spTgt spid="3"/>
                                        </p:tgtEl>
                                      </p:cBhvr>
                                      <p:to x="100000" y="80000"/>
                                    </p:animScale>
                                    <p:animScale>
                                      <p:cBhvr>
                                        <p:cTn id="21" dur="83" decel="50000">
                                          <p:stCondLst>
                                            <p:cond delay="669"/>
                                          </p:stCondLst>
                                        </p:cTn>
                                        <p:tgtEl>
                                          <p:spTgt spid="3"/>
                                        </p:tgtEl>
                                      </p:cBhvr>
                                      <p:to x="100000" y="100000"/>
                                    </p:animScale>
                                    <p:animScale>
                                      <p:cBhvr>
                                        <p:cTn id="22" dur="13">
                                          <p:stCondLst>
                                            <p:cond delay="821"/>
                                          </p:stCondLst>
                                        </p:cTn>
                                        <p:tgtEl>
                                          <p:spTgt spid="3"/>
                                        </p:tgtEl>
                                      </p:cBhvr>
                                      <p:to x="100000" y="90000"/>
                                    </p:animScale>
                                    <p:animScale>
                                      <p:cBhvr>
                                        <p:cTn id="23" dur="83" decel="50000">
                                          <p:stCondLst>
                                            <p:cond delay="834"/>
                                          </p:stCondLst>
                                        </p:cTn>
                                        <p:tgtEl>
                                          <p:spTgt spid="3"/>
                                        </p:tgtEl>
                                      </p:cBhvr>
                                      <p:to x="100000" y="100000"/>
                                    </p:animScale>
                                    <p:animScale>
                                      <p:cBhvr>
                                        <p:cTn id="24" dur="13">
                                          <p:stCondLst>
                                            <p:cond delay="904"/>
                                          </p:stCondLst>
                                        </p:cTn>
                                        <p:tgtEl>
                                          <p:spTgt spid="3"/>
                                        </p:tgtEl>
                                      </p:cBhvr>
                                      <p:to x="100000" y="95000"/>
                                    </p:animScale>
                                    <p:animScale>
                                      <p:cBhvr>
                                        <p:cTn id="25" dur="83" decel="50000">
                                          <p:stCondLst>
                                            <p:cond delay="917"/>
                                          </p:stCondLst>
                                        </p:cTn>
                                        <p:tgtEl>
                                          <p:spTgt spid="3"/>
                                        </p:tgtEl>
                                      </p:cBhvr>
                                      <p:to x="100000" y="100000"/>
                                    </p:animScale>
                                  </p:childTnLst>
                                </p:cTn>
                              </p:par>
                              <p:par>
                                <p:cTn id="26" presetID="26" presetClass="entr" presetSubtype="0"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down)">
                                      <p:cBhvr>
                                        <p:cTn id="28" dur="290">
                                          <p:stCondLst>
                                            <p:cond delay="0"/>
                                          </p:stCondLst>
                                        </p:cTn>
                                        <p:tgtEl>
                                          <p:spTgt spid="10"/>
                                        </p:tgtEl>
                                      </p:cBhvr>
                                    </p:animEffect>
                                    <p:anim calcmode="lin" valueType="num">
                                      <p:cBhvr>
                                        <p:cTn id="29" dur="911"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30" dur="332"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31" dur="332" tmFilter="0, 0; 0.125,0.2665; 0.25,0.4; 0.375,0.465; 0.5,0.5;  0.625,0.535; 0.75,0.6; 0.875,0.7335; 1,1">
                                          <p:stCondLst>
                                            <p:cond delay="332"/>
                                          </p:stCondLst>
                                        </p:cTn>
                                        <p:tgtEl>
                                          <p:spTgt spid="10"/>
                                        </p:tgtEl>
                                        <p:attrNameLst>
                                          <p:attrName>ppt_y</p:attrName>
                                        </p:attrNameLst>
                                      </p:cBhvr>
                                      <p:tavLst>
                                        <p:tav tm="0" fmla="#ppt_y-sin(pi*$)/9">
                                          <p:val>
                                            <p:fltVal val="0"/>
                                          </p:val>
                                        </p:tav>
                                        <p:tav tm="100000">
                                          <p:val>
                                            <p:fltVal val="1"/>
                                          </p:val>
                                        </p:tav>
                                      </p:tavLst>
                                    </p:anim>
                                    <p:anim calcmode="lin" valueType="num">
                                      <p:cBhvr>
                                        <p:cTn id="32" dur="166" tmFilter="0, 0; 0.125,0.2665; 0.25,0.4; 0.375,0.465; 0.5,0.5;  0.625,0.535; 0.75,0.6; 0.875,0.7335; 1,1">
                                          <p:stCondLst>
                                            <p:cond delay="662"/>
                                          </p:stCondLst>
                                        </p:cTn>
                                        <p:tgtEl>
                                          <p:spTgt spid="10"/>
                                        </p:tgtEl>
                                        <p:attrNameLst>
                                          <p:attrName>ppt_y</p:attrName>
                                        </p:attrNameLst>
                                      </p:cBhvr>
                                      <p:tavLst>
                                        <p:tav tm="0" fmla="#ppt_y-sin(pi*$)/27">
                                          <p:val>
                                            <p:fltVal val="0"/>
                                          </p:val>
                                        </p:tav>
                                        <p:tav tm="100000">
                                          <p:val>
                                            <p:fltVal val="1"/>
                                          </p:val>
                                        </p:tav>
                                      </p:tavLst>
                                    </p:anim>
                                    <p:anim calcmode="lin" valueType="num">
                                      <p:cBhvr>
                                        <p:cTn id="33" dur="82" tmFilter="0, 0; 0.125,0.2665; 0.25,0.4; 0.375,0.465; 0.5,0.5;  0.625,0.535; 0.75,0.6; 0.875,0.7335; 1,1">
                                          <p:stCondLst>
                                            <p:cond delay="828"/>
                                          </p:stCondLst>
                                        </p:cTn>
                                        <p:tgtEl>
                                          <p:spTgt spid="10"/>
                                        </p:tgtEl>
                                        <p:attrNameLst>
                                          <p:attrName>ppt_y</p:attrName>
                                        </p:attrNameLst>
                                      </p:cBhvr>
                                      <p:tavLst>
                                        <p:tav tm="0" fmla="#ppt_y-sin(pi*$)/81">
                                          <p:val>
                                            <p:fltVal val="0"/>
                                          </p:val>
                                        </p:tav>
                                        <p:tav tm="100000">
                                          <p:val>
                                            <p:fltVal val="1"/>
                                          </p:val>
                                        </p:tav>
                                      </p:tavLst>
                                    </p:anim>
                                    <p:animScale>
                                      <p:cBhvr>
                                        <p:cTn id="34" dur="13">
                                          <p:stCondLst>
                                            <p:cond delay="325"/>
                                          </p:stCondLst>
                                        </p:cTn>
                                        <p:tgtEl>
                                          <p:spTgt spid="10"/>
                                        </p:tgtEl>
                                      </p:cBhvr>
                                      <p:to x="100000" y="60000"/>
                                    </p:animScale>
                                    <p:animScale>
                                      <p:cBhvr>
                                        <p:cTn id="35" dur="83" decel="50000">
                                          <p:stCondLst>
                                            <p:cond delay="338"/>
                                          </p:stCondLst>
                                        </p:cTn>
                                        <p:tgtEl>
                                          <p:spTgt spid="10"/>
                                        </p:tgtEl>
                                      </p:cBhvr>
                                      <p:to x="100000" y="100000"/>
                                    </p:animScale>
                                    <p:animScale>
                                      <p:cBhvr>
                                        <p:cTn id="36" dur="13">
                                          <p:stCondLst>
                                            <p:cond delay="656"/>
                                          </p:stCondLst>
                                        </p:cTn>
                                        <p:tgtEl>
                                          <p:spTgt spid="10"/>
                                        </p:tgtEl>
                                      </p:cBhvr>
                                      <p:to x="100000" y="80000"/>
                                    </p:animScale>
                                    <p:animScale>
                                      <p:cBhvr>
                                        <p:cTn id="37" dur="83" decel="50000">
                                          <p:stCondLst>
                                            <p:cond delay="669"/>
                                          </p:stCondLst>
                                        </p:cTn>
                                        <p:tgtEl>
                                          <p:spTgt spid="10"/>
                                        </p:tgtEl>
                                      </p:cBhvr>
                                      <p:to x="100000" y="100000"/>
                                    </p:animScale>
                                    <p:animScale>
                                      <p:cBhvr>
                                        <p:cTn id="38" dur="13">
                                          <p:stCondLst>
                                            <p:cond delay="821"/>
                                          </p:stCondLst>
                                        </p:cTn>
                                        <p:tgtEl>
                                          <p:spTgt spid="10"/>
                                        </p:tgtEl>
                                      </p:cBhvr>
                                      <p:to x="100000" y="90000"/>
                                    </p:animScale>
                                    <p:animScale>
                                      <p:cBhvr>
                                        <p:cTn id="39" dur="83" decel="50000">
                                          <p:stCondLst>
                                            <p:cond delay="834"/>
                                          </p:stCondLst>
                                        </p:cTn>
                                        <p:tgtEl>
                                          <p:spTgt spid="10"/>
                                        </p:tgtEl>
                                      </p:cBhvr>
                                      <p:to x="100000" y="100000"/>
                                    </p:animScale>
                                    <p:animScale>
                                      <p:cBhvr>
                                        <p:cTn id="40" dur="13">
                                          <p:stCondLst>
                                            <p:cond delay="904"/>
                                          </p:stCondLst>
                                        </p:cTn>
                                        <p:tgtEl>
                                          <p:spTgt spid="10"/>
                                        </p:tgtEl>
                                      </p:cBhvr>
                                      <p:to x="100000" y="95000"/>
                                    </p:animScale>
                                    <p:animScale>
                                      <p:cBhvr>
                                        <p:cTn id="41" dur="83" decel="50000">
                                          <p:stCondLst>
                                            <p:cond delay="917"/>
                                          </p:stCondLst>
                                        </p:cTn>
                                        <p:tgtEl>
                                          <p:spTgt spid="10"/>
                                        </p:tgtEl>
                                      </p:cBhvr>
                                      <p:to x="100000" y="100000"/>
                                    </p:animScale>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anim calcmode="lin" valueType="num">
                                      <p:cBhvr>
                                        <p:cTn id="47" dur="1000" fill="hold"/>
                                        <p:tgtEl>
                                          <p:spTgt spid="12"/>
                                        </p:tgtEl>
                                        <p:attrNameLst>
                                          <p:attrName>ppt_x</p:attrName>
                                        </p:attrNameLst>
                                      </p:cBhvr>
                                      <p:tavLst>
                                        <p:tav tm="0">
                                          <p:val>
                                            <p:strVal val="#ppt_x"/>
                                          </p:val>
                                        </p:tav>
                                        <p:tav tm="100000">
                                          <p:val>
                                            <p:strVal val="#ppt_x"/>
                                          </p:val>
                                        </p:tav>
                                      </p:tavLst>
                                    </p:anim>
                                    <p:anim calcmode="lin" valueType="num">
                                      <p:cBhvr>
                                        <p:cTn id="48" dur="1000" fill="hold"/>
                                        <p:tgtEl>
                                          <p:spTgt spid="12"/>
                                        </p:tgtEl>
                                        <p:attrNameLst>
                                          <p:attrName>ppt_y</p:attrName>
                                        </p:attrNameLst>
                                      </p:cBhvr>
                                      <p:tavLst>
                                        <p:tav tm="0">
                                          <p:val>
                                            <p:strVal val="#ppt_y+.1"/>
                                          </p:val>
                                        </p:tav>
                                        <p:tav tm="100000">
                                          <p:val>
                                            <p:strVal val="#ppt_y"/>
                                          </p:val>
                                        </p:tav>
                                      </p:tavLst>
                                    </p:anim>
                                  </p:childTnLst>
                                </p:cTn>
                              </p:par>
                              <p:par>
                                <p:cTn id="49" presetID="42" presetClass="entr" presetSubtype="0" fill="hold" grpId="1" nodeType="withEffect">
                                  <p:stCondLst>
                                    <p:cond delay="0"/>
                                  </p:stCondLst>
                                  <p:childTnLst>
                                    <p:set>
                                      <p:cBhvr>
                                        <p:cTn id="50" dur="1" fill="hold">
                                          <p:stCondLst>
                                            <p:cond delay="0"/>
                                          </p:stCondLst>
                                        </p:cTn>
                                        <p:tgtEl>
                                          <p:spTgt spid="5"/>
                                        </p:tgtEl>
                                        <p:attrNameLst>
                                          <p:attrName>style.visibility</p:attrName>
                                        </p:attrNameLst>
                                      </p:cBhvr>
                                      <p:to>
                                        <p:strVal val="visible"/>
                                      </p:to>
                                    </p:set>
                                    <p:animEffect transition="in" filter="fade">
                                      <p:cBhvr>
                                        <p:cTn id="51" dur="1000"/>
                                        <p:tgtEl>
                                          <p:spTgt spid="5"/>
                                        </p:tgtEl>
                                      </p:cBhvr>
                                    </p:animEffect>
                                    <p:anim calcmode="lin" valueType="num">
                                      <p:cBhvr>
                                        <p:cTn id="52" dur="1000" fill="hold"/>
                                        <p:tgtEl>
                                          <p:spTgt spid="5"/>
                                        </p:tgtEl>
                                        <p:attrNameLst>
                                          <p:attrName>ppt_x</p:attrName>
                                        </p:attrNameLst>
                                      </p:cBhvr>
                                      <p:tavLst>
                                        <p:tav tm="0">
                                          <p:val>
                                            <p:strVal val="#ppt_x"/>
                                          </p:val>
                                        </p:tav>
                                        <p:tav tm="100000">
                                          <p:val>
                                            <p:strVal val="#ppt_x"/>
                                          </p:val>
                                        </p:tav>
                                      </p:tavLst>
                                    </p:anim>
                                    <p:anim calcmode="lin" valueType="num">
                                      <p:cBhvr>
                                        <p:cTn id="5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3" fill="hold" nodeType="click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par>
                                <p:cTn id="60" presetID="2" presetClass="entr" presetSubtype="3" fill="hold" grpId="1" nodeType="withEffect">
                                  <p:stCondLst>
                                    <p:cond delay="0"/>
                                  </p:stCondLst>
                                  <p:childTnLst>
                                    <p:set>
                                      <p:cBhvr>
                                        <p:cTn id="61" dur="1" fill="hold">
                                          <p:stCondLst>
                                            <p:cond delay="0"/>
                                          </p:stCondLst>
                                        </p:cTn>
                                        <p:tgtEl>
                                          <p:spTgt spid="7"/>
                                        </p:tgtEl>
                                        <p:attrNameLst>
                                          <p:attrName>style.visibility</p:attrName>
                                        </p:attrNameLst>
                                      </p:cBhvr>
                                      <p:to>
                                        <p:strVal val="visible"/>
                                      </p:to>
                                    </p:set>
                                    <p:anim calcmode="lin" valueType="num">
                                      <p:cBhvr additive="base">
                                        <p:cTn id="62" dur="500" fill="hold"/>
                                        <p:tgtEl>
                                          <p:spTgt spid="7"/>
                                        </p:tgtEl>
                                        <p:attrNameLst>
                                          <p:attrName>ppt_x</p:attrName>
                                        </p:attrNameLst>
                                      </p:cBhvr>
                                      <p:tavLst>
                                        <p:tav tm="0">
                                          <p:val>
                                            <p:strVal val="1+#ppt_w/2"/>
                                          </p:val>
                                        </p:tav>
                                        <p:tav tm="100000">
                                          <p:val>
                                            <p:strVal val="#ppt_x"/>
                                          </p:val>
                                        </p:tav>
                                      </p:tavLst>
                                    </p:anim>
                                    <p:anim calcmode="lin" valueType="num">
                                      <p:cBhvr additive="base">
                                        <p:cTn id="63"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9" fill="hold" nodeType="click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additive="base">
                                        <p:cTn id="68" dur="500" fill="hold"/>
                                        <p:tgtEl>
                                          <p:spTgt spid="13"/>
                                        </p:tgtEl>
                                        <p:attrNameLst>
                                          <p:attrName>ppt_x</p:attrName>
                                        </p:attrNameLst>
                                      </p:cBhvr>
                                      <p:tavLst>
                                        <p:tav tm="0">
                                          <p:val>
                                            <p:strVal val="0-#ppt_w/2"/>
                                          </p:val>
                                        </p:tav>
                                        <p:tav tm="100000">
                                          <p:val>
                                            <p:strVal val="#ppt_x"/>
                                          </p:val>
                                        </p:tav>
                                      </p:tavLst>
                                    </p:anim>
                                    <p:anim calcmode="lin" valueType="num">
                                      <p:cBhvr additive="base">
                                        <p:cTn id="69" dur="500" fill="hold"/>
                                        <p:tgtEl>
                                          <p:spTgt spid="13"/>
                                        </p:tgtEl>
                                        <p:attrNameLst>
                                          <p:attrName>ppt_y</p:attrName>
                                        </p:attrNameLst>
                                      </p:cBhvr>
                                      <p:tavLst>
                                        <p:tav tm="0">
                                          <p:val>
                                            <p:strVal val="0-#ppt_h/2"/>
                                          </p:val>
                                        </p:tav>
                                        <p:tav tm="100000">
                                          <p:val>
                                            <p:strVal val="#ppt_y"/>
                                          </p:val>
                                        </p:tav>
                                      </p:tavLst>
                                    </p:anim>
                                  </p:childTnLst>
                                </p:cTn>
                              </p:par>
                              <p:par>
                                <p:cTn id="70" presetID="2" presetClass="entr" presetSubtype="9" fill="hold" grpId="1" nodeType="with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500" fill="hold"/>
                                        <p:tgtEl>
                                          <p:spTgt spid="6"/>
                                        </p:tgtEl>
                                        <p:attrNameLst>
                                          <p:attrName>ppt_x</p:attrName>
                                        </p:attrNameLst>
                                      </p:cBhvr>
                                      <p:tavLst>
                                        <p:tav tm="0">
                                          <p:val>
                                            <p:strVal val="0-#ppt_w/2"/>
                                          </p:val>
                                        </p:tav>
                                        <p:tav tm="100000">
                                          <p:val>
                                            <p:strVal val="#ppt_x"/>
                                          </p:val>
                                        </p:tav>
                                      </p:tavLst>
                                    </p:anim>
                                    <p:anim calcmode="lin" valueType="num">
                                      <p:cBhvr additive="base">
                                        <p:cTn id="73"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53" presetClass="entr" presetSubtype="16" fill="hold" nodeType="clickEffect">
                                  <p:stCondLst>
                                    <p:cond delay="0"/>
                                  </p:stCondLst>
                                  <p:childTnLst>
                                    <p:set>
                                      <p:cBhvr>
                                        <p:cTn id="77" dur="1" fill="hold">
                                          <p:stCondLst>
                                            <p:cond delay="0"/>
                                          </p:stCondLst>
                                        </p:cTn>
                                        <p:tgtEl>
                                          <p:spTgt spid="15"/>
                                        </p:tgtEl>
                                        <p:attrNameLst>
                                          <p:attrName>style.visibility</p:attrName>
                                        </p:attrNameLst>
                                      </p:cBhvr>
                                      <p:to>
                                        <p:strVal val="visible"/>
                                      </p:to>
                                    </p:set>
                                    <p:anim calcmode="lin" valueType="num">
                                      <p:cBhvr>
                                        <p:cTn id="78" dur="500" fill="hold"/>
                                        <p:tgtEl>
                                          <p:spTgt spid="15"/>
                                        </p:tgtEl>
                                        <p:attrNameLst>
                                          <p:attrName>ppt_w</p:attrName>
                                        </p:attrNameLst>
                                      </p:cBhvr>
                                      <p:tavLst>
                                        <p:tav tm="0">
                                          <p:val>
                                            <p:fltVal val="0"/>
                                          </p:val>
                                        </p:tav>
                                        <p:tav tm="100000">
                                          <p:val>
                                            <p:strVal val="#ppt_w"/>
                                          </p:val>
                                        </p:tav>
                                      </p:tavLst>
                                    </p:anim>
                                    <p:anim calcmode="lin" valueType="num">
                                      <p:cBhvr>
                                        <p:cTn id="79" dur="500" fill="hold"/>
                                        <p:tgtEl>
                                          <p:spTgt spid="15"/>
                                        </p:tgtEl>
                                        <p:attrNameLst>
                                          <p:attrName>ppt_h</p:attrName>
                                        </p:attrNameLst>
                                      </p:cBhvr>
                                      <p:tavLst>
                                        <p:tav tm="0">
                                          <p:val>
                                            <p:fltVal val="0"/>
                                          </p:val>
                                        </p:tav>
                                        <p:tav tm="100000">
                                          <p:val>
                                            <p:strVal val="#ppt_h"/>
                                          </p:val>
                                        </p:tav>
                                      </p:tavLst>
                                    </p:anim>
                                    <p:animEffect transition="in" filter="fade">
                                      <p:cBhvr>
                                        <p:cTn id="80" dur="500"/>
                                        <p:tgtEl>
                                          <p:spTgt spid="15"/>
                                        </p:tgtEl>
                                      </p:cBhvr>
                                    </p:animEffect>
                                  </p:childTnLst>
                                </p:cTn>
                              </p:par>
                              <p:par>
                                <p:cTn id="81" presetID="53" presetClass="entr" presetSubtype="16" fill="hold" grpId="1" nodeType="withEffect">
                                  <p:stCondLst>
                                    <p:cond delay="0"/>
                                  </p:stCondLst>
                                  <p:childTnLst>
                                    <p:set>
                                      <p:cBhvr>
                                        <p:cTn id="82" dur="1" fill="hold">
                                          <p:stCondLst>
                                            <p:cond delay="0"/>
                                          </p:stCondLst>
                                        </p:cTn>
                                        <p:tgtEl>
                                          <p:spTgt spid="8"/>
                                        </p:tgtEl>
                                        <p:attrNameLst>
                                          <p:attrName>style.visibility</p:attrName>
                                        </p:attrNameLst>
                                      </p:cBhvr>
                                      <p:to>
                                        <p:strVal val="visible"/>
                                      </p:to>
                                    </p:set>
                                    <p:anim calcmode="lin" valueType="num">
                                      <p:cBhvr>
                                        <p:cTn id="83" dur="500" fill="hold"/>
                                        <p:tgtEl>
                                          <p:spTgt spid="8"/>
                                        </p:tgtEl>
                                        <p:attrNameLst>
                                          <p:attrName>ppt_w</p:attrName>
                                        </p:attrNameLst>
                                      </p:cBhvr>
                                      <p:tavLst>
                                        <p:tav tm="0">
                                          <p:val>
                                            <p:fltVal val="0"/>
                                          </p:val>
                                        </p:tav>
                                        <p:tav tm="100000">
                                          <p:val>
                                            <p:strVal val="#ppt_w"/>
                                          </p:val>
                                        </p:tav>
                                      </p:tavLst>
                                    </p:anim>
                                    <p:anim calcmode="lin" valueType="num">
                                      <p:cBhvr>
                                        <p:cTn id="84" dur="500" fill="hold"/>
                                        <p:tgtEl>
                                          <p:spTgt spid="8"/>
                                        </p:tgtEl>
                                        <p:attrNameLst>
                                          <p:attrName>ppt_h</p:attrName>
                                        </p:attrNameLst>
                                      </p:cBhvr>
                                      <p:tavLst>
                                        <p:tav tm="0">
                                          <p:val>
                                            <p:fltVal val="0"/>
                                          </p:val>
                                        </p:tav>
                                        <p:tav tm="100000">
                                          <p:val>
                                            <p:strVal val="#ppt_h"/>
                                          </p:val>
                                        </p:tav>
                                      </p:tavLst>
                                    </p:anim>
                                    <p:animEffect transition="in" filter="fade">
                                      <p:cBhvr>
                                        <p:cTn id="8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3" grpId="1" animBg="1"/>
      <p:bldP spid="5" grpId="0" animBg="1"/>
      <p:bldP spid="5" grpId="1" animBg="1"/>
      <p:bldP spid="6" grpId="0" animBg="1"/>
      <p:bldP spid="6" grpId="1" animBg="1"/>
      <p:bldP spid="7" grpId="0" animBg="1"/>
      <p:bldP spid="7" grpId="1" animBg="1"/>
      <p:bldP spid="8" grpId="0" animBg="1"/>
      <p:bldP spid="8"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353172" y="1844825"/>
            <a:ext cx="7488832" cy="3108543"/>
          </a:xfrm>
          <a:prstGeom prst="rect">
            <a:avLst/>
          </a:prstGeom>
        </p:spPr>
        <p:txBody>
          <a:bodyPr wrap="square">
            <a:spAutoFit/>
          </a:bodyPr>
          <a:lstStyle/>
          <a:p>
            <a:pPr algn="just"/>
            <a:r>
              <a:rPr lang="en-US" sz="2800" b="1" dirty="0" err="1">
                <a:solidFill>
                  <a:srgbClr val="000000"/>
                </a:solidFill>
                <a:latin typeface="Times New Roman" pitchFamily="18" charset="0"/>
                <a:cs typeface="Times New Roman" pitchFamily="18" charset="0"/>
              </a:rPr>
              <a:t>Mối</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quan</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hệ</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giữa</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các</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phần</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trong</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văn</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bản</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Các</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phần</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này</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có</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chức</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năng</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nhiệm</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vụ</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riêng</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nhưng</a:t>
            </a:r>
            <a:r>
              <a:rPr lang="en-US" sz="2800" b="1" dirty="0">
                <a:solidFill>
                  <a:srgbClr val="000000"/>
                </a:solidFill>
                <a:latin typeface="Times New Roman" pitchFamily="18" charset="0"/>
                <a:cs typeface="Times New Roman" pitchFamily="18" charset="0"/>
              </a:rPr>
              <a:t>:</a:t>
            </a:r>
          </a:p>
          <a:p>
            <a:pPr algn="just"/>
            <a:r>
              <a:rPr lang="en-US" sz="2800" b="1" dirty="0">
                <a:solidFill>
                  <a:srgbClr val="000000"/>
                </a:solidFill>
                <a:latin typeface="Times New Roman" pitchFamily="18" charset="0"/>
                <a:cs typeface="Times New Roman" pitchFamily="18" charset="0"/>
              </a:rPr>
              <a:t>    + </a:t>
            </a:r>
            <a:r>
              <a:rPr lang="en-US" sz="2800" b="1" dirty="0" err="1">
                <a:solidFill>
                  <a:srgbClr val="000000"/>
                </a:solidFill>
                <a:latin typeface="Times New Roman" pitchFamily="18" charset="0"/>
                <a:cs typeface="Times New Roman" pitchFamily="18" charset="0"/>
              </a:rPr>
              <a:t>Gắn</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bó</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chặt</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chẽ</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với</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nhau</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phần</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trước</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là</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tiền</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đề</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cho</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phần</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sau</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phần</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sau</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là</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sự</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tiếp</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nối</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phần</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trước</a:t>
            </a:r>
            <a:r>
              <a:rPr lang="en-US" sz="2800" b="1" dirty="0">
                <a:solidFill>
                  <a:srgbClr val="000000"/>
                </a:solidFill>
                <a:latin typeface="Times New Roman" pitchFamily="18" charset="0"/>
                <a:cs typeface="Times New Roman" pitchFamily="18" charset="0"/>
              </a:rPr>
              <a:t>.</a:t>
            </a:r>
          </a:p>
          <a:p>
            <a:pPr algn="just"/>
            <a:r>
              <a:rPr lang="en-US" sz="2800" b="1" dirty="0">
                <a:solidFill>
                  <a:srgbClr val="000000"/>
                </a:solidFill>
                <a:latin typeface="Times New Roman" pitchFamily="18" charset="0"/>
                <a:cs typeface="Times New Roman" pitchFamily="18" charset="0"/>
              </a:rPr>
              <a:t>    + </a:t>
            </a:r>
            <a:r>
              <a:rPr lang="en-US" sz="2800" b="1" dirty="0" err="1">
                <a:solidFill>
                  <a:srgbClr val="000000"/>
                </a:solidFill>
                <a:latin typeface="Times New Roman" pitchFamily="18" charset="0"/>
                <a:cs typeface="Times New Roman" pitchFamily="18" charset="0"/>
              </a:rPr>
              <a:t>Các</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phần</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đều</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tập</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trung</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làm</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rõ</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chủ</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đề</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của</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văn</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bản</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là</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Người</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thầy</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đạo</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cao</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đức</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trọng</a:t>
            </a:r>
            <a:r>
              <a:rPr lang="en-US" sz="2800" b="1" dirty="0">
                <a:solidFill>
                  <a:srgbClr val="000000"/>
                </a:solidFill>
                <a:latin typeface="Times New Roman" pitchFamily="18" charset="0"/>
                <a:cs typeface="Times New Roman" pitchFamily="18" charset="0"/>
              </a:rPr>
              <a:t>.</a:t>
            </a:r>
          </a:p>
        </p:txBody>
      </p:sp>
    </p:spTree>
    <p:extLst>
      <p:ext uri="{BB962C8B-B14F-4D97-AF65-F5344CB8AC3E}">
        <p14:creationId xmlns:p14="http://schemas.microsoft.com/office/powerpoint/2010/main" val="36881937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7" name="Group 35"/>
          <p:cNvGrpSpPr/>
          <p:nvPr/>
        </p:nvGrpSpPr>
        <p:grpSpPr>
          <a:xfrm>
            <a:off x="70485" y="3369133"/>
            <a:ext cx="2520677" cy="2627412"/>
            <a:chOff x="7541909" y="1631854"/>
            <a:chExt cx="4046955" cy="1942035"/>
          </a:xfrm>
        </p:grpSpPr>
        <p:sp>
          <p:nvSpPr>
            <p:cNvPr id="548" name="Rectangle 29"/>
            <p:cNvSpPr/>
            <p:nvPr/>
          </p:nvSpPr>
          <p:spPr>
            <a:xfrm>
              <a:off x="7541909" y="1631854"/>
              <a:ext cx="4046955" cy="1942035"/>
            </a:xfrm>
            <a:prstGeom prst="rect">
              <a:avLst/>
            </a:prstGeom>
            <a:noFill/>
            <a:ln w="28575" cap="flat" cmpd="sng" algn="ctr">
              <a:solidFill>
                <a:srgbClr val="00A39E"/>
              </a:solidFill>
              <a:prstDash val="solid"/>
              <a:miter lim="800000"/>
            </a:ln>
            <a:effectLst/>
          </p:spPr>
          <p:txBody>
            <a:bodyPr rtlCol="0" anchor="ctr"/>
            <a:lstStyle/>
            <a:p>
              <a:pPr algn="ctr">
                <a:defRPr/>
              </a:pPr>
              <a:endParaRPr lang="en-GB" kern="0">
                <a:solidFill>
                  <a:srgbClr val="FFFFFF"/>
                </a:solidFill>
                <a:latin typeface="Arial" panose="020B0604020202020204" pitchFamily="34" charset="0"/>
                <a:cs typeface="Arial" panose="020B0604020202020204" pitchFamily="34" charset="0"/>
              </a:endParaRPr>
            </a:p>
          </p:txBody>
        </p:sp>
        <p:sp>
          <p:nvSpPr>
            <p:cNvPr id="549" name="Rectangle 33"/>
            <p:cNvSpPr/>
            <p:nvPr/>
          </p:nvSpPr>
          <p:spPr>
            <a:xfrm>
              <a:off x="7541909" y="1631854"/>
              <a:ext cx="4046955" cy="435299"/>
            </a:xfrm>
            <a:prstGeom prst="rect">
              <a:avLst/>
            </a:prstGeom>
            <a:solidFill>
              <a:srgbClr val="00A39E"/>
            </a:solidFill>
            <a:ln w="12700" cap="flat" cmpd="sng" algn="ctr">
              <a:noFill/>
              <a:prstDash val="solid"/>
              <a:miter lim="800000"/>
            </a:ln>
            <a:effectLst/>
          </p:spPr>
          <p:txBody>
            <a:bodyPr rtlCol="0" anchor="ctr"/>
            <a:lstStyle/>
            <a:p>
              <a:pPr algn="ctr">
                <a:defRPr/>
              </a:pPr>
              <a:r>
                <a:rPr lang="en-US" b="1" kern="0" dirty="0">
                  <a:solidFill>
                    <a:srgbClr val="FFFFFF"/>
                  </a:solidFill>
                  <a:latin typeface="微软雅黑" panose="020B0503020204020204" pitchFamily="34" charset="-122"/>
                  <a:ea typeface="微软雅黑" panose="020B0503020204020204" pitchFamily="34" charset="-122"/>
                  <a:cs typeface="Arial" panose="020B0604020202020204" pitchFamily="34" charset="0"/>
                </a:rPr>
                <a:t>MỞ BÀI</a:t>
              </a:r>
              <a:endParaRPr lang="en-GB" b="1" kern="0" dirty="0">
                <a:solidFill>
                  <a:srgbClr val="FFFFFF"/>
                </a:solidFill>
                <a:latin typeface="微软雅黑" panose="020B0503020204020204" pitchFamily="34" charset="-122"/>
                <a:ea typeface="微软雅黑" panose="020B0503020204020204" pitchFamily="34" charset="-122"/>
                <a:cs typeface="Arial" panose="020B0604020202020204" pitchFamily="34" charset="0"/>
              </a:endParaRPr>
            </a:p>
          </p:txBody>
        </p:sp>
      </p:grpSp>
      <p:sp>
        <p:nvSpPr>
          <p:cNvPr id="553" name="矩形 552"/>
          <p:cNvSpPr/>
          <p:nvPr/>
        </p:nvSpPr>
        <p:spPr>
          <a:xfrm>
            <a:off x="111621" y="4002170"/>
            <a:ext cx="2338374" cy="1569660"/>
          </a:xfrm>
          <a:prstGeom prst="rect">
            <a:avLst/>
          </a:prstGeom>
        </p:spPr>
        <p:txBody>
          <a:bodyPr wrap="square">
            <a:spAutoFit/>
          </a:bodyPr>
          <a:lstStyle/>
          <a:p>
            <a:pPr algn="just">
              <a:spcBef>
                <a:spcPct val="50000"/>
              </a:spcBef>
            </a:pPr>
            <a:r>
              <a:rPr lang="en-US" sz="3200" b="1" dirty="0" err="1">
                <a:latin typeface="Times New Roman" pitchFamily="18" charset="0"/>
              </a:rPr>
              <a:t>Giới</a:t>
            </a:r>
            <a:r>
              <a:rPr lang="en-US" sz="3200" b="1" dirty="0">
                <a:latin typeface="Times New Roman" pitchFamily="18" charset="0"/>
              </a:rPr>
              <a:t> </a:t>
            </a:r>
            <a:r>
              <a:rPr lang="en-US" sz="3200" b="1" err="1">
                <a:latin typeface="Times New Roman" pitchFamily="18" charset="0"/>
              </a:rPr>
              <a:t>thiệu</a:t>
            </a:r>
            <a:r>
              <a:rPr lang="en-US" sz="3200" b="1">
                <a:latin typeface="Times New Roman" pitchFamily="18" charset="0"/>
              </a:rPr>
              <a:t> về chủ đề của văn bản</a:t>
            </a:r>
            <a:endParaRPr lang="en-US" sz="3200" b="1" dirty="0"/>
          </a:p>
        </p:txBody>
      </p:sp>
      <p:grpSp>
        <p:nvGrpSpPr>
          <p:cNvPr id="554" name="Group 35"/>
          <p:cNvGrpSpPr/>
          <p:nvPr/>
        </p:nvGrpSpPr>
        <p:grpSpPr>
          <a:xfrm>
            <a:off x="2880368" y="3369133"/>
            <a:ext cx="2494052" cy="2597757"/>
            <a:chOff x="7541909" y="1631854"/>
            <a:chExt cx="4046955" cy="1942035"/>
          </a:xfrm>
        </p:grpSpPr>
        <p:sp>
          <p:nvSpPr>
            <p:cNvPr id="555" name="Rectangle 29"/>
            <p:cNvSpPr/>
            <p:nvPr/>
          </p:nvSpPr>
          <p:spPr>
            <a:xfrm>
              <a:off x="7541909" y="1631854"/>
              <a:ext cx="4046955" cy="1942035"/>
            </a:xfrm>
            <a:prstGeom prst="rect">
              <a:avLst/>
            </a:prstGeom>
            <a:noFill/>
            <a:ln w="28575" cap="flat" cmpd="sng" algn="ctr">
              <a:solidFill>
                <a:srgbClr val="82B732"/>
              </a:solidFill>
              <a:prstDash val="solid"/>
              <a:miter lim="800000"/>
            </a:ln>
            <a:effectLst/>
          </p:spPr>
          <p:txBody>
            <a:bodyPr rtlCol="0" anchor="ctr"/>
            <a:lstStyle/>
            <a:p>
              <a:pPr algn="ctr">
                <a:defRPr/>
              </a:pPr>
              <a:endParaRPr lang="en-GB" kern="0">
                <a:solidFill>
                  <a:srgbClr val="FFFFFF"/>
                </a:solidFill>
                <a:latin typeface="Arial" panose="020B0604020202020204" pitchFamily="34" charset="0"/>
                <a:cs typeface="Arial" panose="020B0604020202020204" pitchFamily="34" charset="0"/>
              </a:endParaRPr>
            </a:p>
          </p:txBody>
        </p:sp>
        <p:sp>
          <p:nvSpPr>
            <p:cNvPr id="556" name="Rectangle 33"/>
            <p:cNvSpPr/>
            <p:nvPr/>
          </p:nvSpPr>
          <p:spPr>
            <a:xfrm>
              <a:off x="7541909" y="1631854"/>
              <a:ext cx="4046955" cy="435299"/>
            </a:xfrm>
            <a:prstGeom prst="rect">
              <a:avLst/>
            </a:prstGeom>
            <a:solidFill>
              <a:srgbClr val="82B732"/>
            </a:solidFill>
            <a:ln w="12700" cap="flat" cmpd="sng" algn="ctr">
              <a:noFill/>
              <a:prstDash val="solid"/>
              <a:miter lim="800000"/>
            </a:ln>
            <a:effectLst/>
          </p:spPr>
          <p:txBody>
            <a:bodyPr rtlCol="0" anchor="ctr"/>
            <a:lstStyle/>
            <a:p>
              <a:pPr algn="ctr">
                <a:defRPr/>
              </a:pPr>
              <a:r>
                <a:rPr lang="en-US" altLang="zh-CN" b="1" kern="0" dirty="0">
                  <a:solidFill>
                    <a:srgbClr val="FFFFFF"/>
                  </a:solidFill>
                  <a:latin typeface="微软雅黑" panose="020B0503020204020204" pitchFamily="34" charset="-122"/>
                  <a:ea typeface="微软雅黑" panose="020B0503020204020204" pitchFamily="34" charset="-122"/>
                  <a:cs typeface="Arial" panose="020B0604020202020204" pitchFamily="34" charset="0"/>
                </a:rPr>
                <a:t>THÂN BÀI</a:t>
              </a:r>
              <a:endParaRPr lang="en-GB" b="1" kern="0" dirty="0">
                <a:solidFill>
                  <a:srgbClr val="FFFFFF"/>
                </a:solidFill>
                <a:latin typeface="微软雅黑" panose="020B0503020204020204" pitchFamily="34" charset="-122"/>
                <a:ea typeface="微软雅黑" panose="020B0503020204020204" pitchFamily="34" charset="-122"/>
                <a:cs typeface="Arial" panose="020B0604020202020204" pitchFamily="34" charset="0"/>
              </a:endParaRPr>
            </a:p>
          </p:txBody>
        </p:sp>
      </p:grpSp>
      <p:sp>
        <p:nvSpPr>
          <p:cNvPr id="557" name="矩形 556"/>
          <p:cNvSpPr/>
          <p:nvPr/>
        </p:nvSpPr>
        <p:spPr>
          <a:xfrm>
            <a:off x="2973578" y="3995997"/>
            <a:ext cx="2372544" cy="2062103"/>
          </a:xfrm>
          <a:prstGeom prst="rect">
            <a:avLst/>
          </a:prstGeom>
        </p:spPr>
        <p:txBody>
          <a:bodyPr wrap="square">
            <a:spAutoFit/>
          </a:bodyPr>
          <a:lstStyle/>
          <a:p>
            <a:pPr algn="just">
              <a:spcBef>
                <a:spcPct val="50000"/>
              </a:spcBef>
            </a:pPr>
            <a:r>
              <a:rPr lang="en-US" sz="3200" b="1">
                <a:latin typeface="Times New Roman" pitchFamily="18" charset="0"/>
              </a:rPr>
              <a:t>Trình bày các khía cạnh của chủ đề</a:t>
            </a:r>
            <a:endParaRPr lang="en-US" sz="3200" b="1" dirty="0"/>
          </a:p>
        </p:txBody>
      </p:sp>
      <p:grpSp>
        <p:nvGrpSpPr>
          <p:cNvPr id="558" name="Group 35"/>
          <p:cNvGrpSpPr/>
          <p:nvPr/>
        </p:nvGrpSpPr>
        <p:grpSpPr>
          <a:xfrm>
            <a:off x="5663628" y="3353987"/>
            <a:ext cx="2548205" cy="2612902"/>
            <a:chOff x="7541909" y="1631854"/>
            <a:chExt cx="4046955" cy="1942035"/>
          </a:xfrm>
        </p:grpSpPr>
        <p:sp>
          <p:nvSpPr>
            <p:cNvPr id="559" name="Rectangle 29"/>
            <p:cNvSpPr/>
            <p:nvPr/>
          </p:nvSpPr>
          <p:spPr>
            <a:xfrm>
              <a:off x="7541909" y="1631854"/>
              <a:ext cx="4046955" cy="1942035"/>
            </a:xfrm>
            <a:prstGeom prst="rect">
              <a:avLst/>
            </a:prstGeom>
            <a:noFill/>
            <a:ln w="28575" cap="flat" cmpd="sng" algn="ctr">
              <a:solidFill>
                <a:srgbClr val="F39C11"/>
              </a:solidFill>
              <a:prstDash val="solid"/>
              <a:miter lim="800000"/>
            </a:ln>
            <a:effectLst/>
          </p:spPr>
          <p:txBody>
            <a:bodyPr rtlCol="0" anchor="ctr"/>
            <a:lstStyle/>
            <a:p>
              <a:pPr algn="ctr">
                <a:defRPr/>
              </a:pPr>
              <a:endParaRPr lang="en-GB" kern="0">
                <a:solidFill>
                  <a:srgbClr val="FFFFFF"/>
                </a:solidFill>
                <a:latin typeface="Arial" panose="020B0604020202020204" pitchFamily="34" charset="0"/>
                <a:cs typeface="Arial" panose="020B0604020202020204" pitchFamily="34" charset="0"/>
              </a:endParaRPr>
            </a:p>
          </p:txBody>
        </p:sp>
        <p:sp>
          <p:nvSpPr>
            <p:cNvPr id="560" name="Rectangle 33"/>
            <p:cNvSpPr/>
            <p:nvPr/>
          </p:nvSpPr>
          <p:spPr>
            <a:xfrm>
              <a:off x="7541909" y="1631854"/>
              <a:ext cx="4046955" cy="435299"/>
            </a:xfrm>
            <a:prstGeom prst="rect">
              <a:avLst/>
            </a:prstGeom>
            <a:solidFill>
              <a:srgbClr val="F39C11"/>
            </a:solidFill>
            <a:ln w="12700" cap="flat" cmpd="sng" algn="ctr">
              <a:noFill/>
              <a:prstDash val="solid"/>
              <a:miter lim="800000"/>
            </a:ln>
            <a:effectLst/>
          </p:spPr>
          <p:txBody>
            <a:bodyPr rtlCol="0" anchor="ctr"/>
            <a:lstStyle/>
            <a:p>
              <a:pPr algn="ctr">
                <a:defRPr/>
              </a:pPr>
              <a:r>
                <a:rPr lang="en-US" altLang="zh-CN" b="1" kern="0" dirty="0">
                  <a:solidFill>
                    <a:srgbClr val="FFFFFF"/>
                  </a:solidFill>
                  <a:latin typeface="微软雅黑" panose="020B0503020204020204" pitchFamily="34" charset="-122"/>
                  <a:ea typeface="微软雅黑" panose="020B0503020204020204" pitchFamily="34" charset="-122"/>
                  <a:cs typeface="Arial" panose="020B0604020202020204" pitchFamily="34" charset="0"/>
                </a:rPr>
                <a:t>KẾT BÀI</a:t>
              </a:r>
              <a:endParaRPr lang="en-GB" b="1" kern="0" dirty="0">
                <a:solidFill>
                  <a:srgbClr val="FFFFFF"/>
                </a:solidFill>
                <a:latin typeface="微软雅黑" panose="020B0503020204020204" pitchFamily="34" charset="-122"/>
                <a:ea typeface="微软雅黑" panose="020B0503020204020204" pitchFamily="34" charset="-122"/>
                <a:cs typeface="Arial" panose="020B0604020202020204" pitchFamily="34" charset="0"/>
              </a:endParaRPr>
            </a:p>
          </p:txBody>
        </p:sp>
      </p:grpSp>
      <p:sp>
        <p:nvSpPr>
          <p:cNvPr id="561" name="矩形 560"/>
          <p:cNvSpPr/>
          <p:nvPr/>
        </p:nvSpPr>
        <p:spPr>
          <a:xfrm>
            <a:off x="5639636" y="3939658"/>
            <a:ext cx="2541583" cy="1569660"/>
          </a:xfrm>
          <a:prstGeom prst="rect">
            <a:avLst/>
          </a:prstGeom>
        </p:spPr>
        <p:txBody>
          <a:bodyPr wrap="square">
            <a:spAutoFit/>
          </a:bodyPr>
          <a:lstStyle/>
          <a:p>
            <a:pPr algn="just">
              <a:spcBef>
                <a:spcPct val="50000"/>
              </a:spcBef>
            </a:pPr>
            <a:r>
              <a:rPr lang="en-US" sz="3200" b="1">
                <a:latin typeface="Times New Roman" pitchFamily="18" charset="0"/>
              </a:rPr>
              <a:t>Tổng kết chủ đề của văn bản</a:t>
            </a:r>
            <a:endParaRPr lang="en-US" sz="3200" b="1" dirty="0"/>
          </a:p>
        </p:txBody>
      </p:sp>
      <p:sp>
        <p:nvSpPr>
          <p:cNvPr id="2" name="TextBox 1"/>
          <p:cNvSpPr txBox="1"/>
          <p:nvPr/>
        </p:nvSpPr>
        <p:spPr>
          <a:xfrm>
            <a:off x="3282244" y="1792913"/>
            <a:ext cx="3015354" cy="1015663"/>
          </a:xfrm>
          <a:prstGeom prst="rect">
            <a:avLst/>
          </a:prstGeom>
          <a:solidFill>
            <a:srgbClr val="002060"/>
          </a:solidFill>
        </p:spPr>
        <p:txBody>
          <a:bodyPr wrap="square" rtlCol="0">
            <a:spAutoFit/>
          </a:bodyPr>
          <a:lstStyle/>
          <a:p>
            <a:r>
              <a:rPr lang="en-US" sz="3000" b="1">
                <a:solidFill>
                  <a:schemeClr val="bg1"/>
                </a:solidFill>
              </a:rPr>
              <a:t>Bố cục của một  VB gồm 3 </a:t>
            </a:r>
            <a:r>
              <a:rPr lang="en-US" sz="3000" b="1" dirty="0">
                <a:solidFill>
                  <a:schemeClr val="bg1"/>
                </a:solidFill>
              </a:rPr>
              <a:t>PHẦN</a:t>
            </a:r>
          </a:p>
        </p:txBody>
      </p:sp>
      <p:sp>
        <p:nvSpPr>
          <p:cNvPr id="19" name="Title 1"/>
          <p:cNvSpPr txBox="1">
            <a:spLocks/>
          </p:cNvSpPr>
          <p:nvPr/>
        </p:nvSpPr>
        <p:spPr>
          <a:xfrm>
            <a:off x="3105099" y="118087"/>
            <a:ext cx="6349280" cy="66438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a:latin typeface="Times New Roman" panose="02020603050405020304" pitchFamily="18" charset="0"/>
                <a:cs typeface="Times New Roman" panose="02020603050405020304" pitchFamily="18" charset="0"/>
              </a:rPr>
              <a:t>BỐ </a:t>
            </a:r>
            <a:r>
              <a:rPr lang="en-US" b="1" dirty="0">
                <a:latin typeface="Times New Roman" panose="02020603050405020304" pitchFamily="18" charset="0"/>
                <a:cs typeface="Times New Roman" panose="02020603050405020304" pitchFamily="18" charset="0"/>
              </a:rPr>
              <a:t>CỤC CỦA VĂN BẢN</a:t>
            </a:r>
          </a:p>
        </p:txBody>
      </p:sp>
      <p:cxnSp>
        <p:nvCxnSpPr>
          <p:cNvPr id="20" name="Straight Arrow Connector 19"/>
          <p:cNvCxnSpPr>
            <a:stCxn id="2" idx="2"/>
            <a:endCxn id="549" idx="0"/>
          </p:cNvCxnSpPr>
          <p:nvPr/>
        </p:nvCxnSpPr>
        <p:spPr>
          <a:xfrm flipH="1">
            <a:off x="1330824" y="2808576"/>
            <a:ext cx="3459097" cy="560557"/>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23" name="Straight Arrow Connector 22"/>
          <p:cNvCxnSpPr>
            <a:stCxn id="2" idx="2"/>
            <a:endCxn id="555" idx="0"/>
          </p:cNvCxnSpPr>
          <p:nvPr/>
        </p:nvCxnSpPr>
        <p:spPr>
          <a:xfrm flipH="1">
            <a:off x="4127394" y="2808576"/>
            <a:ext cx="662527" cy="560557"/>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26" name="Straight Arrow Connector 25"/>
          <p:cNvCxnSpPr>
            <a:stCxn id="2" idx="2"/>
            <a:endCxn id="559" idx="0"/>
          </p:cNvCxnSpPr>
          <p:nvPr/>
        </p:nvCxnSpPr>
        <p:spPr>
          <a:xfrm>
            <a:off x="4789921" y="2808576"/>
            <a:ext cx="2147810" cy="545411"/>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sp>
        <p:nvSpPr>
          <p:cNvPr id="29" name="TextBox 28"/>
          <p:cNvSpPr txBox="1"/>
          <p:nvPr/>
        </p:nvSpPr>
        <p:spPr>
          <a:xfrm>
            <a:off x="766726" y="991364"/>
            <a:ext cx="2861957" cy="723695"/>
          </a:xfrm>
          <a:prstGeom prst="rect">
            <a:avLst/>
          </a:prstGeom>
          <a:noFill/>
        </p:spPr>
        <p:txBody>
          <a:bodyPr wrap="square" lIns="107095" tIns="53548" rIns="107095" bIns="53548" rtlCol="0">
            <a:spAutoFit/>
          </a:bodyPr>
          <a:lstStyle/>
          <a:p>
            <a:r>
              <a:rPr lang="en-US" sz="4000" b="1">
                <a:solidFill>
                  <a:srgbClr val="0000FF"/>
                </a:solidFill>
                <a:latin typeface="Times New Roman" pitchFamily="18" charset="0"/>
                <a:cs typeface="Times New Roman" pitchFamily="18" charset="0"/>
              </a:rPr>
              <a:t>2. Nhận xét:</a:t>
            </a:r>
          </a:p>
        </p:txBody>
      </p:sp>
      <p:sp>
        <p:nvSpPr>
          <p:cNvPr id="30" name="TextBox 29"/>
          <p:cNvSpPr txBox="1"/>
          <p:nvPr/>
        </p:nvSpPr>
        <p:spPr>
          <a:xfrm>
            <a:off x="3756950" y="1022140"/>
            <a:ext cx="5120848" cy="662140"/>
          </a:xfrm>
          <a:prstGeom prst="rect">
            <a:avLst/>
          </a:prstGeom>
          <a:noFill/>
        </p:spPr>
        <p:txBody>
          <a:bodyPr wrap="square" lIns="107095" tIns="53548" rIns="107095" bIns="53548" rtlCol="0">
            <a:spAutoFit/>
          </a:bodyPr>
          <a:lstStyle/>
          <a:p>
            <a:r>
              <a:rPr lang="en-US" sz="3600" b="1">
                <a:solidFill>
                  <a:srgbClr val="0000FF"/>
                </a:solidFill>
                <a:latin typeface="Times New Roman" pitchFamily="18" charset="0"/>
                <a:cs typeface="Times New Roman" pitchFamily="18" charset="0"/>
              </a:rPr>
              <a:t>Ghi nhớ 1, 2 SGK/25 </a:t>
            </a:r>
          </a:p>
        </p:txBody>
      </p:sp>
      <p:sp>
        <p:nvSpPr>
          <p:cNvPr id="10" name="TextBox 9"/>
          <p:cNvSpPr txBox="1"/>
          <p:nvPr/>
        </p:nvSpPr>
        <p:spPr>
          <a:xfrm>
            <a:off x="9049915" y="3390738"/>
            <a:ext cx="3145260" cy="2554545"/>
          </a:xfrm>
          <a:prstGeom prst="rect">
            <a:avLst/>
          </a:prstGeom>
          <a:solidFill>
            <a:schemeClr val="bg1"/>
          </a:solidFill>
        </p:spPr>
        <p:txBody>
          <a:bodyPr wrap="square" rtlCol="0">
            <a:spAutoFit/>
          </a:bodyPr>
          <a:lstStyle/>
          <a:p>
            <a:pPr algn="just"/>
            <a:r>
              <a:rPr lang="en-US" sz="3200" b="1">
                <a:solidFill>
                  <a:srgbClr val="FF0000"/>
                </a:solidFill>
                <a:latin typeface="Times New Roman" pitchFamily="18" charset="0"/>
                <a:cs typeface="Times New Roman" pitchFamily="18" charset="0"/>
                <a:sym typeface="Wingdings" pitchFamily="2" charset="2"/>
              </a:rPr>
              <a:t>Mỗi phần có một nhiệm vụ riêng nhưng luôn gắn bó chặt chẽ với nhau.</a:t>
            </a:r>
            <a:endParaRPr lang="en-US" sz="3200" b="1">
              <a:solidFill>
                <a:srgbClr val="FF0000"/>
              </a:solidFill>
              <a:latin typeface="Times New Roman" pitchFamily="18" charset="0"/>
              <a:cs typeface="Times New Roman" pitchFamily="18" charset="0"/>
            </a:endParaRPr>
          </a:p>
        </p:txBody>
      </p:sp>
      <p:sp>
        <p:nvSpPr>
          <p:cNvPr id="11" name="Rectangle 10"/>
          <p:cNvSpPr/>
          <p:nvPr/>
        </p:nvSpPr>
        <p:spPr>
          <a:xfrm>
            <a:off x="8273791" y="4313506"/>
            <a:ext cx="604005" cy="923330"/>
          </a:xfrm>
          <a:prstGeom prst="rect">
            <a:avLst/>
          </a:prstGeom>
        </p:spPr>
        <p:txBody>
          <a:bodyPr wrap="square">
            <a:spAutoFit/>
          </a:bodyPr>
          <a:lstStyle/>
          <a:p>
            <a:r>
              <a:rPr lang="en-US" sz="5400" b="1">
                <a:latin typeface="Times New Roman" pitchFamily="18" charset="0"/>
                <a:cs typeface="Times New Roman" pitchFamily="18" charset="0"/>
                <a:sym typeface="Wingdings" pitchFamily="2" charset="2"/>
              </a:rPr>
              <a:t></a:t>
            </a:r>
            <a:endParaRPr lang="en-US" sz="5400"/>
          </a:p>
        </p:txBody>
      </p:sp>
      <p:sp>
        <p:nvSpPr>
          <p:cNvPr id="33" name="Text Box 4"/>
          <p:cNvSpPr txBox="1">
            <a:spLocks noChangeArrowheads="1"/>
          </p:cNvSpPr>
          <p:nvPr/>
        </p:nvSpPr>
        <p:spPr bwMode="auto">
          <a:xfrm>
            <a:off x="9333805" y="422186"/>
            <a:ext cx="1770266" cy="186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en-US" sz="11500" b="1">
                <a:latin typeface="Arial" charset="0"/>
                <a:cs typeface="Arial" charset="0"/>
                <a:sym typeface="Wingdings" pitchFamily="2" charset="2"/>
              </a:rPr>
              <a:t></a:t>
            </a:r>
          </a:p>
        </p:txBody>
      </p:sp>
    </p:spTree>
    <p:extLst>
      <p:ext uri="{BB962C8B-B14F-4D97-AF65-F5344CB8AC3E}">
        <p14:creationId xmlns:p14="http://schemas.microsoft.com/office/powerpoint/2010/main" val="4288339923"/>
      </p:ext>
    </p:extLst>
  </p:cSld>
  <p:clrMapOvr>
    <a:masterClrMapping/>
  </p:clrMapOvr>
  <mc:AlternateContent xmlns:mc="http://schemas.openxmlformats.org/markup-compatibility/2006" xmlns:p14="http://schemas.microsoft.com/office/powerpoint/2010/main">
    <mc:Choice Requires="p14">
      <p:transition spd="slow" p14:dur="110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ppt_x"/>
                                          </p:val>
                                        </p:tav>
                                        <p:tav tm="100000">
                                          <p:val>
                                            <p:strVal val="#ppt_x"/>
                                          </p:val>
                                        </p:tav>
                                      </p:tavLst>
                                    </p:anim>
                                    <p:anim calcmode="lin" valueType="num">
                                      <p:cBhvr additive="base">
                                        <p:cTn id="8" dur="500" fill="hold"/>
                                        <p:tgtEl>
                                          <p:spTgt spid="2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ppt_x"/>
                                          </p:val>
                                        </p:tav>
                                        <p:tav tm="100000">
                                          <p:val>
                                            <p:strVal val="#ppt_x"/>
                                          </p:val>
                                        </p:tav>
                                      </p:tavLst>
                                    </p:anim>
                                    <p:anim calcmode="lin" valueType="num">
                                      <p:cBhvr additive="base">
                                        <p:cTn id="12"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barn(inVertical)">
                                      <p:cBhvr>
                                        <p:cTn id="23" dur="500"/>
                                        <p:tgtEl>
                                          <p:spTgt spid="20"/>
                                        </p:tgtEl>
                                      </p:cBhvr>
                                    </p:animEffect>
                                  </p:childTnLst>
                                </p:cTn>
                              </p:par>
                              <p:par>
                                <p:cTn id="24" presetID="16" presetClass="entr" presetSubtype="21" fill="hold" nodeType="withEffect">
                                  <p:stCondLst>
                                    <p:cond delay="0"/>
                                  </p:stCondLst>
                                  <p:childTnLst>
                                    <p:set>
                                      <p:cBhvr>
                                        <p:cTn id="25" dur="1" fill="hold">
                                          <p:stCondLst>
                                            <p:cond delay="0"/>
                                          </p:stCondLst>
                                        </p:cTn>
                                        <p:tgtEl>
                                          <p:spTgt spid="547"/>
                                        </p:tgtEl>
                                        <p:attrNameLst>
                                          <p:attrName>style.visibility</p:attrName>
                                        </p:attrNameLst>
                                      </p:cBhvr>
                                      <p:to>
                                        <p:strVal val="visible"/>
                                      </p:to>
                                    </p:set>
                                    <p:animEffect transition="in" filter="barn(inVertical)">
                                      <p:cBhvr>
                                        <p:cTn id="26" dur="500"/>
                                        <p:tgtEl>
                                          <p:spTgt spid="547"/>
                                        </p:tgtEl>
                                      </p:cBhvr>
                                    </p:animEffect>
                                  </p:childTnLst>
                                </p:cTn>
                              </p:par>
                              <p:par>
                                <p:cTn id="27" presetID="16" presetClass="entr" presetSubtype="21" fill="hold"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barn(inVertical)">
                                      <p:cBhvr>
                                        <p:cTn id="29" dur="500"/>
                                        <p:tgtEl>
                                          <p:spTgt spid="23"/>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557"/>
                                        </p:tgtEl>
                                        <p:attrNameLst>
                                          <p:attrName>style.visibility</p:attrName>
                                        </p:attrNameLst>
                                      </p:cBhvr>
                                      <p:to>
                                        <p:strVal val="visible"/>
                                      </p:to>
                                    </p:set>
                                    <p:animEffect transition="in" filter="barn(inVertical)">
                                      <p:cBhvr>
                                        <p:cTn id="32" dur="500"/>
                                        <p:tgtEl>
                                          <p:spTgt spid="557"/>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553"/>
                                        </p:tgtEl>
                                        <p:attrNameLst>
                                          <p:attrName>style.visibility</p:attrName>
                                        </p:attrNameLst>
                                      </p:cBhvr>
                                      <p:to>
                                        <p:strVal val="visible"/>
                                      </p:to>
                                    </p:set>
                                    <p:animEffect transition="in" filter="barn(inVertical)">
                                      <p:cBhvr>
                                        <p:cTn id="35" dur="500"/>
                                        <p:tgtEl>
                                          <p:spTgt spid="553"/>
                                        </p:tgtEl>
                                      </p:cBhvr>
                                    </p:animEffect>
                                  </p:childTnLst>
                                </p:cTn>
                              </p:par>
                              <p:par>
                                <p:cTn id="36" presetID="16" presetClass="entr" presetSubtype="21" fill="hold" nodeType="withEffect">
                                  <p:stCondLst>
                                    <p:cond delay="0"/>
                                  </p:stCondLst>
                                  <p:childTnLst>
                                    <p:set>
                                      <p:cBhvr>
                                        <p:cTn id="37" dur="1" fill="hold">
                                          <p:stCondLst>
                                            <p:cond delay="0"/>
                                          </p:stCondLst>
                                        </p:cTn>
                                        <p:tgtEl>
                                          <p:spTgt spid="554"/>
                                        </p:tgtEl>
                                        <p:attrNameLst>
                                          <p:attrName>style.visibility</p:attrName>
                                        </p:attrNameLst>
                                      </p:cBhvr>
                                      <p:to>
                                        <p:strVal val="visible"/>
                                      </p:to>
                                    </p:set>
                                    <p:animEffect transition="in" filter="barn(inVertical)">
                                      <p:cBhvr>
                                        <p:cTn id="38" dur="500"/>
                                        <p:tgtEl>
                                          <p:spTgt spid="554"/>
                                        </p:tgtEl>
                                      </p:cBhvr>
                                    </p:animEffect>
                                  </p:childTnLst>
                                </p:cTn>
                              </p:par>
                              <p:par>
                                <p:cTn id="39" presetID="16" presetClass="entr" presetSubtype="21" fill="hold"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barn(inVertical)">
                                      <p:cBhvr>
                                        <p:cTn id="41" dur="500"/>
                                        <p:tgtEl>
                                          <p:spTgt spid="26"/>
                                        </p:tgtEl>
                                      </p:cBhvr>
                                    </p:animEffect>
                                  </p:childTnLst>
                                </p:cTn>
                              </p:par>
                              <p:par>
                                <p:cTn id="42" presetID="16" presetClass="entr" presetSubtype="21" fill="hold" nodeType="withEffect">
                                  <p:stCondLst>
                                    <p:cond delay="0"/>
                                  </p:stCondLst>
                                  <p:childTnLst>
                                    <p:set>
                                      <p:cBhvr>
                                        <p:cTn id="43" dur="1" fill="hold">
                                          <p:stCondLst>
                                            <p:cond delay="0"/>
                                          </p:stCondLst>
                                        </p:cTn>
                                        <p:tgtEl>
                                          <p:spTgt spid="558"/>
                                        </p:tgtEl>
                                        <p:attrNameLst>
                                          <p:attrName>style.visibility</p:attrName>
                                        </p:attrNameLst>
                                      </p:cBhvr>
                                      <p:to>
                                        <p:strVal val="visible"/>
                                      </p:to>
                                    </p:set>
                                    <p:animEffect transition="in" filter="barn(inVertical)">
                                      <p:cBhvr>
                                        <p:cTn id="44" dur="500"/>
                                        <p:tgtEl>
                                          <p:spTgt spid="558"/>
                                        </p:tgtEl>
                                      </p:cBhvr>
                                    </p:animEffect>
                                  </p:childTnLst>
                                </p:cTn>
                              </p:par>
                              <p:par>
                                <p:cTn id="45" presetID="16" presetClass="entr" presetSubtype="21" fill="hold" grpId="0" nodeType="withEffect">
                                  <p:stCondLst>
                                    <p:cond delay="0"/>
                                  </p:stCondLst>
                                  <p:childTnLst>
                                    <p:set>
                                      <p:cBhvr>
                                        <p:cTn id="46" dur="1" fill="hold">
                                          <p:stCondLst>
                                            <p:cond delay="0"/>
                                          </p:stCondLst>
                                        </p:cTn>
                                        <p:tgtEl>
                                          <p:spTgt spid="561"/>
                                        </p:tgtEl>
                                        <p:attrNameLst>
                                          <p:attrName>style.visibility</p:attrName>
                                        </p:attrNameLst>
                                      </p:cBhvr>
                                      <p:to>
                                        <p:strVal val="visible"/>
                                      </p:to>
                                    </p:set>
                                    <p:animEffect transition="in" filter="barn(inVertical)">
                                      <p:cBhvr>
                                        <p:cTn id="47" dur="500"/>
                                        <p:tgtEl>
                                          <p:spTgt spid="561"/>
                                        </p:tgtEl>
                                      </p:cBhvr>
                                    </p:animEffect>
                                  </p:childTnLst>
                                </p:cTn>
                              </p:par>
                            </p:childTnLst>
                          </p:cTn>
                        </p:par>
                      </p:childTnLst>
                    </p:cTn>
                  </p:par>
                  <p:par>
                    <p:cTn id="48" fill="hold">
                      <p:stCondLst>
                        <p:cond delay="indefinite"/>
                      </p:stCondLst>
                      <p:childTnLst>
                        <p:par>
                          <p:cTn id="49" fill="hold">
                            <p:stCondLst>
                              <p:cond delay="0"/>
                            </p:stCondLst>
                            <p:childTnLst>
                              <p:par>
                                <p:cTn id="50" presetID="2" presetClass="entr" presetSubtype="8"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anim calcmode="lin" valueType="num">
                                      <p:cBhvr additive="base">
                                        <p:cTn id="52" dur="500" fill="hold"/>
                                        <p:tgtEl>
                                          <p:spTgt spid="11"/>
                                        </p:tgtEl>
                                        <p:attrNameLst>
                                          <p:attrName>ppt_x</p:attrName>
                                        </p:attrNameLst>
                                      </p:cBhvr>
                                      <p:tavLst>
                                        <p:tav tm="0">
                                          <p:val>
                                            <p:strVal val="0-#ppt_w/2"/>
                                          </p:val>
                                        </p:tav>
                                        <p:tav tm="100000">
                                          <p:val>
                                            <p:strVal val="#ppt_x"/>
                                          </p:val>
                                        </p:tav>
                                      </p:tavLst>
                                    </p:anim>
                                    <p:anim calcmode="lin" valueType="num">
                                      <p:cBhvr additive="base">
                                        <p:cTn id="53" dur="500" fill="hold"/>
                                        <p:tgtEl>
                                          <p:spTgt spid="11"/>
                                        </p:tgtEl>
                                        <p:attrNameLst>
                                          <p:attrName>ppt_y</p:attrName>
                                        </p:attrNameLst>
                                      </p:cBhvr>
                                      <p:tavLst>
                                        <p:tav tm="0">
                                          <p:val>
                                            <p:strVal val="#ppt_y"/>
                                          </p:val>
                                        </p:tav>
                                        <p:tav tm="100000">
                                          <p:val>
                                            <p:strVal val="#ppt_y"/>
                                          </p:val>
                                        </p:tav>
                                      </p:tavLst>
                                    </p:anim>
                                  </p:childTnLst>
                                </p:cTn>
                              </p:par>
                              <p:par>
                                <p:cTn id="54" presetID="2" presetClass="entr" presetSubtype="8" fill="hold" grpId="0" nodeType="with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500" fill="hold"/>
                                        <p:tgtEl>
                                          <p:spTgt spid="10"/>
                                        </p:tgtEl>
                                        <p:attrNameLst>
                                          <p:attrName>ppt_x</p:attrName>
                                        </p:attrNameLst>
                                      </p:cBhvr>
                                      <p:tavLst>
                                        <p:tav tm="0">
                                          <p:val>
                                            <p:strVal val="0-#ppt_w/2"/>
                                          </p:val>
                                        </p:tav>
                                        <p:tav tm="100000">
                                          <p:val>
                                            <p:strVal val="#ppt_x"/>
                                          </p:val>
                                        </p:tav>
                                      </p:tavLst>
                                    </p:anim>
                                    <p:anim calcmode="lin" valueType="num">
                                      <p:cBhvr additive="base">
                                        <p:cTn id="57"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 grpId="0"/>
      <p:bldP spid="557" grpId="0"/>
      <p:bldP spid="561" grpId="0"/>
      <p:bldP spid="2" grpId="0" animBg="1"/>
      <p:bldP spid="29" grpId="0"/>
      <p:bldP spid="30" grpId="0"/>
      <p:bldP spid="10" grpId="0" animBg="1"/>
      <p:bldP spid="11"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279f886d91965d3ffffa23f853ac6f55391e328f"/>
</p:tagLst>
</file>

<file path=ppt/theme/_rels/theme2.xml.rels><?xml version="1.0" encoding="UTF-8" standalone="yes"?>
<Relationships xmlns="http://schemas.openxmlformats.org/package/2006/relationships"><Relationship Id="rId1" Type="http://schemas.openxmlformats.org/officeDocument/2006/relationships/image" Target="../media/image8.jpeg"/></Relationships>
</file>

<file path=ppt/theme/theme1.xml><?xml version="1.0" encoding="utf-8"?>
<a:theme xmlns:a="http://schemas.openxmlformats.org/drawingml/2006/main" name="第一PPT，www.1ppt.com​">
  <a:themeElements>
    <a:clrScheme name="中性">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1099</TotalTime>
  <Words>1618</Words>
  <Application>Microsoft Office PowerPoint</Application>
  <PresentationFormat>Tùy chỉnh</PresentationFormat>
  <Paragraphs>142</Paragraphs>
  <Slides>22</Slides>
  <Notes>13</Notes>
  <HiddenSlides>0</HiddenSlides>
  <MMClips>0</MMClips>
  <ScaleCrop>false</ScaleCrop>
  <HeadingPairs>
    <vt:vector size="6" baseType="variant">
      <vt:variant>
        <vt:lpstr>Phông được Dùng</vt:lpstr>
      </vt:variant>
      <vt:variant>
        <vt:i4>9</vt:i4>
      </vt:variant>
      <vt:variant>
        <vt:lpstr>Chủ đề</vt:lpstr>
      </vt:variant>
      <vt:variant>
        <vt:i4>4</vt:i4>
      </vt:variant>
      <vt:variant>
        <vt:lpstr>Tiêu đề Bản chiếu</vt:lpstr>
      </vt:variant>
      <vt:variant>
        <vt:i4>22</vt:i4>
      </vt:variant>
    </vt:vector>
  </HeadingPairs>
  <TitlesOfParts>
    <vt:vector size="35" baseType="lpstr">
      <vt:lpstr>微软雅黑</vt:lpstr>
      <vt:lpstr>华文琥珀</vt:lpstr>
      <vt:lpstr>Arial</vt:lpstr>
      <vt:lpstr>Calibri</vt:lpstr>
      <vt:lpstr>Calibri Light</vt:lpstr>
      <vt:lpstr>Constantia</vt:lpstr>
      <vt:lpstr>Source Sans Pro Black</vt:lpstr>
      <vt:lpstr>Times New Roman</vt:lpstr>
      <vt:lpstr>Wingdings 2</vt:lpstr>
      <vt:lpstr>第一PPT，www.1ppt.com​</vt:lpstr>
      <vt:lpstr>Flow</vt:lpstr>
      <vt:lpstr>第一PPT，www.1ppt.com</vt:lpstr>
      <vt:lpstr>1_Default Design</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Company>第一PPT，www.1ppt.com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幼儿园家长会</dc:title>
  <dc:creator>第一PPT</dc:creator>
  <cp:keywords>www.1ppt.com</cp:keywords>
  <cp:lastModifiedBy>ANH TUAN NGUYEN</cp:lastModifiedBy>
  <cp:revision>169</cp:revision>
  <dcterms:created xsi:type="dcterms:W3CDTF">2015-10-14T02:42:14Z</dcterms:created>
  <dcterms:modified xsi:type="dcterms:W3CDTF">2021-09-08T04:07:19Z</dcterms:modified>
</cp:coreProperties>
</file>