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93" r:id="rId3"/>
    <p:sldId id="294" r:id="rId4"/>
    <p:sldId id="290" r:id="rId5"/>
    <p:sldId id="295" r:id="rId6"/>
    <p:sldId id="303" r:id="rId7"/>
    <p:sldId id="306" r:id="rId8"/>
    <p:sldId id="297" r:id="rId9"/>
    <p:sldId id="299" r:id="rId10"/>
    <p:sldId id="287" r:id="rId11"/>
    <p:sldId id="266" r:id="rId12"/>
    <p:sldId id="300" r:id="rId13"/>
    <p:sldId id="267" r:id="rId14"/>
    <p:sldId id="278" r:id="rId15"/>
    <p:sldId id="279" r:id="rId16"/>
    <p:sldId id="280" r:id="rId17"/>
    <p:sldId id="281" r:id="rId18"/>
    <p:sldId id="301" r:id="rId19"/>
    <p:sldId id="282" r:id="rId20"/>
    <p:sldId id="283"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66"/>
    <a:srgbClr val="CC0066"/>
    <a:srgbClr val="0000FF"/>
    <a:srgbClr val="FF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7F397-D0B3-4795-9876-ED011489A12E}" type="datetimeFigureOut">
              <a:rPr lang="en-US" smtClean="0"/>
              <a:t>9/20/2021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447C1-033E-46CE-9F13-7624F8E8871D}" type="slidenum">
              <a:rPr lang="en-US" smtClean="0"/>
              <a:t>‹#›</a:t>
            </a:fld>
            <a:endParaRPr lang="en-US"/>
          </a:p>
        </p:txBody>
      </p:sp>
    </p:spTree>
    <p:extLst>
      <p:ext uri="{BB962C8B-B14F-4D97-AF65-F5344CB8AC3E}">
        <p14:creationId xmlns:p14="http://schemas.microsoft.com/office/powerpoint/2010/main" val="100613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p:spPr>
        <p:txBody>
          <a:bodyPr/>
          <a:lstStyle/>
          <a:p>
            <a:endParaRPr lang="en-US"/>
          </a:p>
        </p:txBody>
      </p:sp>
      <p:sp>
        <p:nvSpPr>
          <p:cNvPr id="50180"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73BA75-F9BA-443B-AC18-9AB3364AB913}" type="slidenum">
              <a:rPr lang="en-US" smtClean="0"/>
              <a:pPr eaLnBrk="1" hangingPunct="1"/>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xfrm>
            <a:off x="381000" y="685800"/>
            <a:ext cx="6096000" cy="34290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912702-6AC6-46D6-870E-5644F24A306F}" type="slidenum">
              <a:rPr lang="en-US" altLang="vi-VN">
                <a:solidFill>
                  <a:srgbClr val="000000"/>
                </a:solidFill>
              </a:rPr>
              <a:pPr/>
              <a:t>19</a:t>
            </a:fld>
            <a:endParaRPr lang="en-US" altLang="vi-VN">
              <a:solidFill>
                <a:srgbClr val="000000"/>
              </a:solidFill>
            </a:endParaRPr>
          </a:p>
        </p:txBody>
      </p:sp>
    </p:spTree>
    <p:extLst>
      <p:ext uri="{BB962C8B-B14F-4D97-AF65-F5344CB8AC3E}">
        <p14:creationId xmlns:p14="http://schemas.microsoft.com/office/powerpoint/2010/main" val="152660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FD8BCB-1565-48B3-8C5A-3655F95080D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4249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D8BCB-1565-48B3-8C5A-3655F95080D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81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D8BCB-1565-48B3-8C5A-3655F95080D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9330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412E30D-EAB6-4D7F-9A5D-BC8367DCF5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9086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078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162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96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752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084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23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92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D8BCB-1565-48B3-8C5A-3655F95080D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33272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626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19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03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73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FD8BCB-1565-48B3-8C5A-3655F95080D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229833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FD8BCB-1565-48B3-8C5A-3655F95080D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94532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FD8BCB-1565-48B3-8C5A-3655F95080D2}"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85676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FD8BCB-1565-48B3-8C5A-3655F95080D2}"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80599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D8BCB-1565-48B3-8C5A-3655F95080D2}"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125302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FD8BCB-1565-48B3-8C5A-3655F95080D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338850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FD8BCB-1565-48B3-8C5A-3655F95080D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BDB9B-6485-48C1-88D7-B0B3F2E29123}" type="slidenum">
              <a:rPr lang="en-US" smtClean="0"/>
              <a:t>‹#›</a:t>
            </a:fld>
            <a:endParaRPr lang="en-US"/>
          </a:p>
        </p:txBody>
      </p:sp>
    </p:spTree>
    <p:extLst>
      <p:ext uri="{BB962C8B-B14F-4D97-AF65-F5344CB8AC3E}">
        <p14:creationId xmlns:p14="http://schemas.microsoft.com/office/powerpoint/2010/main" val="25439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D8BCB-1565-48B3-8C5A-3655F95080D2}" type="datetimeFigureOut">
              <a:rPr lang="en-US" smtClean="0"/>
              <a:t>9/20/2021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BDB9B-6485-48C1-88D7-B0B3F2E29123}" type="slidenum">
              <a:rPr lang="en-US" smtClean="0"/>
              <a:t>‹#›</a:t>
            </a:fld>
            <a:endParaRPr lang="en-US"/>
          </a:p>
        </p:txBody>
      </p:sp>
    </p:spTree>
    <p:extLst>
      <p:ext uri="{BB962C8B-B14F-4D97-AF65-F5344CB8AC3E}">
        <p14:creationId xmlns:p14="http://schemas.microsoft.com/office/powerpoint/2010/main" val="2070236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6097D-2717-4CC1-9607-355E0220572C}" type="datetimeFigureOut">
              <a:rPr lang="en-US" smtClean="0">
                <a:solidFill>
                  <a:prstClr val="black">
                    <a:tint val="75000"/>
                  </a:prstClr>
                </a:solidFill>
              </a:rPr>
              <a:pPr/>
              <a:t>9/20/2021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AA61B-3AAC-4AE1-93D4-FD93EF0BC1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03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gif"/><Relationship Id="rId3" Type="http://schemas.openxmlformats.org/officeDocument/2006/relationships/image" Target="../media/image23.gif"/><Relationship Id="rId7" Type="http://schemas.openxmlformats.org/officeDocument/2006/relationships/image" Target="../media/image27.gif"/><Relationship Id="rId12" Type="http://schemas.openxmlformats.org/officeDocument/2006/relationships/image" Target="../media/image32.png"/><Relationship Id="rId2" Type="http://schemas.openxmlformats.org/officeDocument/2006/relationships/audio" Target="../media/audio2.wav"/><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gif"/><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gif"/><Relationship Id="rId9" Type="http://schemas.openxmlformats.org/officeDocument/2006/relationships/image" Target="../media/image29.gif"/><Relationship Id="rId1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image" Target="../media/image19.png"/><Relationship Id="rId2" Type="http://schemas.openxmlformats.org/officeDocument/2006/relationships/tags" Target="../tags/tag17.xml"/><Relationship Id="rId16"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9.png"/><Relationship Id="rId2" Type="http://schemas.openxmlformats.org/officeDocument/2006/relationships/tags" Target="../tags/tag2.xml"/><Relationship Id="rId16"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nền 1.jpg"/>
          <p:cNvPicPr>
            <a:picLocks noChangeAspect="1"/>
          </p:cNvPicPr>
          <p:nvPr/>
        </p:nvPicPr>
        <p:blipFill>
          <a:blip r:embed="rId2"/>
          <a:stretch>
            <a:fillRect/>
          </a:stretch>
        </p:blipFill>
        <p:spPr>
          <a:xfrm>
            <a:off x="143340" y="0"/>
            <a:ext cx="11905323" cy="6858000"/>
          </a:xfrm>
          <a:prstGeom prst="rect">
            <a:avLst/>
          </a:prstGeom>
        </p:spPr>
      </p:pic>
      <p:sp>
        <p:nvSpPr>
          <p:cNvPr id="5" name="Rectangle 4"/>
          <p:cNvSpPr/>
          <p:nvPr/>
        </p:nvSpPr>
        <p:spPr>
          <a:xfrm>
            <a:off x="1238217" y="1700808"/>
            <a:ext cx="9810819" cy="40856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a typeface="+mj-lt"/>
                <a:cs typeface="+mj-lt"/>
              </a:rPr>
              <a:t>CHÀO MỪNG</a:t>
            </a:r>
          </a:p>
          <a:p>
            <a:pPr algn="ctr"/>
            <a:r>
              <a:rPr lang="en-US" sz="4400"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a typeface="+mj-lt"/>
                <a:cs typeface="+mj-lt"/>
              </a:rPr>
              <a:t> CÁC EM HỌC SINH LỚP 6 ĐẾN VỚI TIẾT HỌC MÔN GDCD NGÀY HÔM NAY..</a:t>
            </a:r>
          </a:p>
        </p:txBody>
      </p:sp>
      <p:pic>
        <p:nvPicPr>
          <p:cNvPr id="6" name="Picture 3" descr="by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54117" y="4437112"/>
            <a:ext cx="2537883"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4149080"/>
            <a:ext cx="3893344"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8"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457200"/>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0203" y="259896"/>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5343" y="478974"/>
            <a:ext cx="658284"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348880"/>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62660" y="2129805"/>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75787" y="5057580"/>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33617" y="2357986"/>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37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6"/>
                                        </p:tgtEl>
                                        <p:attrNameLst>
                                          <p:attrName>ppt_x</p:attrName>
                                          <p:attrName>ppt_y</p:attrName>
                                        </p:attrNameLst>
                                      </p:cBhvr>
                                      <p:rCtr x="-304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62" y="237019"/>
            <a:ext cx="8742949" cy="5027530"/>
          </a:xfrm>
          <a:prstGeom prst="rect">
            <a:avLst/>
          </a:prstGeom>
        </p:spPr>
        <p:txBody>
          <a:bodyPr wrap="square">
            <a:spAutoFit/>
          </a:bodyPr>
          <a:lstStyle/>
          <a:p>
            <a:pPr marR="0" lvl="0">
              <a:spcBef>
                <a:spcPts val="0"/>
              </a:spcBef>
              <a:spcAft>
                <a:spcPts val="0"/>
              </a:spcAft>
              <a:tabLst>
                <a:tab pos="304800" algn="l"/>
              </a:tabLst>
            </a:pP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Luyện</a:t>
            </a:r>
            <a:r>
              <a:rPr lang="en-US" sz="32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đọc</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làm</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a:p>
            <a:pPr marR="0" lvl="0">
              <a:spcBef>
                <a:spcPts val="0"/>
              </a:spcBef>
              <a:spcAft>
                <a:spcPts val="0"/>
              </a:spcAft>
              <a:tabLst>
                <a:tab pos="304800" algn="l"/>
              </a:tabLst>
            </a:pP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sau</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72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algn="just">
              <a:lnSpc>
                <a:spcPct val="112000"/>
              </a:lnSpc>
              <a:spcBef>
                <a:spcPts val="0"/>
              </a:spcBef>
              <a:spcAft>
                <a:spcPts val="0"/>
              </a:spcAf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1: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trai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khá</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buôn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phế</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trấn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lười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gom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phế</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liệu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20843" y="5524480"/>
            <a:ext cx="11758863" cy="1077218"/>
          </a:xfrm>
          <a:prstGeom prst="rect">
            <a:avLst/>
          </a:prstGeom>
          <a:blipFill>
            <a:blip r:embed="rId2"/>
            <a:tile tx="0" ty="0" sx="100000" sy="100000" flip="none" algn="tl"/>
          </a:blipFill>
        </p:spPr>
        <p:txBody>
          <a:bodyPr wrap="square">
            <a:spAutoFit/>
          </a:bodyPr>
          <a:lstStyle/>
          <a:p>
            <a:r>
              <a:rPr lang="vi-VN" sz="3200" b="1" dirty="0">
                <a:solidFill>
                  <a:srgbClr val="FF0000"/>
                </a:solidFill>
                <a:latin typeface="+mj-lt"/>
              </a:rPr>
              <a:t>Em nhận xét gì về thái độ của Hoàng? Nếu là bạn của Hoàng, em sẽ khuyên</a:t>
            </a:r>
            <a:r>
              <a:rPr lang="en-US" sz="3200" b="1" dirty="0">
                <a:solidFill>
                  <a:srgbClr val="FF0000"/>
                </a:solidFill>
                <a:latin typeface="+mj-lt"/>
              </a:rPr>
              <a:t> </a:t>
            </a:r>
            <a:r>
              <a:rPr lang="vi-VN" sz="3200" b="1" dirty="0">
                <a:solidFill>
                  <a:srgbClr val="FF0000"/>
                </a:solidFill>
                <a:latin typeface="+mj-lt"/>
              </a:rPr>
              <a:t>Hoàng như thế nào? </a:t>
            </a:r>
            <a:endParaRPr lang="en-US" sz="3200" b="1" dirty="0">
              <a:solidFill>
                <a:srgbClr val="FF0000"/>
              </a:solidFill>
              <a:latin typeface="+mj-lt"/>
            </a:endParaRPr>
          </a:p>
        </p:txBody>
      </p:sp>
      <p:pic>
        <p:nvPicPr>
          <p:cNvPr id="4" name="Picture 3"/>
          <p:cNvPicPr>
            <a:picLocks noChangeAspect="1"/>
          </p:cNvPicPr>
          <p:nvPr/>
        </p:nvPicPr>
        <p:blipFill>
          <a:blip r:embed="rId3"/>
          <a:stretch>
            <a:fillRect/>
          </a:stretch>
        </p:blipFill>
        <p:spPr>
          <a:xfrm>
            <a:off x="8919411" y="271842"/>
            <a:ext cx="3160295" cy="4957884"/>
          </a:xfrm>
          <a:prstGeom prst="rect">
            <a:avLst/>
          </a:prstGeom>
        </p:spPr>
      </p:pic>
    </p:spTree>
    <p:extLst>
      <p:ext uri="{BB962C8B-B14F-4D97-AF65-F5344CB8AC3E}">
        <p14:creationId xmlns:p14="http://schemas.microsoft.com/office/powerpoint/2010/main" val="180985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529390"/>
            <a:ext cx="5919536" cy="5422232"/>
          </a:xfrm>
          <a:prstGeom prst="rect">
            <a:avLst/>
          </a:prstGeom>
        </p:spPr>
      </p:pic>
      <p:sp>
        <p:nvSpPr>
          <p:cNvPr id="16" name="Rectangle 15"/>
          <p:cNvSpPr/>
          <p:nvPr/>
        </p:nvSpPr>
        <p:spPr>
          <a:xfrm>
            <a:off x="5919537" y="212792"/>
            <a:ext cx="6015790" cy="6494085"/>
          </a:xfrm>
          <a:prstGeom prst="rect">
            <a:avLst/>
          </a:prstGeom>
          <a:solidFill>
            <a:srgbClr val="FFE79B"/>
          </a:solidFill>
          <a:ln w="38100">
            <a:solidFill>
              <a:srgbClr val="FF0000"/>
            </a:solidFill>
          </a:ln>
        </p:spPr>
        <p:txBody>
          <a:bodyPr wrap="square">
            <a:spAutoFit/>
          </a:bodyPr>
          <a:lstStyle/>
          <a:p>
            <a:pPr algn="ctr"/>
            <a:r>
              <a:rPr lang="en-US" sz="3200" b="1" dirty="0" err="1">
                <a:solidFill>
                  <a:srgbClr val="000000"/>
                </a:solidFill>
                <a:latin typeface="Times New Roman" pitchFamily="18" charset="0"/>
                <a:ea typeface="Cambria" panose="02040503050406030204" pitchFamily="18" charset="0"/>
                <a:cs typeface="Times New Roman" pitchFamily="18" charset="0"/>
              </a:rPr>
              <a:t>Tình</a:t>
            </a:r>
            <a:r>
              <a:rPr lang="en-US" sz="3200" b="1" dirty="0">
                <a:solidFill>
                  <a:srgbClr val="000000"/>
                </a:solidFill>
                <a:latin typeface="Times New Roman" pitchFamily="18" charset="0"/>
                <a:ea typeface="Cambria" panose="02040503050406030204" pitchFamily="18" charset="0"/>
                <a:cs typeface="Times New Roman" pitchFamily="18" charset="0"/>
              </a:rPr>
              <a:t> </a:t>
            </a:r>
            <a:r>
              <a:rPr lang="en-US" sz="3200" b="1" dirty="0" err="1">
                <a:solidFill>
                  <a:srgbClr val="000000"/>
                </a:solidFill>
                <a:latin typeface="Times New Roman" pitchFamily="18" charset="0"/>
                <a:ea typeface="Cambria" panose="02040503050406030204" pitchFamily="18" charset="0"/>
                <a:cs typeface="Times New Roman" pitchFamily="18" charset="0"/>
              </a:rPr>
              <a:t>huống</a:t>
            </a:r>
            <a:r>
              <a:rPr lang="en-US" sz="3200" b="1" dirty="0">
                <a:solidFill>
                  <a:srgbClr val="000000"/>
                </a:solidFill>
                <a:latin typeface="Times New Roman" pitchFamily="18" charset="0"/>
                <a:ea typeface="Cambria" panose="02040503050406030204" pitchFamily="18" charset="0"/>
                <a:cs typeface="Times New Roman" pitchFamily="18" charset="0"/>
              </a:rPr>
              <a:t> 1: </a:t>
            </a:r>
          </a:p>
          <a:p>
            <a:pPr algn="just"/>
            <a:r>
              <a:rPr lang="en-US" sz="3200" b="1" dirty="0">
                <a:solidFill>
                  <a:srgbClr val="00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thiếu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giúp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trọng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nghiệp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mình</a:t>
            </a:r>
            <a:r>
              <a:rPr lang="en-US" sz="3200" b="1" dirty="0">
                <a:solidFill>
                  <a:srgbClr val="FF0000"/>
                </a:solidFill>
                <a:latin typeface="Times New Roman" pitchFamily="18" charset="0"/>
                <a:cs typeface="Times New Roman" pitchFamily="18" charset="0"/>
              </a:rPr>
              <a:t>.</a:t>
            </a:r>
          </a:p>
          <a:p>
            <a:pPr algn="just"/>
            <a:r>
              <a:rPr lang="en-US" sz="3200" b="1" dirty="0">
                <a:solidFill>
                  <a:srgbClr val="00206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Nếu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Hoàng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nói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như</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vì</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Hoàng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cuộc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như</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giờ</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cũng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nhờ</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nghề</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buôn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liệu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vì</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biết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tôn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trọng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nghề</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nghiệp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mình</a:t>
            </a:r>
            <a:r>
              <a:rPr lang="en-US" sz="32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65659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763" y="162163"/>
            <a:ext cx="6992521" cy="6494085"/>
          </a:xfrm>
          <a:prstGeom prst="rect">
            <a:avLst/>
          </a:prstGeom>
        </p:spPr>
        <p:txBody>
          <a:bodyPr wrap="square">
            <a:spAutoFit/>
          </a:bodyPr>
          <a:lstStyle/>
          <a:p>
            <a:pPr algn="just"/>
            <a:r>
              <a:rPr lang="vi-VN" sz="3200" b="1" dirty="0">
                <a:solidFill>
                  <a:srgbClr val="FF0000"/>
                </a:solidFill>
                <a:latin typeface="+mj-lt"/>
              </a:rPr>
              <a:t>Tình huống 2: </a:t>
            </a:r>
            <a:r>
              <a:rPr lang="vi-VN" sz="3200" b="1" dirty="0">
                <a:solidFill>
                  <a:srgbClr val="242021"/>
                </a:solidFill>
                <a:latin typeface="+mj-lt"/>
              </a:rPr>
              <a:t>Lan là học sinh của lớp 6A1. Ngày chủ nhật của tuần cuối tháng là ngày</a:t>
            </a:r>
            <a:r>
              <a:rPr lang="en-US" sz="3200" b="1" dirty="0">
                <a:solidFill>
                  <a:srgbClr val="242021"/>
                </a:solidFill>
                <a:latin typeface="+mj-lt"/>
              </a:rPr>
              <a:t> </a:t>
            </a:r>
            <a:r>
              <a:rPr lang="vi-VN" sz="3200" b="1" dirty="0">
                <a:solidFill>
                  <a:srgbClr val="242021"/>
                </a:solidFill>
                <a:latin typeface="+mj-lt"/>
              </a:rPr>
              <a:t>mà Lan yêu thích nhất. Vì khi đến ngày đó, Lan cùng gia đình tham gia những việc làm</a:t>
            </a:r>
            <a:r>
              <a:rPr lang="en-US" sz="3200" b="1" dirty="0">
                <a:solidFill>
                  <a:srgbClr val="242021"/>
                </a:solidFill>
                <a:latin typeface="+mj-lt"/>
              </a:rPr>
              <a:t> </a:t>
            </a:r>
            <a:r>
              <a:rPr lang="vi-VN" sz="3200" b="1" dirty="0">
                <a:solidFill>
                  <a:srgbClr val="242021"/>
                </a:solidFill>
                <a:latin typeface="+mj-lt"/>
              </a:rPr>
              <a:t>thiện nguyện đầy ý nghĩa như: tặng quà cho các cụ già neo đơn; tặng sách vở, quần áo</a:t>
            </a:r>
            <a:r>
              <a:rPr lang="en-US" sz="3200" b="1" dirty="0">
                <a:solidFill>
                  <a:srgbClr val="242021"/>
                </a:solidFill>
                <a:latin typeface="+mj-lt"/>
              </a:rPr>
              <a:t> </a:t>
            </a:r>
            <a:r>
              <a:rPr lang="vi-VN" sz="3200" b="1" dirty="0">
                <a:solidFill>
                  <a:srgbClr val="242021"/>
                </a:solidFill>
                <a:latin typeface="+mj-lt"/>
              </a:rPr>
              <a:t>cho trẻ em cơ nhỡ... Theo kế hoạch của gia đình trong lần tới, là sẽ đi đến miền Trung để</a:t>
            </a:r>
            <a:r>
              <a:rPr lang="en-US" sz="3200" b="1" dirty="0">
                <a:solidFill>
                  <a:srgbClr val="242021"/>
                </a:solidFill>
                <a:latin typeface="+mj-lt"/>
              </a:rPr>
              <a:t> </a:t>
            </a:r>
            <a:r>
              <a:rPr lang="vi-VN" sz="3200" b="1" dirty="0">
                <a:solidFill>
                  <a:srgbClr val="242021"/>
                </a:solidFill>
                <a:latin typeface="+mj-lt"/>
              </a:rPr>
              <a:t>giúp đỡ những gia đình bị tổn thất nhiều do thiên tai</a:t>
            </a:r>
            <a:r>
              <a:rPr lang="en-US" sz="3200" b="1" dirty="0">
                <a:latin typeface="+mj-lt"/>
              </a:rPr>
              <a:t>.</a:t>
            </a:r>
          </a:p>
          <a:p>
            <a:pPr algn="just"/>
            <a:br>
              <a:rPr lang="vi-VN" sz="3200" b="1" dirty="0">
                <a:latin typeface="+mj-lt"/>
              </a:rPr>
            </a:br>
            <a:endParaRPr lang="en-US" sz="3200" b="1" dirty="0">
              <a:latin typeface="+mj-lt"/>
            </a:endParaRPr>
          </a:p>
        </p:txBody>
      </p:sp>
      <p:sp>
        <p:nvSpPr>
          <p:cNvPr id="3" name="Rectangle 2"/>
          <p:cNvSpPr/>
          <p:nvPr/>
        </p:nvSpPr>
        <p:spPr>
          <a:xfrm>
            <a:off x="226423" y="6031607"/>
            <a:ext cx="11821199" cy="584775"/>
          </a:xfrm>
          <a:prstGeom prst="rect">
            <a:avLst/>
          </a:prstGeom>
          <a:blipFill>
            <a:blip r:embed="rId2"/>
            <a:tile tx="0" ty="0" sx="100000" sy="100000" flip="none" algn="tl"/>
          </a:blipFill>
        </p:spPr>
        <p:txBody>
          <a:bodyPr wrap="square">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suy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Lan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đình</a:t>
            </a:r>
            <a:r>
              <a:rPr lang="en-US" sz="3200" b="1" dirty="0">
                <a:solidFill>
                  <a:srgbClr val="FF0000"/>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3"/>
          <a:stretch>
            <a:fillRect/>
          </a:stretch>
        </p:blipFill>
        <p:spPr>
          <a:xfrm>
            <a:off x="7347284" y="401054"/>
            <a:ext cx="4844716" cy="5630553"/>
          </a:xfrm>
          <a:prstGeom prst="rect">
            <a:avLst/>
          </a:prstGeom>
        </p:spPr>
      </p:pic>
    </p:spTree>
    <p:extLst>
      <p:ext uri="{BB962C8B-B14F-4D97-AF65-F5344CB8AC3E}">
        <p14:creationId xmlns:p14="http://schemas.microsoft.com/office/powerpoint/2010/main" val="36547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94225" y="1134326"/>
            <a:ext cx="4997775" cy="4481933"/>
          </a:xfrm>
          <a:prstGeom prst="rect">
            <a:avLst/>
          </a:prstGeom>
        </p:spPr>
      </p:pic>
      <p:sp>
        <p:nvSpPr>
          <p:cNvPr id="12" name="Rectangle 11"/>
          <p:cNvSpPr/>
          <p:nvPr/>
        </p:nvSpPr>
        <p:spPr>
          <a:xfrm>
            <a:off x="401053" y="559138"/>
            <a:ext cx="6689558" cy="5632311"/>
          </a:xfrm>
          <a:prstGeom prst="rect">
            <a:avLst/>
          </a:prstGeom>
          <a:solidFill>
            <a:srgbClr val="FFE79B"/>
          </a:solidFill>
          <a:ln w="38100">
            <a:solidFill>
              <a:srgbClr val="FF0000"/>
            </a:solidFill>
          </a:ln>
        </p:spPr>
        <p:txBody>
          <a:bodyPr wrap="square">
            <a:spAutoFit/>
          </a:bodyPr>
          <a:lstStyle/>
          <a:p>
            <a:pPr algn="ctr"/>
            <a:r>
              <a:rPr lang="en-US" sz="4000" b="1" dirty="0" err="1">
                <a:solidFill>
                  <a:srgbClr val="000000"/>
                </a:solidFill>
                <a:latin typeface="Times New Roman" pitchFamily="18" charset="0"/>
                <a:ea typeface="Cambria" panose="02040503050406030204" pitchFamily="18" charset="0"/>
                <a:cs typeface="Times New Roman" pitchFamily="18" charset="0"/>
              </a:rPr>
              <a:t>Tình</a:t>
            </a:r>
            <a:r>
              <a:rPr lang="en-US" sz="4000" b="1" dirty="0">
                <a:solidFill>
                  <a:srgbClr val="000000"/>
                </a:solidFill>
                <a:latin typeface="Times New Roman" pitchFamily="18" charset="0"/>
                <a:ea typeface="Cambria" panose="02040503050406030204" pitchFamily="18" charset="0"/>
                <a:cs typeface="Times New Roman" pitchFamily="18" charset="0"/>
              </a:rPr>
              <a:t> </a:t>
            </a:r>
            <a:r>
              <a:rPr lang="en-US" sz="4000" b="1" dirty="0" err="1">
                <a:solidFill>
                  <a:srgbClr val="000000"/>
                </a:solidFill>
                <a:latin typeface="Times New Roman" pitchFamily="18" charset="0"/>
                <a:ea typeface="Cambria" panose="02040503050406030204" pitchFamily="18" charset="0"/>
                <a:cs typeface="Times New Roman" pitchFamily="18" charset="0"/>
              </a:rPr>
              <a:t>huống</a:t>
            </a:r>
            <a:r>
              <a:rPr lang="en-US" sz="4000" b="1" dirty="0">
                <a:solidFill>
                  <a:srgbClr val="000000"/>
                </a:solidFill>
                <a:latin typeface="Times New Roman" pitchFamily="18" charset="0"/>
                <a:ea typeface="Cambria" panose="02040503050406030204" pitchFamily="18" charset="0"/>
                <a:cs typeface="Times New Roman" pitchFamily="18" charset="0"/>
              </a:rPr>
              <a:t> 2: </a:t>
            </a:r>
          </a:p>
          <a:p>
            <a:pPr algn="just"/>
            <a:r>
              <a:rPr lang="en-US" sz="4000" b="1" dirty="0" err="1">
                <a:solidFill>
                  <a:srgbClr val="FF0000"/>
                </a:solidFill>
                <a:latin typeface="Times New Roman" pitchFamily="18" charset="0"/>
                <a:cs typeface="Times New Roman" pitchFamily="18" charset="0"/>
              </a:rPr>
              <a:t>Đây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sức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ý </a:t>
            </a:r>
            <a:r>
              <a:rPr lang="en-US" sz="4000" b="1" dirty="0" err="1">
                <a:solidFill>
                  <a:srgbClr val="FF0000"/>
                </a:solidFill>
                <a:latin typeface="Times New Roman" pitchFamily="18" charset="0"/>
                <a:cs typeface="Times New Roman" pitchFamily="18" charset="0"/>
              </a:rPr>
              <a:t>nghĩa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ấy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cũng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giúp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Lan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thành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thói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quen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tốt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đẹp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biết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yêu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thương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đồng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cảm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sẻ</a:t>
            </a:r>
            <a:r>
              <a:rPr lang="en-US" sz="4000" b="1" dirty="0">
                <a:solidFill>
                  <a:srgbClr val="FF0000"/>
                </a:solidFill>
                <a:latin typeface="Times New Roman" pitchFamily="18" charset="0"/>
                <a:cs typeface="Times New Roman" pitchFamily="18" charset="0"/>
              </a:rPr>
              <a:t> chia,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tấm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lòng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nhân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sẽ</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nhiều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người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yêu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quý</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hơn</a:t>
            </a:r>
            <a:r>
              <a:rPr lang="en-US" sz="40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2362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4267201"/>
            <a:ext cx="123825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5524556"/>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2" y="5562602"/>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705851" y="5852201"/>
            <a:ext cx="2096716" cy="121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5002" y="5524556"/>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6751"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1"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1" y="4724401"/>
            <a:ext cx="123825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2"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810001"/>
            <a:ext cx="123825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3"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11480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4"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103" y="5419995"/>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20"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77102" y="5562602"/>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22" descr="Blue_ros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315577" y="5166400"/>
            <a:ext cx="10223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23"/>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600" y="4267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24"/>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563226" y="4584343"/>
            <a:ext cx="66675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5"/>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682075">
            <a:off x="1600200" y="45720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26"/>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9200" y="39624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27"/>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800" y="3733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28"/>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9137955">
            <a:off x="2825753" y="5270501"/>
            <a:ext cx="5762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29"/>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8682075">
            <a:off x="10048875" y="4987928"/>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30"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58140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31"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403860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32" descr="sun14[1]"/>
          <p:cNvPicPr>
            <a:picLocks noChangeAspect="1" noChangeArrowheads="1" noCrop="1"/>
          </p:cNvPicPr>
          <p:nvPr/>
        </p:nvPicPr>
        <p:blipFill>
          <a:blip r:embed="rId13">
            <a:lum bright="-6000"/>
            <a:extLst>
              <a:ext uri="{28A0092B-C50C-407E-A947-70E740481C1C}">
                <a14:useLocalDpi xmlns:a14="http://schemas.microsoft.com/office/drawing/2010/main" val="0"/>
              </a:ext>
            </a:extLst>
          </a:blip>
          <a:srcRect/>
          <a:stretch>
            <a:fillRect/>
          </a:stretch>
        </p:blipFill>
        <p:spPr bwMode="auto">
          <a:xfrm>
            <a:off x="10806579" y="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1" name="WordArt 5"/>
          <p:cNvSpPr>
            <a:spLocks noChangeArrowheads="1" noChangeShapeType="1" noTextEdit="1"/>
          </p:cNvSpPr>
          <p:nvPr/>
        </p:nvSpPr>
        <p:spPr bwMode="auto">
          <a:xfrm>
            <a:off x="696832" y="186429"/>
            <a:ext cx="10191748"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3600" b="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mj-lt"/>
                <a:ea typeface="Verdana" panose="020B0604030504040204" pitchFamily="34" charset="0"/>
              </a:rPr>
              <a:t>“</a:t>
            </a:r>
            <a:r>
              <a:rPr lang="en-US"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mj-lt"/>
                <a:ea typeface="Verdana" panose="020B0604030504040204" pitchFamily="34" charset="0"/>
              </a:rPr>
              <a:t>AI NHANH HƠN</a:t>
            </a:r>
            <a:r>
              <a:rPr lang="vi-VN"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mj-lt"/>
                <a:ea typeface="Verdana" panose="020B0604030504040204" pitchFamily="34" charset="0"/>
              </a:rPr>
              <a:t>"</a:t>
            </a:r>
            <a:endParaRPr lang="en-US"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mj-lt"/>
              <a:ea typeface="Verdana" panose="020B0604030504040204" pitchFamily="34" charset="0"/>
            </a:endParaRPr>
          </a:p>
        </p:txBody>
      </p:sp>
      <p:sp>
        <p:nvSpPr>
          <p:cNvPr id="304161" name="Text Box 33"/>
          <p:cNvSpPr txBox="1">
            <a:spLocks noChangeArrowheads="1"/>
          </p:cNvSpPr>
          <p:nvPr/>
        </p:nvSpPr>
        <p:spPr bwMode="auto">
          <a:xfrm>
            <a:off x="1905001" y="3191941"/>
            <a:ext cx="7595137" cy="304698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b="1" dirty="0" err="1">
                <a:solidFill>
                  <a:srgbClr val="242021"/>
                </a:solidFill>
                <a:latin typeface="Times New Roman" panose="02020603050405020304" pitchFamily="18" charset="0"/>
                <a:cs typeface="Times New Roman" panose="02020603050405020304" pitchFamily="18" charset="0"/>
              </a:rPr>
              <a:t>Em</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hãy</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tìm</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những</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câu</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ca</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dao</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tục</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ngữ</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nói</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về</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truyền</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thống</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hiếu</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thảo</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hiếu</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học</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yêu</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nghề</a:t>
            </a:r>
            <a:r>
              <a:rPr lang="en-US" b="1" dirty="0">
                <a:solidFill>
                  <a:srgbClr val="242021"/>
                </a:solidFill>
                <a:latin typeface="Times New Roman" panose="02020603050405020304" pitchFamily="18" charset="0"/>
                <a:cs typeface="Times New Roman" panose="02020603050405020304" pitchFamily="18" charset="0"/>
              </a:rPr>
              <a:t>,...</a:t>
            </a:r>
            <a:br>
              <a:rPr lang="en-US" b="1" dirty="0">
                <a:solidFill>
                  <a:srgbClr val="242021"/>
                </a:solidFill>
                <a:latin typeface="Times New Roman" panose="02020603050405020304" pitchFamily="18" charset="0"/>
                <a:cs typeface="Times New Roman" panose="02020603050405020304" pitchFamily="18" charset="0"/>
              </a:rPr>
            </a:br>
            <a:r>
              <a:rPr lang="en-US" b="1" dirty="0" err="1">
                <a:solidFill>
                  <a:srgbClr val="242021"/>
                </a:solidFill>
                <a:latin typeface="Times New Roman" panose="02020603050405020304" pitchFamily="18" charset="0"/>
                <a:cs typeface="Times New Roman" panose="02020603050405020304" pitchFamily="18" charset="0"/>
              </a:rPr>
              <a:t>Chọn</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một</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câu</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ca</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dao</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tục</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ngữ</a:t>
            </a:r>
            <a:r>
              <a:rPr lang="en-US" b="1" dirty="0">
                <a:solidFill>
                  <a:srgbClr val="242021"/>
                </a:solidFill>
                <a:latin typeface="Times New Roman" panose="02020603050405020304" pitchFamily="18" charset="0"/>
                <a:cs typeface="Times New Roman" panose="02020603050405020304" pitchFamily="18" charset="0"/>
              </a:rPr>
              <a:t> ở </a:t>
            </a:r>
            <a:r>
              <a:rPr lang="en-US" b="1" dirty="0" err="1">
                <a:solidFill>
                  <a:srgbClr val="242021"/>
                </a:solidFill>
                <a:latin typeface="Times New Roman" panose="02020603050405020304" pitchFamily="18" charset="0"/>
                <a:cs typeface="Times New Roman" panose="02020603050405020304" pitchFamily="18" charset="0"/>
              </a:rPr>
              <a:t>trên</a:t>
            </a:r>
            <a:r>
              <a:rPr lang="en-US" b="1" dirty="0">
                <a:solidFill>
                  <a:srgbClr val="242021"/>
                </a:solidFill>
                <a:latin typeface="Times New Roman" panose="02020603050405020304" pitchFamily="18" charset="0"/>
                <a:cs typeface="Times New Roman" panose="02020603050405020304" pitchFamily="18" charset="0"/>
              </a:rPr>
              <a:t> mà </a:t>
            </a:r>
            <a:r>
              <a:rPr lang="en-US" b="1" dirty="0" err="1">
                <a:solidFill>
                  <a:srgbClr val="242021"/>
                </a:solidFill>
                <a:latin typeface="Times New Roman" panose="02020603050405020304" pitchFamily="18" charset="0"/>
                <a:cs typeface="Times New Roman" panose="02020603050405020304" pitchFamily="18" charset="0"/>
              </a:rPr>
              <a:t>em</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thích</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nhất</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và</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rút</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ra</a:t>
            </a:r>
            <a:r>
              <a:rPr lang="en-US" b="1" dirty="0">
                <a:solidFill>
                  <a:srgbClr val="242021"/>
                </a:solidFill>
                <a:latin typeface="Times New Roman" panose="02020603050405020304" pitchFamily="18" charset="0"/>
                <a:cs typeface="Times New Roman" panose="02020603050405020304" pitchFamily="18" charset="0"/>
              </a:rPr>
              <a:t> ý </a:t>
            </a:r>
            <a:r>
              <a:rPr lang="en-US" b="1" dirty="0" err="1">
                <a:solidFill>
                  <a:srgbClr val="242021"/>
                </a:solidFill>
                <a:latin typeface="Times New Roman" panose="02020603050405020304" pitchFamily="18" charset="0"/>
                <a:cs typeface="Times New Roman" panose="02020603050405020304" pitchFamily="18" charset="0"/>
              </a:rPr>
              <a:t>nghĩa</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của</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câu</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ca</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dao</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tục</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ngữ</a:t>
            </a:r>
            <a:r>
              <a:rPr lang="en-US" b="1" dirty="0">
                <a:solidFill>
                  <a:srgbClr val="242021"/>
                </a:solidFill>
                <a:latin typeface="Times New Roman" panose="02020603050405020304" pitchFamily="18" charset="0"/>
                <a:cs typeface="Times New Roman" panose="02020603050405020304" pitchFamily="18" charset="0"/>
              </a:rPr>
              <a:t> </a:t>
            </a:r>
            <a:r>
              <a:rPr lang="en-US" b="1" dirty="0" err="1">
                <a:solidFill>
                  <a:srgbClr val="242021"/>
                </a:solidFill>
                <a:latin typeface="Times New Roman" panose="02020603050405020304" pitchFamily="18" charset="0"/>
                <a:cs typeface="Times New Roman" panose="02020603050405020304" pitchFamily="18" charset="0"/>
              </a:rPr>
              <a:t>ấy</a:t>
            </a:r>
            <a:r>
              <a:rPr lang="en-US" b="1" dirty="0">
                <a:latin typeface="Times New Roman" panose="02020603050405020304" pitchFamily="18" charset="0"/>
                <a:cs typeface="Times New Roman" panose="02020603050405020304" pitchFamily="18" charset="0"/>
              </a:rPr>
              <a:t> </a:t>
            </a:r>
          </a:p>
        </p:txBody>
      </p:sp>
      <p:pic>
        <p:nvPicPr>
          <p:cNvPr id="35" name="Picture 34"/>
          <p:cNvPicPr>
            <a:picLocks noChangeAspect="1"/>
          </p:cNvPicPr>
          <p:nvPr/>
        </p:nvPicPr>
        <p:blipFill>
          <a:blip r:embed="rId14"/>
          <a:stretch>
            <a:fillRect/>
          </a:stretch>
        </p:blipFill>
        <p:spPr>
          <a:xfrm>
            <a:off x="9176299" y="2984913"/>
            <a:ext cx="3853007" cy="3095047"/>
          </a:xfrm>
          <a:prstGeom prst="rect">
            <a:avLst/>
          </a:prstGeom>
        </p:spPr>
      </p:pic>
      <p:pic>
        <p:nvPicPr>
          <p:cNvPr id="37" name="图片 8" descr="6fc417983c9675ce1b60e983870aeb8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24565" y="4901717"/>
            <a:ext cx="1782023" cy="135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
          <p:cNvPicPr>
            <a:picLocks noChangeAspect="1"/>
          </p:cNvPicPr>
          <p:nvPr/>
        </p:nvPicPr>
        <p:blipFill rotWithShape="1">
          <a:blip r:embed="rId16" cstate="print">
            <a:extLst>
              <a:ext uri="{28A0092B-C50C-407E-A947-70E740481C1C}">
                <a14:useLocalDpi xmlns:a14="http://schemas.microsoft.com/office/drawing/2010/main" val="0"/>
              </a:ext>
            </a:extLst>
          </a:blip>
          <a:srcRect l="32760" r="8347"/>
          <a:stretch>
            <a:fillRect/>
          </a:stretch>
        </p:blipFill>
        <p:spPr>
          <a:xfrm flipH="1">
            <a:off x="-198184" y="2543162"/>
            <a:ext cx="2113323" cy="3536797"/>
          </a:xfrm>
          <a:prstGeom prst="rect">
            <a:avLst/>
          </a:prstGeom>
        </p:spPr>
      </p:pic>
    </p:spTree>
    <p:extLst>
      <p:ext uri="{BB962C8B-B14F-4D97-AF65-F5344CB8AC3E}">
        <p14:creationId xmlns:p14="http://schemas.microsoft.com/office/powerpoint/2010/main" val="3338309146"/>
      </p:ext>
    </p:extLst>
  </p:cSld>
  <p:clrMapOvr>
    <a:masterClrMapping/>
  </p:clrMapOvr>
  <p:transition spd="med">
    <p:wheel/>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25631"/>
                                        </p:tgtEl>
                                        <p:attrNameLst>
                                          <p:attrName>style.visibility</p:attrName>
                                        </p:attrNameLst>
                                      </p:cBhvr>
                                      <p:to>
                                        <p:strVal val="visible"/>
                                      </p:to>
                                    </p:set>
                                    <p:animEffect transition="in" filter="fade">
                                      <p:cBhvr>
                                        <p:cTn id="13" dur="1000"/>
                                        <p:tgtEl>
                                          <p:spTgt spid="25631"/>
                                        </p:tgtEl>
                                      </p:cBhvr>
                                    </p:animEffect>
                                    <p:anim calcmode="lin" valueType="num">
                                      <p:cBhvr>
                                        <p:cTn id="14" dur="1000" fill="hold"/>
                                        <p:tgtEl>
                                          <p:spTgt spid="25631"/>
                                        </p:tgtEl>
                                        <p:attrNameLst>
                                          <p:attrName>ppt_x</p:attrName>
                                        </p:attrNameLst>
                                      </p:cBhvr>
                                      <p:tavLst>
                                        <p:tav tm="0">
                                          <p:val>
                                            <p:strVal val="#ppt_x"/>
                                          </p:val>
                                        </p:tav>
                                        <p:tav tm="100000">
                                          <p:val>
                                            <p:strVal val="#ppt_x"/>
                                          </p:val>
                                        </p:tav>
                                      </p:tavLst>
                                    </p:anim>
                                    <p:anim calcmode="lin" valueType="num">
                                      <p:cBhvr>
                                        <p:cTn id="15" dur="1000" fill="hold"/>
                                        <p:tgtEl>
                                          <p:spTgt spid="256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04161"/>
                                        </p:tgtEl>
                                        <p:attrNameLst>
                                          <p:attrName>style.visibility</p:attrName>
                                        </p:attrNameLst>
                                      </p:cBhvr>
                                      <p:to>
                                        <p:strVal val="visible"/>
                                      </p:to>
                                    </p:set>
                                    <p:animEffect transition="in" filter="slide(fromBottom)">
                                      <p:cBhvr>
                                        <p:cTn id="20" dur="500"/>
                                        <p:tgtEl>
                                          <p:spTgt spid="304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1" grpId="0"/>
      <p:bldP spid="3041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1828800" y="869950"/>
            <a:ext cx="8243888" cy="2044700"/>
          </a:xfrm>
        </p:spPr>
        <p:txBody>
          <a:bodyPr rtlCol="0">
            <a:normAutofit fontScale="90000"/>
          </a:bodyPr>
          <a:lstStyle/>
          <a:p>
            <a:pPr fontAlgn="auto">
              <a:spcAft>
                <a:spcPts val="0"/>
              </a:spcAft>
              <a:defRPr/>
            </a:pPr>
            <a:br>
              <a:rPr lang="en-US" altLang="en-US" sz="4000" dirty="0"/>
            </a:br>
            <a:br>
              <a:rPr lang="en-US" altLang="en-US" sz="4000" dirty="0"/>
            </a:br>
            <a:br>
              <a:rPr lang="en-US" altLang="en-US" sz="4000" dirty="0"/>
            </a:br>
            <a:br>
              <a:rPr lang="en-US" altLang="en-US" sz="4000" dirty="0"/>
            </a:br>
            <a:endParaRPr lang="en-US" altLang="en-US" sz="4000" dirty="0"/>
          </a:p>
        </p:txBody>
      </p:sp>
      <p:sp>
        <p:nvSpPr>
          <p:cNvPr id="1145860" name="Text Box 4"/>
          <p:cNvSpPr txBox="1">
            <a:spLocks noChangeArrowheads="1"/>
          </p:cNvSpPr>
          <p:nvPr/>
        </p:nvSpPr>
        <p:spPr bwMode="auto">
          <a:xfrm>
            <a:off x="6934200" y="327660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eaLnBrk="0" fontAlgn="base" hangingPunct="0">
              <a:spcAft>
                <a:spcPct val="0"/>
              </a:spcAft>
            </a:pPr>
            <a:endParaRPr lang="en-US" altLang="en-US" sz="1800">
              <a:solidFill>
                <a:srgbClr val="5F5F5F"/>
              </a:solidFill>
              <a:latin typeface="Verdana" panose="020B0604030504040204" pitchFamily="34" charset="0"/>
            </a:endParaRPr>
          </a:p>
        </p:txBody>
      </p:sp>
      <p:sp>
        <p:nvSpPr>
          <p:cNvPr id="483334" name="Text Box 6"/>
          <p:cNvSpPr txBox="1">
            <a:spLocks noChangeArrowheads="1"/>
          </p:cNvSpPr>
          <p:nvPr/>
        </p:nvSpPr>
        <p:spPr bwMode="auto">
          <a:xfrm>
            <a:off x="4746042" y="66947"/>
            <a:ext cx="71709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spcAft>
                <a:spcPct val="0"/>
              </a:spcAft>
            </a:pPr>
            <a:r>
              <a:rPr lang="en-US" altLang="en-US" sz="3600" b="1" u="sng" dirty="0">
                <a:solidFill>
                  <a:srgbClr val="FF0000"/>
                </a:solidFill>
                <a:latin typeface="Times New Roman" pitchFamily="18" charset="0"/>
                <a:cs typeface="Times New Roman" pitchFamily="18" charset="0"/>
              </a:rPr>
              <a:t>CÁC CÂU CA DAO, TỤC NGỮ</a:t>
            </a:r>
          </a:p>
        </p:txBody>
      </p:sp>
      <p:pic>
        <p:nvPicPr>
          <p:cNvPr id="10" name="Picture 9"/>
          <p:cNvPicPr>
            <a:picLocks noChangeAspect="1"/>
          </p:cNvPicPr>
          <p:nvPr/>
        </p:nvPicPr>
        <p:blipFill>
          <a:blip r:embed="rId2"/>
          <a:stretch>
            <a:fillRect/>
          </a:stretch>
        </p:blipFill>
        <p:spPr>
          <a:xfrm>
            <a:off x="10070681" y="930027"/>
            <a:ext cx="3142717" cy="5966488"/>
          </a:xfrm>
          <a:prstGeom prst="rect">
            <a:avLst/>
          </a:prstGeom>
        </p:spPr>
      </p:pic>
      <p:pic>
        <p:nvPicPr>
          <p:cNvPr id="11" name="Picture 2" descr="Ca Dao Tục Ngữ Bằng Tranh (Tái Bản 2016) | Tiki">
            <a:extLst>
              <a:ext uri="{FF2B5EF4-FFF2-40B4-BE49-F238E27FC236}">
                <a16:creationId xmlns:a16="http://schemas.microsoft.com/office/drawing/2014/main" id="{B3DF262B-ECED-44F1-BB78-B2E97EB89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0113"/>
            <a:ext cx="4631961" cy="6506402"/>
          </a:xfrm>
          <a:prstGeom prst="rect">
            <a:avLst/>
          </a:prstGeom>
          <a:solidFill>
            <a:srgbClr val="0000FF"/>
          </a:solidFill>
          <a:ln w="76200">
            <a:solidFill>
              <a:srgbClr val="0000FF"/>
            </a:solidFill>
          </a:ln>
        </p:spPr>
      </p:pic>
      <p:sp>
        <p:nvSpPr>
          <p:cNvPr id="12" name="Text Box 4"/>
          <p:cNvSpPr txBox="1">
            <a:spLocks noChangeArrowheads="1"/>
          </p:cNvSpPr>
          <p:nvPr/>
        </p:nvSpPr>
        <p:spPr bwMode="auto">
          <a:xfrm>
            <a:off x="11642040" y="3253215"/>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eaLnBrk="0" fontAlgn="base" hangingPunct="0">
              <a:spcAft>
                <a:spcPct val="0"/>
              </a:spcAft>
            </a:pPr>
            <a:endParaRPr lang="en-US" altLang="en-US" sz="1800">
              <a:solidFill>
                <a:srgbClr val="5F5F5F"/>
              </a:solidFill>
              <a:latin typeface="Verdana" panose="020B0604030504040204" pitchFamily="34" charset="0"/>
            </a:endParaRPr>
          </a:p>
        </p:txBody>
      </p:sp>
      <p:sp>
        <p:nvSpPr>
          <p:cNvPr id="13" name="Rectangle 12">
            <a:extLst>
              <a:ext uri="{FF2B5EF4-FFF2-40B4-BE49-F238E27FC236}">
                <a16:creationId xmlns:a16="http://schemas.microsoft.com/office/drawing/2014/main" id="{9D7B8C7B-6023-4CAC-B766-A498FC7019E3}"/>
              </a:ext>
            </a:extLst>
          </p:cNvPr>
          <p:cNvSpPr/>
          <p:nvPr/>
        </p:nvSpPr>
        <p:spPr>
          <a:xfrm>
            <a:off x="4737655" y="1150045"/>
            <a:ext cx="7179365" cy="954107"/>
          </a:xfrm>
          <a:prstGeom prst="rect">
            <a:avLst/>
          </a:prstGeom>
        </p:spPr>
        <p:txBody>
          <a:bodyPr wrap="square">
            <a:spAutoFit/>
          </a:bodyPr>
          <a:lstStyle/>
          <a:p>
            <a:pPr marL="457200" indent="-457200">
              <a:buFont typeface="Arial" panose="020B0604020202020204" pitchFamily="34" charset="0"/>
              <a:buChar char="•"/>
            </a:pPr>
            <a:r>
              <a:rPr lang="en-US" sz="2800" b="1" dirty="0">
                <a:latin typeface="+mj-lt"/>
              </a:rPr>
              <a:t>	</a:t>
            </a:r>
            <a:r>
              <a:rPr lang="vi-VN" sz="2800" b="1" dirty="0">
                <a:latin typeface="+mj-lt"/>
              </a:rPr>
              <a:t>Ơn cha nặng lắm con ơi</a:t>
            </a:r>
          </a:p>
          <a:p>
            <a:r>
              <a:rPr lang="en-US" sz="2800" b="1" dirty="0">
                <a:latin typeface="Times New Roman" panose="02020603050405020304" pitchFamily="18" charset="0"/>
                <a:cs typeface="Times New Roman" panose="02020603050405020304" pitchFamily="18" charset="0"/>
              </a:rPr>
              <a:t>N</a:t>
            </a:r>
            <a:r>
              <a:rPr lang="vi-VN" sz="2800" b="1" dirty="0">
                <a:latin typeface="+mj-lt"/>
              </a:rPr>
              <a:t>ghĩa mẹ bằng trời, chín tháng cưu mang</a:t>
            </a:r>
            <a:endParaRPr lang="vi-VN" sz="2800" b="1" i="0" dirty="0">
              <a:effectLst/>
              <a:latin typeface="+mj-lt"/>
            </a:endParaRPr>
          </a:p>
        </p:txBody>
      </p:sp>
      <p:sp>
        <p:nvSpPr>
          <p:cNvPr id="14" name="Rectangle 13">
            <a:extLst>
              <a:ext uri="{FF2B5EF4-FFF2-40B4-BE49-F238E27FC236}">
                <a16:creationId xmlns:a16="http://schemas.microsoft.com/office/drawing/2014/main" id="{961E933D-B432-419F-9E04-1A0626566AC7}"/>
              </a:ext>
            </a:extLst>
          </p:cNvPr>
          <p:cNvSpPr/>
          <p:nvPr/>
        </p:nvSpPr>
        <p:spPr>
          <a:xfrm>
            <a:off x="4737655" y="2080767"/>
            <a:ext cx="6543262" cy="954107"/>
          </a:xfrm>
          <a:prstGeom prst="rect">
            <a:avLst/>
          </a:prstGeom>
        </p:spPr>
        <p:txBody>
          <a:bodyPr wrap="square">
            <a:spAutoFit/>
          </a:bodyPr>
          <a:lstStyle/>
          <a:p>
            <a:pPr marL="457200" indent="-457200">
              <a:buFont typeface="Arial" panose="020B0604020202020204" pitchFamily="34" charset="0"/>
              <a:buChar char="•"/>
            </a:pPr>
            <a:r>
              <a:rPr lang="vi-VN" sz="2800" b="1" dirty="0">
                <a:solidFill>
                  <a:srgbClr val="FF0000"/>
                </a:solidFill>
                <a:latin typeface="+mj-lt"/>
              </a:rPr>
              <a:t>Con hơn cha, là nhà có phúc.</a:t>
            </a:r>
          </a:p>
          <a:p>
            <a:pPr marL="457200" indent="-457200">
              <a:buFont typeface="Arial" panose="020B0604020202020204" pitchFamily="34" charset="0"/>
              <a:buChar char="•"/>
            </a:pPr>
            <a:r>
              <a:rPr lang="vi-VN" sz="2800" b="1" dirty="0">
                <a:solidFill>
                  <a:srgbClr val="002060"/>
                </a:solidFill>
                <a:latin typeface="+mj-lt"/>
              </a:rPr>
              <a:t>Con cái khôn ngoan, vẻ vang cha mẹ.</a:t>
            </a:r>
            <a:endParaRPr lang="vi-VN" sz="2800" b="1" i="0" dirty="0">
              <a:solidFill>
                <a:srgbClr val="002060"/>
              </a:solidFill>
              <a:effectLst/>
              <a:latin typeface="+mj-lt"/>
            </a:endParaRPr>
          </a:p>
        </p:txBody>
      </p:sp>
      <p:sp>
        <p:nvSpPr>
          <p:cNvPr id="15" name="Rectangle 14">
            <a:extLst>
              <a:ext uri="{FF2B5EF4-FFF2-40B4-BE49-F238E27FC236}">
                <a16:creationId xmlns:a16="http://schemas.microsoft.com/office/drawing/2014/main" id="{BED18296-67B0-4501-80F3-DC9FA2C43479}"/>
              </a:ext>
            </a:extLst>
          </p:cNvPr>
          <p:cNvSpPr/>
          <p:nvPr/>
        </p:nvSpPr>
        <p:spPr>
          <a:xfrm>
            <a:off x="4746042" y="3036650"/>
            <a:ext cx="6151473" cy="2246769"/>
          </a:xfrm>
          <a:prstGeom prst="rect">
            <a:avLst/>
          </a:prstGeom>
        </p:spPr>
        <p:txBody>
          <a:bodyPr wrap="square">
            <a:spAutoFit/>
          </a:bodyPr>
          <a:lstStyle/>
          <a:p>
            <a:pPr marL="457200" indent="-457200">
              <a:buFont typeface="Arial" panose="020B0604020202020204" pitchFamily="34" charset="0"/>
              <a:buChar char="•"/>
            </a:pPr>
            <a:r>
              <a:rPr lang="vi-VN" sz="2800" b="1" dirty="0">
                <a:solidFill>
                  <a:srgbClr val="990033"/>
                </a:solidFill>
                <a:latin typeface="Times New Roman" panose="02020603050405020304" pitchFamily="18" charset="0"/>
                <a:cs typeface="Times New Roman" panose="02020603050405020304" pitchFamily="18" charset="0"/>
              </a:rPr>
              <a:t>Muốn sang thì bắc cầu </a:t>
            </a:r>
            <a:r>
              <a:rPr lang="en-US" sz="2800" b="1" dirty="0">
                <a:solidFill>
                  <a:srgbClr val="990033"/>
                </a:solidFill>
                <a:latin typeface="Times New Roman" panose="02020603050405020304" pitchFamily="18" charset="0"/>
                <a:cs typeface="Times New Roman" panose="02020603050405020304" pitchFamily="18" charset="0"/>
              </a:rPr>
              <a:t>k</a:t>
            </a:r>
            <a:r>
              <a:rPr lang="vi-VN" sz="2800" b="1" dirty="0">
                <a:solidFill>
                  <a:srgbClr val="990033"/>
                </a:solidFill>
                <a:latin typeface="Times New Roman" panose="02020603050405020304" pitchFamily="18" charset="0"/>
                <a:cs typeface="Times New Roman" panose="02020603050405020304" pitchFamily="18" charset="0"/>
              </a:rPr>
              <a:t>iều</a:t>
            </a:r>
            <a:br>
              <a:rPr lang="vi-VN" sz="2800" b="1" dirty="0">
                <a:solidFill>
                  <a:srgbClr val="990033"/>
                </a:solidFill>
                <a:latin typeface="Times New Roman" panose="02020603050405020304" pitchFamily="18" charset="0"/>
                <a:cs typeface="Times New Roman" panose="02020603050405020304" pitchFamily="18" charset="0"/>
              </a:rPr>
            </a:br>
            <a:r>
              <a:rPr lang="vi-VN" sz="2800" b="1" dirty="0">
                <a:solidFill>
                  <a:srgbClr val="990033"/>
                </a:solidFill>
                <a:latin typeface="Times New Roman" panose="02020603050405020304" pitchFamily="18" charset="0"/>
                <a:cs typeface="Times New Roman" panose="02020603050405020304" pitchFamily="18" charset="0"/>
              </a:rPr>
              <a:t>Muốn con hay chữ thì yêu </a:t>
            </a:r>
            <a:r>
              <a:rPr lang="en-US" sz="2800" b="1" dirty="0" err="1">
                <a:solidFill>
                  <a:srgbClr val="990033"/>
                </a:solidFill>
                <a:latin typeface="Times New Roman" panose="02020603050405020304" pitchFamily="18" charset="0"/>
                <a:cs typeface="Times New Roman" panose="02020603050405020304" pitchFamily="18" charset="0"/>
              </a:rPr>
              <a:t>kính</a:t>
            </a:r>
            <a:r>
              <a:rPr lang="vi-VN" sz="2800" b="1" dirty="0">
                <a:solidFill>
                  <a:srgbClr val="990033"/>
                </a:solidFill>
                <a:latin typeface="Times New Roman" panose="02020603050405020304" pitchFamily="18" charset="0"/>
                <a:cs typeface="Times New Roman" panose="02020603050405020304" pitchFamily="18" charset="0"/>
              </a:rPr>
              <a:t> thầy</a:t>
            </a:r>
          </a:p>
          <a:p>
            <a:pPr marL="457200" indent="-457200">
              <a:buFont typeface="Arial" panose="020B0604020202020204" pitchFamily="34" charset="0"/>
              <a:buChar char="•"/>
            </a:pPr>
            <a:r>
              <a:rPr lang="vi-VN" sz="2800" b="1" dirty="0">
                <a:latin typeface="Times New Roman" panose="02020603050405020304" pitchFamily="18" charset="0"/>
                <a:cs typeface="Times New Roman" panose="02020603050405020304" pitchFamily="18" charset="0"/>
              </a:rPr>
              <a:t>Có cày có thóc, có học có chữ</a:t>
            </a:r>
          </a:p>
          <a:p>
            <a:pPr marL="457200" indent="-457200">
              <a:buFont typeface="Arial" panose="020B0604020202020204" pitchFamily="34" charset="0"/>
              <a:buChar char="•"/>
            </a:pPr>
            <a:r>
              <a:rPr lang="vi-VN" sz="2800" b="1" dirty="0">
                <a:solidFill>
                  <a:srgbClr val="0000FF"/>
                </a:solidFill>
                <a:latin typeface="+mj-lt"/>
              </a:rPr>
              <a:t>Đi thưa, về gửi</a:t>
            </a:r>
          </a:p>
          <a:p>
            <a:pPr marL="457200" indent="-457200">
              <a:buFont typeface="Arial" panose="020B0604020202020204" pitchFamily="34" charset="0"/>
              <a:buChar char="•"/>
            </a:pPr>
            <a:r>
              <a:rPr lang="vi-VN" sz="2800" b="1" dirty="0">
                <a:solidFill>
                  <a:srgbClr val="FF0000"/>
                </a:solidFill>
                <a:latin typeface="+mj-lt"/>
              </a:rPr>
              <a:t>Trên kính, dưới nhường</a:t>
            </a:r>
            <a:endParaRPr lang="vi-VN" sz="2800" b="1" i="0" dirty="0">
              <a:solidFill>
                <a:srgbClr val="FF0000"/>
              </a:solidFill>
              <a:effectLst/>
              <a:latin typeface="+mj-lt"/>
            </a:endParaRPr>
          </a:p>
        </p:txBody>
      </p:sp>
      <p:sp>
        <p:nvSpPr>
          <p:cNvPr id="16" name="Rectangle 15">
            <a:extLst>
              <a:ext uri="{FF2B5EF4-FFF2-40B4-BE49-F238E27FC236}">
                <a16:creationId xmlns:a16="http://schemas.microsoft.com/office/drawing/2014/main" id="{4E9DA257-9154-4A08-A232-9706F141FE28}"/>
              </a:ext>
            </a:extLst>
          </p:cNvPr>
          <p:cNvSpPr/>
          <p:nvPr/>
        </p:nvSpPr>
        <p:spPr>
          <a:xfrm>
            <a:off x="4698290" y="5615493"/>
            <a:ext cx="7141635" cy="523220"/>
          </a:xfrm>
          <a:prstGeom prst="rect">
            <a:avLst/>
          </a:prstGeom>
        </p:spPr>
        <p:txBody>
          <a:bodyPr wrap="none">
            <a:spAutoFit/>
          </a:bodyPr>
          <a:lstStyle/>
          <a:p>
            <a:pPr marL="457200" indent="-457200">
              <a:buFont typeface="Arial" panose="020B0604020202020204" pitchFamily="34" charset="0"/>
              <a:buChar char="•"/>
            </a:pPr>
            <a:r>
              <a:rPr lang="en-US" sz="2800" b="1" dirty="0" err="1">
                <a:solidFill>
                  <a:srgbClr val="990033"/>
                </a:solidFill>
                <a:latin typeface="Times New Roman" panose="02020603050405020304" pitchFamily="18" charset="0"/>
                <a:cs typeface="Times New Roman" panose="02020603050405020304" pitchFamily="18" charset="0"/>
              </a:rPr>
              <a:t>Ruộng</a:t>
            </a:r>
            <a:r>
              <a:rPr lang="en-US" sz="2800" b="1" dirty="0">
                <a:solidFill>
                  <a:srgbClr val="990033"/>
                </a:solidFill>
                <a:latin typeface="Times New Roman" panose="02020603050405020304" pitchFamily="18" charset="0"/>
                <a:cs typeface="Times New Roman" panose="02020603050405020304" pitchFamily="18" charset="0"/>
              </a:rPr>
              <a:t> </a:t>
            </a:r>
            <a:r>
              <a:rPr lang="en-US" sz="2800" b="1" dirty="0" err="1">
                <a:solidFill>
                  <a:srgbClr val="990033"/>
                </a:solidFill>
                <a:latin typeface="Times New Roman" panose="02020603050405020304" pitchFamily="18" charset="0"/>
                <a:cs typeface="Times New Roman" panose="02020603050405020304" pitchFamily="18" charset="0"/>
              </a:rPr>
              <a:t>bề</a:t>
            </a:r>
            <a:r>
              <a:rPr lang="en-US" sz="2800" b="1" dirty="0">
                <a:solidFill>
                  <a:srgbClr val="990033"/>
                </a:solidFill>
                <a:latin typeface="Times New Roman" panose="02020603050405020304" pitchFamily="18" charset="0"/>
                <a:cs typeface="Times New Roman" panose="02020603050405020304" pitchFamily="18" charset="0"/>
              </a:rPr>
              <a:t> </a:t>
            </a:r>
            <a:r>
              <a:rPr lang="en-US" sz="2800" b="1" dirty="0" err="1">
                <a:solidFill>
                  <a:srgbClr val="990033"/>
                </a:solidFill>
                <a:latin typeface="Times New Roman" panose="02020603050405020304" pitchFamily="18" charset="0"/>
                <a:cs typeface="Times New Roman" panose="02020603050405020304" pitchFamily="18" charset="0"/>
              </a:rPr>
              <a:t>bề</a:t>
            </a:r>
            <a:r>
              <a:rPr lang="en-US" sz="2800" b="1" dirty="0">
                <a:solidFill>
                  <a:srgbClr val="990033"/>
                </a:solidFill>
                <a:latin typeface="Times New Roman" panose="02020603050405020304" pitchFamily="18" charset="0"/>
                <a:cs typeface="Times New Roman" panose="02020603050405020304" pitchFamily="18" charset="0"/>
              </a:rPr>
              <a:t> </a:t>
            </a:r>
            <a:r>
              <a:rPr lang="en-US" sz="2800" b="1" dirty="0" err="1">
                <a:solidFill>
                  <a:srgbClr val="990033"/>
                </a:solidFill>
                <a:latin typeface="Times New Roman" panose="02020603050405020304" pitchFamily="18" charset="0"/>
                <a:cs typeface="Times New Roman" panose="02020603050405020304" pitchFamily="18" charset="0"/>
              </a:rPr>
              <a:t>không</a:t>
            </a:r>
            <a:r>
              <a:rPr lang="en-US" sz="2800" b="1" dirty="0">
                <a:solidFill>
                  <a:srgbClr val="990033"/>
                </a:solidFill>
                <a:latin typeface="Times New Roman" panose="02020603050405020304" pitchFamily="18" charset="0"/>
                <a:cs typeface="Times New Roman" panose="02020603050405020304" pitchFamily="18" charset="0"/>
              </a:rPr>
              <a:t> </a:t>
            </a:r>
            <a:r>
              <a:rPr lang="en-US" sz="2800" b="1" dirty="0" err="1">
                <a:solidFill>
                  <a:srgbClr val="990033"/>
                </a:solidFill>
                <a:latin typeface="Times New Roman" panose="02020603050405020304" pitchFamily="18" charset="0"/>
                <a:cs typeface="Times New Roman" panose="02020603050405020304" pitchFamily="18" charset="0"/>
              </a:rPr>
              <a:t>bằng</a:t>
            </a:r>
            <a:r>
              <a:rPr lang="en-US" sz="2800" b="1" dirty="0">
                <a:solidFill>
                  <a:srgbClr val="990033"/>
                </a:solidFill>
                <a:latin typeface="Times New Roman" panose="02020603050405020304" pitchFamily="18" charset="0"/>
                <a:cs typeface="Times New Roman" panose="02020603050405020304" pitchFamily="18" charset="0"/>
              </a:rPr>
              <a:t> </a:t>
            </a:r>
            <a:r>
              <a:rPr lang="en-US" sz="2800" b="1" dirty="0" err="1">
                <a:solidFill>
                  <a:srgbClr val="990033"/>
                </a:solidFill>
                <a:latin typeface="Times New Roman" panose="02020603050405020304" pitchFamily="18" charset="0"/>
                <a:cs typeface="Times New Roman" panose="02020603050405020304" pitchFamily="18" charset="0"/>
              </a:rPr>
              <a:t>nghề</a:t>
            </a:r>
            <a:r>
              <a:rPr lang="en-US" sz="2800" b="1" dirty="0">
                <a:solidFill>
                  <a:srgbClr val="990033"/>
                </a:solidFill>
                <a:latin typeface="Times New Roman" panose="02020603050405020304" pitchFamily="18" charset="0"/>
                <a:cs typeface="Times New Roman" panose="02020603050405020304" pitchFamily="18" charset="0"/>
              </a:rPr>
              <a:t> </a:t>
            </a:r>
            <a:r>
              <a:rPr lang="en-US" sz="2800" b="1" dirty="0" err="1">
                <a:solidFill>
                  <a:srgbClr val="990033"/>
                </a:solidFill>
                <a:latin typeface="Times New Roman" panose="02020603050405020304" pitchFamily="18" charset="0"/>
                <a:cs typeface="Times New Roman" panose="02020603050405020304" pitchFamily="18" charset="0"/>
              </a:rPr>
              <a:t>trong</a:t>
            </a:r>
            <a:r>
              <a:rPr lang="en-US" sz="2800" b="1" dirty="0">
                <a:solidFill>
                  <a:srgbClr val="990033"/>
                </a:solidFill>
                <a:latin typeface="Times New Roman" panose="02020603050405020304" pitchFamily="18" charset="0"/>
                <a:cs typeface="Times New Roman" panose="02020603050405020304" pitchFamily="18" charset="0"/>
              </a:rPr>
              <a:t> </a:t>
            </a:r>
            <a:r>
              <a:rPr lang="en-US" sz="2800" b="1" dirty="0" err="1">
                <a:solidFill>
                  <a:srgbClr val="990033"/>
                </a:solidFill>
                <a:latin typeface="Times New Roman" panose="02020603050405020304" pitchFamily="18" charset="0"/>
                <a:cs typeface="Times New Roman" panose="02020603050405020304" pitchFamily="18" charset="0"/>
              </a:rPr>
              <a:t>tay</a:t>
            </a:r>
            <a:r>
              <a:rPr lang="en-US" sz="2800" b="1" dirty="0">
                <a:solidFill>
                  <a:srgbClr val="990033"/>
                </a:solidFill>
                <a:latin typeface="Times New Roman" panose="02020603050405020304" pitchFamily="18" charset="0"/>
                <a:cs typeface="Times New Roman" panose="02020603050405020304" pitchFamily="18" charset="0"/>
              </a:rPr>
              <a:t> ...</a:t>
            </a:r>
            <a:endParaRPr lang="en-US" sz="2800" b="1" i="0" dirty="0">
              <a:solidFill>
                <a:srgbClr val="990033"/>
              </a:solidFill>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654A93C4-9F4C-4A87-BBB6-62698C41544C}"/>
              </a:ext>
            </a:extLst>
          </p:cNvPr>
          <p:cNvSpPr/>
          <p:nvPr/>
        </p:nvSpPr>
        <p:spPr>
          <a:xfrm>
            <a:off x="4715122" y="5165349"/>
            <a:ext cx="6354625" cy="523220"/>
          </a:xfrm>
          <a:prstGeom prst="rect">
            <a:avLst/>
          </a:prstGeom>
        </p:spPr>
        <p:txBody>
          <a:bodyPr wrap="none">
            <a:spAutoFit/>
          </a:bodyPr>
          <a:lstStyle/>
          <a:p>
            <a:pPr marL="457200" indent="-457200">
              <a:buFont typeface="Arial" panose="020B0604020202020204" pitchFamily="34" charset="0"/>
              <a:buChar char="•"/>
            </a:pPr>
            <a:r>
              <a:rPr lang="vi-VN" sz="2800" b="1" dirty="0">
                <a:latin typeface="Times New Roman" panose="02020603050405020304" pitchFamily="18" charset="0"/>
                <a:cs typeface="Times New Roman" panose="02020603050405020304" pitchFamily="18" charset="0"/>
              </a:rPr>
              <a:t>Một nghề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chín còn hơn chín nghề</a:t>
            </a:r>
            <a:endParaRPr lang="vi-VN" sz="28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86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7"/>
          <p:cNvSpPr>
            <a:spLocks noChangeArrowheads="1"/>
          </p:cNvSpPr>
          <p:nvPr/>
        </p:nvSpPr>
        <p:spPr bwMode="auto">
          <a:xfrm>
            <a:off x="90152" y="598088"/>
            <a:ext cx="6426558" cy="4643614"/>
          </a:xfrm>
          <a:prstGeom prst="cloudCallout">
            <a:avLst>
              <a:gd name="adj1" fmla="val -12307"/>
              <a:gd name="adj2" fmla="val 67333"/>
            </a:avLst>
          </a:prstGeom>
          <a:solidFill>
            <a:srgbClr val="FFCCFF"/>
          </a:solidFill>
          <a:ln w="9525">
            <a:solidFill>
              <a:sysClr val="windowText" lastClr="000000"/>
            </a:solidFill>
            <a:round/>
            <a:headEnd/>
            <a:tailEnd/>
          </a:ln>
          <a:effectLst/>
        </p:spPr>
        <p:txBody>
          <a:bodyPr anchor="ctr"/>
          <a:lstStyle/>
          <a:p>
            <a:pPr algn="ctr" fontAlgn="base">
              <a:spcBef>
                <a:spcPct val="0"/>
              </a:spcBef>
              <a:spcAft>
                <a:spcPct val="0"/>
              </a:spcAft>
              <a:defRPr/>
            </a:pPr>
            <a:endParaRPr lang="en-US" sz="2000" b="1" i="1" kern="0" dirty="0">
              <a:solidFill>
                <a:srgbClr val="A50021"/>
              </a:solidFill>
            </a:endParaRPr>
          </a:p>
        </p:txBody>
      </p:sp>
      <p:pic>
        <p:nvPicPr>
          <p:cNvPr id="34"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8968" y="5637949"/>
            <a:ext cx="1842477" cy="107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
          <p:cNvSpPr>
            <a:spLocks noChangeArrowheads="1"/>
          </p:cNvSpPr>
          <p:nvPr/>
        </p:nvSpPr>
        <p:spPr bwMode="auto">
          <a:xfrm>
            <a:off x="6655353" y="2684910"/>
            <a:ext cx="5360636" cy="3736899"/>
          </a:xfrm>
          <a:prstGeom prst="cloudCallout">
            <a:avLst>
              <a:gd name="adj1" fmla="val -12549"/>
              <a:gd name="adj2" fmla="val 58753"/>
            </a:avLst>
          </a:prstGeom>
          <a:solidFill>
            <a:srgbClr val="9BBB59">
              <a:lumMod val="20000"/>
              <a:lumOff val="80000"/>
            </a:srgbClr>
          </a:solidFill>
          <a:ln w="9525">
            <a:solidFill>
              <a:sysClr val="windowText" lastClr="000000"/>
            </a:solidFill>
            <a:round/>
            <a:headEnd/>
            <a:tailEnd/>
          </a:ln>
          <a:effectLst/>
        </p:spPr>
        <p:txBody>
          <a:bodyPr anchor="ctr"/>
          <a:lstStyle/>
          <a:p>
            <a:pPr algn="ctr"/>
            <a:r>
              <a:rPr lang="vi-VN" sz="2800" b="1"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Câu</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hỏi</a:t>
            </a:r>
            <a:r>
              <a:rPr lang="en-US" sz="2800" b="1" u="sng" dirty="0">
                <a:solidFill>
                  <a:srgbClr val="FF0000"/>
                </a:solidFill>
                <a:latin typeface="Times New Roman" panose="02020603050405020304" pitchFamily="18" charset="0"/>
                <a:cs typeface="Times New Roman" panose="02020603050405020304" pitchFamily="18" charset="0"/>
              </a:rPr>
              <a:t>: </a:t>
            </a:r>
          </a:p>
          <a:p>
            <a:pPr algn="ctr"/>
            <a:r>
              <a:rPr lang="vi-VN" sz="2800" b="1" dirty="0">
                <a:solidFill>
                  <a:srgbClr val="0000FF"/>
                </a:solidFill>
                <a:latin typeface="Times New Roman" pitchFamily="18" charset="0"/>
                <a:cs typeface="Times New Roman" pitchFamily="18" charset="0"/>
              </a:rPr>
              <a:t>1. Nếu là Giang em sẽ ứng xử như th</a:t>
            </a:r>
            <a:r>
              <a:rPr lang="en-US" sz="2800" b="1" dirty="0">
                <a:solidFill>
                  <a:srgbClr val="0000FF"/>
                </a:solidFill>
                <a:latin typeface="Times New Roman" pitchFamily="18" charset="0"/>
                <a:cs typeface="Times New Roman" pitchFamily="18" charset="0"/>
              </a:rPr>
              <a:t>ế</a:t>
            </a:r>
            <a:r>
              <a:rPr lang="vi-VN" sz="2800" b="1" dirty="0">
                <a:solidFill>
                  <a:srgbClr val="0000FF"/>
                </a:solidFill>
                <a:latin typeface="Times New Roman" pitchFamily="18" charset="0"/>
                <a:cs typeface="Times New Roman" pitchFamily="18" charset="0"/>
              </a:rPr>
              <a:t> nào</a:t>
            </a:r>
          </a:p>
          <a:p>
            <a:pPr algn="ctr"/>
            <a:r>
              <a:rPr lang="vi-VN" sz="2800" b="1" dirty="0">
                <a:solidFill>
                  <a:srgbClr val="0000FF"/>
                </a:solidFill>
                <a:latin typeface="Times New Roman" pitchFamily="18" charset="0"/>
                <a:cs typeface="Times New Roman" pitchFamily="18" charset="0"/>
              </a:rPr>
              <a:t>với bạn bè?</a:t>
            </a:r>
            <a:endParaRPr lang="en-US" sz="2800" b="1" dirty="0">
              <a:solidFill>
                <a:srgbClr val="0000FF"/>
              </a:solidFill>
              <a:latin typeface="Times New Roman" pitchFamily="18" charset="0"/>
              <a:cs typeface="Times New Roman" pitchFamily="18" charset="0"/>
            </a:endParaRPr>
          </a:p>
          <a:p>
            <a:pPr algn="ctr"/>
            <a:r>
              <a:rPr lang="vi-VN" sz="2800" b="1" dirty="0">
                <a:solidFill>
                  <a:srgbClr val="0000FF"/>
                </a:solidFill>
                <a:latin typeface="Times New Roman" pitchFamily="18" charset="0"/>
                <a:cs typeface="Times New Roman" pitchFamily="18" charset="0"/>
              </a:rPr>
              <a:t>2. Em sẽ làm gì để thể hiện sự tự hào về truyền thống của gia đình em?</a:t>
            </a:r>
            <a:endParaRPr lang="en-US" sz="2800" b="1" dirty="0">
              <a:solidFill>
                <a:srgbClr val="0000FF"/>
              </a:solidFill>
              <a:latin typeface="Times New Roman" pitchFamily="18" charset="0"/>
              <a:cs typeface="Times New Roman" pitchFamily="18" charset="0"/>
            </a:endParaRPr>
          </a:p>
        </p:txBody>
      </p:sp>
      <p:sp>
        <p:nvSpPr>
          <p:cNvPr id="16" name="Rectangle 15"/>
          <p:cNvSpPr/>
          <p:nvPr/>
        </p:nvSpPr>
        <p:spPr>
          <a:xfrm>
            <a:off x="507801" y="952374"/>
            <a:ext cx="5336825" cy="3600986"/>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Tình</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huống</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itchFamily="18" charset="0"/>
                <a:cs typeface="Times New Roman" pitchFamily="18" charset="0"/>
              </a:rPr>
              <a:t>Giang sinh ra trong một gia đình có truyền thống hiếu học, có trình độ học vấn cao, vì vậy bố mẹ muốn Giang trở thành một nhà khoa học. Giang còn đang phân vân thì các bạn bảo rằng cứ làm theo ý mình chứ sao phải vì gia đình.</a:t>
            </a:r>
            <a:endParaRPr lang="en-US" sz="2800" b="1" dirty="0">
              <a:solidFill>
                <a:schemeClr val="bg2">
                  <a:lumMod val="10000"/>
                </a:schemeClr>
              </a:solidFill>
              <a:latin typeface="Times New Roman" pitchFamily="18" charset="0"/>
              <a:cs typeface="Times New Roman" pitchFamily="18" charset="0"/>
            </a:endParaRPr>
          </a:p>
        </p:txBody>
      </p:sp>
      <p:sp>
        <p:nvSpPr>
          <p:cNvPr id="19" name="Rectangle 18"/>
          <p:cNvSpPr/>
          <p:nvPr/>
        </p:nvSpPr>
        <p:spPr>
          <a:xfrm>
            <a:off x="8261686" y="1140235"/>
            <a:ext cx="3529263" cy="369332"/>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              </a:t>
            </a:r>
            <a:endParaRPr lang="en-US" sz="2000" b="1" dirty="0">
              <a:solidFill>
                <a:srgbClr val="0000FF"/>
              </a:solidFill>
              <a:latin typeface="#9Slide04 AdrianeSwash" panose="02000504060000090004" pitchFamily="2" charset="0"/>
            </a:endParaRPr>
          </a:p>
        </p:txBody>
      </p:sp>
      <p:sp>
        <p:nvSpPr>
          <p:cNvPr id="4" name="Rectangle 3"/>
          <p:cNvSpPr/>
          <p:nvPr/>
        </p:nvSpPr>
        <p:spPr>
          <a:xfrm>
            <a:off x="224590" y="0"/>
            <a:ext cx="11566357" cy="1077218"/>
          </a:xfrm>
          <a:prstGeom prst="rect">
            <a:avLst/>
          </a:prstGeom>
        </p:spPr>
        <p:txBody>
          <a:bodyPr wrap="square">
            <a:spAutoFit/>
          </a:bodyPr>
          <a:lstStyle/>
          <a:p>
            <a:r>
              <a:rPr lang="vi-VN" sz="3200" b="1" dirty="0">
                <a:solidFill>
                  <a:srgbClr val="FF0000"/>
                </a:solidFill>
                <a:latin typeface="+mj-lt"/>
              </a:rPr>
              <a:t>Em hãy xử lí tình huống sau</a:t>
            </a:r>
            <a:r>
              <a:rPr lang="en-US" sz="3200" b="1" dirty="0">
                <a:solidFill>
                  <a:srgbClr val="FF0000"/>
                </a:solidFill>
                <a:latin typeface="+mj-lt"/>
              </a:rPr>
              <a:t>:</a:t>
            </a:r>
            <a:br>
              <a:rPr lang="vi-VN" sz="3200" b="1" dirty="0">
                <a:solidFill>
                  <a:srgbClr val="FF0000"/>
                </a:solidFill>
                <a:latin typeface="+mj-lt"/>
              </a:rPr>
            </a:br>
            <a:endParaRPr lang="en-US" sz="3200" dirty="0">
              <a:latin typeface="+mj-lt"/>
            </a:endParaRPr>
          </a:p>
        </p:txBody>
      </p:sp>
      <p:pic>
        <p:nvPicPr>
          <p:cNvPr id="8" name="Picture 10" descr="6_48_1330017704_72_120223hdguongsang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710" y="47645"/>
            <a:ext cx="5499279" cy="252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770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7" grpId="0" animBg="1"/>
      <p:bldP spid="16"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3116" y="292177"/>
            <a:ext cx="5566609"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X</a:t>
            </a:r>
            <a:r>
              <a:rPr lang="vi-VN" sz="3200" b="1" dirty="0">
                <a:solidFill>
                  <a:srgbClr val="FF0000"/>
                </a:solidFill>
                <a:latin typeface="+mj-lt"/>
              </a:rPr>
              <a:t>Ử LÍ TÌNH HUỐNG</a:t>
            </a:r>
            <a:r>
              <a:rPr lang="en-US" sz="3200" b="1" dirty="0">
                <a:solidFill>
                  <a:srgbClr val="FF0000"/>
                </a:solidFill>
                <a:latin typeface="+mj-lt"/>
              </a:rPr>
              <a:t>:</a:t>
            </a:r>
            <a:endParaRPr lang="en-US" sz="3200" dirty="0">
              <a:solidFill>
                <a:srgbClr val="FF0000"/>
              </a:solidFill>
              <a:latin typeface="+mj-lt"/>
            </a:endParaRPr>
          </a:p>
        </p:txBody>
      </p:sp>
      <p:sp>
        <p:nvSpPr>
          <p:cNvPr id="7" name="Rectangle 6">
            <a:extLst>
              <a:ext uri="{FF2B5EF4-FFF2-40B4-BE49-F238E27FC236}">
                <a16:creationId xmlns:a16="http://schemas.microsoft.com/office/drawing/2014/main" id="{90EBBB47-4891-402A-9897-EBD7FF622078}"/>
              </a:ext>
            </a:extLst>
          </p:cNvPr>
          <p:cNvSpPr/>
          <p:nvPr/>
        </p:nvSpPr>
        <p:spPr>
          <a:xfrm>
            <a:off x="278296" y="876954"/>
            <a:ext cx="11410121" cy="2739211"/>
          </a:xfrm>
          <a:prstGeom prst="rect">
            <a:avLst/>
          </a:prstGeom>
        </p:spPr>
        <p:txBody>
          <a:bodyPr wrap="square">
            <a:spAutoFit/>
          </a:bodyPr>
          <a:lstStyle/>
          <a:p>
            <a:pPr marL="514350" indent="-514350" algn="just">
              <a:buAutoNum type="arabicPeriod"/>
            </a:pPr>
            <a:r>
              <a:rPr lang="vi-VN" sz="3200" b="1" dirty="0">
                <a:solidFill>
                  <a:srgbClr val="990033"/>
                </a:solidFill>
                <a:latin typeface="Times New Roman" pitchFamily="18" charset="0"/>
                <a:cs typeface="Times New Roman" pitchFamily="18" charset="0"/>
              </a:rPr>
              <a:t>Nếu là Giang em sẽ ứng xử với bạn bè</a:t>
            </a:r>
            <a:r>
              <a:rPr lang="en-US" sz="3200" b="1" dirty="0">
                <a:solidFill>
                  <a:srgbClr val="990033"/>
                </a:solidFill>
                <a:latin typeface="Times New Roman" pitchFamily="18" charset="0"/>
                <a:cs typeface="Times New Roman" pitchFamily="18" charset="0"/>
              </a:rPr>
              <a:t>:</a:t>
            </a:r>
          </a:p>
          <a:p>
            <a:pPr marL="514350" indent="-514350" algn="just">
              <a:buAutoNum type="arabicPeriod"/>
            </a:pPr>
            <a:endParaRPr lang="en-US" sz="2800" b="1" dirty="0">
              <a:latin typeface="Times New Roman" pitchFamily="18" charset="0"/>
              <a:cs typeface="Times New Roman" pitchFamily="18" charset="0"/>
            </a:endParaRPr>
          </a:p>
          <a:p>
            <a:pPr marL="514350" indent="-514350" algn="just">
              <a:buAutoNum type="arabicPeriod"/>
            </a:pPr>
            <a:endParaRPr lang="en-US" sz="2800" b="1" dirty="0">
              <a:latin typeface="Times New Roman" pitchFamily="18" charset="0"/>
              <a:cs typeface="Times New Roman" pitchFamily="18" charset="0"/>
            </a:endParaRPr>
          </a:p>
          <a:p>
            <a:pPr marL="514350" indent="-514350" algn="just">
              <a:buAutoNum type="arabicPeriod"/>
            </a:pPr>
            <a:endParaRPr lang="en-US" sz="2800" b="1" dirty="0">
              <a:latin typeface="Times New Roman" pitchFamily="18" charset="0"/>
              <a:cs typeface="Times New Roman" pitchFamily="18" charset="0"/>
            </a:endParaRPr>
          </a:p>
          <a:p>
            <a:pPr marL="514350" indent="-514350" algn="just">
              <a:buAutoNum type="arabicPeriod"/>
            </a:pPr>
            <a:endParaRPr lang="en-US"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6970892B-214B-4846-ACF4-9D8C4A03AE56}"/>
              </a:ext>
            </a:extLst>
          </p:cNvPr>
          <p:cNvSpPr/>
          <p:nvPr/>
        </p:nvSpPr>
        <p:spPr>
          <a:xfrm>
            <a:off x="198782" y="1381579"/>
            <a:ext cx="11569147" cy="2074414"/>
          </a:xfrm>
          <a:prstGeom prst="rect">
            <a:avLst/>
          </a:prstGeom>
        </p:spPr>
        <p:txBody>
          <a:bodyPr wrap="square">
            <a:spAutoFit/>
          </a:bodyPr>
          <a:lstStyle/>
          <a:p>
            <a:pPr indent="-90170" algn="just">
              <a:lnSpc>
                <a:spcPct val="115000"/>
              </a:lnSpc>
              <a:spcAft>
                <a:spcPts val="0"/>
              </a:spcAft>
            </a:pP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hiếu</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0066"/>
              </a:solidFill>
              <a:latin typeface="Times New Roman" panose="02020603050405020304" pitchFamily="18" charset="0"/>
              <a:ea typeface="Calibri" panose="020F0502020204030204" pitchFamily="34" charset="0"/>
              <a:cs typeface="Times New Roman" panose="02020603050405020304" pitchFamily="18" charset="0"/>
            </a:endParaRPr>
          </a:p>
          <a:p>
            <a:pPr indent="-90170" algn="just">
              <a:lnSpc>
                <a:spcPct val="115000"/>
              </a:lnSpc>
              <a:spcAft>
                <a:spcPts val="0"/>
              </a:spcAft>
            </a:pP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hiếu</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hiếu</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E788410-DA5D-40A8-BA84-0CA2B28723B5}"/>
              </a:ext>
            </a:extLst>
          </p:cNvPr>
          <p:cNvSpPr/>
          <p:nvPr/>
        </p:nvSpPr>
        <p:spPr>
          <a:xfrm>
            <a:off x="278296" y="3816219"/>
            <a:ext cx="11410120" cy="1077218"/>
          </a:xfrm>
          <a:prstGeom prst="rect">
            <a:avLst/>
          </a:prstGeom>
        </p:spPr>
        <p:txBody>
          <a:bodyPr wrap="square">
            <a:spAutoFit/>
          </a:bodyPr>
          <a:lstStyle/>
          <a:p>
            <a:pPr algn="just"/>
            <a:r>
              <a:rPr lang="vi-VN" sz="3200" b="1" dirty="0">
                <a:solidFill>
                  <a:srgbClr val="990033"/>
                </a:solidFill>
                <a:latin typeface="Times New Roman" pitchFamily="18" charset="0"/>
                <a:cs typeface="Times New Roman" pitchFamily="18" charset="0"/>
              </a:rPr>
              <a:t>2. Em sẽ thể hiện sự tự hào về truyền thống của gia đình em</a:t>
            </a:r>
            <a:r>
              <a:rPr lang="en-US" sz="3200" b="1" dirty="0">
                <a:solidFill>
                  <a:srgbClr val="990033"/>
                </a:solidFill>
                <a:latin typeface="Times New Roman" pitchFamily="18" charset="0"/>
                <a:cs typeface="Times New Roman" pitchFamily="18" charset="0"/>
              </a:rPr>
              <a:t> qua </a:t>
            </a:r>
            <a:r>
              <a:rPr lang="en-US" sz="3200" b="1" dirty="0" err="1">
                <a:solidFill>
                  <a:srgbClr val="990033"/>
                </a:solidFill>
                <a:latin typeface="Times New Roman" pitchFamily="18" charset="0"/>
                <a:cs typeface="Times New Roman" pitchFamily="18" charset="0"/>
              </a:rPr>
              <a:t>việc</a:t>
            </a:r>
            <a:r>
              <a:rPr lang="en-US" sz="3200" b="1" dirty="0">
                <a:solidFill>
                  <a:srgbClr val="990033"/>
                </a:solidFill>
                <a:latin typeface="Times New Roman" pitchFamily="18" charset="0"/>
                <a:cs typeface="Times New Roman" pitchFamily="18" charset="0"/>
              </a:rPr>
              <a:t>:</a:t>
            </a:r>
          </a:p>
        </p:txBody>
      </p:sp>
      <p:sp>
        <p:nvSpPr>
          <p:cNvPr id="10" name="Rectangle 9">
            <a:extLst>
              <a:ext uri="{FF2B5EF4-FFF2-40B4-BE49-F238E27FC236}">
                <a16:creationId xmlns:a16="http://schemas.microsoft.com/office/drawing/2014/main" id="{576A7B94-CE94-4231-AA20-5129E0EEECD9}"/>
              </a:ext>
            </a:extLst>
          </p:cNvPr>
          <p:cNvSpPr/>
          <p:nvPr/>
        </p:nvSpPr>
        <p:spPr>
          <a:xfrm>
            <a:off x="278296" y="4961908"/>
            <a:ext cx="11569146" cy="1815882"/>
          </a:xfrm>
          <a:prstGeom prst="rect">
            <a:avLst/>
          </a:prstGeom>
        </p:spPr>
        <p:txBody>
          <a:bodyPr wrap="square">
            <a:spAutoFit/>
          </a:bodyPr>
          <a:lstStyle/>
          <a:p>
            <a:pPr algn="just"/>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Em</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sẽ</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nỗ</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lực</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cố</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gắng</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học</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tập</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thật</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tốt</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để</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hoàn</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thiện</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bản</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thân</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mình</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mỗi</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ngày</a:t>
            </a:r>
            <a:r>
              <a:rPr lang="en-US" sz="2800" b="1" dirty="0">
                <a:solidFill>
                  <a:srgbClr val="000066"/>
                </a:solidFill>
                <a:latin typeface="Times New Roman" panose="02020603050405020304" pitchFamily="18" charset="0"/>
                <a:cs typeface="Times New Roman" panose="02020603050405020304" pitchFamily="18" charset="0"/>
              </a:rPr>
              <a:t>.</a:t>
            </a:r>
          </a:p>
          <a:p>
            <a:pPr algn="just"/>
            <a:r>
              <a:rPr lang="en-US" sz="2800"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Em</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sẽ</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cố</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gắng</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học</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hỏi</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từ</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kinh</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nghiệm</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của</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gia</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đình</a:t>
            </a:r>
            <a:r>
              <a:rPr lang="en-US" sz="2800" b="1" dirty="0">
                <a:solidFill>
                  <a:srgbClr val="000066"/>
                </a:solidFill>
                <a:latin typeface="Times New Roman" panose="02020603050405020304" pitchFamily="18" charset="0"/>
                <a:cs typeface="Times New Roman" panose="02020603050405020304" pitchFamily="18" charset="0"/>
              </a:rPr>
              <a:t>, t</a:t>
            </a:r>
            <a:r>
              <a:rPr lang="vi-VN" sz="2800" b="1" dirty="0">
                <a:solidFill>
                  <a:srgbClr val="000066"/>
                </a:solidFill>
                <a:latin typeface="Times New Roman" panose="02020603050405020304" pitchFamily="18" charset="0"/>
                <a:cs typeface="Times New Roman" panose="02020603050405020304" pitchFamily="18" charset="0"/>
              </a:rPr>
              <a:t>ư</a:t>
            </a:r>
            <a:r>
              <a:rPr lang="en-US" sz="2800" b="1" dirty="0" err="1">
                <a:solidFill>
                  <a:srgbClr val="000066"/>
                </a:solidFill>
                <a:latin typeface="Times New Roman" panose="02020603050405020304" pitchFamily="18" charset="0"/>
                <a:cs typeface="Times New Roman" panose="02020603050405020304" pitchFamily="18" charset="0"/>
              </a:rPr>
              <a:t>ơng</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lai</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chọn</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một</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nghề</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phù</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hợp</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để</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tiếp</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nối</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truyền</a:t>
            </a:r>
            <a:r>
              <a:rPr lang="en-US" sz="2800" b="1" dirty="0">
                <a:solidFill>
                  <a:srgbClr val="000066"/>
                </a:solidFill>
                <a:latin typeface="Times New Roman" panose="02020603050405020304" pitchFamily="18" charset="0"/>
                <a:cs typeface="Times New Roman" panose="02020603050405020304" pitchFamily="18" charset="0"/>
              </a:rPr>
              <a:t> </a:t>
            </a:r>
            <a:r>
              <a:rPr lang="en-US" sz="2800" b="1" dirty="0" err="1">
                <a:solidFill>
                  <a:srgbClr val="000066"/>
                </a:solidFill>
                <a:latin typeface="Times New Roman" panose="02020603050405020304" pitchFamily="18" charset="0"/>
                <a:cs typeface="Times New Roman" panose="02020603050405020304" pitchFamily="18" charset="0"/>
              </a:rPr>
              <a:t>thống</a:t>
            </a:r>
            <a:r>
              <a:rPr lang="en-US" sz="2800" b="1" dirty="0">
                <a:solidFill>
                  <a:srgbClr val="00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57084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18</a:t>
            </a:fld>
            <a:endParaRPr lang="en-US">
              <a:solidFill>
                <a:prstClr val="black">
                  <a:tint val="75000"/>
                </a:prstClr>
              </a:solidFill>
            </a:endParaRPr>
          </a:p>
        </p:txBody>
      </p:sp>
      <p:sp>
        <p:nvSpPr>
          <p:cNvPr id="3" name="矩形 4"/>
          <p:cNvSpPr/>
          <p:nvPr/>
        </p:nvSpPr>
        <p:spPr>
          <a:xfrm>
            <a:off x="28105" y="0"/>
            <a:ext cx="4235451" cy="7025640"/>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sp>
        <p:nvSpPr>
          <p:cNvPr id="4" name="矩形 2"/>
          <p:cNvSpPr/>
          <p:nvPr/>
        </p:nvSpPr>
        <p:spPr>
          <a:xfrm>
            <a:off x="3733800" y="16395"/>
            <a:ext cx="1751515" cy="6858000"/>
          </a:xfrm>
          <a:prstGeom prst="rect">
            <a:avLst/>
          </a:prstGeom>
          <a:solidFill>
            <a:srgbClr val="1D9BB8"/>
          </a:solidFill>
          <a:ln w="12700" cap="flat" cmpd="sng" algn="ctr">
            <a:noFill/>
            <a:prstDash val="solid"/>
            <a:miter lim="800000"/>
          </a:ln>
          <a:effectLst/>
        </p:spPr>
        <p:txBody>
          <a:bodyPr rtlCol="0" anchor="ctr"/>
          <a:lstStyle/>
          <a:p>
            <a:pPr algn="ctr"/>
            <a:endParaRPr lang="zh-CN" altLang="en-US" kern="0">
              <a:solidFill>
                <a:prstClr val="white"/>
              </a:solidFill>
              <a:latin typeface="Lato Light"/>
            </a:endParaRPr>
          </a:p>
        </p:txBody>
      </p:sp>
      <p:sp>
        <p:nvSpPr>
          <p:cNvPr id="5" name="PA_菱形 1"/>
          <p:cNvSpPr/>
          <p:nvPr>
            <p:custDataLst>
              <p:tags r:id="rId1"/>
            </p:custDataLst>
          </p:nvPr>
        </p:nvSpPr>
        <p:spPr>
          <a:xfrm>
            <a:off x="442594" y="943607"/>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PA_菱形 1"/>
          <p:cNvSpPr/>
          <p:nvPr>
            <p:custDataLst>
              <p:tags r:id="rId2"/>
            </p:custDataLst>
          </p:nvPr>
        </p:nvSpPr>
        <p:spPr>
          <a:xfrm>
            <a:off x="1185612" y="1864787"/>
            <a:ext cx="1920436" cy="156411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b="1" kern="0" dirty="0">
              <a:solidFill>
                <a:srgbClr val="FF0000"/>
              </a:solidFill>
              <a:latin typeface="Georgia" panose="02040502050405020303" pitchFamily="18" charset="0"/>
            </a:endParaRPr>
          </a:p>
        </p:txBody>
      </p:sp>
      <p:grpSp>
        <p:nvGrpSpPr>
          <p:cNvPr id="7" name="组合 33"/>
          <p:cNvGrpSpPr/>
          <p:nvPr/>
        </p:nvGrpSpPr>
        <p:grpSpPr>
          <a:xfrm rot="16200000" flipH="1">
            <a:off x="3274454" y="2342497"/>
            <a:ext cx="1442024" cy="898622"/>
            <a:chOff x="2467503" y="4400363"/>
            <a:chExt cx="1442024" cy="719424"/>
          </a:xfrm>
        </p:grpSpPr>
        <p:cxnSp>
          <p:nvCxnSpPr>
            <p:cNvPr id="8" name="PA_直接连接符 30"/>
            <p:cNvCxnSpPr/>
            <p:nvPr>
              <p:custDataLst>
                <p:tags r:id="rId14"/>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9" name="PA_直接连接符 30"/>
            <p:cNvCxnSpPr/>
            <p:nvPr>
              <p:custDataLst>
                <p:tags r:id="rId15"/>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0" name="PA_组合 58"/>
          <p:cNvGrpSpPr/>
          <p:nvPr>
            <p:custDataLst>
              <p:tags r:id="rId3"/>
            </p:custDataLst>
          </p:nvPr>
        </p:nvGrpSpPr>
        <p:grpSpPr>
          <a:xfrm>
            <a:off x="5182601" y="5727459"/>
            <a:ext cx="369807" cy="856603"/>
            <a:chOff x="6697441" y="5773974"/>
            <a:chExt cx="439960" cy="1019104"/>
          </a:xfrm>
        </p:grpSpPr>
        <p:grpSp>
          <p:nvGrpSpPr>
            <p:cNvPr id="11" name="PA_组合 49"/>
            <p:cNvGrpSpPr/>
            <p:nvPr>
              <p:custDataLst>
                <p:tags r:id="rId5"/>
              </p:custDataLst>
            </p:nvPr>
          </p:nvGrpSpPr>
          <p:grpSpPr>
            <a:xfrm>
              <a:off x="6698167" y="6159623"/>
              <a:ext cx="439234" cy="219131"/>
              <a:chOff x="2467501" y="4444780"/>
              <a:chExt cx="1442026" cy="719417"/>
            </a:xfrm>
          </p:grpSpPr>
          <p:cxnSp>
            <p:nvCxnSpPr>
              <p:cNvPr id="18" name="PA_直接连接符 30"/>
              <p:cNvCxnSpPr/>
              <p:nvPr>
                <p:custDataLst>
                  <p:tags r:id="rId12"/>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3"/>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6"/>
              </p:custDataLst>
            </p:nvPr>
          </p:nvGrpSpPr>
          <p:grpSpPr>
            <a:xfrm>
              <a:off x="6698167" y="5773974"/>
              <a:ext cx="439233" cy="219133"/>
              <a:chOff x="2467503" y="4400363"/>
              <a:chExt cx="1442024" cy="719424"/>
            </a:xfrm>
          </p:grpSpPr>
          <p:cxnSp>
            <p:nvCxnSpPr>
              <p:cNvPr id="16" name="PA_直接连接符 30"/>
              <p:cNvCxnSpPr/>
              <p:nvPr>
                <p:custDataLst>
                  <p:tags r:id="rId10"/>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11"/>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7"/>
              </p:custDataLst>
            </p:nvPr>
          </p:nvGrpSpPr>
          <p:grpSpPr>
            <a:xfrm>
              <a:off x="6697441" y="6573945"/>
              <a:ext cx="439233" cy="219133"/>
              <a:chOff x="2467503" y="4400363"/>
              <a:chExt cx="1442024" cy="719424"/>
            </a:xfrm>
          </p:grpSpPr>
          <p:cxnSp>
            <p:nvCxnSpPr>
              <p:cNvPr id="14" name="PA_直接连接符 30"/>
              <p:cNvCxnSpPr/>
              <p:nvPr>
                <p:custDataLst>
                  <p:tags r:id="rId8"/>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9"/>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0" name="文本框 6"/>
          <p:cNvSpPr txBox="1"/>
          <p:nvPr/>
        </p:nvSpPr>
        <p:spPr>
          <a:xfrm>
            <a:off x="4263556" y="1898237"/>
            <a:ext cx="7743580" cy="1107996"/>
          </a:xfrm>
          <a:prstGeom prst="rect">
            <a:avLst/>
          </a:prstGeom>
          <a:noFill/>
        </p:spPr>
        <p:txBody>
          <a:bodyPr wrap="square" rtlCol="0">
            <a:spAutoFit/>
          </a:bodyPr>
          <a:lstStyle/>
          <a:p>
            <a:pPr algn="ctr"/>
            <a:r>
              <a:rPr lang="en-US" altLang="zh-CN" sz="6600" b="1"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VẬN DỤNG</a:t>
            </a:r>
            <a:endParaRPr lang="zh-CN" altLang="en-US" sz="6600" b="1" dirty="0">
              <a:solidFill>
                <a:srgbClr val="FF0000"/>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21" name="PA_菱形 23"/>
          <p:cNvSpPr/>
          <p:nvPr>
            <p:custDataLst>
              <p:tags r:id="rId4"/>
            </p:custDataLst>
          </p:nvPr>
        </p:nvSpPr>
        <p:spPr>
          <a:xfrm flipH="1">
            <a:off x="9148238" y="1329235"/>
            <a:ext cx="527635" cy="422417"/>
          </a:xfrm>
          <a:prstGeom prst="diamond">
            <a:avLst/>
          </a:prstGeom>
          <a:solidFill>
            <a:srgbClr val="F3D3B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b="1" kern="0">
              <a:solidFill>
                <a:srgbClr val="FF0000"/>
              </a:solidFill>
              <a:latin typeface="Lato Light"/>
            </a:endParaRPr>
          </a:p>
        </p:txBody>
      </p:sp>
      <p:sp>
        <p:nvSpPr>
          <p:cNvPr id="22" name="文本框 10"/>
          <p:cNvSpPr txBox="1"/>
          <p:nvPr/>
        </p:nvSpPr>
        <p:spPr>
          <a:xfrm>
            <a:off x="1429189" y="1975798"/>
            <a:ext cx="1676859" cy="1200329"/>
          </a:xfrm>
          <a:prstGeom prst="rect">
            <a:avLst/>
          </a:prstGeom>
          <a:noFill/>
        </p:spPr>
        <p:txBody>
          <a:bodyPr wrap="square" rtlCol="0">
            <a:spAutoFit/>
          </a:bodyPr>
          <a:lstStyle/>
          <a:p>
            <a:pPr algn="ctr"/>
            <a:r>
              <a:rPr lang="en-US" altLang="zh-CN" sz="7200" b="1" dirty="0">
                <a:solidFill>
                  <a:srgbClr val="FF0000"/>
                </a:solidFill>
                <a:latin typeface="Times New Roman" pitchFamily="18" charset="0"/>
                <a:cs typeface="Times New Roman" pitchFamily="18" charset="0"/>
              </a:rPr>
              <a:t>IV.</a:t>
            </a:r>
            <a:endParaRPr lang="zh-CN" altLang="en-US" sz="7200" b="1" dirty="0">
              <a:solidFill>
                <a:srgbClr val="FF0000"/>
              </a:solidFill>
              <a:latin typeface="Times New Roman" pitchFamily="18" charset="0"/>
              <a:cs typeface="Times New Roman" pitchFamily="18" charset="0"/>
            </a:endParaRPr>
          </a:p>
        </p:txBody>
      </p:sp>
      <p:pic>
        <p:nvPicPr>
          <p:cNvPr id="23" name="图片 2"/>
          <p:cNvPicPr>
            <a:picLocks noChangeAspect="1"/>
          </p:cNvPicPr>
          <p:nvPr/>
        </p:nvPicPr>
        <p:blipFill>
          <a:blip r:embed="rId17">
            <a:extLst>
              <a:ext uri="{28A0092B-C50C-407E-A947-70E740481C1C}">
                <a14:useLocalDpi xmlns:a14="http://schemas.microsoft.com/office/drawing/2010/main" val="0"/>
              </a:ext>
            </a:extLst>
          </a:blip>
          <a:srcRect l="50168" t="20952" r="548" b="27864"/>
          <a:stretch>
            <a:fillRect/>
          </a:stretch>
        </p:blipFill>
        <p:spPr bwMode="auto">
          <a:xfrm>
            <a:off x="6069013" y="2819400"/>
            <a:ext cx="5886451" cy="437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11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8161061" y="4382006"/>
            <a:ext cx="2687293" cy="2158894"/>
          </a:xfrm>
          <a:prstGeom prst="rect">
            <a:avLst/>
          </a:prstGeom>
        </p:spPr>
      </p:pic>
      <p:sp>
        <p:nvSpPr>
          <p:cNvPr id="7" name="AutoShape 3"/>
          <p:cNvSpPr>
            <a:spLocks noChangeArrowheads="1"/>
          </p:cNvSpPr>
          <p:nvPr/>
        </p:nvSpPr>
        <p:spPr bwMode="gray">
          <a:xfrm>
            <a:off x="3900209" y="328547"/>
            <a:ext cx="5378451"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
        <p:nvSpPr>
          <p:cNvPr id="13" name="Right Brace 12"/>
          <p:cNvSpPr/>
          <p:nvPr/>
        </p:nvSpPr>
        <p:spPr>
          <a:xfrm>
            <a:off x="6926688" y="1349479"/>
            <a:ext cx="586853" cy="554728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5F5F5F"/>
              </a:solidFill>
            </a:endParaRPr>
          </a:p>
        </p:txBody>
      </p:sp>
      <p:sp>
        <p:nvSpPr>
          <p:cNvPr id="14" name="Rectangle 1"/>
          <p:cNvSpPr>
            <a:spLocks noChangeArrowheads="1"/>
          </p:cNvSpPr>
          <p:nvPr/>
        </p:nvSpPr>
        <p:spPr bwMode="auto">
          <a:xfrm>
            <a:off x="7728202" y="2063021"/>
            <a:ext cx="3868559"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err="1">
                <a:latin typeface="Times New Roman" pitchFamily="18" charset="0"/>
                <a:cs typeface="Times New Roman" pitchFamily="18" charset="0"/>
              </a:rPr>
              <a:t>Gợi</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hoặc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video;...</a:t>
            </a:r>
          </a:p>
        </p:txBody>
      </p:sp>
      <p:sp>
        <p:nvSpPr>
          <p:cNvPr id="19" name="Rectangle 1"/>
          <p:cNvSpPr>
            <a:spLocks noChangeArrowheads="1"/>
          </p:cNvSpPr>
          <p:nvPr/>
        </p:nvSpPr>
        <p:spPr bwMode="auto">
          <a:xfrm>
            <a:off x="646931" y="5232907"/>
            <a:ext cx="6427637"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a:solidFill>
                  <a:srgbClr val="990033"/>
                </a:solidFill>
                <a:latin typeface="Times New Roman" pitchFamily="18" charset="0"/>
                <a:cs typeface="Times New Roman" pitchFamily="18" charset="0"/>
              </a:rPr>
              <a:t>Em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hãy</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vẽ</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một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bức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tranh</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về</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ước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mơ</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nghề</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nghiệp</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của</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em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trong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tương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lai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tiếp</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nối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truyền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thống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của</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gia</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đình</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dòng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họ</a:t>
            </a:r>
            <a:r>
              <a:rPr lang="en-US" sz="2800" b="1" dirty="0">
                <a:solidFill>
                  <a:srgbClr val="990033"/>
                </a:solidFill>
                <a:latin typeface="Times New Roman" pitchFamily="18" charset="0"/>
                <a:cs typeface="Times New Roman" pitchFamily="18" charset="0"/>
              </a:rPr>
              <a:t>.</a:t>
            </a:r>
          </a:p>
        </p:txBody>
      </p:sp>
      <p:sp>
        <p:nvSpPr>
          <p:cNvPr id="2" name="Rectangle 1"/>
          <p:cNvSpPr/>
          <p:nvPr/>
        </p:nvSpPr>
        <p:spPr>
          <a:xfrm>
            <a:off x="646931" y="1349479"/>
            <a:ext cx="6208294" cy="3970318"/>
          </a:xfrm>
          <a:prstGeom prst="rect">
            <a:avLst/>
          </a:prstGeom>
        </p:spPr>
        <p:txBody>
          <a:bodyPr wrap="square">
            <a:spAutoFit/>
          </a:bodyPr>
          <a:lstStyle/>
          <a:p>
            <a:pPr algn="just"/>
            <a:r>
              <a:rPr lang="en-US" sz="2800" b="1" dirty="0" err="1">
                <a:solidFill>
                  <a:srgbClr val="000066"/>
                </a:solidFill>
                <a:latin typeface="Times New Roman" pitchFamily="18" charset="0"/>
                <a:cs typeface="Times New Roman" pitchFamily="18" charset="0"/>
              </a:rPr>
              <a:t>Em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hãy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thập</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một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số</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thông</a:t>
            </a:r>
            <a:r>
              <a:rPr lang="en-US" sz="2800" b="1" dirty="0">
                <a:solidFill>
                  <a:srgbClr val="000066"/>
                </a:solidFill>
                <a:latin typeface="Times New Roman" pitchFamily="18" charset="0"/>
                <a:cs typeface="Times New Roman" pitchFamily="18" charset="0"/>
              </a:rPr>
              <a:t> tin </a:t>
            </a:r>
            <a:r>
              <a:rPr lang="en-US" sz="2800" b="1" dirty="0" err="1">
                <a:solidFill>
                  <a:srgbClr val="000066"/>
                </a:solidFill>
                <a:latin typeface="Times New Roman" pitchFamily="18" charset="0"/>
                <a:cs typeface="Times New Roman" pitchFamily="18" charset="0"/>
              </a:rPr>
              <a:t>về</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truyền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thống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của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đình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dòng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họ</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mình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hoặc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đình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dòng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họ</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khác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em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biết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ví</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dụ</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như</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đình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dòng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họ</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Giáo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sư</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Tôn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Thất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Tùng</a:t>
            </a:r>
            <a:r>
              <a:rPr lang="en-US" sz="2800" b="1" dirty="0">
                <a:solidFill>
                  <a:srgbClr val="000066"/>
                </a:solidFill>
                <a:latin typeface="Times New Roman" pitchFamily="18" charset="0"/>
                <a:cs typeface="Times New Roman" pitchFamily="18" charset="0"/>
              </a:rPr>
              <a:t>. Qua </a:t>
            </a:r>
            <a:r>
              <a:rPr lang="en-US" sz="2800" b="1" dirty="0" err="1">
                <a:solidFill>
                  <a:srgbClr val="000066"/>
                </a:solidFill>
                <a:latin typeface="Times New Roman" pitchFamily="18" charset="0"/>
                <a:cs typeface="Times New Roman" pitchFamily="18" charset="0"/>
              </a:rPr>
              <a:t>đó</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em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hãy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biết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các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thành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viên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trong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đình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của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Giáo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sư</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gì</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để</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giữ</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gìn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phát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huy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truyền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thống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của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đình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mình</a:t>
            </a:r>
            <a:r>
              <a:rPr lang="en-US" sz="2800" b="1" dirty="0">
                <a:solidFill>
                  <a:srgbClr val="000066"/>
                </a:solidFill>
                <a:latin typeface="Times New Roman" pitchFamily="18" charset="0"/>
                <a:cs typeface="Times New Roman" pitchFamily="18" charset="0"/>
              </a:rPr>
              <a:t>?)</a:t>
            </a:r>
            <a:endParaRPr lang="en-US" sz="2800" dirty="0">
              <a:solidFill>
                <a:srgbClr val="000066"/>
              </a:solidFill>
              <a:latin typeface="Times New Roman" pitchFamily="18" charset="0"/>
              <a:cs typeface="Times New Roman" pitchFamily="18" charset="0"/>
            </a:endParaRPr>
          </a:p>
        </p:txBody>
      </p:sp>
      <p:sp>
        <p:nvSpPr>
          <p:cNvPr id="3" name="Rectangle 2"/>
          <p:cNvSpPr/>
          <p:nvPr/>
        </p:nvSpPr>
        <p:spPr>
          <a:xfrm>
            <a:off x="7235852" y="2314225"/>
            <a:ext cx="1622885" cy="646331"/>
          </a:xfrm>
          <a:prstGeom prst="rect">
            <a:avLst/>
          </a:prstGeom>
        </p:spPr>
        <p:txBody>
          <a:bodyPr wrap="square">
            <a:spAutoFit/>
          </a:bodyPr>
          <a:lstStyle/>
          <a:p>
            <a:r>
              <a:rPr lang="en-US" sz="3600" dirty="0">
                <a:solidFill>
                  <a:srgbClr val="5F5F5F"/>
                </a:solidFill>
                <a:latin typeface="#9Slide03 Arima Madurai Black" panose="00000A00000000000000" pitchFamily="2" charset="0"/>
                <a:ea typeface="Calibri" pitchFamily="34" charset="0"/>
                <a:cs typeface="#9Slide03 Arima Madurai Black" panose="00000A00000000000000" pitchFamily="2" charset="0"/>
                <a:sym typeface="Wingdings" pitchFamily="2" charset="2"/>
              </a:rPr>
              <a:t></a:t>
            </a:r>
            <a:endParaRPr lang="en-US" sz="3600" dirty="0"/>
          </a:p>
        </p:txBody>
      </p:sp>
      <p:sp>
        <p:nvSpPr>
          <p:cNvPr id="8" name="5-Point Star 7"/>
          <p:cNvSpPr/>
          <p:nvPr/>
        </p:nvSpPr>
        <p:spPr>
          <a:xfrm>
            <a:off x="1" y="1349479"/>
            <a:ext cx="599938" cy="433862"/>
          </a:xfrm>
          <a:prstGeom prst="star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6993" y="5244522"/>
            <a:ext cx="599938" cy="433862"/>
          </a:xfrm>
          <a:prstGeom prst="star5">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4189" y="83509"/>
            <a:ext cx="2727811" cy="19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71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par>
                                <p:cTn id="25" presetID="2" presetClass="entr" presetSubtype="2"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9"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Khuôn Viên Thanh Niên Mùa Gió Trường Thiết Kế Nền Bảng đen, Phong Cách Trẻ  Trung, Khuôn Viên Trường, Bảng đen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5395" y="1111186"/>
            <a:ext cx="8149847" cy="267765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TUẦN 3 – TIẾT 3 -  </a:t>
            </a:r>
            <a:r>
              <a:rPr lang="en-US" sz="4000" b="1" u="sng" dirty="0">
                <a:solidFill>
                  <a:schemeClr val="bg1"/>
                </a:solidFill>
                <a:latin typeface="Times New Roman" panose="02020603050405020304" pitchFamily="18" charset="0"/>
                <a:cs typeface="Times New Roman" panose="02020603050405020304" pitchFamily="18" charset="0"/>
              </a:rPr>
              <a:t>BÀI 1:</a:t>
            </a:r>
            <a:r>
              <a:rPr lang="en-US" sz="4000" b="1" i="1" u="sng" dirty="0">
                <a:solidFill>
                  <a:schemeClr val="bg1"/>
                </a:solidFill>
                <a:latin typeface="Times New Roman" panose="02020603050405020304" pitchFamily="18" charset="0"/>
                <a:cs typeface="Times New Roman" panose="02020603050405020304" pitchFamily="18" charset="0"/>
              </a:rPr>
              <a:t> </a:t>
            </a:r>
          </a:p>
          <a:p>
            <a:pPr algn="ctr"/>
            <a:r>
              <a:rPr lang="en-US" sz="4400" b="1" dirty="0">
                <a:solidFill>
                  <a:srgbClr val="FFFF00"/>
                </a:solidFill>
                <a:latin typeface="Times New Roman" panose="02020603050405020304" pitchFamily="18" charset="0"/>
                <a:cs typeface="Times New Roman" panose="02020603050405020304" pitchFamily="18" charset="0"/>
              </a:rPr>
              <a:t>TỰ HÀO  VỀ TRUYỀN THỐNG GIA ĐÌNH, DÒNG HỌ</a:t>
            </a:r>
          </a:p>
          <a:p>
            <a:pPr algn="ctr"/>
            <a:r>
              <a:rPr lang="en-US" sz="4000" b="1" dirty="0">
                <a:solidFill>
                  <a:schemeClr val="bg1"/>
                </a:solidFill>
                <a:latin typeface="Times New Roman" panose="02020603050405020304" pitchFamily="18" charset="0"/>
                <a:cs typeface="Times New Roman" panose="02020603050405020304" pitchFamily="18" charset="0"/>
              </a:rPr>
              <a:t>(</a:t>
            </a:r>
            <a:r>
              <a:rPr lang="en-US" sz="4000" b="1" dirty="0" err="1">
                <a:solidFill>
                  <a:schemeClr val="bg1"/>
                </a:solidFill>
                <a:latin typeface="Times New Roman" panose="02020603050405020304" pitchFamily="18" charset="0"/>
                <a:cs typeface="Times New Roman" panose="02020603050405020304" pitchFamily="18" charset="0"/>
              </a:rPr>
              <a:t>Tiết</a:t>
            </a:r>
            <a:r>
              <a:rPr lang="en-US" sz="4000" b="1" dirty="0">
                <a:solidFill>
                  <a:schemeClr val="bg1"/>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57532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hien luoc gieo hat | Chiến Lược Gieo H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01" y="2002815"/>
            <a:ext cx="4573179" cy="47344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0709" y="467242"/>
            <a:ext cx="10718663" cy="1323439"/>
          </a:xfrm>
          <a:prstGeom prst="rect">
            <a:avLst/>
          </a:prstGeom>
          <a:noFill/>
        </p:spPr>
        <p:txBody>
          <a:bodyPr wrap="square" rtlCol="0">
            <a:sp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MỖI NGÀY CUỘC SỐNG ĐI QUA</a:t>
            </a:r>
          </a:p>
          <a:p>
            <a:pPr algn="ctr"/>
            <a:r>
              <a:rPr lang="en-US" sz="4000" b="1" dirty="0">
                <a:solidFill>
                  <a:srgbClr val="002060"/>
                </a:solidFill>
                <a:latin typeface="Times New Roman" panose="02020603050405020304" pitchFamily="18" charset="0"/>
                <a:cs typeface="Times New Roman" panose="02020603050405020304" pitchFamily="18" charset="0"/>
              </a:rPr>
              <a:t>ĐỂ CÂY ĐẠO ĐỨC NỞ HOA TRONG LÒNG.</a:t>
            </a:r>
          </a:p>
        </p:txBody>
      </p:sp>
    </p:spTree>
    <p:extLst>
      <p:ext uri="{BB962C8B-B14F-4D97-AF65-F5344CB8AC3E}">
        <p14:creationId xmlns:p14="http://schemas.microsoft.com/office/powerpoint/2010/main" val="18141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p:cNvGrpSpPr/>
          <p:nvPr/>
        </p:nvGrpSpPr>
        <p:grpSpPr>
          <a:xfrm rot="15939895">
            <a:off x="3502621" y="-1495365"/>
            <a:ext cx="4921353" cy="8570909"/>
            <a:chOff x="1100490" y="0"/>
            <a:chExt cx="7448764" cy="6858000"/>
          </a:xfrm>
        </p:grpSpPr>
        <p:pic>
          <p:nvPicPr>
            <p:cNvPr id="5" name="图片 10"/>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00490" y="0"/>
              <a:ext cx="7448764" cy="6858000"/>
            </a:xfrm>
            <a:prstGeom prst="rect">
              <a:avLst/>
            </a:prstGeom>
          </p:spPr>
        </p:pic>
        <p:pic>
          <p:nvPicPr>
            <p:cNvPr id="6"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576" y="279401"/>
              <a:ext cx="6450782" cy="6299199"/>
            </a:xfrm>
            <a:prstGeom prst="rect">
              <a:avLst/>
            </a:prstGeom>
            <a:effectLst>
              <a:innerShdw blurRad="114300">
                <a:prstClr val="black"/>
              </a:innerShdw>
            </a:effectLst>
          </p:spPr>
        </p:pic>
      </p:gr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8781">
            <a:off x="8849338" y="1163047"/>
            <a:ext cx="1063853" cy="1355319"/>
          </a:xfrm>
          <a:prstGeom prst="rect">
            <a:avLst/>
          </a:prstGeom>
        </p:spPr>
      </p:pic>
      <p:pic>
        <p:nvPicPr>
          <p:cNvPr id="9" name="Picture 8"/>
          <p:cNvPicPr>
            <a:picLocks noChangeAspect="1"/>
          </p:cNvPicPr>
          <p:nvPr/>
        </p:nvPicPr>
        <p:blipFill>
          <a:blip r:embed="rId6"/>
          <a:stretch>
            <a:fillRect/>
          </a:stretch>
        </p:blipFill>
        <p:spPr>
          <a:xfrm>
            <a:off x="8442283" y="2392597"/>
            <a:ext cx="3853007" cy="4359018"/>
          </a:xfrm>
          <a:prstGeom prst="rect">
            <a:avLst/>
          </a:prstGeom>
        </p:spPr>
      </p:pic>
      <p:pic>
        <p:nvPicPr>
          <p:cNvPr id="11"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3509" y="149623"/>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109864" y="4368562"/>
            <a:ext cx="2687293" cy="2703088"/>
          </a:xfrm>
          <a:prstGeom prst="rect">
            <a:avLst/>
          </a:prstGeom>
        </p:spPr>
      </p:pic>
      <p:sp>
        <p:nvSpPr>
          <p:cNvPr id="2" name="Rectangle 1"/>
          <p:cNvSpPr/>
          <p:nvPr/>
        </p:nvSpPr>
        <p:spPr>
          <a:xfrm>
            <a:off x="1453510" y="1609914"/>
            <a:ext cx="8589477" cy="2554545"/>
          </a:xfrm>
          <a:prstGeom prst="rect">
            <a:avLst/>
          </a:prstGeom>
        </p:spPr>
        <p:txBody>
          <a:bodyPr wrap="square">
            <a:spAutoFit/>
          </a:bodyPr>
          <a:lstStyle/>
          <a:p>
            <a:pPr algn="ctr" defTabSz="457200">
              <a:defRPr/>
            </a:pPr>
            <a:r>
              <a:rPr lang="en-US" sz="4000" b="1" u="sng" dirty="0">
                <a:solidFill>
                  <a:srgbClr val="0000FF"/>
                </a:solidFill>
                <a:effectLst>
                  <a:outerShdw blurRad="38100" dist="38100" dir="2700000" algn="tl">
                    <a:srgbClr val="000000"/>
                  </a:outerShdw>
                </a:effectLst>
                <a:latin typeface="Times New Roman" pitchFamily="18" charset="0"/>
                <a:cs typeface="Times New Roman" pitchFamily="18" charset="0"/>
              </a:rPr>
              <a:t>TRÒ CHƠI</a:t>
            </a:r>
          </a:p>
          <a:p>
            <a:pPr algn="ctr" defTabSz="457200">
              <a:defRPr/>
            </a:pPr>
            <a:endParaRPr lang="en-US" sz="4000" b="1" u="sng" dirty="0">
              <a:solidFill>
                <a:srgbClr val="0000FF"/>
              </a:solidFill>
              <a:effectLst>
                <a:outerShdw blurRad="38100" dist="38100" dir="2700000" algn="tl">
                  <a:srgbClr val="000000"/>
                </a:outerShdw>
              </a:effectLst>
              <a:latin typeface="Times New Roman" pitchFamily="18" charset="0"/>
              <a:cs typeface="Times New Roman" pitchFamily="18" charset="0"/>
            </a:endParaRPr>
          </a:p>
          <a:p>
            <a:pPr algn="ctr" defTabSz="457200">
              <a:defRPr/>
            </a:pPr>
            <a:r>
              <a:rPr lang="en-US" sz="8000" b="1" dirty="0">
                <a:solidFill>
                  <a:srgbClr val="FF00FF"/>
                </a:solidFill>
                <a:latin typeface="Times New Roman" pitchFamily="18" charset="0"/>
                <a:cs typeface="Times New Roman" pitchFamily="18" charset="0"/>
              </a:rPr>
              <a:t>“ĐOÁN Ô CHỮ</a:t>
            </a:r>
            <a:r>
              <a:rPr lang="en-US" sz="8000" b="1" dirty="0">
                <a:solidFill>
                  <a:srgbClr val="FF00FF"/>
                </a:solidFill>
                <a:latin typeface="SVN-Very Berry" panose="00000500000000000000" pitchFamily="2" charset="0"/>
              </a:rPr>
              <a:t>”</a:t>
            </a:r>
            <a:endParaRPr lang="en-US" sz="8000" b="1" dirty="0">
              <a:solidFill>
                <a:srgbClr val="5F5F5F"/>
              </a:solidFill>
              <a:latin typeface="SVN-Very Berry" panose="00000500000000000000" pitchFamily="2" charset="0"/>
            </a:endParaRPr>
          </a:p>
        </p:txBody>
      </p:sp>
      <p:pic>
        <p:nvPicPr>
          <p:cNvPr id="14" name="Picture 13">
            <a:extLst>
              <a:ext uri="{FF2B5EF4-FFF2-40B4-BE49-F238E27FC236}">
                <a16:creationId xmlns:a16="http://schemas.microsoft.com/office/drawing/2014/main" id="{BD962193-21B2-4DA2-846C-3AFDAD5C38D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255" t="39122" r="51898" b="3429"/>
          <a:stretch/>
        </p:blipFill>
        <p:spPr>
          <a:xfrm>
            <a:off x="3785838" y="5356185"/>
            <a:ext cx="890879" cy="1352319"/>
          </a:xfrm>
          <a:prstGeom prst="rect">
            <a:avLst/>
          </a:prstGeom>
        </p:spPr>
      </p:pic>
      <p:pic>
        <p:nvPicPr>
          <p:cNvPr id="15" name="Picture 14">
            <a:extLst>
              <a:ext uri="{FF2B5EF4-FFF2-40B4-BE49-F238E27FC236}">
                <a16:creationId xmlns:a16="http://schemas.microsoft.com/office/drawing/2014/main" id="{FCB43015-413F-4C5B-94E5-955ED94AF47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994" t="19605" r="802" b="26873"/>
          <a:stretch/>
        </p:blipFill>
        <p:spPr>
          <a:xfrm>
            <a:off x="6148049" y="5184744"/>
            <a:ext cx="924983" cy="1695199"/>
          </a:xfrm>
          <a:prstGeom prst="rect">
            <a:avLst/>
          </a:prstGeom>
        </p:spPr>
      </p:pic>
      <p:pic>
        <p:nvPicPr>
          <p:cNvPr id="16"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4650" y="-66346"/>
            <a:ext cx="1273359" cy="2275192"/>
          </a:xfrm>
          <a:prstGeom prst="rect">
            <a:avLst/>
          </a:prstGeom>
        </p:spPr>
      </p:pic>
    </p:spTree>
    <p:extLst>
      <p:ext uri="{BB962C8B-B14F-4D97-AF65-F5344CB8AC3E}">
        <p14:creationId xmlns:p14="http://schemas.microsoft.com/office/powerpoint/2010/main" val="205401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path" presetSubtype="0" decel="46667" fill="hold" nodeType="withEffect">
                                  <p:stCondLst>
                                    <p:cond delay="0"/>
                                  </p:stCondLst>
                                  <p:childTnLst>
                                    <p:animMotion origin="layout" path="M -0.14062 -0.00741 L -6.25E-7 1.48148E-6 " pathEditMode="relative" rAng="0" ptsTypes="AA">
                                      <p:cBhvr>
                                        <p:cTn id="9" dur="750" fill="hold"/>
                                        <p:tgtEl>
                                          <p:spTgt spid="16"/>
                                        </p:tgtEl>
                                        <p:attrNameLst>
                                          <p:attrName>ppt_x</p:attrName>
                                          <p:attrName>ppt_y</p:attrName>
                                        </p:attrNameLst>
                                      </p:cBhvr>
                                      <p:rCtr x="7031"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58" name="Group 2"/>
          <p:cNvGrpSpPr>
            <a:grpSpLocks/>
          </p:cNvGrpSpPr>
          <p:nvPr/>
        </p:nvGrpSpPr>
        <p:grpSpPr bwMode="auto">
          <a:xfrm>
            <a:off x="769910" y="368971"/>
            <a:ext cx="10587567" cy="5277570"/>
            <a:chOff x="485" y="816"/>
            <a:chExt cx="5002" cy="2409"/>
          </a:xfrm>
        </p:grpSpPr>
        <p:graphicFrame>
          <p:nvGraphicFramePr>
            <p:cNvPr id="6147" name="Object 3"/>
            <p:cNvGraphicFramePr>
              <a:graphicFrameLocks noChangeAspect="1"/>
            </p:cNvGraphicFramePr>
            <p:nvPr>
              <p:extLst>
                <p:ext uri="{D42A27DB-BD31-4B8C-83A1-F6EECF244321}">
                  <p14:modId xmlns:p14="http://schemas.microsoft.com/office/powerpoint/2010/main" val="2575815256"/>
                </p:ext>
              </p:extLst>
            </p:nvPr>
          </p:nvGraphicFramePr>
          <p:xfrm>
            <a:off x="2170" y="1781"/>
            <a:ext cx="1632" cy="1444"/>
          </p:xfrm>
          <a:graphic>
            <a:graphicData uri="http://schemas.openxmlformats.org/presentationml/2006/ole">
              <mc:AlternateContent xmlns:mc="http://schemas.openxmlformats.org/markup-compatibility/2006">
                <mc:Choice xmlns:v="urn:schemas-microsoft-com:vml" Requires="v">
                  <p:oleObj name="Bitmap Image" r:id="rId2" imgW="1209524" imgH="1047619" progId="Paint.Picture">
                    <p:embed/>
                  </p:oleObj>
                </mc:Choice>
                <mc:Fallback>
                  <p:oleObj name="Bitmap Image" r:id="rId2" imgW="1209524" imgH="1047619"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 y="1781"/>
                          <a:ext cx="1632"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485" y="816"/>
              <a:ext cx="5002" cy="1026"/>
            </a:xfrm>
            <a:prstGeom prst="rect">
              <a:avLst/>
            </a:prstGeom>
            <a:noFill/>
            <a:ln w="57150" cmpd="thickThin">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800" b="1" dirty="0">
                <a:solidFill>
                  <a:srgbClr val="3333CC"/>
                </a:solidFill>
              </a:endParaRPr>
            </a:p>
            <a:p>
              <a:pPr algn="ctr" eaLnBrk="1" hangingPunct="1"/>
              <a:r>
                <a:rPr lang="en-US" sz="4000" b="1" dirty="0">
                  <a:solidFill>
                    <a:srgbClr val="3333CC"/>
                  </a:solidFill>
                  <a:latin typeface="Times New Roman" pitchFamily="18" charset="0"/>
                  <a:cs typeface="Times New Roman" pitchFamily="18" charset="0"/>
                </a:rPr>
                <a:t>Ô </a:t>
              </a:r>
              <a:r>
                <a:rPr lang="en-US" sz="4000" b="1" dirty="0" err="1">
                  <a:solidFill>
                    <a:srgbClr val="3333CC"/>
                  </a:solidFill>
                  <a:latin typeface="Times New Roman" pitchFamily="18" charset="0"/>
                  <a:cs typeface="Times New Roman" pitchFamily="18" charset="0"/>
                </a:rPr>
                <a:t>chữ</a:t>
              </a:r>
              <a:r>
                <a:rPr lang="en-US" sz="4000" b="1" dirty="0">
                  <a:latin typeface="Times New Roman" pitchFamily="18" charset="0"/>
                  <a:cs typeface="Times New Roman" pitchFamily="18" charset="0"/>
                </a:rPr>
                <a:t>  </a:t>
              </a:r>
              <a:r>
                <a:rPr lang="en-US" sz="4000" b="1" dirty="0" err="1">
                  <a:solidFill>
                    <a:srgbClr val="3333CC"/>
                  </a:solidFill>
                  <a:latin typeface="Times New Roman" pitchFamily="18" charset="0"/>
                  <a:cs typeface="Times New Roman" pitchFamily="18" charset="0"/>
                </a:rPr>
                <a:t>thứ</a:t>
              </a:r>
              <a:r>
                <a:rPr lang="en-US" sz="4000" b="1" dirty="0">
                  <a:solidFill>
                    <a:srgbClr val="3333CC"/>
                  </a:solidFill>
                  <a:latin typeface="Times New Roman" pitchFamily="18" charset="0"/>
                  <a:cs typeface="Times New Roman" pitchFamily="18" charset="0"/>
                </a:rPr>
                <a:t> </a:t>
              </a:r>
              <a:r>
                <a:rPr lang="en-US" sz="4000" b="1" dirty="0" err="1">
                  <a:solidFill>
                    <a:srgbClr val="3333CC"/>
                  </a:solidFill>
                  <a:latin typeface="Times New Roman" pitchFamily="18" charset="0"/>
                  <a:cs typeface="Times New Roman" pitchFamily="18" charset="0"/>
                </a:rPr>
                <a:t>nhất</a:t>
              </a:r>
              <a:r>
                <a:rPr lang="en-US" sz="4000" b="1" dirty="0">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gồm</a:t>
              </a:r>
              <a:r>
                <a:rPr lang="en-US" sz="4000" b="1" dirty="0">
                  <a:solidFill>
                    <a:srgbClr val="0000FF"/>
                  </a:solidFill>
                  <a:latin typeface="Times New Roman" pitchFamily="18" charset="0"/>
                  <a:cs typeface="Times New Roman" pitchFamily="18" charset="0"/>
                </a:rPr>
                <a:t> 7 </a:t>
              </a:r>
              <a:r>
                <a:rPr lang="en-US" sz="4000" b="1" dirty="0" err="1">
                  <a:solidFill>
                    <a:srgbClr val="0000FF"/>
                  </a:solidFill>
                  <a:latin typeface="Times New Roman" pitchFamily="18" charset="0"/>
                  <a:cs typeface="Times New Roman" pitchFamily="18" charset="0"/>
                </a:rPr>
                <a:t>chữ</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nói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về</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vị</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xã</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hội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gồm</a:t>
              </a:r>
              <a:r>
                <a:rPr lang="en-US" sz="4000" b="1" dirty="0">
                  <a:solidFill>
                    <a:srgbClr val="0000FF"/>
                  </a:solidFill>
                  <a:latin typeface="Times New Roman" pitchFamily="18" charset="0"/>
                  <a:cs typeface="Times New Roman" pitchFamily="18" charset="0"/>
                </a:rPr>
                <a:t> cha </a:t>
              </a:r>
              <a:r>
                <a:rPr lang="en-US" sz="4000" b="1" dirty="0" err="1">
                  <a:solidFill>
                    <a:srgbClr val="0000FF"/>
                  </a:solidFill>
                  <a:latin typeface="Times New Roman" pitchFamily="18" charset="0"/>
                  <a:cs typeface="Times New Roman" pitchFamily="18" charset="0"/>
                </a:rPr>
                <a:t>mẹ</a:t>
              </a:r>
              <a:r>
                <a:rPr lang="en-US" sz="4000" b="1" dirty="0">
                  <a:solidFill>
                    <a:srgbClr val="0000FF"/>
                  </a:solidFill>
                  <a:latin typeface="Times New Roman" pitchFamily="18" charset="0"/>
                  <a:cs typeface="Times New Roman" pitchFamily="18" charset="0"/>
                </a:rPr>
                <a:t>, con </a:t>
              </a:r>
              <a:r>
                <a:rPr lang="en-US" sz="4000" b="1" dirty="0" err="1">
                  <a:solidFill>
                    <a:srgbClr val="0000FF"/>
                  </a:solidFill>
                  <a:latin typeface="Times New Roman" pitchFamily="18" charset="0"/>
                  <a:cs typeface="Times New Roman" pitchFamily="18" charset="0"/>
                </a:rPr>
                <a:t>cái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đôi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có</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cả</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bà</a:t>
              </a:r>
              <a:r>
                <a:rPr lang="en-US" sz="4000" b="1" dirty="0">
                  <a:solidFill>
                    <a:srgbClr val="0000FF"/>
                  </a:solidFill>
                  <a:latin typeface="Times New Roman" pitchFamily="18" charset="0"/>
                  <a:cs typeface="Times New Roman" pitchFamily="18" charset="0"/>
                </a:rPr>
                <a:t>.</a:t>
              </a:r>
            </a:p>
            <a:p>
              <a:pPr algn="ctr" eaLnBrk="1" hangingPunct="1"/>
              <a:endParaRPr lang="en-US" sz="3200" b="1" dirty="0">
                <a:solidFill>
                  <a:srgbClr val="0000FF"/>
                </a:solidFill>
                <a:latin typeface="Times New Roman" pitchFamily="18" charset="0"/>
                <a:cs typeface="Times New Roman" pitchFamily="18" charset="0"/>
              </a:endParaRPr>
            </a:p>
          </p:txBody>
        </p:sp>
      </p:grpSp>
      <p:grpSp>
        <p:nvGrpSpPr>
          <p:cNvPr id="14" name="Group 2"/>
          <p:cNvGrpSpPr>
            <a:grpSpLocks/>
          </p:cNvGrpSpPr>
          <p:nvPr/>
        </p:nvGrpSpPr>
        <p:grpSpPr bwMode="auto">
          <a:xfrm>
            <a:off x="2556043" y="3497179"/>
            <a:ext cx="7315200" cy="609600"/>
            <a:chOff x="1296" y="1344"/>
            <a:chExt cx="3456" cy="384"/>
          </a:xfrm>
        </p:grpSpPr>
        <p:sp>
          <p:nvSpPr>
            <p:cNvPr id="15" name="Rectangle 3"/>
            <p:cNvSpPr>
              <a:spLocks noChangeArrowheads="1"/>
            </p:cNvSpPr>
            <p:nvPr/>
          </p:nvSpPr>
          <p:spPr bwMode="auto">
            <a:xfrm>
              <a:off x="4320"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cs typeface="Arial" charset="0"/>
              </a:endParaRPr>
            </a:p>
          </p:txBody>
        </p:sp>
        <p:grpSp>
          <p:nvGrpSpPr>
            <p:cNvPr id="16" name="Group 4"/>
            <p:cNvGrpSpPr>
              <a:grpSpLocks/>
            </p:cNvGrpSpPr>
            <p:nvPr/>
          </p:nvGrpSpPr>
          <p:grpSpPr bwMode="auto">
            <a:xfrm>
              <a:off x="1296" y="1344"/>
              <a:ext cx="2928" cy="384"/>
              <a:chOff x="1296" y="1344"/>
              <a:chExt cx="2928" cy="384"/>
            </a:xfrm>
          </p:grpSpPr>
          <p:sp>
            <p:nvSpPr>
              <p:cNvPr id="17" name="Rectangle 5"/>
              <p:cNvSpPr>
                <a:spLocks noChangeArrowheads="1"/>
              </p:cNvSpPr>
              <p:nvPr/>
            </p:nvSpPr>
            <p:spPr bwMode="auto">
              <a:xfrm>
                <a:off x="3792"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latin typeface=".VnTimeH" pitchFamily="34" charset="0"/>
                  <a:cs typeface="Arial" charset="0"/>
                </a:endParaRPr>
              </a:p>
            </p:txBody>
          </p:sp>
          <p:sp>
            <p:nvSpPr>
              <p:cNvPr id="18" name="Rectangle 6"/>
              <p:cNvSpPr>
                <a:spLocks noChangeArrowheads="1"/>
              </p:cNvSpPr>
              <p:nvPr/>
            </p:nvSpPr>
            <p:spPr bwMode="auto">
              <a:xfrm>
                <a:off x="1296" y="1344"/>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6000" b="1">
                  <a:solidFill>
                    <a:srgbClr val="FFFF00"/>
                  </a:solidFill>
                  <a:latin typeface=".VnTimeH" pitchFamily="34" charset="0"/>
                  <a:cs typeface="Arial" charset="0"/>
                </a:endParaRPr>
              </a:p>
            </p:txBody>
          </p:sp>
          <p:sp>
            <p:nvSpPr>
              <p:cNvPr id="19" name="Rectangle 7"/>
              <p:cNvSpPr>
                <a:spLocks noChangeArrowheads="1"/>
              </p:cNvSpPr>
              <p:nvPr/>
            </p:nvSpPr>
            <p:spPr bwMode="auto">
              <a:xfrm>
                <a:off x="1776" y="1344"/>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cs typeface="Arial" charset="0"/>
                </a:endParaRPr>
              </a:p>
            </p:txBody>
          </p:sp>
          <p:sp>
            <p:nvSpPr>
              <p:cNvPr id="20" name="Rectangle 8"/>
              <p:cNvSpPr>
                <a:spLocks noChangeArrowheads="1"/>
              </p:cNvSpPr>
              <p:nvPr/>
            </p:nvSpPr>
            <p:spPr bwMode="auto">
              <a:xfrm>
                <a:off x="2256" y="1344"/>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cs typeface="Arial" charset="0"/>
                </a:endParaRPr>
              </a:p>
            </p:txBody>
          </p:sp>
          <p:sp>
            <p:nvSpPr>
              <p:cNvPr id="21" name="Rectangle 9"/>
              <p:cNvSpPr>
                <a:spLocks noChangeArrowheads="1"/>
              </p:cNvSpPr>
              <p:nvPr/>
            </p:nvSpPr>
            <p:spPr bwMode="auto">
              <a:xfrm>
                <a:off x="3264"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latin typeface=".VnTimeH" pitchFamily="34" charset="0"/>
                  <a:cs typeface="Arial" charset="0"/>
                </a:endParaRPr>
              </a:p>
            </p:txBody>
          </p:sp>
          <p:sp>
            <p:nvSpPr>
              <p:cNvPr id="22" name="Rectangle 10"/>
              <p:cNvSpPr>
                <a:spLocks noChangeArrowheads="1"/>
              </p:cNvSpPr>
              <p:nvPr/>
            </p:nvSpPr>
            <p:spPr bwMode="auto">
              <a:xfrm>
                <a:off x="2736"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latin typeface=".VnTimeH" pitchFamily="34" charset="0"/>
                  <a:cs typeface="Arial" charset="0"/>
                </a:endParaRPr>
              </a:p>
            </p:txBody>
          </p:sp>
        </p:grpSp>
      </p:grpSp>
      <p:grpSp>
        <p:nvGrpSpPr>
          <p:cNvPr id="23" name="Group 11"/>
          <p:cNvGrpSpPr>
            <a:grpSpLocks/>
          </p:cNvGrpSpPr>
          <p:nvPr/>
        </p:nvGrpSpPr>
        <p:grpSpPr bwMode="auto">
          <a:xfrm>
            <a:off x="2556043" y="3497180"/>
            <a:ext cx="7321967" cy="3561346"/>
            <a:chOff x="1392" y="1920"/>
            <a:chExt cx="3402" cy="2138"/>
          </a:xfrm>
        </p:grpSpPr>
        <p:graphicFrame>
          <p:nvGraphicFramePr>
            <p:cNvPr id="24" name="Object 12"/>
            <p:cNvGraphicFramePr>
              <a:graphicFrameLocks noChangeAspect="1"/>
            </p:cNvGraphicFramePr>
            <p:nvPr/>
          </p:nvGraphicFramePr>
          <p:xfrm>
            <a:off x="2448" y="2423"/>
            <a:ext cx="1226" cy="1635"/>
          </p:xfrm>
          <a:graphic>
            <a:graphicData uri="http://schemas.openxmlformats.org/presentationml/2006/ole">
              <mc:AlternateContent xmlns:mc="http://schemas.openxmlformats.org/markup-compatibility/2006">
                <mc:Choice xmlns:v="urn:schemas-microsoft-com:vml" Requires="v">
                  <p:oleObj name="Bitmap Image" r:id="rId4" imgW="905001" imgH="1181265" progId="Paint.Picture">
                    <p:embed/>
                  </p:oleObj>
                </mc:Choice>
                <mc:Fallback>
                  <p:oleObj name="Bitmap Image" r:id="rId4" imgW="905001" imgH="118126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2423"/>
                          <a:ext cx="1226" cy="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7" name="Group 15"/>
            <p:cNvGrpSpPr>
              <a:grpSpLocks/>
            </p:cNvGrpSpPr>
            <p:nvPr/>
          </p:nvGrpSpPr>
          <p:grpSpPr bwMode="auto">
            <a:xfrm>
              <a:off x="1392" y="1920"/>
              <a:ext cx="3402" cy="384"/>
              <a:chOff x="1248" y="912"/>
              <a:chExt cx="3402" cy="384"/>
            </a:xfrm>
          </p:grpSpPr>
          <p:sp>
            <p:nvSpPr>
              <p:cNvPr id="28" name="Rectangle 16"/>
              <p:cNvSpPr>
                <a:spLocks noChangeArrowheads="1"/>
              </p:cNvSpPr>
              <p:nvPr/>
            </p:nvSpPr>
            <p:spPr bwMode="auto">
              <a:xfrm>
                <a:off x="4218" y="912"/>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FF0000"/>
                    </a:solidFill>
                    <a:latin typeface="Times New Roman" pitchFamily="18" charset="0"/>
                    <a:cs typeface="Times New Roman" pitchFamily="18" charset="0"/>
                  </a:rPr>
                  <a:t>H</a:t>
                </a:r>
              </a:p>
            </p:txBody>
          </p:sp>
          <p:sp>
            <p:nvSpPr>
              <p:cNvPr id="30" name="Rectangle 18"/>
              <p:cNvSpPr>
                <a:spLocks noChangeArrowheads="1"/>
              </p:cNvSpPr>
              <p:nvPr/>
            </p:nvSpPr>
            <p:spPr bwMode="auto">
              <a:xfrm>
                <a:off x="1248" y="912"/>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6000" b="1" dirty="0">
                  <a:solidFill>
                    <a:srgbClr val="FF0000"/>
                  </a:solidFill>
                  <a:latin typeface="Times New Roman" pitchFamily="18" charset="0"/>
                  <a:cs typeface="Times New Roman" pitchFamily="18" charset="0"/>
                </a:endParaRPr>
              </a:p>
            </p:txBody>
          </p:sp>
          <p:sp>
            <p:nvSpPr>
              <p:cNvPr id="32" name="Rectangle 20"/>
              <p:cNvSpPr>
                <a:spLocks noChangeArrowheads="1"/>
              </p:cNvSpPr>
              <p:nvPr/>
            </p:nvSpPr>
            <p:spPr bwMode="auto">
              <a:xfrm>
                <a:off x="2186" y="912"/>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dirty="0">
                  <a:solidFill>
                    <a:srgbClr val="FF0000"/>
                  </a:solidFill>
                  <a:latin typeface="Times New Roman" pitchFamily="18" charset="0"/>
                  <a:cs typeface="Times New Roman" pitchFamily="18" charset="0"/>
                </a:endParaRPr>
              </a:p>
            </p:txBody>
          </p:sp>
        </p:grpSp>
      </p:grpSp>
      <p:pic>
        <p:nvPicPr>
          <p:cNvPr id="34" name="Picture 33"/>
          <p:cNvPicPr>
            <a:picLocks noChangeAspect="1"/>
          </p:cNvPicPr>
          <p:nvPr/>
        </p:nvPicPr>
        <p:blipFill>
          <a:blip r:embed="rId6"/>
          <a:stretch>
            <a:fillRect/>
          </a:stretch>
        </p:blipFill>
        <p:spPr>
          <a:xfrm>
            <a:off x="8555343" y="2155537"/>
            <a:ext cx="3853006" cy="4359018"/>
          </a:xfrm>
          <a:prstGeom prst="rect">
            <a:avLst/>
          </a:prstGeom>
        </p:spPr>
      </p:pic>
      <p:pic>
        <p:nvPicPr>
          <p:cNvPr id="3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956" y="4286585"/>
            <a:ext cx="2668765" cy="21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2">
            <a:extLst>
              <a:ext uri="{FF2B5EF4-FFF2-40B4-BE49-F238E27FC236}">
                <a16:creationId xmlns:a16="http://schemas.microsoft.com/office/drawing/2014/main" id="{A41E3376-D39E-42ED-99BA-8645856577EB}"/>
              </a:ext>
            </a:extLst>
          </p:cNvPr>
          <p:cNvGrpSpPr>
            <a:grpSpLocks/>
          </p:cNvGrpSpPr>
          <p:nvPr/>
        </p:nvGrpSpPr>
        <p:grpSpPr bwMode="auto">
          <a:xfrm>
            <a:off x="2562810" y="3497180"/>
            <a:ext cx="7315200" cy="609600"/>
            <a:chOff x="1296" y="1344"/>
            <a:chExt cx="3456" cy="384"/>
          </a:xfrm>
        </p:grpSpPr>
        <p:sp>
          <p:nvSpPr>
            <p:cNvPr id="37" name="Rectangle 3">
              <a:extLst>
                <a:ext uri="{FF2B5EF4-FFF2-40B4-BE49-F238E27FC236}">
                  <a16:creationId xmlns:a16="http://schemas.microsoft.com/office/drawing/2014/main" id="{E9D7B08F-3124-40CA-98ED-FCC59696846E}"/>
                </a:ext>
              </a:extLst>
            </p:cNvPr>
            <p:cNvSpPr>
              <a:spLocks noChangeArrowheads="1"/>
            </p:cNvSpPr>
            <p:nvPr/>
          </p:nvSpPr>
          <p:spPr bwMode="auto">
            <a:xfrm>
              <a:off x="4320"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cs typeface="Arial" charset="0"/>
              </a:endParaRPr>
            </a:p>
          </p:txBody>
        </p:sp>
        <p:grpSp>
          <p:nvGrpSpPr>
            <p:cNvPr id="38" name="Group 4">
              <a:extLst>
                <a:ext uri="{FF2B5EF4-FFF2-40B4-BE49-F238E27FC236}">
                  <a16:creationId xmlns:a16="http://schemas.microsoft.com/office/drawing/2014/main" id="{81893BC5-8E34-4B81-A0BF-C471AAC83CAB}"/>
                </a:ext>
              </a:extLst>
            </p:cNvPr>
            <p:cNvGrpSpPr>
              <a:grpSpLocks/>
            </p:cNvGrpSpPr>
            <p:nvPr/>
          </p:nvGrpSpPr>
          <p:grpSpPr bwMode="auto">
            <a:xfrm>
              <a:off x="1296" y="1344"/>
              <a:ext cx="2928" cy="384"/>
              <a:chOff x="1296" y="1344"/>
              <a:chExt cx="2928" cy="384"/>
            </a:xfrm>
          </p:grpSpPr>
          <p:sp>
            <p:nvSpPr>
              <p:cNvPr id="39" name="Rectangle 5">
                <a:extLst>
                  <a:ext uri="{FF2B5EF4-FFF2-40B4-BE49-F238E27FC236}">
                    <a16:creationId xmlns:a16="http://schemas.microsoft.com/office/drawing/2014/main" id="{B9FE1413-6181-4DF6-A256-57C5A520D8FB}"/>
                  </a:ext>
                </a:extLst>
              </p:cNvPr>
              <p:cNvSpPr>
                <a:spLocks noChangeArrowheads="1"/>
              </p:cNvSpPr>
              <p:nvPr/>
            </p:nvSpPr>
            <p:spPr bwMode="auto">
              <a:xfrm>
                <a:off x="3792"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latin typeface=".VnTimeH" pitchFamily="34" charset="0"/>
                  <a:cs typeface="Arial" charset="0"/>
                </a:endParaRPr>
              </a:p>
            </p:txBody>
          </p:sp>
          <p:sp>
            <p:nvSpPr>
              <p:cNvPr id="40" name="Rectangle 6">
                <a:extLst>
                  <a:ext uri="{FF2B5EF4-FFF2-40B4-BE49-F238E27FC236}">
                    <a16:creationId xmlns:a16="http://schemas.microsoft.com/office/drawing/2014/main" id="{7A6D23FB-6E07-4EB8-A076-B9AFE335BAD5}"/>
                  </a:ext>
                </a:extLst>
              </p:cNvPr>
              <p:cNvSpPr>
                <a:spLocks noChangeArrowheads="1"/>
              </p:cNvSpPr>
              <p:nvPr/>
            </p:nvSpPr>
            <p:spPr bwMode="auto">
              <a:xfrm>
                <a:off x="1296" y="1344"/>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6000" b="1">
                  <a:solidFill>
                    <a:srgbClr val="FFFF00"/>
                  </a:solidFill>
                  <a:latin typeface=".VnTimeH" pitchFamily="34" charset="0"/>
                  <a:cs typeface="Arial" charset="0"/>
                </a:endParaRPr>
              </a:p>
            </p:txBody>
          </p:sp>
          <p:sp>
            <p:nvSpPr>
              <p:cNvPr id="41" name="Rectangle 7">
                <a:extLst>
                  <a:ext uri="{FF2B5EF4-FFF2-40B4-BE49-F238E27FC236}">
                    <a16:creationId xmlns:a16="http://schemas.microsoft.com/office/drawing/2014/main" id="{0385E06A-7607-4AD4-BBF3-B47B67A4F74D}"/>
                  </a:ext>
                </a:extLst>
              </p:cNvPr>
              <p:cNvSpPr>
                <a:spLocks noChangeArrowheads="1"/>
              </p:cNvSpPr>
              <p:nvPr/>
            </p:nvSpPr>
            <p:spPr bwMode="auto">
              <a:xfrm>
                <a:off x="1776" y="1344"/>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cs typeface="Arial" charset="0"/>
                </a:endParaRPr>
              </a:p>
            </p:txBody>
          </p:sp>
          <p:sp>
            <p:nvSpPr>
              <p:cNvPr id="42" name="Rectangle 8">
                <a:extLst>
                  <a:ext uri="{FF2B5EF4-FFF2-40B4-BE49-F238E27FC236}">
                    <a16:creationId xmlns:a16="http://schemas.microsoft.com/office/drawing/2014/main" id="{559CF72C-442D-46F0-8C9D-65A7097B5003}"/>
                  </a:ext>
                </a:extLst>
              </p:cNvPr>
              <p:cNvSpPr>
                <a:spLocks noChangeArrowheads="1"/>
              </p:cNvSpPr>
              <p:nvPr/>
            </p:nvSpPr>
            <p:spPr bwMode="auto">
              <a:xfrm>
                <a:off x="2256" y="1344"/>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cs typeface="Arial" charset="0"/>
                </a:endParaRPr>
              </a:p>
            </p:txBody>
          </p:sp>
          <p:sp>
            <p:nvSpPr>
              <p:cNvPr id="43" name="Rectangle 9">
                <a:extLst>
                  <a:ext uri="{FF2B5EF4-FFF2-40B4-BE49-F238E27FC236}">
                    <a16:creationId xmlns:a16="http://schemas.microsoft.com/office/drawing/2014/main" id="{2151CFE2-176F-4568-B742-CAACE04CE813}"/>
                  </a:ext>
                </a:extLst>
              </p:cNvPr>
              <p:cNvSpPr>
                <a:spLocks noChangeArrowheads="1"/>
              </p:cNvSpPr>
              <p:nvPr/>
            </p:nvSpPr>
            <p:spPr bwMode="auto">
              <a:xfrm>
                <a:off x="3264"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latin typeface=".VnTimeH" pitchFamily="34" charset="0"/>
                  <a:cs typeface="Arial" charset="0"/>
                </a:endParaRPr>
              </a:p>
            </p:txBody>
          </p:sp>
          <p:sp>
            <p:nvSpPr>
              <p:cNvPr id="44" name="Rectangle 10">
                <a:extLst>
                  <a:ext uri="{FF2B5EF4-FFF2-40B4-BE49-F238E27FC236}">
                    <a16:creationId xmlns:a16="http://schemas.microsoft.com/office/drawing/2014/main" id="{8C03B50B-A8E8-45A9-93BC-E519D285241D}"/>
                  </a:ext>
                </a:extLst>
              </p:cNvPr>
              <p:cNvSpPr>
                <a:spLocks noChangeArrowheads="1"/>
              </p:cNvSpPr>
              <p:nvPr/>
            </p:nvSpPr>
            <p:spPr bwMode="auto">
              <a:xfrm>
                <a:off x="2736"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latin typeface=".VnTimeH" pitchFamily="34" charset="0"/>
                  <a:cs typeface="Arial" charset="0"/>
                </a:endParaRPr>
              </a:p>
            </p:txBody>
          </p:sp>
        </p:grpSp>
      </p:grpSp>
      <p:pic>
        <p:nvPicPr>
          <p:cNvPr id="45" name="Picture 44">
            <a:extLst>
              <a:ext uri="{FF2B5EF4-FFF2-40B4-BE49-F238E27FC236}">
                <a16:creationId xmlns:a16="http://schemas.microsoft.com/office/drawing/2014/main" id="{CB1C2E02-D63F-4329-89D5-D0A83495E079}"/>
              </a:ext>
            </a:extLst>
          </p:cNvPr>
          <p:cNvPicPr>
            <a:picLocks noChangeAspect="1"/>
          </p:cNvPicPr>
          <p:nvPr/>
        </p:nvPicPr>
        <p:blipFill>
          <a:blip r:embed="rId6"/>
          <a:stretch>
            <a:fillRect/>
          </a:stretch>
        </p:blipFill>
        <p:spPr>
          <a:xfrm>
            <a:off x="8562110" y="2155538"/>
            <a:ext cx="3853006" cy="4359018"/>
          </a:xfrm>
          <a:prstGeom prst="rect">
            <a:avLst/>
          </a:prstGeom>
        </p:spPr>
      </p:pic>
    </p:spTree>
    <p:extLst>
      <p:ext uri="{BB962C8B-B14F-4D97-AF65-F5344CB8AC3E}">
        <p14:creationId xmlns:p14="http://schemas.microsoft.com/office/powerpoint/2010/main" val="38952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randombar(horizontal)">
                                      <p:cBhvr>
                                        <p:cTn id="7" dur="500"/>
                                        <p:tgtEl>
                                          <p:spTgt spid="249858"/>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800" decel="100000"/>
                                        <p:tgtEl>
                                          <p:spTgt spid="14"/>
                                        </p:tgtEl>
                                      </p:cBhvr>
                                    </p:animEffect>
                                    <p:anim calcmode="lin" valueType="num">
                                      <p:cBhvr>
                                        <p:cTn id="13" dur="800" decel="100000" fill="hold"/>
                                        <p:tgtEl>
                                          <p:spTgt spid="14"/>
                                        </p:tgtEl>
                                        <p:attrNameLst>
                                          <p:attrName>style.rotation</p:attrName>
                                        </p:attrNameLst>
                                      </p:cBhvr>
                                      <p:tavLst>
                                        <p:tav tm="0">
                                          <p:val>
                                            <p:fltVal val="-90"/>
                                          </p:val>
                                        </p:tav>
                                        <p:tav tm="100000">
                                          <p:val>
                                            <p:fltVal val="0"/>
                                          </p:val>
                                        </p:tav>
                                      </p:tavLst>
                                    </p:anim>
                                    <p:anim calcmode="lin" valueType="num">
                                      <p:cBhvr>
                                        <p:cTn id="14" dur="800" decel="100000" fill="hold"/>
                                        <p:tgtEl>
                                          <p:spTgt spid="14"/>
                                        </p:tgtEl>
                                        <p:attrNameLst>
                                          <p:attrName>ppt_x</p:attrName>
                                        </p:attrNameLst>
                                      </p:cBhvr>
                                      <p:tavLst>
                                        <p:tav tm="0">
                                          <p:val>
                                            <p:strVal val="#ppt_x+0.4"/>
                                          </p:val>
                                        </p:tav>
                                        <p:tav tm="100000">
                                          <p:val>
                                            <p:strVal val="#ppt_x-0.05"/>
                                          </p:val>
                                        </p:tav>
                                      </p:tavLst>
                                    </p:anim>
                                    <p:anim calcmode="lin" valueType="num">
                                      <p:cBhvr>
                                        <p:cTn id="15" dur="800" decel="100000" fill="hold"/>
                                        <p:tgtEl>
                                          <p:spTgt spid="1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800" decel="100000"/>
                                        <p:tgtEl>
                                          <p:spTgt spid="36"/>
                                        </p:tgtEl>
                                      </p:cBhvr>
                                    </p:animEffect>
                                    <p:anim calcmode="lin" valueType="num">
                                      <p:cBhvr>
                                        <p:cTn id="28" dur="800" decel="100000" fill="hold"/>
                                        <p:tgtEl>
                                          <p:spTgt spid="36"/>
                                        </p:tgtEl>
                                        <p:attrNameLst>
                                          <p:attrName>style.rotation</p:attrName>
                                        </p:attrNameLst>
                                      </p:cBhvr>
                                      <p:tavLst>
                                        <p:tav tm="0">
                                          <p:val>
                                            <p:fltVal val="-90"/>
                                          </p:val>
                                        </p:tav>
                                        <p:tav tm="100000">
                                          <p:val>
                                            <p:fltVal val="0"/>
                                          </p:val>
                                        </p:tav>
                                      </p:tavLst>
                                    </p:anim>
                                    <p:anim calcmode="lin" valueType="num">
                                      <p:cBhvr>
                                        <p:cTn id="29" dur="800" decel="100000" fill="hold"/>
                                        <p:tgtEl>
                                          <p:spTgt spid="36"/>
                                        </p:tgtEl>
                                        <p:attrNameLst>
                                          <p:attrName>ppt_x</p:attrName>
                                        </p:attrNameLst>
                                      </p:cBhvr>
                                      <p:tavLst>
                                        <p:tav tm="0">
                                          <p:val>
                                            <p:strVal val="#ppt_x+0.4"/>
                                          </p:val>
                                        </p:tav>
                                        <p:tav tm="100000">
                                          <p:val>
                                            <p:strVal val="#ppt_x-0.05"/>
                                          </p:val>
                                        </p:tav>
                                      </p:tavLst>
                                    </p:anim>
                                    <p:anim calcmode="lin" valueType="num">
                                      <p:cBhvr>
                                        <p:cTn id="30" dur="800" decel="100000" fill="hold"/>
                                        <p:tgtEl>
                                          <p:spTgt spid="3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58" name="Group 2"/>
          <p:cNvGrpSpPr>
            <a:grpSpLocks/>
          </p:cNvGrpSpPr>
          <p:nvPr/>
        </p:nvGrpSpPr>
        <p:grpSpPr bwMode="auto">
          <a:xfrm>
            <a:off x="769910" y="368971"/>
            <a:ext cx="10587567" cy="5277570"/>
            <a:chOff x="485" y="816"/>
            <a:chExt cx="5002" cy="2409"/>
          </a:xfrm>
        </p:grpSpPr>
        <p:graphicFrame>
          <p:nvGraphicFramePr>
            <p:cNvPr id="6147" name="Object 3"/>
            <p:cNvGraphicFramePr>
              <a:graphicFrameLocks noChangeAspect="1"/>
            </p:cNvGraphicFramePr>
            <p:nvPr/>
          </p:nvGraphicFramePr>
          <p:xfrm>
            <a:off x="2170" y="1781"/>
            <a:ext cx="1632" cy="1444"/>
          </p:xfrm>
          <a:graphic>
            <a:graphicData uri="http://schemas.openxmlformats.org/presentationml/2006/ole">
              <mc:AlternateContent xmlns:mc="http://schemas.openxmlformats.org/markup-compatibility/2006">
                <mc:Choice xmlns:v="urn:schemas-microsoft-com:vml" Requires="v">
                  <p:oleObj name="Bitmap Image" r:id="rId2" imgW="1209524" imgH="1047619" progId="Paint.Picture">
                    <p:embed/>
                  </p:oleObj>
                </mc:Choice>
                <mc:Fallback>
                  <p:oleObj name="Bitmap Image" r:id="rId2" imgW="1209524" imgH="1047619" progId="Paint.Picture">
                    <p:embed/>
                    <p:pic>
                      <p:nvPicPr>
                        <p:cNvPr id="614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 y="1781"/>
                          <a:ext cx="1632"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485" y="816"/>
              <a:ext cx="5002" cy="1026"/>
            </a:xfrm>
            <a:prstGeom prst="rect">
              <a:avLst/>
            </a:prstGeom>
            <a:noFill/>
            <a:ln w="57150" cmpd="thickThin">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800" b="1" dirty="0">
                <a:solidFill>
                  <a:srgbClr val="3333CC"/>
                </a:solidFill>
              </a:endParaRPr>
            </a:p>
            <a:p>
              <a:pPr algn="ctr" eaLnBrk="1" hangingPunct="1"/>
              <a:r>
                <a:rPr lang="en-US" sz="4000" b="1" dirty="0">
                  <a:solidFill>
                    <a:srgbClr val="3333CC"/>
                  </a:solidFill>
                  <a:latin typeface="Times New Roman" pitchFamily="18" charset="0"/>
                  <a:cs typeface="Times New Roman" pitchFamily="18" charset="0"/>
                </a:rPr>
                <a:t>Ô </a:t>
              </a:r>
              <a:r>
                <a:rPr lang="en-US" sz="4000" b="1" dirty="0" err="1">
                  <a:solidFill>
                    <a:srgbClr val="3333CC"/>
                  </a:solidFill>
                  <a:latin typeface="Times New Roman" pitchFamily="18" charset="0"/>
                  <a:cs typeface="Times New Roman" pitchFamily="18" charset="0"/>
                </a:rPr>
                <a:t>chữ</a:t>
              </a:r>
              <a:r>
                <a:rPr lang="en-US" sz="4000" b="1" dirty="0">
                  <a:latin typeface="Times New Roman" pitchFamily="18" charset="0"/>
                  <a:cs typeface="Times New Roman" pitchFamily="18" charset="0"/>
                </a:rPr>
                <a:t>  </a:t>
              </a:r>
              <a:r>
                <a:rPr lang="en-US" sz="4000" b="1" dirty="0" err="1">
                  <a:solidFill>
                    <a:srgbClr val="3333CC"/>
                  </a:solidFill>
                  <a:latin typeface="Times New Roman" pitchFamily="18" charset="0"/>
                  <a:cs typeface="Times New Roman" pitchFamily="18" charset="0"/>
                </a:rPr>
                <a:t>thứ</a:t>
              </a:r>
              <a:r>
                <a:rPr lang="en-US" sz="4000" b="1" dirty="0">
                  <a:solidFill>
                    <a:srgbClr val="3333CC"/>
                  </a:solidFill>
                  <a:latin typeface="Times New Roman" pitchFamily="18" charset="0"/>
                  <a:cs typeface="Times New Roman" pitchFamily="18" charset="0"/>
                </a:rPr>
                <a:t> </a:t>
              </a:r>
              <a:r>
                <a:rPr lang="en-US" sz="4000" b="1" dirty="0" err="1">
                  <a:solidFill>
                    <a:srgbClr val="3333CC"/>
                  </a:solidFill>
                  <a:latin typeface="Times New Roman" pitchFamily="18" charset="0"/>
                  <a:cs typeface="Times New Roman" pitchFamily="18" charset="0"/>
                </a:rPr>
                <a:t>nhất</a:t>
              </a:r>
              <a:r>
                <a:rPr lang="en-US" sz="4000" b="1" dirty="0">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gồm</a:t>
              </a:r>
              <a:r>
                <a:rPr lang="en-US" sz="4000" b="1" dirty="0">
                  <a:solidFill>
                    <a:srgbClr val="0000FF"/>
                  </a:solidFill>
                  <a:latin typeface="Times New Roman" pitchFamily="18" charset="0"/>
                  <a:cs typeface="Times New Roman" pitchFamily="18" charset="0"/>
                </a:rPr>
                <a:t> 7 </a:t>
              </a:r>
              <a:r>
                <a:rPr lang="en-US" sz="4000" b="1" dirty="0" err="1">
                  <a:solidFill>
                    <a:srgbClr val="0000FF"/>
                  </a:solidFill>
                  <a:latin typeface="Times New Roman" pitchFamily="18" charset="0"/>
                  <a:cs typeface="Times New Roman" pitchFamily="18" charset="0"/>
                </a:rPr>
                <a:t>chữ</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nói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về</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vị</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xã</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hội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gồm</a:t>
              </a:r>
              <a:r>
                <a:rPr lang="en-US" sz="4000" b="1" dirty="0">
                  <a:solidFill>
                    <a:srgbClr val="0000FF"/>
                  </a:solidFill>
                  <a:latin typeface="Times New Roman" pitchFamily="18" charset="0"/>
                  <a:cs typeface="Times New Roman" pitchFamily="18" charset="0"/>
                </a:rPr>
                <a:t> cha </a:t>
              </a:r>
              <a:r>
                <a:rPr lang="en-US" sz="4000" b="1" dirty="0" err="1">
                  <a:solidFill>
                    <a:srgbClr val="0000FF"/>
                  </a:solidFill>
                  <a:latin typeface="Times New Roman" pitchFamily="18" charset="0"/>
                  <a:cs typeface="Times New Roman" pitchFamily="18" charset="0"/>
                </a:rPr>
                <a:t>mẹ</a:t>
              </a:r>
              <a:r>
                <a:rPr lang="en-US" sz="4000" b="1" dirty="0">
                  <a:solidFill>
                    <a:srgbClr val="0000FF"/>
                  </a:solidFill>
                  <a:latin typeface="Times New Roman" pitchFamily="18" charset="0"/>
                  <a:cs typeface="Times New Roman" pitchFamily="18" charset="0"/>
                </a:rPr>
                <a:t>, con </a:t>
              </a:r>
              <a:r>
                <a:rPr lang="en-US" sz="4000" b="1" dirty="0" err="1">
                  <a:solidFill>
                    <a:srgbClr val="0000FF"/>
                  </a:solidFill>
                  <a:latin typeface="Times New Roman" pitchFamily="18" charset="0"/>
                  <a:cs typeface="Times New Roman" pitchFamily="18" charset="0"/>
                </a:rPr>
                <a:t>cái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đôi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có</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cả</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bà</a:t>
              </a:r>
              <a:r>
                <a:rPr lang="en-US" sz="4000" b="1" dirty="0">
                  <a:solidFill>
                    <a:srgbClr val="0000FF"/>
                  </a:solidFill>
                  <a:latin typeface="Times New Roman" pitchFamily="18" charset="0"/>
                  <a:cs typeface="Times New Roman" pitchFamily="18" charset="0"/>
                </a:rPr>
                <a:t>.</a:t>
              </a:r>
            </a:p>
            <a:p>
              <a:pPr algn="ctr" eaLnBrk="1" hangingPunct="1"/>
              <a:endParaRPr lang="en-US" sz="3200" b="1" dirty="0">
                <a:solidFill>
                  <a:srgbClr val="0000FF"/>
                </a:solidFill>
                <a:latin typeface="Times New Roman" pitchFamily="18" charset="0"/>
                <a:cs typeface="Times New Roman" pitchFamily="18" charset="0"/>
              </a:endParaRPr>
            </a:p>
          </p:txBody>
        </p:sp>
      </p:grpSp>
      <p:grpSp>
        <p:nvGrpSpPr>
          <p:cNvPr id="14" name="Group 2"/>
          <p:cNvGrpSpPr>
            <a:grpSpLocks/>
          </p:cNvGrpSpPr>
          <p:nvPr/>
        </p:nvGrpSpPr>
        <p:grpSpPr bwMode="auto">
          <a:xfrm>
            <a:off x="2556043" y="3497179"/>
            <a:ext cx="7315200" cy="609600"/>
            <a:chOff x="1296" y="1344"/>
            <a:chExt cx="3456" cy="384"/>
          </a:xfrm>
        </p:grpSpPr>
        <p:sp>
          <p:nvSpPr>
            <p:cNvPr id="15" name="Rectangle 3"/>
            <p:cNvSpPr>
              <a:spLocks noChangeArrowheads="1"/>
            </p:cNvSpPr>
            <p:nvPr/>
          </p:nvSpPr>
          <p:spPr bwMode="auto">
            <a:xfrm>
              <a:off x="4320"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cs typeface="Arial" charset="0"/>
              </a:endParaRPr>
            </a:p>
          </p:txBody>
        </p:sp>
        <p:grpSp>
          <p:nvGrpSpPr>
            <p:cNvPr id="16" name="Group 4"/>
            <p:cNvGrpSpPr>
              <a:grpSpLocks/>
            </p:cNvGrpSpPr>
            <p:nvPr/>
          </p:nvGrpSpPr>
          <p:grpSpPr bwMode="auto">
            <a:xfrm>
              <a:off x="1296" y="1344"/>
              <a:ext cx="2928" cy="384"/>
              <a:chOff x="1296" y="1344"/>
              <a:chExt cx="2928" cy="384"/>
            </a:xfrm>
          </p:grpSpPr>
          <p:sp>
            <p:nvSpPr>
              <p:cNvPr id="17" name="Rectangle 5"/>
              <p:cNvSpPr>
                <a:spLocks noChangeArrowheads="1"/>
              </p:cNvSpPr>
              <p:nvPr/>
            </p:nvSpPr>
            <p:spPr bwMode="auto">
              <a:xfrm>
                <a:off x="3792"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latin typeface=".VnTimeH" pitchFamily="34" charset="0"/>
                  <a:cs typeface="Arial" charset="0"/>
                </a:endParaRPr>
              </a:p>
            </p:txBody>
          </p:sp>
          <p:sp>
            <p:nvSpPr>
              <p:cNvPr id="18" name="Rectangle 6"/>
              <p:cNvSpPr>
                <a:spLocks noChangeArrowheads="1"/>
              </p:cNvSpPr>
              <p:nvPr/>
            </p:nvSpPr>
            <p:spPr bwMode="auto">
              <a:xfrm>
                <a:off x="1296" y="1344"/>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6000" b="1">
                  <a:solidFill>
                    <a:srgbClr val="FFFF00"/>
                  </a:solidFill>
                  <a:latin typeface=".VnTimeH" pitchFamily="34" charset="0"/>
                  <a:cs typeface="Arial" charset="0"/>
                </a:endParaRPr>
              </a:p>
            </p:txBody>
          </p:sp>
          <p:sp>
            <p:nvSpPr>
              <p:cNvPr id="19" name="Rectangle 7"/>
              <p:cNvSpPr>
                <a:spLocks noChangeArrowheads="1"/>
              </p:cNvSpPr>
              <p:nvPr/>
            </p:nvSpPr>
            <p:spPr bwMode="auto">
              <a:xfrm>
                <a:off x="1776" y="1344"/>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cs typeface="Arial" charset="0"/>
                </a:endParaRPr>
              </a:p>
            </p:txBody>
          </p:sp>
          <p:sp>
            <p:nvSpPr>
              <p:cNvPr id="20" name="Rectangle 8"/>
              <p:cNvSpPr>
                <a:spLocks noChangeArrowheads="1"/>
              </p:cNvSpPr>
              <p:nvPr/>
            </p:nvSpPr>
            <p:spPr bwMode="auto">
              <a:xfrm>
                <a:off x="2256" y="1344"/>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cs typeface="Arial" charset="0"/>
                </a:endParaRPr>
              </a:p>
            </p:txBody>
          </p:sp>
          <p:sp>
            <p:nvSpPr>
              <p:cNvPr id="21" name="Rectangle 9"/>
              <p:cNvSpPr>
                <a:spLocks noChangeArrowheads="1"/>
              </p:cNvSpPr>
              <p:nvPr/>
            </p:nvSpPr>
            <p:spPr bwMode="auto">
              <a:xfrm>
                <a:off x="3264"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latin typeface=".VnTimeH" pitchFamily="34" charset="0"/>
                  <a:cs typeface="Arial" charset="0"/>
                </a:endParaRPr>
              </a:p>
            </p:txBody>
          </p:sp>
          <p:sp>
            <p:nvSpPr>
              <p:cNvPr id="22" name="Rectangle 10"/>
              <p:cNvSpPr>
                <a:spLocks noChangeArrowheads="1"/>
              </p:cNvSpPr>
              <p:nvPr/>
            </p:nvSpPr>
            <p:spPr bwMode="auto">
              <a:xfrm>
                <a:off x="2736" y="1344"/>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FFFF00"/>
                  </a:solidFill>
                  <a:latin typeface=".VnTimeH" pitchFamily="34" charset="0"/>
                  <a:cs typeface="Arial" charset="0"/>
                </a:endParaRPr>
              </a:p>
            </p:txBody>
          </p:sp>
        </p:grpSp>
      </p:grpSp>
      <p:grpSp>
        <p:nvGrpSpPr>
          <p:cNvPr id="23" name="Group 11"/>
          <p:cNvGrpSpPr>
            <a:grpSpLocks/>
          </p:cNvGrpSpPr>
          <p:nvPr/>
        </p:nvGrpSpPr>
        <p:grpSpPr bwMode="auto">
          <a:xfrm>
            <a:off x="2556043" y="3497180"/>
            <a:ext cx="7321967" cy="3561346"/>
            <a:chOff x="1392" y="1920"/>
            <a:chExt cx="3402" cy="2138"/>
          </a:xfrm>
        </p:grpSpPr>
        <p:graphicFrame>
          <p:nvGraphicFramePr>
            <p:cNvPr id="24" name="Object 12"/>
            <p:cNvGraphicFramePr>
              <a:graphicFrameLocks noChangeAspect="1"/>
            </p:cNvGraphicFramePr>
            <p:nvPr/>
          </p:nvGraphicFramePr>
          <p:xfrm>
            <a:off x="2448" y="2423"/>
            <a:ext cx="1226" cy="1635"/>
          </p:xfrm>
          <a:graphic>
            <a:graphicData uri="http://schemas.openxmlformats.org/presentationml/2006/ole">
              <mc:AlternateContent xmlns:mc="http://schemas.openxmlformats.org/markup-compatibility/2006">
                <mc:Choice xmlns:v="urn:schemas-microsoft-com:vml" Requires="v">
                  <p:oleObj name="Bitmap Image" r:id="rId4" imgW="905001" imgH="1181265" progId="Paint.Picture">
                    <p:embed/>
                  </p:oleObj>
                </mc:Choice>
                <mc:Fallback>
                  <p:oleObj name="Bitmap Image" r:id="rId4" imgW="905001" imgH="1181265" progId="Paint.Picture">
                    <p:embed/>
                    <p:pic>
                      <p:nvPicPr>
                        <p:cNvPr id="24"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2423"/>
                          <a:ext cx="1226" cy="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 name="Group 13"/>
            <p:cNvGrpSpPr>
              <a:grpSpLocks/>
            </p:cNvGrpSpPr>
            <p:nvPr/>
          </p:nvGrpSpPr>
          <p:grpSpPr bwMode="auto">
            <a:xfrm>
              <a:off x="1392" y="1920"/>
              <a:ext cx="3402" cy="384"/>
              <a:chOff x="1248" y="912"/>
              <a:chExt cx="3402" cy="384"/>
            </a:xfrm>
          </p:grpSpPr>
          <p:sp>
            <p:nvSpPr>
              <p:cNvPr id="26" name="Rectangle 14"/>
              <p:cNvSpPr>
                <a:spLocks noChangeArrowheads="1"/>
              </p:cNvSpPr>
              <p:nvPr/>
            </p:nvSpPr>
            <p:spPr bwMode="auto">
              <a:xfrm>
                <a:off x="3176" y="912"/>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dirty="0">
                    <a:solidFill>
                      <a:srgbClr val="FF0000"/>
                    </a:solidFill>
                    <a:latin typeface="Times New Roman" pitchFamily="18" charset="0"/>
                    <a:cs typeface="Times New Roman" pitchFamily="18" charset="0"/>
                  </a:rPr>
                  <a:t>Ì</a:t>
                </a:r>
              </a:p>
            </p:txBody>
          </p:sp>
          <p:grpSp>
            <p:nvGrpSpPr>
              <p:cNvPr id="27" name="Group 15"/>
              <p:cNvGrpSpPr>
                <a:grpSpLocks/>
              </p:cNvGrpSpPr>
              <p:nvPr/>
            </p:nvGrpSpPr>
            <p:grpSpPr bwMode="auto">
              <a:xfrm>
                <a:off x="1248" y="912"/>
                <a:ext cx="3402" cy="384"/>
                <a:chOff x="1248" y="912"/>
                <a:chExt cx="3402" cy="384"/>
              </a:xfrm>
            </p:grpSpPr>
            <p:sp>
              <p:nvSpPr>
                <p:cNvPr id="28" name="Rectangle 16"/>
                <p:cNvSpPr>
                  <a:spLocks noChangeArrowheads="1"/>
                </p:cNvSpPr>
                <p:nvPr/>
              </p:nvSpPr>
              <p:spPr bwMode="auto">
                <a:xfrm>
                  <a:off x="4218" y="912"/>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FF0000"/>
                      </a:solidFill>
                      <a:latin typeface="Times New Roman" pitchFamily="18" charset="0"/>
                      <a:cs typeface="Times New Roman" pitchFamily="18" charset="0"/>
                    </a:rPr>
                    <a:t>H</a:t>
                  </a:r>
                </a:p>
              </p:txBody>
            </p:sp>
            <p:sp>
              <p:nvSpPr>
                <p:cNvPr id="29" name="Rectangle 17"/>
                <p:cNvSpPr>
                  <a:spLocks noChangeArrowheads="1"/>
                </p:cNvSpPr>
                <p:nvPr/>
              </p:nvSpPr>
              <p:spPr bwMode="auto">
                <a:xfrm>
                  <a:off x="3703" y="912"/>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FF0000"/>
                      </a:solidFill>
                      <a:latin typeface="Times New Roman" pitchFamily="18" charset="0"/>
                      <a:cs typeface="Times New Roman" pitchFamily="18" charset="0"/>
                    </a:rPr>
                    <a:t>N</a:t>
                  </a:r>
                </a:p>
              </p:txBody>
            </p:sp>
            <p:sp>
              <p:nvSpPr>
                <p:cNvPr id="30" name="Rectangle 18"/>
                <p:cNvSpPr>
                  <a:spLocks noChangeArrowheads="1"/>
                </p:cNvSpPr>
                <p:nvPr/>
              </p:nvSpPr>
              <p:spPr bwMode="auto">
                <a:xfrm>
                  <a:off x="1248" y="912"/>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000" b="1" dirty="0">
                      <a:solidFill>
                        <a:srgbClr val="FF0000"/>
                      </a:solidFill>
                      <a:latin typeface="Times New Roman" pitchFamily="18" charset="0"/>
                      <a:cs typeface="Times New Roman" pitchFamily="18" charset="0"/>
                    </a:rPr>
                    <a:t>G</a:t>
                  </a:r>
                </a:p>
              </p:txBody>
            </p:sp>
            <p:sp>
              <p:nvSpPr>
                <p:cNvPr id="31" name="Rectangle 19"/>
                <p:cNvSpPr>
                  <a:spLocks noChangeArrowheads="1"/>
                </p:cNvSpPr>
                <p:nvPr/>
              </p:nvSpPr>
              <p:spPr bwMode="auto">
                <a:xfrm>
                  <a:off x="1728" y="912"/>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FF0000"/>
                      </a:solidFill>
                      <a:latin typeface="Times New Roman" pitchFamily="18" charset="0"/>
                      <a:cs typeface="Times New Roman" pitchFamily="18" charset="0"/>
                    </a:rPr>
                    <a:t>I</a:t>
                  </a:r>
                </a:p>
              </p:txBody>
            </p:sp>
            <p:sp>
              <p:nvSpPr>
                <p:cNvPr id="32" name="Rectangle 20"/>
                <p:cNvSpPr>
                  <a:spLocks noChangeArrowheads="1"/>
                </p:cNvSpPr>
                <p:nvPr/>
              </p:nvSpPr>
              <p:spPr bwMode="auto">
                <a:xfrm>
                  <a:off x="2186" y="912"/>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FF0000"/>
                      </a:solidFill>
                      <a:latin typeface="Times New Roman" pitchFamily="18" charset="0"/>
                      <a:cs typeface="Times New Roman" pitchFamily="18" charset="0"/>
                    </a:rPr>
                    <a:t>A</a:t>
                  </a:r>
                </a:p>
              </p:txBody>
            </p:sp>
            <p:sp>
              <p:nvSpPr>
                <p:cNvPr id="33" name="Rectangle 21"/>
                <p:cNvSpPr>
                  <a:spLocks noChangeArrowheads="1"/>
                </p:cNvSpPr>
                <p:nvPr/>
              </p:nvSpPr>
              <p:spPr bwMode="auto">
                <a:xfrm>
                  <a:off x="2655" y="912"/>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FF0000"/>
                      </a:solidFill>
                      <a:latin typeface="Times New Roman" pitchFamily="18" charset="0"/>
                      <a:cs typeface="Times New Roman" pitchFamily="18" charset="0"/>
                    </a:rPr>
                    <a:t>Đ</a:t>
                  </a:r>
                </a:p>
              </p:txBody>
            </p:sp>
          </p:grpSp>
        </p:grpSp>
      </p:grpSp>
      <p:pic>
        <p:nvPicPr>
          <p:cNvPr id="34" name="Picture 33"/>
          <p:cNvPicPr>
            <a:picLocks noChangeAspect="1"/>
          </p:cNvPicPr>
          <p:nvPr/>
        </p:nvPicPr>
        <p:blipFill>
          <a:blip r:embed="rId6"/>
          <a:stretch>
            <a:fillRect/>
          </a:stretch>
        </p:blipFill>
        <p:spPr>
          <a:xfrm>
            <a:off x="8203997" y="2325142"/>
            <a:ext cx="3853006" cy="4359018"/>
          </a:xfrm>
          <a:prstGeom prst="rect">
            <a:avLst/>
          </a:prstGeom>
        </p:spPr>
      </p:pic>
      <p:pic>
        <p:nvPicPr>
          <p:cNvPr id="3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956" y="4286585"/>
            <a:ext cx="2668765" cy="21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3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randombar(horizontal)">
                                      <p:cBhvr>
                                        <p:cTn id="7" dur="500"/>
                                        <p:tgtEl>
                                          <p:spTgt spid="249858"/>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800" decel="100000"/>
                                        <p:tgtEl>
                                          <p:spTgt spid="14"/>
                                        </p:tgtEl>
                                      </p:cBhvr>
                                    </p:animEffect>
                                    <p:anim calcmode="lin" valueType="num">
                                      <p:cBhvr>
                                        <p:cTn id="13" dur="800" decel="100000" fill="hold"/>
                                        <p:tgtEl>
                                          <p:spTgt spid="14"/>
                                        </p:tgtEl>
                                        <p:attrNameLst>
                                          <p:attrName>style.rotation</p:attrName>
                                        </p:attrNameLst>
                                      </p:cBhvr>
                                      <p:tavLst>
                                        <p:tav tm="0">
                                          <p:val>
                                            <p:fltVal val="-90"/>
                                          </p:val>
                                        </p:tav>
                                        <p:tav tm="100000">
                                          <p:val>
                                            <p:fltVal val="0"/>
                                          </p:val>
                                        </p:tav>
                                      </p:tavLst>
                                    </p:anim>
                                    <p:anim calcmode="lin" valueType="num">
                                      <p:cBhvr>
                                        <p:cTn id="14" dur="800" decel="100000" fill="hold"/>
                                        <p:tgtEl>
                                          <p:spTgt spid="14"/>
                                        </p:tgtEl>
                                        <p:attrNameLst>
                                          <p:attrName>ppt_x</p:attrName>
                                        </p:attrNameLst>
                                      </p:cBhvr>
                                      <p:tavLst>
                                        <p:tav tm="0">
                                          <p:val>
                                            <p:strVal val="#ppt_x+0.4"/>
                                          </p:val>
                                        </p:tav>
                                        <p:tav tm="100000">
                                          <p:val>
                                            <p:strVal val="#ppt_x-0.05"/>
                                          </p:val>
                                        </p:tav>
                                      </p:tavLst>
                                    </p:anim>
                                    <p:anim calcmode="lin" valueType="num">
                                      <p:cBhvr>
                                        <p:cTn id="15" dur="800" decel="100000" fill="hold"/>
                                        <p:tgtEl>
                                          <p:spTgt spid="1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08547" y="529389"/>
            <a:ext cx="11229475" cy="1939259"/>
          </a:xfrm>
          <a:prstGeom prst="rect">
            <a:avLst/>
          </a:prstGeom>
          <a:noFill/>
          <a:ln w="57150" cmpd="thickThin">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solidFill>
                  <a:srgbClr val="0000FF"/>
                </a:solidFill>
                <a:latin typeface="Times New Roman" pitchFamily="18" charset="0"/>
                <a:cs typeface="Times New Roman" pitchFamily="18" charset="0"/>
              </a:rPr>
              <a:t>Ô </a:t>
            </a:r>
            <a:r>
              <a:rPr lang="en-US" sz="4000" b="1" dirty="0" err="1">
                <a:solidFill>
                  <a:srgbClr val="0000FF"/>
                </a:solidFill>
                <a:latin typeface="Times New Roman" pitchFamily="18" charset="0"/>
                <a:cs typeface="Times New Roman" pitchFamily="18" charset="0"/>
              </a:rPr>
              <a:t>thứ</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gồm</a:t>
            </a:r>
            <a:r>
              <a:rPr lang="en-US" sz="4000" b="1" dirty="0">
                <a:solidFill>
                  <a:srgbClr val="0000FF"/>
                </a:solidFill>
                <a:latin typeface="Times New Roman" pitchFamily="18" charset="0"/>
                <a:cs typeface="Times New Roman" pitchFamily="18" charset="0"/>
              </a:rPr>
              <a:t> 6 </a:t>
            </a:r>
            <a:r>
              <a:rPr lang="en-US" sz="4000" b="1" dirty="0" err="1">
                <a:solidFill>
                  <a:srgbClr val="0000FF"/>
                </a:solidFill>
                <a:latin typeface="Times New Roman" pitchFamily="18" charset="0"/>
                <a:cs typeface="Times New Roman" pitchFamily="18" charset="0"/>
              </a:rPr>
              <a:t>chữ</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có</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nội</a:t>
            </a:r>
            <a:r>
              <a:rPr lang="en-US" sz="4000" b="1" dirty="0">
                <a:solidFill>
                  <a:srgbClr val="0000FF"/>
                </a:solidFill>
                <a:latin typeface="Times New Roman" pitchFamily="18" charset="0"/>
                <a:cs typeface="Times New Roman" pitchFamily="18" charset="0"/>
              </a:rPr>
              <a:t> dung: </a:t>
            </a:r>
            <a:r>
              <a:rPr lang="en-US" sz="4000" b="1" dirty="0" err="1">
                <a:solidFill>
                  <a:srgbClr val="0000FF"/>
                </a:solidFill>
                <a:latin typeface="Times New Roman" pitchFamily="18" charset="0"/>
                <a:cs typeface="Times New Roman" pitchFamily="18" charset="0"/>
              </a:rPr>
              <a:t>Chỉ</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toàn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thể</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nói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chung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người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cùng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huyết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thống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làm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thành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hệ</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tiếp</a:t>
            </a:r>
            <a:endParaRPr lang="en-US" sz="4000" b="1" dirty="0">
              <a:solidFill>
                <a:srgbClr val="0000FF"/>
              </a:solidFill>
              <a:latin typeface="Times New Roman" pitchFamily="18" charset="0"/>
              <a:cs typeface="Times New Roman" pitchFamily="18" charset="0"/>
            </a:endParaRPr>
          </a:p>
        </p:txBody>
      </p:sp>
      <p:grpSp>
        <p:nvGrpSpPr>
          <p:cNvPr id="5" name="Group 2"/>
          <p:cNvGrpSpPr>
            <a:grpSpLocks/>
          </p:cNvGrpSpPr>
          <p:nvPr/>
        </p:nvGrpSpPr>
        <p:grpSpPr bwMode="auto">
          <a:xfrm>
            <a:off x="3358147" y="3368843"/>
            <a:ext cx="6197600" cy="950495"/>
            <a:chOff x="1488" y="1920"/>
            <a:chExt cx="2928" cy="384"/>
          </a:xfrm>
        </p:grpSpPr>
        <p:grpSp>
          <p:nvGrpSpPr>
            <p:cNvPr id="6" name="Group 3"/>
            <p:cNvGrpSpPr>
              <a:grpSpLocks/>
            </p:cNvGrpSpPr>
            <p:nvPr/>
          </p:nvGrpSpPr>
          <p:grpSpPr bwMode="auto">
            <a:xfrm>
              <a:off x="1488" y="1920"/>
              <a:ext cx="2928" cy="384"/>
              <a:chOff x="2352" y="960"/>
              <a:chExt cx="2928" cy="384"/>
            </a:xfrm>
          </p:grpSpPr>
          <p:sp>
            <p:nvSpPr>
              <p:cNvPr id="8" name="Rectangle 4"/>
              <p:cNvSpPr>
                <a:spLocks noChangeArrowheads="1"/>
              </p:cNvSpPr>
              <p:nvPr/>
            </p:nvSpPr>
            <p:spPr bwMode="auto">
              <a:xfrm>
                <a:off x="4368" y="960"/>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sp>
            <p:nvSpPr>
              <p:cNvPr id="9" name="Rectangle 5"/>
              <p:cNvSpPr>
                <a:spLocks noChangeArrowheads="1"/>
              </p:cNvSpPr>
              <p:nvPr/>
            </p:nvSpPr>
            <p:spPr bwMode="auto">
              <a:xfrm>
                <a:off x="4896" y="96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sp>
            <p:nvSpPr>
              <p:cNvPr id="10" name="Rectangle 6"/>
              <p:cNvSpPr>
                <a:spLocks noChangeArrowheads="1"/>
              </p:cNvSpPr>
              <p:nvPr/>
            </p:nvSpPr>
            <p:spPr bwMode="auto">
              <a:xfrm>
                <a:off x="2352" y="96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sp>
            <p:nvSpPr>
              <p:cNvPr id="11" name="Rectangle 7"/>
              <p:cNvSpPr>
                <a:spLocks noChangeArrowheads="1"/>
              </p:cNvSpPr>
              <p:nvPr/>
            </p:nvSpPr>
            <p:spPr bwMode="auto">
              <a:xfrm>
                <a:off x="2832" y="96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600" b="1">
                    <a:solidFill>
                      <a:srgbClr val="CC3399"/>
                    </a:solidFill>
                    <a:latin typeface="Times New Roman" pitchFamily="18" charset="0"/>
                    <a:cs typeface="Times New Roman" pitchFamily="18" charset="0"/>
                  </a:rPr>
                  <a:t>ß</a:t>
                </a:r>
              </a:p>
            </p:txBody>
          </p:sp>
          <p:sp>
            <p:nvSpPr>
              <p:cNvPr id="12" name="Rectangle 8"/>
              <p:cNvSpPr>
                <a:spLocks noChangeArrowheads="1"/>
              </p:cNvSpPr>
              <p:nvPr/>
            </p:nvSpPr>
            <p:spPr bwMode="auto">
              <a:xfrm>
                <a:off x="3360" y="96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sp>
            <p:nvSpPr>
              <p:cNvPr id="13" name="Rectangle 9"/>
              <p:cNvSpPr>
                <a:spLocks noChangeArrowheads="1"/>
              </p:cNvSpPr>
              <p:nvPr/>
            </p:nvSpPr>
            <p:spPr bwMode="auto">
              <a:xfrm>
                <a:off x="3840" y="960"/>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grpSp>
        <p:sp>
          <p:nvSpPr>
            <p:cNvPr id="7" name="Rectangle 10"/>
            <p:cNvSpPr>
              <a:spLocks noChangeArrowheads="1"/>
            </p:cNvSpPr>
            <p:nvPr/>
          </p:nvSpPr>
          <p:spPr bwMode="auto">
            <a:xfrm>
              <a:off x="1968" y="192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grpSp>
      <p:grpSp>
        <p:nvGrpSpPr>
          <p:cNvPr id="14" name="Group 11"/>
          <p:cNvGrpSpPr>
            <a:grpSpLocks/>
          </p:cNvGrpSpPr>
          <p:nvPr/>
        </p:nvGrpSpPr>
        <p:grpSpPr bwMode="auto">
          <a:xfrm>
            <a:off x="3358147" y="3368426"/>
            <a:ext cx="6197600" cy="3314701"/>
            <a:chOff x="1536" y="649"/>
            <a:chExt cx="2928" cy="2088"/>
          </a:xfrm>
        </p:grpSpPr>
        <p:grpSp>
          <p:nvGrpSpPr>
            <p:cNvPr id="15" name="Group 12"/>
            <p:cNvGrpSpPr>
              <a:grpSpLocks/>
            </p:cNvGrpSpPr>
            <p:nvPr/>
          </p:nvGrpSpPr>
          <p:grpSpPr bwMode="auto">
            <a:xfrm>
              <a:off x="1536" y="649"/>
              <a:ext cx="2928" cy="599"/>
              <a:chOff x="2352" y="745"/>
              <a:chExt cx="2928" cy="599"/>
            </a:xfrm>
          </p:grpSpPr>
          <p:sp>
            <p:nvSpPr>
              <p:cNvPr id="18" name="Rectangle 13"/>
              <p:cNvSpPr>
                <a:spLocks noChangeArrowheads="1"/>
              </p:cNvSpPr>
              <p:nvPr/>
            </p:nvSpPr>
            <p:spPr bwMode="auto">
              <a:xfrm>
                <a:off x="4368" y="745"/>
                <a:ext cx="432"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dirty="0">
                  <a:solidFill>
                    <a:srgbClr val="000099"/>
                  </a:solidFill>
                  <a:latin typeface=".VnTimeH" pitchFamily="34" charset="0"/>
                  <a:cs typeface="Arial" charset="0"/>
                </a:endParaRPr>
              </a:p>
            </p:txBody>
          </p:sp>
          <p:sp>
            <p:nvSpPr>
              <p:cNvPr id="19" name="Rectangle 14"/>
              <p:cNvSpPr>
                <a:spLocks noChangeArrowheads="1"/>
              </p:cNvSpPr>
              <p:nvPr/>
            </p:nvSpPr>
            <p:spPr bwMode="auto">
              <a:xfrm>
                <a:off x="4896" y="745"/>
                <a:ext cx="384"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000099"/>
                    </a:solidFill>
                    <a:latin typeface="Times New Roman" pitchFamily="18" charset="0"/>
                    <a:cs typeface="Times New Roman" pitchFamily="18" charset="0"/>
                  </a:rPr>
                  <a:t>Ọ</a:t>
                </a:r>
              </a:p>
            </p:txBody>
          </p:sp>
          <p:sp>
            <p:nvSpPr>
              <p:cNvPr id="20" name="Rectangle 15"/>
              <p:cNvSpPr>
                <a:spLocks noChangeArrowheads="1"/>
              </p:cNvSpPr>
              <p:nvPr/>
            </p:nvSpPr>
            <p:spPr bwMode="auto">
              <a:xfrm>
                <a:off x="2352" y="745"/>
                <a:ext cx="384"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dirty="0">
                  <a:solidFill>
                    <a:srgbClr val="000099"/>
                  </a:solidFill>
                  <a:latin typeface=".VnTimeH" pitchFamily="34" charset="0"/>
                  <a:cs typeface="Arial" charset="0"/>
                </a:endParaRPr>
              </a:p>
            </p:txBody>
          </p:sp>
          <p:sp>
            <p:nvSpPr>
              <p:cNvPr id="21" name="Rectangle 16"/>
              <p:cNvSpPr>
                <a:spLocks noChangeArrowheads="1"/>
              </p:cNvSpPr>
              <p:nvPr/>
            </p:nvSpPr>
            <p:spPr bwMode="auto">
              <a:xfrm>
                <a:off x="2832" y="96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600" b="1">
                    <a:solidFill>
                      <a:srgbClr val="CC3399"/>
                    </a:solidFill>
                    <a:latin typeface=".VnTime" pitchFamily="34" charset="0"/>
                    <a:cs typeface="Arial" charset="0"/>
                  </a:rPr>
                  <a:t>ß</a:t>
                </a:r>
              </a:p>
            </p:txBody>
          </p:sp>
          <p:sp>
            <p:nvSpPr>
              <p:cNvPr id="22" name="Rectangle 17"/>
              <p:cNvSpPr>
                <a:spLocks noChangeArrowheads="1"/>
              </p:cNvSpPr>
              <p:nvPr/>
            </p:nvSpPr>
            <p:spPr bwMode="auto">
              <a:xfrm>
                <a:off x="3360" y="745"/>
                <a:ext cx="384"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dirty="0">
                  <a:solidFill>
                    <a:srgbClr val="000099"/>
                  </a:solidFill>
                  <a:latin typeface=".VnTimeH" pitchFamily="34" charset="0"/>
                  <a:cs typeface="Arial" charset="0"/>
                </a:endParaRPr>
              </a:p>
            </p:txBody>
          </p:sp>
          <p:sp>
            <p:nvSpPr>
              <p:cNvPr id="23" name="Rectangle 18"/>
              <p:cNvSpPr>
                <a:spLocks noChangeArrowheads="1"/>
              </p:cNvSpPr>
              <p:nvPr/>
            </p:nvSpPr>
            <p:spPr bwMode="auto">
              <a:xfrm>
                <a:off x="3840" y="745"/>
                <a:ext cx="432"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dirty="0">
                  <a:solidFill>
                    <a:srgbClr val="000099"/>
                  </a:solidFill>
                  <a:latin typeface=".VnTimeH" pitchFamily="34" charset="0"/>
                  <a:cs typeface="Arial" charset="0"/>
                </a:endParaRPr>
              </a:p>
            </p:txBody>
          </p:sp>
        </p:grpSp>
        <p:sp>
          <p:nvSpPr>
            <p:cNvPr id="16" name="Rectangle 19"/>
            <p:cNvSpPr>
              <a:spLocks noChangeArrowheads="1"/>
            </p:cNvSpPr>
            <p:nvPr/>
          </p:nvSpPr>
          <p:spPr bwMode="auto">
            <a:xfrm>
              <a:off x="2016" y="649"/>
              <a:ext cx="384"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dirty="0">
                <a:solidFill>
                  <a:srgbClr val="000099"/>
                </a:solidFill>
                <a:latin typeface="Times New Roman" pitchFamily="18" charset="0"/>
                <a:cs typeface="Times New Roman" pitchFamily="18" charset="0"/>
              </a:endParaRPr>
            </a:p>
          </p:txBody>
        </p:sp>
        <p:graphicFrame>
          <p:nvGraphicFramePr>
            <p:cNvPr id="17" name="Object 20"/>
            <p:cNvGraphicFramePr>
              <a:graphicFrameLocks noChangeAspect="1"/>
            </p:cNvGraphicFramePr>
            <p:nvPr/>
          </p:nvGraphicFramePr>
          <p:xfrm>
            <a:off x="2256" y="1472"/>
            <a:ext cx="1680" cy="1265"/>
          </p:xfrm>
          <a:graphic>
            <a:graphicData uri="http://schemas.openxmlformats.org/presentationml/2006/ole">
              <mc:AlternateContent xmlns:mc="http://schemas.openxmlformats.org/markup-compatibility/2006">
                <mc:Choice xmlns:v="urn:schemas-microsoft-com:vml" Requires="v">
                  <p:oleObj name="Bitmap Image" r:id="rId3" imgW="1267002" imgH="933580" progId="Paint.Picture">
                    <p:embed/>
                  </p:oleObj>
                </mc:Choice>
                <mc:Fallback>
                  <p:oleObj name="Bitmap Image" r:id="rId3" imgW="1267002" imgH="933580" progId="Paint.Picture">
                    <p:embed/>
                    <p:pic>
                      <p:nvPicPr>
                        <p:cNvPr id="17"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1472"/>
                          <a:ext cx="1680" cy="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4" name="Picture 23"/>
          <p:cNvPicPr>
            <a:picLocks noChangeAspect="1"/>
          </p:cNvPicPr>
          <p:nvPr/>
        </p:nvPicPr>
        <p:blipFill>
          <a:blip r:embed="rId5"/>
          <a:stretch>
            <a:fillRect/>
          </a:stretch>
        </p:blipFill>
        <p:spPr>
          <a:xfrm>
            <a:off x="8974018" y="2468648"/>
            <a:ext cx="3853006" cy="4359018"/>
          </a:xfrm>
          <a:prstGeom prst="rect">
            <a:avLst/>
          </a:prstGeom>
        </p:spPr>
      </p:pic>
      <p:pic>
        <p:nvPicPr>
          <p:cNvPr id="25"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56" y="4286585"/>
            <a:ext cx="2668765" cy="21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3">
            <a:extLst>
              <a:ext uri="{FF2B5EF4-FFF2-40B4-BE49-F238E27FC236}">
                <a16:creationId xmlns:a16="http://schemas.microsoft.com/office/drawing/2014/main" id="{038B43B0-6B22-4B10-AA23-ACA2505268CF}"/>
              </a:ext>
            </a:extLst>
          </p:cNvPr>
          <p:cNvSpPr>
            <a:spLocks noChangeArrowheads="1"/>
          </p:cNvSpPr>
          <p:nvPr/>
        </p:nvSpPr>
        <p:spPr bwMode="auto">
          <a:xfrm>
            <a:off x="8718648" y="3375054"/>
            <a:ext cx="914400" cy="950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dirty="0">
              <a:solidFill>
                <a:srgbClr val="000099"/>
              </a:solidFill>
              <a:latin typeface=".VnTimeH" pitchFamily="34" charset="0"/>
              <a:cs typeface="Arial" charset="0"/>
            </a:endParaRPr>
          </a:p>
        </p:txBody>
      </p:sp>
    </p:spTree>
    <p:extLst>
      <p:ext uri="{BB962C8B-B14F-4D97-AF65-F5344CB8AC3E}">
        <p14:creationId xmlns:p14="http://schemas.microsoft.com/office/powerpoint/2010/main" val="219722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08547" y="529389"/>
            <a:ext cx="11229475" cy="1939259"/>
          </a:xfrm>
          <a:prstGeom prst="rect">
            <a:avLst/>
          </a:prstGeom>
          <a:noFill/>
          <a:ln w="57150" cmpd="thickThin">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solidFill>
                  <a:srgbClr val="0000FF"/>
                </a:solidFill>
                <a:latin typeface="Times New Roman" pitchFamily="18" charset="0"/>
                <a:cs typeface="Times New Roman" pitchFamily="18" charset="0"/>
              </a:rPr>
              <a:t>Ô </a:t>
            </a:r>
            <a:r>
              <a:rPr lang="en-US" sz="4000" b="1" dirty="0" err="1">
                <a:solidFill>
                  <a:srgbClr val="0000FF"/>
                </a:solidFill>
                <a:latin typeface="Times New Roman" pitchFamily="18" charset="0"/>
                <a:cs typeface="Times New Roman" pitchFamily="18" charset="0"/>
              </a:rPr>
              <a:t>thứ</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gồm</a:t>
            </a:r>
            <a:r>
              <a:rPr lang="en-US" sz="4000" b="1" dirty="0">
                <a:solidFill>
                  <a:srgbClr val="0000FF"/>
                </a:solidFill>
                <a:latin typeface="Times New Roman" pitchFamily="18" charset="0"/>
                <a:cs typeface="Times New Roman" pitchFamily="18" charset="0"/>
              </a:rPr>
              <a:t> 6 </a:t>
            </a:r>
            <a:r>
              <a:rPr lang="en-US" sz="4000" b="1" dirty="0" err="1">
                <a:solidFill>
                  <a:srgbClr val="0000FF"/>
                </a:solidFill>
                <a:latin typeface="Times New Roman" pitchFamily="18" charset="0"/>
                <a:cs typeface="Times New Roman" pitchFamily="18" charset="0"/>
              </a:rPr>
              <a:t>chữ</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có</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nội</a:t>
            </a:r>
            <a:r>
              <a:rPr lang="en-US" sz="4000" b="1" dirty="0">
                <a:solidFill>
                  <a:srgbClr val="0000FF"/>
                </a:solidFill>
                <a:latin typeface="Times New Roman" pitchFamily="18" charset="0"/>
                <a:cs typeface="Times New Roman" pitchFamily="18" charset="0"/>
              </a:rPr>
              <a:t> dung: </a:t>
            </a:r>
            <a:r>
              <a:rPr lang="en-US" sz="4000" b="1" dirty="0" err="1">
                <a:solidFill>
                  <a:srgbClr val="0000FF"/>
                </a:solidFill>
                <a:latin typeface="Times New Roman" pitchFamily="18" charset="0"/>
                <a:cs typeface="Times New Roman" pitchFamily="18" charset="0"/>
              </a:rPr>
              <a:t>Chỉ</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toàn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thể</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nói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chung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người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cùng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huyết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thống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làm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thành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hệ</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tiếp</a:t>
            </a:r>
            <a:endParaRPr lang="en-US" sz="4000" b="1" dirty="0">
              <a:solidFill>
                <a:srgbClr val="0000FF"/>
              </a:solidFill>
              <a:latin typeface="Times New Roman" pitchFamily="18" charset="0"/>
              <a:cs typeface="Times New Roman" pitchFamily="18" charset="0"/>
            </a:endParaRPr>
          </a:p>
        </p:txBody>
      </p:sp>
      <p:grpSp>
        <p:nvGrpSpPr>
          <p:cNvPr id="5" name="Group 2"/>
          <p:cNvGrpSpPr>
            <a:grpSpLocks/>
          </p:cNvGrpSpPr>
          <p:nvPr/>
        </p:nvGrpSpPr>
        <p:grpSpPr bwMode="auto">
          <a:xfrm>
            <a:off x="3358147" y="3368843"/>
            <a:ext cx="6197600" cy="950495"/>
            <a:chOff x="1488" y="1920"/>
            <a:chExt cx="2928" cy="384"/>
          </a:xfrm>
        </p:grpSpPr>
        <p:grpSp>
          <p:nvGrpSpPr>
            <p:cNvPr id="6" name="Group 3"/>
            <p:cNvGrpSpPr>
              <a:grpSpLocks/>
            </p:cNvGrpSpPr>
            <p:nvPr/>
          </p:nvGrpSpPr>
          <p:grpSpPr bwMode="auto">
            <a:xfrm>
              <a:off x="1488" y="1920"/>
              <a:ext cx="2928" cy="384"/>
              <a:chOff x="2352" y="960"/>
              <a:chExt cx="2928" cy="384"/>
            </a:xfrm>
          </p:grpSpPr>
          <p:sp>
            <p:nvSpPr>
              <p:cNvPr id="8" name="Rectangle 4"/>
              <p:cNvSpPr>
                <a:spLocks noChangeArrowheads="1"/>
              </p:cNvSpPr>
              <p:nvPr/>
            </p:nvSpPr>
            <p:spPr bwMode="auto">
              <a:xfrm>
                <a:off x="4368" y="960"/>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sp>
            <p:nvSpPr>
              <p:cNvPr id="9" name="Rectangle 5"/>
              <p:cNvSpPr>
                <a:spLocks noChangeArrowheads="1"/>
              </p:cNvSpPr>
              <p:nvPr/>
            </p:nvSpPr>
            <p:spPr bwMode="auto">
              <a:xfrm>
                <a:off x="4896" y="96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sp>
            <p:nvSpPr>
              <p:cNvPr id="10" name="Rectangle 6"/>
              <p:cNvSpPr>
                <a:spLocks noChangeArrowheads="1"/>
              </p:cNvSpPr>
              <p:nvPr/>
            </p:nvSpPr>
            <p:spPr bwMode="auto">
              <a:xfrm>
                <a:off x="2352" y="96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sp>
            <p:nvSpPr>
              <p:cNvPr id="11" name="Rectangle 7"/>
              <p:cNvSpPr>
                <a:spLocks noChangeArrowheads="1"/>
              </p:cNvSpPr>
              <p:nvPr/>
            </p:nvSpPr>
            <p:spPr bwMode="auto">
              <a:xfrm>
                <a:off x="2832" y="96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600" b="1">
                    <a:solidFill>
                      <a:srgbClr val="CC3399"/>
                    </a:solidFill>
                    <a:latin typeface="Times New Roman" pitchFamily="18" charset="0"/>
                    <a:cs typeface="Times New Roman" pitchFamily="18" charset="0"/>
                  </a:rPr>
                  <a:t>ß</a:t>
                </a:r>
              </a:p>
            </p:txBody>
          </p:sp>
          <p:sp>
            <p:nvSpPr>
              <p:cNvPr id="12" name="Rectangle 8"/>
              <p:cNvSpPr>
                <a:spLocks noChangeArrowheads="1"/>
              </p:cNvSpPr>
              <p:nvPr/>
            </p:nvSpPr>
            <p:spPr bwMode="auto">
              <a:xfrm>
                <a:off x="3360" y="96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sp>
            <p:nvSpPr>
              <p:cNvPr id="13" name="Rectangle 9"/>
              <p:cNvSpPr>
                <a:spLocks noChangeArrowheads="1"/>
              </p:cNvSpPr>
              <p:nvPr/>
            </p:nvSpPr>
            <p:spPr bwMode="auto">
              <a:xfrm>
                <a:off x="3840" y="960"/>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grpSp>
        <p:sp>
          <p:nvSpPr>
            <p:cNvPr id="7" name="Rectangle 10"/>
            <p:cNvSpPr>
              <a:spLocks noChangeArrowheads="1"/>
            </p:cNvSpPr>
            <p:nvPr/>
          </p:nvSpPr>
          <p:spPr bwMode="auto">
            <a:xfrm>
              <a:off x="1968" y="192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400" b="1">
                <a:solidFill>
                  <a:srgbClr val="6666FF"/>
                </a:solidFill>
                <a:latin typeface="Times New Roman" pitchFamily="18" charset="0"/>
                <a:cs typeface="Times New Roman" pitchFamily="18" charset="0"/>
              </a:endParaRPr>
            </a:p>
          </p:txBody>
        </p:sp>
      </p:grpSp>
      <p:grpSp>
        <p:nvGrpSpPr>
          <p:cNvPr id="14" name="Group 11"/>
          <p:cNvGrpSpPr>
            <a:grpSpLocks/>
          </p:cNvGrpSpPr>
          <p:nvPr/>
        </p:nvGrpSpPr>
        <p:grpSpPr bwMode="auto">
          <a:xfrm>
            <a:off x="3358147" y="3368426"/>
            <a:ext cx="6197600" cy="3314701"/>
            <a:chOff x="1536" y="649"/>
            <a:chExt cx="2928" cy="2088"/>
          </a:xfrm>
        </p:grpSpPr>
        <p:grpSp>
          <p:nvGrpSpPr>
            <p:cNvPr id="15" name="Group 12"/>
            <p:cNvGrpSpPr>
              <a:grpSpLocks/>
            </p:cNvGrpSpPr>
            <p:nvPr/>
          </p:nvGrpSpPr>
          <p:grpSpPr bwMode="auto">
            <a:xfrm>
              <a:off x="1536" y="649"/>
              <a:ext cx="2928" cy="599"/>
              <a:chOff x="2352" y="745"/>
              <a:chExt cx="2928" cy="599"/>
            </a:xfrm>
          </p:grpSpPr>
          <p:sp>
            <p:nvSpPr>
              <p:cNvPr id="18" name="Rectangle 13"/>
              <p:cNvSpPr>
                <a:spLocks noChangeArrowheads="1"/>
              </p:cNvSpPr>
              <p:nvPr/>
            </p:nvSpPr>
            <p:spPr bwMode="auto">
              <a:xfrm>
                <a:off x="4368" y="745"/>
                <a:ext cx="432"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000099"/>
                    </a:solidFill>
                    <a:latin typeface=".VnTimeH" pitchFamily="34" charset="0"/>
                    <a:cs typeface="Arial" charset="0"/>
                  </a:rPr>
                  <a:t>H</a:t>
                </a:r>
              </a:p>
            </p:txBody>
          </p:sp>
          <p:sp>
            <p:nvSpPr>
              <p:cNvPr id="19" name="Rectangle 14"/>
              <p:cNvSpPr>
                <a:spLocks noChangeArrowheads="1"/>
              </p:cNvSpPr>
              <p:nvPr/>
            </p:nvSpPr>
            <p:spPr bwMode="auto">
              <a:xfrm>
                <a:off x="4896" y="745"/>
                <a:ext cx="384"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000099"/>
                    </a:solidFill>
                    <a:latin typeface="Times New Roman" pitchFamily="18" charset="0"/>
                    <a:cs typeface="Times New Roman" pitchFamily="18" charset="0"/>
                  </a:rPr>
                  <a:t>Ọ</a:t>
                </a:r>
              </a:p>
            </p:txBody>
          </p:sp>
          <p:sp>
            <p:nvSpPr>
              <p:cNvPr id="20" name="Rectangle 15"/>
              <p:cNvSpPr>
                <a:spLocks noChangeArrowheads="1"/>
              </p:cNvSpPr>
              <p:nvPr/>
            </p:nvSpPr>
            <p:spPr bwMode="auto">
              <a:xfrm>
                <a:off x="2352" y="745"/>
                <a:ext cx="384"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000099"/>
                    </a:solidFill>
                    <a:latin typeface=".VnTimeH" pitchFamily="34" charset="0"/>
                    <a:cs typeface="Arial" charset="0"/>
                  </a:rPr>
                  <a:t>D</a:t>
                </a:r>
              </a:p>
            </p:txBody>
          </p:sp>
          <p:sp>
            <p:nvSpPr>
              <p:cNvPr id="21" name="Rectangle 16"/>
              <p:cNvSpPr>
                <a:spLocks noChangeArrowheads="1"/>
              </p:cNvSpPr>
              <p:nvPr/>
            </p:nvSpPr>
            <p:spPr bwMode="auto">
              <a:xfrm>
                <a:off x="2832" y="960"/>
                <a:ext cx="3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600" b="1">
                    <a:solidFill>
                      <a:srgbClr val="CC3399"/>
                    </a:solidFill>
                    <a:latin typeface=".VnTime" pitchFamily="34" charset="0"/>
                    <a:cs typeface="Arial" charset="0"/>
                  </a:rPr>
                  <a:t>ß</a:t>
                </a:r>
              </a:p>
            </p:txBody>
          </p:sp>
          <p:sp>
            <p:nvSpPr>
              <p:cNvPr id="22" name="Rectangle 17"/>
              <p:cNvSpPr>
                <a:spLocks noChangeArrowheads="1"/>
              </p:cNvSpPr>
              <p:nvPr/>
            </p:nvSpPr>
            <p:spPr bwMode="auto">
              <a:xfrm>
                <a:off x="3360" y="745"/>
                <a:ext cx="384"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000099"/>
                    </a:solidFill>
                    <a:latin typeface=".VnTimeH" pitchFamily="34" charset="0"/>
                    <a:cs typeface="Arial" charset="0"/>
                  </a:rPr>
                  <a:t>N</a:t>
                </a:r>
              </a:p>
            </p:txBody>
          </p:sp>
          <p:sp>
            <p:nvSpPr>
              <p:cNvPr id="23" name="Rectangle 18"/>
              <p:cNvSpPr>
                <a:spLocks noChangeArrowheads="1"/>
              </p:cNvSpPr>
              <p:nvPr/>
            </p:nvSpPr>
            <p:spPr bwMode="auto">
              <a:xfrm>
                <a:off x="3840" y="745"/>
                <a:ext cx="432"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000099"/>
                    </a:solidFill>
                    <a:latin typeface=".VnTimeH" pitchFamily="34" charset="0"/>
                    <a:cs typeface="Arial" charset="0"/>
                  </a:rPr>
                  <a:t>G</a:t>
                </a:r>
              </a:p>
            </p:txBody>
          </p:sp>
        </p:grpSp>
        <p:sp>
          <p:nvSpPr>
            <p:cNvPr id="16" name="Rectangle 19"/>
            <p:cNvSpPr>
              <a:spLocks noChangeArrowheads="1"/>
            </p:cNvSpPr>
            <p:nvPr/>
          </p:nvSpPr>
          <p:spPr bwMode="auto">
            <a:xfrm>
              <a:off x="2016" y="649"/>
              <a:ext cx="384" cy="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b="1" dirty="0">
                  <a:solidFill>
                    <a:srgbClr val="000099"/>
                  </a:solidFill>
                  <a:latin typeface="Times New Roman" pitchFamily="18" charset="0"/>
                  <a:cs typeface="Times New Roman" pitchFamily="18" charset="0"/>
                </a:rPr>
                <a:t>Ò</a:t>
              </a:r>
            </a:p>
          </p:txBody>
        </p:sp>
        <p:graphicFrame>
          <p:nvGraphicFramePr>
            <p:cNvPr id="17" name="Object 20"/>
            <p:cNvGraphicFramePr>
              <a:graphicFrameLocks noChangeAspect="1"/>
            </p:cNvGraphicFramePr>
            <p:nvPr/>
          </p:nvGraphicFramePr>
          <p:xfrm>
            <a:off x="2256" y="1472"/>
            <a:ext cx="1680" cy="1265"/>
          </p:xfrm>
          <a:graphic>
            <a:graphicData uri="http://schemas.openxmlformats.org/presentationml/2006/ole">
              <mc:AlternateContent xmlns:mc="http://schemas.openxmlformats.org/markup-compatibility/2006">
                <mc:Choice xmlns:v="urn:schemas-microsoft-com:vml" Requires="v">
                  <p:oleObj name="Bitmap Image" r:id="rId3" imgW="1267002" imgH="933580" progId="Paint.Picture">
                    <p:embed/>
                  </p:oleObj>
                </mc:Choice>
                <mc:Fallback>
                  <p:oleObj name="Bitmap Image" r:id="rId3" imgW="1267002" imgH="93358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1472"/>
                          <a:ext cx="1680" cy="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4" name="Picture 23"/>
          <p:cNvPicPr>
            <a:picLocks noChangeAspect="1"/>
          </p:cNvPicPr>
          <p:nvPr/>
        </p:nvPicPr>
        <p:blipFill>
          <a:blip r:embed="rId5"/>
          <a:stretch>
            <a:fillRect/>
          </a:stretch>
        </p:blipFill>
        <p:spPr>
          <a:xfrm>
            <a:off x="8974018" y="2468648"/>
            <a:ext cx="3853006" cy="4359018"/>
          </a:xfrm>
          <a:prstGeom prst="rect">
            <a:avLst/>
          </a:prstGeom>
        </p:spPr>
      </p:pic>
      <p:pic>
        <p:nvPicPr>
          <p:cNvPr id="25"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56" y="4286585"/>
            <a:ext cx="2668765" cy="21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26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8</a:t>
            </a:fld>
            <a:endParaRPr lang="en-US">
              <a:solidFill>
                <a:prstClr val="black">
                  <a:tint val="75000"/>
                </a:prstClr>
              </a:solidFill>
            </a:endParaRPr>
          </a:p>
        </p:txBody>
      </p:sp>
      <p:sp>
        <p:nvSpPr>
          <p:cNvPr id="3" name="矩形 4"/>
          <p:cNvSpPr/>
          <p:nvPr/>
        </p:nvSpPr>
        <p:spPr>
          <a:xfrm>
            <a:off x="28105" y="0"/>
            <a:ext cx="4235451" cy="7025640"/>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sp>
        <p:nvSpPr>
          <p:cNvPr id="4" name="矩形 2"/>
          <p:cNvSpPr/>
          <p:nvPr/>
        </p:nvSpPr>
        <p:spPr>
          <a:xfrm>
            <a:off x="3733801" y="16395"/>
            <a:ext cx="1751515" cy="6858000"/>
          </a:xfrm>
          <a:prstGeom prst="rect">
            <a:avLst/>
          </a:prstGeom>
          <a:solidFill>
            <a:srgbClr val="1D9BB8"/>
          </a:solidFill>
          <a:ln w="12700" cap="flat" cmpd="sng" algn="ctr">
            <a:noFill/>
            <a:prstDash val="solid"/>
            <a:miter lim="800000"/>
          </a:ln>
          <a:effectLst/>
        </p:spPr>
        <p:txBody>
          <a:bodyPr rtlCol="0" anchor="ctr"/>
          <a:lstStyle/>
          <a:p>
            <a:pPr algn="ctr"/>
            <a:endParaRPr lang="zh-CN" altLang="en-US" kern="0">
              <a:solidFill>
                <a:prstClr val="white"/>
              </a:solidFill>
              <a:latin typeface="Lato Light"/>
            </a:endParaRPr>
          </a:p>
        </p:txBody>
      </p:sp>
      <p:sp>
        <p:nvSpPr>
          <p:cNvPr id="5" name="PA_菱形 1"/>
          <p:cNvSpPr/>
          <p:nvPr>
            <p:custDataLst>
              <p:tags r:id="rId1"/>
            </p:custDataLst>
          </p:nvPr>
        </p:nvSpPr>
        <p:spPr>
          <a:xfrm>
            <a:off x="104297" y="44627"/>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PA_菱形 1"/>
          <p:cNvSpPr/>
          <p:nvPr>
            <p:custDataLst>
              <p:tags r:id="rId2"/>
            </p:custDataLst>
          </p:nvPr>
        </p:nvSpPr>
        <p:spPr>
          <a:xfrm>
            <a:off x="619797" y="594920"/>
            <a:ext cx="2375459" cy="2375459"/>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dirty="0">
              <a:solidFill>
                <a:prstClr val="white"/>
              </a:solidFill>
              <a:latin typeface="Georgia" panose="02040502050405020303" pitchFamily="18" charset="0"/>
            </a:endParaRPr>
          </a:p>
        </p:txBody>
      </p:sp>
      <p:grpSp>
        <p:nvGrpSpPr>
          <p:cNvPr id="7" name="组合 33"/>
          <p:cNvGrpSpPr/>
          <p:nvPr/>
        </p:nvGrpSpPr>
        <p:grpSpPr>
          <a:xfrm rot="16200000" flipH="1">
            <a:off x="3012788" y="1507563"/>
            <a:ext cx="1442024" cy="719424"/>
            <a:chOff x="2467503" y="4400363"/>
            <a:chExt cx="1442024" cy="719424"/>
          </a:xfrm>
        </p:grpSpPr>
        <p:cxnSp>
          <p:nvCxnSpPr>
            <p:cNvPr id="8" name="PA_直接连接符 30"/>
            <p:cNvCxnSpPr/>
            <p:nvPr>
              <p:custDataLst>
                <p:tags r:id="rId14"/>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9" name="PA_直接连接符 30"/>
            <p:cNvCxnSpPr/>
            <p:nvPr>
              <p:custDataLst>
                <p:tags r:id="rId15"/>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0" name="PA_组合 58"/>
          <p:cNvGrpSpPr/>
          <p:nvPr>
            <p:custDataLst>
              <p:tags r:id="rId3"/>
            </p:custDataLst>
          </p:nvPr>
        </p:nvGrpSpPr>
        <p:grpSpPr>
          <a:xfrm>
            <a:off x="5182603" y="5727463"/>
            <a:ext cx="369807" cy="856603"/>
            <a:chOff x="6697441" y="5773974"/>
            <a:chExt cx="439960" cy="1019104"/>
          </a:xfrm>
        </p:grpSpPr>
        <p:grpSp>
          <p:nvGrpSpPr>
            <p:cNvPr id="11" name="PA_组合 49"/>
            <p:cNvGrpSpPr/>
            <p:nvPr>
              <p:custDataLst>
                <p:tags r:id="rId5"/>
              </p:custDataLst>
            </p:nvPr>
          </p:nvGrpSpPr>
          <p:grpSpPr>
            <a:xfrm>
              <a:off x="6698167" y="6159623"/>
              <a:ext cx="439234" cy="219131"/>
              <a:chOff x="2467501" y="4444780"/>
              <a:chExt cx="1442026" cy="719417"/>
            </a:xfrm>
          </p:grpSpPr>
          <p:cxnSp>
            <p:nvCxnSpPr>
              <p:cNvPr id="18" name="PA_直接连接符 30"/>
              <p:cNvCxnSpPr/>
              <p:nvPr>
                <p:custDataLst>
                  <p:tags r:id="rId12"/>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3"/>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6"/>
              </p:custDataLst>
            </p:nvPr>
          </p:nvGrpSpPr>
          <p:grpSpPr>
            <a:xfrm>
              <a:off x="6698167" y="5773974"/>
              <a:ext cx="439233" cy="219133"/>
              <a:chOff x="2467503" y="4400363"/>
              <a:chExt cx="1442024" cy="719424"/>
            </a:xfrm>
          </p:grpSpPr>
          <p:cxnSp>
            <p:nvCxnSpPr>
              <p:cNvPr id="16" name="PA_直接连接符 30"/>
              <p:cNvCxnSpPr/>
              <p:nvPr>
                <p:custDataLst>
                  <p:tags r:id="rId10"/>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11"/>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7"/>
              </p:custDataLst>
            </p:nvPr>
          </p:nvGrpSpPr>
          <p:grpSpPr>
            <a:xfrm>
              <a:off x="6697441" y="6573945"/>
              <a:ext cx="439233" cy="219133"/>
              <a:chOff x="2467503" y="4400363"/>
              <a:chExt cx="1442024" cy="719424"/>
            </a:xfrm>
          </p:grpSpPr>
          <p:cxnSp>
            <p:nvCxnSpPr>
              <p:cNvPr id="14" name="PA_直接连接符 30"/>
              <p:cNvCxnSpPr/>
              <p:nvPr>
                <p:custDataLst>
                  <p:tags r:id="rId8"/>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9"/>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0" name="文本框 6"/>
          <p:cNvSpPr txBox="1"/>
          <p:nvPr/>
        </p:nvSpPr>
        <p:spPr>
          <a:xfrm>
            <a:off x="4204471" y="1146263"/>
            <a:ext cx="7743580" cy="1107996"/>
          </a:xfrm>
          <a:prstGeom prst="rect">
            <a:avLst/>
          </a:prstGeom>
          <a:noFill/>
        </p:spPr>
        <p:txBody>
          <a:bodyPr wrap="square" rtlCol="0">
            <a:spAutoFit/>
          </a:bodyPr>
          <a:lstStyle/>
          <a:p>
            <a:pPr algn="ctr"/>
            <a:r>
              <a:rPr lang="en-GB" sz="6600" b="1" dirty="0">
                <a:solidFill>
                  <a:srgbClr val="FF0000"/>
                </a:solidFill>
                <a:latin typeface="Times New Roman" panose="02020603050405020304" pitchFamily="18" charset="0"/>
                <a:cs typeface="Times New Roman" panose="02020603050405020304" pitchFamily="18" charset="0"/>
              </a:rPr>
              <a:t>LUYỆN TẬP</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21" name="PA_菱形 23"/>
          <p:cNvSpPr/>
          <p:nvPr>
            <p:custDataLst>
              <p:tags r:id="rId4"/>
            </p:custDataLst>
          </p:nvPr>
        </p:nvSpPr>
        <p:spPr>
          <a:xfrm flipH="1">
            <a:off x="9253461" y="187338"/>
            <a:ext cx="422417" cy="422417"/>
          </a:xfrm>
          <a:prstGeom prst="diamond">
            <a:avLst/>
          </a:prstGeom>
          <a:solidFill>
            <a:srgbClr val="F3D3B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22" name="文本框 10"/>
          <p:cNvSpPr txBox="1"/>
          <p:nvPr/>
        </p:nvSpPr>
        <p:spPr>
          <a:xfrm>
            <a:off x="830372" y="1081458"/>
            <a:ext cx="1954309" cy="1446550"/>
          </a:xfrm>
          <a:prstGeom prst="rect">
            <a:avLst/>
          </a:prstGeom>
          <a:noFill/>
        </p:spPr>
        <p:txBody>
          <a:bodyPr wrap="square" rtlCol="0">
            <a:spAutoFit/>
          </a:bodyPr>
          <a:lstStyle/>
          <a:p>
            <a:pPr algn="ctr"/>
            <a:r>
              <a:rPr lang="en-US" altLang="zh-CN" sz="8800" dirty="0">
                <a:solidFill>
                  <a:srgbClr val="FF0000"/>
                </a:solidFill>
                <a:latin typeface="Times New Roman" pitchFamily="18" charset="0"/>
                <a:cs typeface="Times New Roman" pitchFamily="18" charset="0"/>
              </a:rPr>
              <a:t>III.</a:t>
            </a:r>
            <a:endParaRPr lang="zh-CN" altLang="en-US" sz="8800" dirty="0">
              <a:solidFill>
                <a:srgbClr val="FF0000"/>
              </a:solidFill>
              <a:latin typeface="Times New Roman" pitchFamily="18" charset="0"/>
              <a:cs typeface="Times New Roman" pitchFamily="18" charset="0"/>
            </a:endParaRPr>
          </a:p>
        </p:txBody>
      </p:sp>
      <p:pic>
        <p:nvPicPr>
          <p:cNvPr id="23" name="图片 2"/>
          <p:cNvPicPr>
            <a:picLocks noChangeAspect="1"/>
          </p:cNvPicPr>
          <p:nvPr/>
        </p:nvPicPr>
        <p:blipFill>
          <a:blip r:embed="rId17">
            <a:extLst>
              <a:ext uri="{28A0092B-C50C-407E-A947-70E740481C1C}">
                <a14:useLocalDpi xmlns:a14="http://schemas.microsoft.com/office/drawing/2010/main" val="0"/>
              </a:ext>
            </a:extLst>
          </a:blip>
          <a:srcRect l="50168" t="20952" r="548" b="27864"/>
          <a:stretch>
            <a:fillRect/>
          </a:stretch>
        </p:blipFill>
        <p:spPr bwMode="auto">
          <a:xfrm>
            <a:off x="6069013" y="2819400"/>
            <a:ext cx="5886451" cy="437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2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128337" y="34274"/>
            <a:ext cx="5374107" cy="1756410"/>
          </a:xfrm>
          <a:prstGeom prst="ellipse">
            <a:avLst/>
          </a:prstGeom>
          <a:ln/>
        </p:spPr>
        <p:style>
          <a:lnRef idx="0">
            <a:schemeClr val="accent1"/>
          </a:lnRef>
          <a:fillRef idx="3">
            <a:schemeClr val="accent1"/>
          </a:fillRef>
          <a:effectRef idx="3">
            <a:schemeClr val="accent1"/>
          </a:effectRef>
          <a:fontRef idx="minor">
            <a:schemeClr val="lt1"/>
          </a:fontRef>
        </p:style>
        <p:txBody>
          <a:bodyPr lIns="121917" tIns="60958" rIns="121917" bIns="60958"/>
          <a:lstStyle/>
          <a:p>
            <a:pPr algn="ctr">
              <a:defRPr/>
            </a:pPr>
            <a:r>
              <a:rPr lang="en-US" sz="2800" b="1" dirty="0">
                <a:solidFill>
                  <a:srgbClr val="FF0000"/>
                </a:solidFill>
                <a:latin typeface="Times New Roman" pitchFamily="18" charset="0"/>
                <a:cs typeface="Times New Roman" pitchFamily="18" charset="0"/>
              </a:rPr>
              <a:t>TỰ HÀO VỀ TRUYỀN THỐNG GIA ĐÌNH DÒNG HỌ</a:t>
            </a:r>
          </a:p>
          <a:p>
            <a:pPr algn="ctr">
              <a:defRPr/>
            </a:pPr>
            <a:endParaRPr lang="en-US" sz="2800" dirty="0">
              <a:solidFill>
                <a:schemeClr val="tx1"/>
              </a:solidFill>
              <a:latin typeface="Times New Roman" pitchFamily="18" charset="0"/>
              <a:cs typeface="Times New Roman" pitchFamily="18" charset="0"/>
            </a:endParaRPr>
          </a:p>
        </p:txBody>
      </p:sp>
      <p:sp>
        <p:nvSpPr>
          <p:cNvPr id="5" name="Rounded Rectangle 4"/>
          <p:cNvSpPr/>
          <p:nvPr/>
        </p:nvSpPr>
        <p:spPr bwMode="auto">
          <a:xfrm>
            <a:off x="2" y="2330482"/>
            <a:ext cx="3834061" cy="2337771"/>
          </a:xfrm>
          <a:prstGeom prst="roundRect">
            <a:avLst/>
          </a:prstGeom>
          <a:solidFill>
            <a:srgbClr val="FFCCFF"/>
          </a:solidFill>
          <a:ln/>
        </p:spPr>
        <p:style>
          <a:lnRef idx="0">
            <a:schemeClr val="accent3"/>
          </a:lnRef>
          <a:fillRef idx="3">
            <a:schemeClr val="accent3"/>
          </a:fillRef>
          <a:effectRef idx="3">
            <a:schemeClr val="accent3"/>
          </a:effectRef>
          <a:fontRef idx="minor">
            <a:schemeClr val="lt1"/>
          </a:fontRef>
        </p:style>
        <p:txBody>
          <a:bodyPr lIns="121917" tIns="60958" rIns="121917" bIns="60958"/>
          <a:lstStyle/>
          <a:p>
            <a:pPr>
              <a:defRPr/>
            </a:pPr>
            <a:r>
              <a:rPr lang="vi-VN" sz="2400" b="1" dirty="0">
                <a:solidFill>
                  <a:srgbClr val="242021"/>
                </a:solidFill>
                <a:latin typeface="Times New Roman" pitchFamily="18" charset="0"/>
                <a:cs typeface="Times New Roman" pitchFamily="18" charset="0"/>
              </a:rPr>
              <a:t>Tự hào về truyền thống gia đình, dòng họ là thể hiện sự hài lòng, hãnh diện về các</a:t>
            </a:r>
            <a:r>
              <a:rPr lang="en-US" sz="2400" b="1" dirty="0">
                <a:solidFill>
                  <a:srgbClr val="242021"/>
                </a:solidFill>
                <a:latin typeface="Times New Roman" pitchFamily="18" charset="0"/>
                <a:cs typeface="Times New Roman" pitchFamily="18" charset="0"/>
              </a:rPr>
              <a:t> </a:t>
            </a:r>
            <a:r>
              <a:rPr lang="vi-VN" sz="2400" b="1" dirty="0">
                <a:solidFill>
                  <a:srgbClr val="242021"/>
                </a:solidFill>
                <a:latin typeface="Times New Roman" pitchFamily="18" charset="0"/>
                <a:cs typeface="Times New Roman" pitchFamily="18" charset="0"/>
              </a:rPr>
              <a:t>giá trị tốt đẹp mà gia đình, dòng họ đã tạo ra.</a:t>
            </a:r>
            <a:br>
              <a:rPr lang="vi-VN" sz="2000" b="1" dirty="0">
                <a:solidFill>
                  <a:srgbClr val="242021"/>
                </a:solidFill>
                <a:latin typeface="Times New Roman" pitchFamily="18" charset="0"/>
                <a:cs typeface="Times New Roman" pitchFamily="18" charset="0"/>
              </a:rPr>
            </a:br>
            <a:endParaRPr lang="en-US" sz="2000" b="1" dirty="0">
              <a:solidFill>
                <a:schemeClr val="tx1"/>
              </a:solidFill>
              <a:latin typeface="Times New Roman" pitchFamily="18" charset="0"/>
              <a:cs typeface="Times New Roman" pitchFamily="18" charset="0"/>
            </a:endParaRPr>
          </a:p>
        </p:txBody>
      </p:sp>
      <p:sp>
        <p:nvSpPr>
          <p:cNvPr id="6" name="Rounded Rectangle 5"/>
          <p:cNvSpPr/>
          <p:nvPr/>
        </p:nvSpPr>
        <p:spPr bwMode="auto">
          <a:xfrm>
            <a:off x="2" y="5035550"/>
            <a:ext cx="4123201" cy="1822451"/>
          </a:xfrm>
          <a:prstGeom prst="roundRect">
            <a:avLst/>
          </a:prstGeom>
          <a:ln/>
        </p:spPr>
        <p:style>
          <a:lnRef idx="0">
            <a:schemeClr val="accent3"/>
          </a:lnRef>
          <a:fillRef idx="3">
            <a:schemeClr val="accent3"/>
          </a:fillRef>
          <a:effectRef idx="3">
            <a:schemeClr val="accent3"/>
          </a:effectRef>
          <a:fontRef idx="minor">
            <a:schemeClr val="lt1"/>
          </a:fontRef>
        </p:style>
        <p:txBody>
          <a:bodyPr lIns="121917" tIns="60958" rIns="121917" bIns="60958"/>
          <a:lstStyle/>
          <a:p>
            <a:pPr>
              <a:defRPr/>
            </a:pPr>
            <a:r>
              <a:rPr lang="vi-VN" sz="2400" b="1" dirty="0">
                <a:solidFill>
                  <a:srgbClr val="242021"/>
                </a:solidFill>
                <a:latin typeface="Times New Roman" pitchFamily="18" charset="0"/>
                <a:cs typeface="Times New Roman" pitchFamily="18" charset="0"/>
              </a:rPr>
              <a:t>Mỗi gia đình, dòng họ Việt Nam đều có truyền thống về văn hoá, đạo đức, lao động,</a:t>
            </a:r>
            <a:r>
              <a:rPr lang="en-US" sz="2400" b="1" dirty="0">
                <a:solidFill>
                  <a:srgbClr val="242021"/>
                </a:solidFill>
                <a:latin typeface="Times New Roman" pitchFamily="18" charset="0"/>
                <a:cs typeface="Times New Roman" pitchFamily="18" charset="0"/>
              </a:rPr>
              <a:t> </a:t>
            </a:r>
            <a:r>
              <a:rPr lang="vi-VN" sz="2400" b="1" dirty="0">
                <a:solidFill>
                  <a:srgbClr val="242021"/>
                </a:solidFill>
                <a:latin typeface="Times New Roman" pitchFamily="18" charset="0"/>
                <a:cs typeface="Times New Roman" pitchFamily="18" charset="0"/>
              </a:rPr>
              <a:t>nghề nghiệp, học tập,...</a:t>
            </a:r>
            <a:endParaRPr lang="en-US" sz="2400" b="1" dirty="0">
              <a:solidFill>
                <a:schemeClr val="tx1"/>
              </a:solidFill>
              <a:latin typeface="Times New Roman" pitchFamily="18" charset="0"/>
              <a:cs typeface="Times New Roman" pitchFamily="18" charset="0"/>
            </a:endParaRPr>
          </a:p>
        </p:txBody>
      </p:sp>
      <p:sp>
        <p:nvSpPr>
          <p:cNvPr id="16" name="Rounded Rectangle 15"/>
          <p:cNvSpPr/>
          <p:nvPr/>
        </p:nvSpPr>
        <p:spPr bwMode="auto">
          <a:xfrm>
            <a:off x="8012752" y="76202"/>
            <a:ext cx="3976048" cy="2625534"/>
          </a:xfrm>
          <a:prstGeom prst="roundRect">
            <a:avLst/>
          </a:prstGeom>
          <a:ln/>
        </p:spPr>
        <p:style>
          <a:lnRef idx="0">
            <a:schemeClr val="accent5"/>
          </a:lnRef>
          <a:fillRef idx="3">
            <a:schemeClr val="accent5"/>
          </a:fillRef>
          <a:effectRef idx="3">
            <a:schemeClr val="accent5"/>
          </a:effectRef>
          <a:fontRef idx="minor">
            <a:schemeClr val="lt1"/>
          </a:fontRef>
        </p:style>
        <p:txBody>
          <a:bodyPr lIns="121917" tIns="60958" rIns="121917" bIns="60958"/>
          <a:lstStyle/>
          <a:p>
            <a:pPr>
              <a:defRPr/>
            </a:pPr>
            <a:r>
              <a:rPr lang="vi-VN" sz="2400" b="1" dirty="0">
                <a:solidFill>
                  <a:srgbClr val="242021"/>
                </a:solidFill>
                <a:latin typeface="Times New Roman" pitchFamily="18" charset="0"/>
                <a:cs typeface="Times New Roman" pitchFamily="18" charset="0"/>
              </a:rPr>
              <a:t>Chúng ta cần tự hào, trân trọng, nối tiếp và gìn giữ truyền thống của gia đình,</a:t>
            </a:r>
            <a:r>
              <a:rPr lang="en-US" sz="2400" b="1" dirty="0">
                <a:solidFill>
                  <a:srgbClr val="242021"/>
                </a:solidFill>
                <a:latin typeface="Times New Roman" pitchFamily="18" charset="0"/>
                <a:cs typeface="Times New Roman" pitchFamily="18" charset="0"/>
              </a:rPr>
              <a:t> </a:t>
            </a:r>
            <a:r>
              <a:rPr lang="vi-VN" sz="2400" b="1" dirty="0">
                <a:solidFill>
                  <a:srgbClr val="242021"/>
                </a:solidFill>
                <a:latin typeface="Times New Roman" pitchFamily="18" charset="0"/>
                <a:cs typeface="Times New Roman" pitchFamily="18" charset="0"/>
              </a:rPr>
              <a:t>dòng họ bằng hành động và thái độ phù hợp.</a:t>
            </a:r>
            <a:r>
              <a:rPr lang="vi-VN" sz="2400" b="1" dirty="0">
                <a:latin typeface="Times New Roman" pitchFamily="18" charset="0"/>
                <a:cs typeface="Times New Roman" pitchFamily="18" charset="0"/>
              </a:rPr>
              <a:t> </a:t>
            </a:r>
            <a:br>
              <a:rPr lang="vi-VN" sz="2400" b="1" dirty="0">
                <a:latin typeface="Times New Roman" pitchFamily="18" charset="0"/>
                <a:cs typeface="Times New Roman" pitchFamily="18" charset="0"/>
              </a:rPr>
            </a:br>
            <a:endParaRPr lang="en-US" sz="2400" b="1" dirty="0">
              <a:solidFill>
                <a:schemeClr val="tx1"/>
              </a:solidFill>
              <a:latin typeface="Times New Roman" pitchFamily="18" charset="0"/>
              <a:cs typeface="Times New Roman" pitchFamily="18" charset="0"/>
            </a:endParaRPr>
          </a:p>
        </p:txBody>
      </p:sp>
      <p:sp>
        <p:nvSpPr>
          <p:cNvPr id="18" name="Rounded Rectangle 17"/>
          <p:cNvSpPr/>
          <p:nvPr/>
        </p:nvSpPr>
        <p:spPr bwMode="auto">
          <a:xfrm>
            <a:off x="8128000" y="3248234"/>
            <a:ext cx="4064000" cy="2895892"/>
          </a:xfrm>
          <a:prstGeom prst="roundRect">
            <a:avLst/>
          </a:prstGeom>
          <a:ln/>
        </p:spPr>
        <p:style>
          <a:lnRef idx="0">
            <a:schemeClr val="accent6"/>
          </a:lnRef>
          <a:fillRef idx="3">
            <a:schemeClr val="accent6"/>
          </a:fillRef>
          <a:effectRef idx="3">
            <a:schemeClr val="accent6"/>
          </a:effectRef>
          <a:fontRef idx="minor">
            <a:schemeClr val="lt1"/>
          </a:fontRef>
        </p:style>
        <p:txBody>
          <a:bodyPr lIns="121917" tIns="60958" rIns="121917" bIns="60958"/>
          <a:lstStyle/>
          <a:p>
            <a:pPr>
              <a:defRPr/>
            </a:pPr>
            <a:r>
              <a:rPr lang="vi-VN" sz="2400" b="1" dirty="0">
                <a:solidFill>
                  <a:srgbClr val="242021"/>
                </a:solidFill>
                <a:latin typeface="Times New Roman" pitchFamily="18" charset="0"/>
                <a:cs typeface="Times New Roman" pitchFamily="18" charset="0"/>
              </a:rPr>
              <a:t>Truyền thống của gia đình, dòng họ giúp chúng ta có thêm kinh nghiệm, động lực,</a:t>
            </a:r>
            <a:r>
              <a:rPr lang="en-US" sz="2400" b="1" dirty="0">
                <a:solidFill>
                  <a:srgbClr val="242021"/>
                </a:solidFill>
                <a:latin typeface="Times New Roman" pitchFamily="18" charset="0"/>
                <a:cs typeface="Times New Roman" pitchFamily="18" charset="0"/>
              </a:rPr>
              <a:t> </a:t>
            </a:r>
            <a:r>
              <a:rPr lang="vi-VN" sz="2400" b="1" dirty="0">
                <a:solidFill>
                  <a:srgbClr val="242021"/>
                </a:solidFill>
                <a:latin typeface="Times New Roman" pitchFamily="18" charset="0"/>
                <a:cs typeface="Times New Roman" pitchFamily="18" charset="0"/>
              </a:rPr>
              <a:t>vượt qua khó khăn, thử thách và nỗ lực vươn lên để thành công.</a:t>
            </a:r>
            <a:br>
              <a:rPr lang="vi-VN" sz="2400" b="1" dirty="0">
                <a:solidFill>
                  <a:srgbClr val="242021"/>
                </a:solidFill>
                <a:latin typeface="Times New Roman" pitchFamily="18" charset="0"/>
                <a:cs typeface="Times New Roman" pitchFamily="18" charset="0"/>
              </a:rPr>
            </a:br>
            <a:endParaRPr lang="en-US" sz="2400" b="1" dirty="0">
              <a:solidFill>
                <a:schemeClr val="tx1"/>
              </a:solidFill>
              <a:latin typeface="Times New Roman" pitchFamily="18" charset="0"/>
              <a:cs typeface="Times New Roman" pitchFamily="18" charset="0"/>
            </a:endParaRPr>
          </a:p>
        </p:txBody>
      </p:sp>
      <p:cxnSp>
        <p:nvCxnSpPr>
          <p:cNvPr id="91" name="Curved Connector 90"/>
          <p:cNvCxnSpPr>
            <a:stCxn id="4" idx="6"/>
          </p:cNvCxnSpPr>
          <p:nvPr/>
        </p:nvCxnSpPr>
        <p:spPr>
          <a:xfrm flipV="1">
            <a:off x="5502444" y="902441"/>
            <a:ext cx="2510309" cy="10038"/>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5" name="Curved Connector 94"/>
          <p:cNvCxnSpPr/>
          <p:nvPr/>
        </p:nvCxnSpPr>
        <p:spPr>
          <a:xfrm rot="16200000" flipH="1">
            <a:off x="5187025" y="1296581"/>
            <a:ext cx="3034401" cy="2847553"/>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4" name="Curved Connector 103"/>
          <p:cNvCxnSpPr>
            <a:stCxn id="4" idx="5"/>
          </p:cNvCxnSpPr>
          <p:nvPr/>
        </p:nvCxnSpPr>
        <p:spPr>
          <a:xfrm rot="5400000">
            <a:off x="3142450" y="2225084"/>
            <a:ext cx="2264595" cy="881354"/>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1" name="Curved Connector 110"/>
          <p:cNvCxnSpPr/>
          <p:nvPr/>
        </p:nvCxnSpPr>
        <p:spPr>
          <a:xfrm rot="5400000">
            <a:off x="2154149" y="3310970"/>
            <a:ext cx="4914509" cy="976399"/>
          </a:xfrm>
          <a:prstGeom prst="curvedConnector3">
            <a:avLst>
              <a:gd name="adj1" fmla="val 8394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rot="17856555">
            <a:off x="3553934" y="2580850"/>
            <a:ext cx="1973669" cy="492438"/>
          </a:xfrm>
          <a:prstGeom prst="rect">
            <a:avLst/>
          </a:prstGeom>
          <a:noFill/>
        </p:spPr>
        <p:txBody>
          <a:bodyPr wrap="squar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67" dirty="0" err="1">
                <a:ln w="11430"/>
                <a:solidFill>
                  <a:srgbClr val="002060"/>
                </a:solidFill>
                <a:latin typeface="Times New Roman" pitchFamily="18" charset="0"/>
                <a:cs typeface="Times New Roman" pitchFamily="18" charset="0"/>
              </a:rPr>
              <a:t>Khái</a:t>
            </a:r>
            <a:r>
              <a:rPr lang="en-US" sz="2400" b="1" spc="67" dirty="0">
                <a:ln w="11430"/>
                <a:solidFill>
                  <a:srgbClr val="002060"/>
                </a:solidFill>
                <a:latin typeface="Times New Roman" pitchFamily="18" charset="0"/>
                <a:cs typeface="Times New Roman" pitchFamily="18" charset="0"/>
              </a:rPr>
              <a:t> </a:t>
            </a:r>
            <a:r>
              <a:rPr lang="en-US" sz="2400" b="1" spc="67" dirty="0" err="1">
                <a:ln w="11430"/>
                <a:solidFill>
                  <a:srgbClr val="002060"/>
                </a:solidFill>
                <a:latin typeface="Times New Roman" pitchFamily="18" charset="0"/>
                <a:cs typeface="Times New Roman" pitchFamily="18" charset="0"/>
              </a:rPr>
              <a:t>niệm</a:t>
            </a:r>
            <a:endParaRPr lang="en-US" sz="2400" b="1" spc="67" dirty="0">
              <a:ln w="11430"/>
              <a:solidFill>
                <a:srgbClr val="002060"/>
              </a:solidFill>
              <a:latin typeface="Times New Roman" pitchFamily="18" charset="0"/>
              <a:cs typeface="Times New Roman" pitchFamily="18" charset="0"/>
            </a:endParaRPr>
          </a:p>
        </p:txBody>
      </p:sp>
      <p:sp>
        <p:nvSpPr>
          <p:cNvPr id="113" name="Rectangle 112"/>
          <p:cNvSpPr/>
          <p:nvPr/>
        </p:nvSpPr>
        <p:spPr>
          <a:xfrm>
            <a:off x="5335827" y="367776"/>
            <a:ext cx="2736795" cy="492438"/>
          </a:xfrm>
          <a:prstGeom prst="rect">
            <a:avLst/>
          </a:prstGeom>
          <a:noFill/>
        </p:spPr>
        <p:txBody>
          <a:bodyPr wrap="squar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67" dirty="0" err="1">
                <a:ln w="11430"/>
                <a:solidFill>
                  <a:srgbClr val="002060"/>
                </a:solidFill>
                <a:latin typeface="Times New Roman" pitchFamily="18" charset="0"/>
                <a:cs typeface="Times New Roman" pitchFamily="18" charset="0"/>
              </a:rPr>
              <a:t>Cách</a:t>
            </a:r>
            <a:r>
              <a:rPr lang="en-US" sz="2400" b="1" spc="67" dirty="0">
                <a:ln w="11430"/>
                <a:solidFill>
                  <a:srgbClr val="002060"/>
                </a:solidFill>
                <a:latin typeface="Times New Roman" pitchFamily="18" charset="0"/>
                <a:cs typeface="Times New Roman" pitchFamily="18" charset="0"/>
              </a:rPr>
              <a:t> </a:t>
            </a:r>
            <a:r>
              <a:rPr lang="en-US" sz="2400" b="1" spc="67" dirty="0" err="1">
                <a:ln w="11430"/>
                <a:solidFill>
                  <a:srgbClr val="002060"/>
                </a:solidFill>
                <a:latin typeface="Times New Roman" pitchFamily="18" charset="0"/>
                <a:cs typeface="Times New Roman" pitchFamily="18" charset="0"/>
              </a:rPr>
              <a:t>rèn</a:t>
            </a:r>
            <a:r>
              <a:rPr lang="en-US" sz="2400" b="1" spc="67" dirty="0">
                <a:ln w="11430"/>
                <a:solidFill>
                  <a:srgbClr val="002060"/>
                </a:solidFill>
                <a:latin typeface="Times New Roman" pitchFamily="18" charset="0"/>
                <a:cs typeface="Times New Roman" pitchFamily="18" charset="0"/>
              </a:rPr>
              <a:t> </a:t>
            </a:r>
            <a:r>
              <a:rPr lang="en-US" sz="2400" b="1" spc="67" dirty="0" err="1">
                <a:ln w="11430"/>
                <a:solidFill>
                  <a:srgbClr val="002060"/>
                </a:solidFill>
                <a:latin typeface="Times New Roman" pitchFamily="18" charset="0"/>
                <a:cs typeface="Times New Roman" pitchFamily="18" charset="0"/>
              </a:rPr>
              <a:t>luyện</a:t>
            </a:r>
            <a:endParaRPr lang="en-US" sz="2400" b="1" spc="67" dirty="0">
              <a:ln w="11430"/>
              <a:solidFill>
                <a:srgbClr val="002060"/>
              </a:solidFill>
              <a:latin typeface="Times New Roman" pitchFamily="18" charset="0"/>
              <a:cs typeface="Times New Roman" pitchFamily="18" charset="0"/>
            </a:endParaRPr>
          </a:p>
        </p:txBody>
      </p:sp>
      <p:sp>
        <p:nvSpPr>
          <p:cNvPr id="116" name="Rectangle 115"/>
          <p:cNvSpPr/>
          <p:nvPr/>
        </p:nvSpPr>
        <p:spPr>
          <a:xfrm rot="3181589">
            <a:off x="6520232" y="3217070"/>
            <a:ext cx="1535750" cy="492438"/>
          </a:xfrm>
          <a:prstGeom prst="rect">
            <a:avLst/>
          </a:prstGeom>
          <a:noFill/>
        </p:spPr>
        <p:txBody>
          <a:bodyPr wrap="squar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67" dirty="0">
                <a:ln w="11430"/>
                <a:solidFill>
                  <a:srgbClr val="002060"/>
                </a:solidFill>
                <a:latin typeface="Times New Roman" pitchFamily="18" charset="0"/>
                <a:cs typeface="Times New Roman" pitchFamily="18" charset="0"/>
              </a:rPr>
              <a:t>Ý </a:t>
            </a:r>
            <a:r>
              <a:rPr lang="en-US" sz="2400" b="1" spc="67" dirty="0" err="1">
                <a:ln w="11430"/>
                <a:solidFill>
                  <a:srgbClr val="002060"/>
                </a:solidFill>
                <a:latin typeface="Times New Roman" pitchFamily="18" charset="0"/>
                <a:cs typeface="Times New Roman" pitchFamily="18" charset="0"/>
              </a:rPr>
              <a:t>nghĩa</a:t>
            </a:r>
            <a:endParaRPr lang="en-US" sz="2400" b="1" spc="67" dirty="0">
              <a:ln w="11430"/>
              <a:solidFill>
                <a:srgbClr val="002060"/>
              </a:solidFill>
              <a:latin typeface="Times New Roman" pitchFamily="18" charset="0"/>
              <a:cs typeface="Times New Roman" pitchFamily="18" charset="0"/>
            </a:endParaRPr>
          </a:p>
        </p:txBody>
      </p:sp>
      <p:sp>
        <p:nvSpPr>
          <p:cNvPr id="31" name="Rectangle 30"/>
          <p:cNvSpPr/>
          <p:nvPr/>
        </p:nvSpPr>
        <p:spPr>
          <a:xfrm rot="16535117">
            <a:off x="3616438" y="3931818"/>
            <a:ext cx="2990823" cy="492438"/>
          </a:xfrm>
          <a:prstGeom prst="rect">
            <a:avLst/>
          </a:prstGeom>
          <a:noFill/>
        </p:spPr>
        <p:txBody>
          <a:bodyPr wrap="squar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67" dirty="0" err="1">
                <a:ln w="11430"/>
                <a:solidFill>
                  <a:srgbClr val="002060"/>
                </a:solidFill>
                <a:latin typeface="Times New Roman" pitchFamily="18" charset="0"/>
                <a:cs typeface="Times New Roman" pitchFamily="18" charset="0"/>
              </a:rPr>
              <a:t>Các</a:t>
            </a:r>
            <a:r>
              <a:rPr lang="en-US" sz="2400" b="1" spc="67" dirty="0">
                <a:ln w="11430"/>
                <a:solidFill>
                  <a:srgbClr val="002060"/>
                </a:solidFill>
                <a:latin typeface="Times New Roman" pitchFamily="18" charset="0"/>
                <a:cs typeface="Times New Roman" pitchFamily="18" charset="0"/>
              </a:rPr>
              <a:t> </a:t>
            </a:r>
            <a:r>
              <a:rPr lang="en-US" sz="2400" b="1" spc="67" dirty="0" err="1">
                <a:ln w="11430"/>
                <a:solidFill>
                  <a:srgbClr val="002060"/>
                </a:solidFill>
                <a:latin typeface="Times New Roman" pitchFamily="18" charset="0"/>
                <a:cs typeface="Times New Roman" pitchFamily="18" charset="0"/>
              </a:rPr>
              <a:t>truyền</a:t>
            </a:r>
            <a:r>
              <a:rPr lang="en-US" sz="2400" b="1" spc="67" dirty="0">
                <a:ln w="11430"/>
                <a:solidFill>
                  <a:srgbClr val="002060"/>
                </a:solidFill>
                <a:latin typeface="Times New Roman" pitchFamily="18" charset="0"/>
                <a:cs typeface="Times New Roman" pitchFamily="18" charset="0"/>
              </a:rPr>
              <a:t> </a:t>
            </a:r>
            <a:r>
              <a:rPr lang="en-US" sz="2400" b="1" spc="67" dirty="0" err="1">
                <a:ln w="11430"/>
                <a:solidFill>
                  <a:srgbClr val="002060"/>
                </a:solidFill>
                <a:latin typeface="Times New Roman" pitchFamily="18" charset="0"/>
                <a:cs typeface="Times New Roman" pitchFamily="18" charset="0"/>
              </a:rPr>
              <a:t>thống</a:t>
            </a:r>
            <a:endParaRPr lang="en-US" sz="2400" b="1" spc="67" dirty="0">
              <a:ln w="1143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4031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wipe(down)">
                                      <p:cBhvr>
                                        <p:cTn id="14" dur="500"/>
                                        <p:tgtEl>
                                          <p:spTgt spid="112"/>
                                        </p:tgtEl>
                                      </p:cBhvr>
                                    </p:animEffect>
                                  </p:childTnLst>
                                </p:cTn>
                              </p:par>
                              <p:par>
                                <p:cTn id="15" presetID="6" presetClass="entr" presetSubtype="16"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circle(in)">
                                      <p:cBhvr>
                                        <p:cTn id="17" dur="2000"/>
                                        <p:tgtEl>
                                          <p:spTgt spid="1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16" presetClass="entr" presetSubtype="21" fill="hold" nodeType="with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barn(inVertical)">
                                      <p:cBhvr>
                                        <p:cTn id="32" dur="500"/>
                                        <p:tgtEl>
                                          <p:spTgt spid="111"/>
                                        </p:tgtEl>
                                      </p:cBhvr>
                                    </p:animEffect>
                                  </p:childTnLst>
                                </p:cTn>
                              </p:par>
                              <p:par>
                                <p:cTn id="33" presetID="22" presetClass="entr" presetSubtype="4"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circle(in)">
                                      <p:cBhvr>
                                        <p:cTn id="40" dur="2000"/>
                                        <p:tgtEl>
                                          <p:spTgt spid="116"/>
                                        </p:tgtEl>
                                      </p:cBhvr>
                                    </p:animEffect>
                                  </p:childTnLst>
                                </p:cTn>
                              </p:par>
                              <p:par>
                                <p:cTn id="41" presetID="6" presetClass="entr" presetSubtype="16"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circle(in)">
                                      <p:cBhvr>
                                        <p:cTn id="43" dur="2000"/>
                                        <p:tgtEl>
                                          <p:spTgt spid="95"/>
                                        </p:tgtEl>
                                      </p:cBhvr>
                                    </p:animEffect>
                                  </p:childTnLst>
                                </p:cTn>
                              </p:par>
                              <p:par>
                                <p:cTn id="44" presetID="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fade">
                                      <p:cBhvr>
                                        <p:cTn id="52" dur="1000"/>
                                        <p:tgtEl>
                                          <p:spTgt spid="113"/>
                                        </p:tgtEl>
                                      </p:cBhvr>
                                    </p:animEffect>
                                    <p:anim calcmode="lin" valueType="num">
                                      <p:cBhvr>
                                        <p:cTn id="53" dur="1000" fill="hold"/>
                                        <p:tgtEl>
                                          <p:spTgt spid="113"/>
                                        </p:tgtEl>
                                        <p:attrNameLst>
                                          <p:attrName>ppt_x</p:attrName>
                                        </p:attrNameLst>
                                      </p:cBhvr>
                                      <p:tavLst>
                                        <p:tav tm="0">
                                          <p:val>
                                            <p:strVal val="#ppt_x"/>
                                          </p:val>
                                        </p:tav>
                                        <p:tav tm="100000">
                                          <p:val>
                                            <p:strVal val="#ppt_x"/>
                                          </p:val>
                                        </p:tav>
                                      </p:tavLst>
                                    </p:anim>
                                    <p:anim calcmode="lin" valueType="num">
                                      <p:cBhvr>
                                        <p:cTn id="54" dur="1000" fill="hold"/>
                                        <p:tgtEl>
                                          <p:spTgt spid="113"/>
                                        </p:tgtEl>
                                        <p:attrNameLst>
                                          <p:attrName>ppt_y</p:attrName>
                                        </p:attrNameLst>
                                      </p:cBhvr>
                                      <p:tavLst>
                                        <p:tav tm="0">
                                          <p:val>
                                            <p:strVal val="#ppt_y+.1"/>
                                          </p:val>
                                        </p:tav>
                                        <p:tav tm="100000">
                                          <p:val>
                                            <p:strVal val="#ppt_y"/>
                                          </p:val>
                                        </p:tav>
                                      </p:tavLst>
                                    </p:anim>
                                  </p:childTnLst>
                                </p:cTn>
                              </p:par>
                              <p:par>
                                <p:cTn id="55" presetID="16" presetClass="entr" presetSubtype="21" fill="hold" nodeType="with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barn(inVertical)">
                                      <p:cBhvr>
                                        <p:cTn id="57" dur="500"/>
                                        <p:tgtEl>
                                          <p:spTgt spid="91"/>
                                        </p:tgtEl>
                                      </p:cBhvr>
                                    </p:animEffect>
                                  </p:childTnLst>
                                </p:cTn>
                              </p:par>
                              <p:par>
                                <p:cTn id="58" presetID="2" presetClass="entr" presetSubtype="4"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TotalTime>
  <Words>1281</Words>
  <Application>Microsoft Office PowerPoint</Application>
  <PresentationFormat>Widescreen</PresentationFormat>
  <Paragraphs>102</Paragraphs>
  <Slides>20</Slides>
  <Notes>2</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5" baseType="lpstr">
      <vt:lpstr>#9Slide03 Arima Madurai Black</vt:lpstr>
      <vt:lpstr>#9Slide04 AdrianeSwash</vt:lpstr>
      <vt:lpstr>.VnTime</vt:lpstr>
      <vt:lpstr>.VnTimeH</vt:lpstr>
      <vt:lpstr>Arial</vt:lpstr>
      <vt:lpstr>Calibri</vt:lpstr>
      <vt:lpstr>Calibri Light</vt:lpstr>
      <vt:lpstr>Georgia</vt:lpstr>
      <vt:lpstr>Lato Light</vt:lpstr>
      <vt:lpstr>SVN-Very Berry</vt:lpstr>
      <vt:lpstr>Times New Roman</vt:lpstr>
      <vt:lpstr>Verdana</vt:lpstr>
      <vt:lpstr>Office Theme</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Win10</dc:creator>
  <cp:lastModifiedBy>Van Tran</cp:lastModifiedBy>
  <cp:revision>62</cp:revision>
  <dcterms:created xsi:type="dcterms:W3CDTF">2021-05-30T14:14:41Z</dcterms:created>
  <dcterms:modified xsi:type="dcterms:W3CDTF">2021-09-20T10:37:40Z</dcterms:modified>
</cp:coreProperties>
</file>