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sldIdLst>
    <p:sldId id="320" r:id="rId2"/>
    <p:sldId id="322" r:id="rId3"/>
    <p:sldId id="258" r:id="rId4"/>
    <p:sldId id="316" r:id="rId5"/>
    <p:sldId id="323" r:id="rId6"/>
    <p:sldId id="324" r:id="rId7"/>
    <p:sldId id="318" r:id="rId8"/>
    <p:sldId id="325" r:id="rId9"/>
    <p:sldId id="319" r:id="rId10"/>
    <p:sldId id="313" r:id="rId11"/>
    <p:sldId id="260" r:id="rId12"/>
    <p:sldId id="326" r:id="rId13"/>
    <p:sldId id="327" r:id="rId14"/>
    <p:sldId id="272"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59">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6B6"/>
    <a:srgbClr val="F1E5BB"/>
    <a:srgbClr val="F8FAEF"/>
    <a:srgbClr val="CCFFFF"/>
    <a:srgbClr val="FFCCCC"/>
    <a:srgbClr val="D0E1D1"/>
    <a:srgbClr val="FFCCFF"/>
    <a:srgbClr val="EFFB8F"/>
    <a:srgbClr val="A19A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4" autoAdjust="0"/>
    <p:restoredTop sz="94660" autoAdjust="0"/>
  </p:normalViewPr>
  <p:slideViewPr>
    <p:cSldViewPr>
      <p:cViewPr varScale="1">
        <p:scale>
          <a:sx n="64" d="100"/>
          <a:sy n="64" d="100"/>
        </p:scale>
        <p:origin x="1548" y="78"/>
      </p:cViewPr>
      <p:guideLst>
        <p:guide orient="horz" pos="2159"/>
        <p:guide pos="2880"/>
      </p:guideLst>
    </p:cSldViewPr>
  </p:slideViewPr>
  <p:notesTextViewPr>
    <p:cViewPr>
      <p:scale>
        <a:sx n="100" d="100"/>
        <a:sy n="100" d="100"/>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8674" name="Header Placeholder 28673">
            <a:extLst>
              <a:ext uri="{FF2B5EF4-FFF2-40B4-BE49-F238E27FC236}">
                <a16:creationId xmlns:a16="http://schemas.microsoft.com/office/drawing/2014/main" id="{6182D117-CCC9-4D5C-B78A-E4820106DBF8}"/>
              </a:ext>
            </a:extLst>
          </p:cNvPr>
          <p:cNvSpPr>
            <a:spLocks noGrp="1"/>
          </p:cNvSpPr>
          <p:nvPr>
            <p:ph type="hdr" sz="quarter"/>
          </p:nvPr>
        </p:nvSpPr>
        <p:spPr>
          <a:xfrm>
            <a:off x="0" y="0"/>
            <a:ext cx="2971800" cy="457200"/>
          </a:xfrm>
          <a:prstGeom prst="rect">
            <a:avLst/>
          </a:prstGeom>
          <a:noFill/>
          <a:ln w="9525">
            <a:noFill/>
          </a:ln>
        </p:spPr>
        <p:txBody>
          <a:bodyPr vert="horz" wrap="square" lIns="91440" tIns="45720" rIns="91440" bIns="45720" numCol="1" anchor="t" anchorCtr="0" compatLnSpc="1">
            <a:prstTxWarp prst="textNoShape">
              <a:avLst/>
            </a:prstTxWarp>
          </a:bodyPr>
          <a:lstStyle>
            <a:lvl1pPr eaLnBrk="0" hangingPunct="0">
              <a:buFont typeface="Arial" panose="020B0604020202020204" pitchFamily="34" charset="0"/>
              <a:buNone/>
              <a:defRPr sz="1200">
                <a:cs typeface="+mn-cs"/>
              </a:defRPr>
            </a:lvl1pPr>
          </a:lstStyle>
          <a:p>
            <a:pPr>
              <a:defRPr/>
            </a:pPr>
            <a:endParaRPr lang="en-US" altLang="zh-CN"/>
          </a:p>
        </p:txBody>
      </p:sp>
      <p:sp>
        <p:nvSpPr>
          <p:cNvPr id="28675" name="Date Placeholder 28674">
            <a:extLst>
              <a:ext uri="{FF2B5EF4-FFF2-40B4-BE49-F238E27FC236}">
                <a16:creationId xmlns:a16="http://schemas.microsoft.com/office/drawing/2014/main" id="{2B3D22E7-3812-497E-8583-7F322B033995}"/>
              </a:ext>
            </a:extLst>
          </p:cNvPr>
          <p:cNvSpPr>
            <a:spLocks noGrp="1"/>
          </p:cNvSpPr>
          <p:nvPr>
            <p:ph type="dt" idx="1"/>
          </p:nvPr>
        </p:nvSpPr>
        <p:spPr>
          <a:xfrm>
            <a:off x="3884613" y="0"/>
            <a:ext cx="2971800" cy="457200"/>
          </a:xfrm>
          <a:prstGeom prst="rect">
            <a:avLst/>
          </a:prstGeom>
          <a:noFill/>
          <a:ln w="9525">
            <a:noFill/>
          </a:ln>
        </p:spPr>
        <p:txBody>
          <a:bodyPr vert="horz" wrap="square" lIns="91440" tIns="45720" rIns="91440" bIns="45720" numCol="1" anchor="t" anchorCtr="0" compatLnSpc="1">
            <a:prstTxWarp prst="textNoShape">
              <a:avLst/>
            </a:prstTxWarp>
          </a:bodyPr>
          <a:lstStyle>
            <a:lvl1pPr algn="r" eaLnBrk="0" hangingPunct="0">
              <a:buFont typeface="Arial" panose="020B0604020202020204" pitchFamily="34" charset="0"/>
              <a:buNone/>
              <a:defRPr sz="1200">
                <a:cs typeface="+mn-cs"/>
              </a:defRPr>
            </a:lvl1pPr>
          </a:lstStyle>
          <a:p>
            <a:pPr>
              <a:defRPr/>
            </a:pPr>
            <a:endParaRPr lang="en-US" altLang="zh-CN"/>
          </a:p>
        </p:txBody>
      </p:sp>
      <p:sp>
        <p:nvSpPr>
          <p:cNvPr id="2052" name="Slide Image Placeholder 28675">
            <a:extLst>
              <a:ext uri="{FF2B5EF4-FFF2-40B4-BE49-F238E27FC236}">
                <a16:creationId xmlns:a16="http://schemas.microsoft.com/office/drawing/2014/main" id="{76CE2EDB-A5AE-4B99-BB72-D4C2DB0211B0}"/>
              </a:ext>
            </a:extLst>
          </p:cNvPr>
          <p:cNvSpPr>
            <a:spLocks noGrp="1" noRot="1" noChangeAspect="1" noChangeArrowheads="1" noTextEdit="1"/>
          </p:cNvSpPr>
          <p:nvPr>
            <p:ph type="sldImg" idx="4294967295"/>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Text Placeholder 28676">
            <a:extLst>
              <a:ext uri="{FF2B5EF4-FFF2-40B4-BE49-F238E27FC236}">
                <a16:creationId xmlns:a16="http://schemas.microsoft.com/office/drawing/2014/main" id="{8FEB4D32-03EB-40AE-89DC-98F1B9008F49}"/>
              </a:ext>
            </a:extLst>
          </p:cNvPr>
          <p:cNvSpPr>
            <a:spLocks noGrp="1" noChangeArrowheads="1"/>
          </p:cNvSpPr>
          <p:nvPr>
            <p:ph type="body" sz="quarter" idx="4294967295"/>
          </p:nvPr>
        </p:nvSpPr>
        <p:spPr bwMode="auto">
          <a:xfrm>
            <a:off x="685800" y="4343400"/>
            <a:ext cx="5486400" cy="4114800"/>
          </a:xfrm>
          <a:prstGeom prst="rect">
            <a:avLst/>
          </a:prstGeom>
          <a:noFill/>
          <a:ln>
            <a:noFill/>
          </a:ln>
        </p:spPr>
        <p:txBody>
          <a:bodyPr vert="horz" wrap="square" lIns="91440" tIns="45720" rIns="91440" bIns="45720" numCol="1" anchor="t" anchorCtr="0" compatLnSpc="1">
            <a:prstTxWarp prst="textNoShape">
              <a:avLst/>
            </a:prstTxWarp>
          </a:bodyPr>
          <a:lstStyle/>
          <a:p>
            <a:pPr lvl="0"/>
            <a:r>
              <a:rPr lang="en-US" altLang="vi-VN" noProof="0"/>
              <a:t>Click to edit Master text styles</a:t>
            </a:r>
          </a:p>
          <a:p>
            <a:pPr lvl="1"/>
            <a:r>
              <a:rPr lang="en-US" altLang="vi-VN" noProof="0"/>
              <a:t>Second level</a:t>
            </a:r>
          </a:p>
          <a:p>
            <a:pPr lvl="2"/>
            <a:r>
              <a:rPr lang="en-US" altLang="vi-VN" noProof="0"/>
              <a:t>Third level</a:t>
            </a:r>
          </a:p>
          <a:p>
            <a:pPr lvl="3"/>
            <a:r>
              <a:rPr lang="en-US" altLang="vi-VN" noProof="0"/>
              <a:t>Fourth level</a:t>
            </a:r>
          </a:p>
          <a:p>
            <a:pPr lvl="4"/>
            <a:r>
              <a:rPr lang="en-US" altLang="vi-VN" noProof="0"/>
              <a:t>Fifth level</a:t>
            </a:r>
          </a:p>
        </p:txBody>
      </p:sp>
      <p:sp>
        <p:nvSpPr>
          <p:cNvPr id="28678" name="Footer Placeholder 28677">
            <a:extLst>
              <a:ext uri="{FF2B5EF4-FFF2-40B4-BE49-F238E27FC236}">
                <a16:creationId xmlns:a16="http://schemas.microsoft.com/office/drawing/2014/main" id="{53117008-5B3F-48C3-8098-3D7EB689AB34}"/>
              </a:ext>
            </a:extLst>
          </p:cNvPr>
          <p:cNvSpPr>
            <a:spLocks noGrp="1"/>
          </p:cNvSpPr>
          <p:nvPr>
            <p:ph type="ftr" sz="quarter" idx="4"/>
          </p:nvPr>
        </p:nvSpPr>
        <p:spPr>
          <a:xfrm>
            <a:off x="0" y="8685213"/>
            <a:ext cx="2971800" cy="457200"/>
          </a:xfrm>
          <a:prstGeom prst="rect">
            <a:avLst/>
          </a:prstGeom>
          <a:noFill/>
          <a:ln w="9525">
            <a:noFill/>
          </a:ln>
        </p:spPr>
        <p:txBody>
          <a:bodyPr vert="horz" wrap="square" lIns="91440" tIns="45720" rIns="91440" bIns="45720" numCol="1" anchor="b" anchorCtr="0" compatLnSpc="1">
            <a:prstTxWarp prst="textNoShape">
              <a:avLst/>
            </a:prstTxWarp>
          </a:bodyPr>
          <a:lstStyle>
            <a:lvl1pPr eaLnBrk="0" hangingPunct="0">
              <a:buFont typeface="Arial" panose="020B0604020202020204" pitchFamily="34" charset="0"/>
              <a:buNone/>
              <a:defRPr sz="1200">
                <a:cs typeface="+mn-cs"/>
              </a:defRPr>
            </a:lvl1pPr>
          </a:lstStyle>
          <a:p>
            <a:pPr>
              <a:defRPr/>
            </a:pPr>
            <a:endParaRPr lang="en-US" altLang="zh-CN"/>
          </a:p>
        </p:txBody>
      </p:sp>
      <p:sp>
        <p:nvSpPr>
          <p:cNvPr id="28679" name="Slide Number Placeholder 28678">
            <a:extLst>
              <a:ext uri="{FF2B5EF4-FFF2-40B4-BE49-F238E27FC236}">
                <a16:creationId xmlns:a16="http://schemas.microsoft.com/office/drawing/2014/main" id="{DC6721BF-4CC3-49B0-9F45-B6DB8099C441}"/>
              </a:ext>
            </a:extLst>
          </p:cNvPr>
          <p:cNvSpPr>
            <a:spLocks noGrp="1"/>
          </p:cNvSpPr>
          <p:nvPr>
            <p:ph type="sldNum" sz="quarter" idx="5"/>
          </p:nvPr>
        </p:nvSpPr>
        <p:spPr>
          <a:xfrm>
            <a:off x="3884613" y="8685213"/>
            <a:ext cx="2971800" cy="457200"/>
          </a:xfrm>
          <a:prstGeom prst="rect">
            <a:avLst/>
          </a:prstGeom>
          <a:noFill/>
          <a:ln w="9525">
            <a:noFill/>
          </a:ln>
        </p:spPr>
        <p:txBody>
          <a:bodyPr vert="horz" wrap="square" lIns="91440" tIns="45720" rIns="91440" bIns="45720" numCol="1" anchor="b" anchorCtr="0" compatLnSpc="1">
            <a:prstTxWarp prst="textNoShape">
              <a:avLst/>
            </a:prstTxWarp>
          </a:bodyPr>
          <a:lstStyle>
            <a:lvl1pPr algn="r" eaLnBrk="0" hangingPunct="0">
              <a:buFont typeface="Arial" panose="020B0604020202020204" pitchFamily="34" charset="0"/>
              <a:buNone/>
              <a:defRPr sz="1200">
                <a:cs typeface="+mn-cs"/>
              </a:defRPr>
            </a:lvl1pPr>
          </a:lstStyle>
          <a:p>
            <a:pPr>
              <a:defRPr/>
            </a:pPr>
            <a:fld id="{C3F154CF-427A-4872-A67A-733A695F6B75}"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Font typeface="Arial" panose="020B0604020202020204" pitchFamily="34" charset="0"/>
      <a:defRPr sz="1200" kern="1200">
        <a:solidFill>
          <a:schemeClr val="tx1"/>
        </a:solidFill>
        <a:latin typeface="Calibri" panose="020F0502020204030204" pitchFamily="34" charset="0"/>
      </a:defRPr>
    </a:lvl1pPr>
    <a:lvl2pPr marL="457200" lvl="1" algn="l" rtl="0" eaLnBrk="0" fontAlgn="base" hangingPunct="0">
      <a:spcBef>
        <a:spcPct val="30000"/>
      </a:spcBef>
      <a:spcAft>
        <a:spcPct val="0"/>
      </a:spcAft>
      <a:buFont typeface="Arial" panose="020B0604020202020204" pitchFamily="34" charset="0"/>
      <a:defRPr sz="1200" kern="1200">
        <a:solidFill>
          <a:schemeClr val="tx1"/>
        </a:solidFill>
        <a:latin typeface="Calibri" panose="020F0502020204030204" pitchFamily="34" charset="0"/>
      </a:defRPr>
    </a:lvl2pPr>
    <a:lvl3pPr marL="914400" lvl="2" algn="l" rtl="0" eaLnBrk="0" fontAlgn="base" hangingPunct="0">
      <a:spcBef>
        <a:spcPct val="30000"/>
      </a:spcBef>
      <a:spcAft>
        <a:spcPct val="0"/>
      </a:spcAft>
      <a:buFont typeface="Arial" panose="020B0604020202020204" pitchFamily="34" charset="0"/>
      <a:defRPr sz="1200" kern="1200">
        <a:solidFill>
          <a:schemeClr val="tx1"/>
        </a:solidFill>
        <a:latin typeface="Calibri" panose="020F0502020204030204" pitchFamily="34" charset="0"/>
      </a:defRPr>
    </a:lvl3pPr>
    <a:lvl4pPr marL="1371600" lvl="3" algn="l" rtl="0" eaLnBrk="0" fontAlgn="base" hangingPunct="0">
      <a:spcBef>
        <a:spcPct val="30000"/>
      </a:spcBef>
      <a:spcAft>
        <a:spcPct val="0"/>
      </a:spcAft>
      <a:buFont typeface="Arial" panose="020B0604020202020204" pitchFamily="34" charset="0"/>
      <a:defRPr sz="1200" kern="1200">
        <a:solidFill>
          <a:schemeClr val="tx1"/>
        </a:solidFill>
        <a:latin typeface="Calibri" panose="020F0502020204030204" pitchFamily="34" charset="0"/>
      </a:defRPr>
    </a:lvl4pPr>
    <a:lvl5pPr marL="1828800" lvl="4" algn="l" rtl="0" eaLnBrk="0" fontAlgn="base" hangingPunct="0">
      <a:spcBef>
        <a:spcPct val="30000"/>
      </a:spcBef>
      <a:spcAft>
        <a:spcPct val="0"/>
      </a:spcAft>
      <a:buFont typeface="Arial" panose="020B0604020202020204" pitchFamily="34" charset="0"/>
      <a:defRPr sz="1200" kern="1200">
        <a:solidFill>
          <a:schemeClr val="tx1"/>
        </a:solidFill>
        <a:latin typeface="Calibri" panose="020F0502020204030204" pitchFamily="34" charset="0"/>
      </a:defRPr>
    </a:lvl5pPr>
    <a:lvl6pPr marL="2286000" lvl="5"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defRPr>
    </a:lvl6pPr>
    <a:lvl7pPr marL="2743200" lvl="6"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defRPr>
    </a:lvl7pPr>
    <a:lvl8pPr marL="3200400" lvl="7"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defRPr>
    </a:lvl8pPr>
    <a:lvl9pPr marL="3657600" lvl="8"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noProof="1"/>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1"/>
              <a:t>Click to edit Master subtitle style</a:t>
            </a:r>
          </a:p>
        </p:txBody>
      </p:sp>
      <p:sp>
        <p:nvSpPr>
          <p:cNvPr id="4" name="Rectangle 4">
            <a:extLst>
              <a:ext uri="{FF2B5EF4-FFF2-40B4-BE49-F238E27FC236}">
                <a16:creationId xmlns:a16="http://schemas.microsoft.com/office/drawing/2014/main" id="{BFB0CE14-93AE-490D-9DE4-A360AB81953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AD56CC9-56D5-4E9A-8E92-DE31F362BA7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9E12A993-7B69-4F93-8F62-AAE792B84BF9}"/>
              </a:ext>
            </a:extLst>
          </p:cNvPr>
          <p:cNvSpPr>
            <a:spLocks noGrp="1" noChangeArrowheads="1"/>
          </p:cNvSpPr>
          <p:nvPr>
            <p:ph type="sldNum" sz="quarter" idx="12"/>
          </p:nvPr>
        </p:nvSpPr>
        <p:spPr>
          <a:ln/>
        </p:spPr>
        <p:txBody>
          <a:bodyPr/>
          <a:lstStyle>
            <a:lvl1pPr>
              <a:defRPr/>
            </a:lvl1pPr>
          </a:lstStyle>
          <a:p>
            <a:pPr>
              <a:defRPr/>
            </a:pPr>
            <a:fld id="{E7DD298B-6FCE-474F-B5C4-1DE124AC0847}" type="slidenum">
              <a:rPr lang="en-US" altLang="en-US"/>
              <a:pPr>
                <a:defRPr/>
              </a:pPr>
              <a:t>‹#›</a:t>
            </a:fld>
            <a:endParaRPr lang="en-US" altLang="en-US"/>
          </a:p>
        </p:txBody>
      </p:sp>
    </p:spTree>
    <p:extLst>
      <p:ext uri="{BB962C8B-B14F-4D97-AF65-F5344CB8AC3E}">
        <p14:creationId xmlns:p14="http://schemas.microsoft.com/office/powerpoint/2010/main" val="404682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Vertical Text Placeholder 2"/>
          <p:cNvSpPr>
            <a:spLocks noGrp="1"/>
          </p:cNvSpPr>
          <p:nvPr>
            <p:ph type="body" orient="vert" idx="1"/>
          </p:nvPr>
        </p:nvSpPr>
        <p:spPr/>
        <p:txBody>
          <a:bodyPr vert="eaVert"/>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C4C14170-C522-47AE-B9C7-FDC03EEF41F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7C2F358-3A00-4529-B3D6-56B6844B348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AC6D67EF-38D9-4F57-A91E-974291B344EA}"/>
              </a:ext>
            </a:extLst>
          </p:cNvPr>
          <p:cNvSpPr>
            <a:spLocks noGrp="1" noChangeArrowheads="1"/>
          </p:cNvSpPr>
          <p:nvPr>
            <p:ph type="sldNum" sz="quarter" idx="12"/>
          </p:nvPr>
        </p:nvSpPr>
        <p:spPr>
          <a:ln/>
        </p:spPr>
        <p:txBody>
          <a:bodyPr/>
          <a:lstStyle>
            <a:lvl1pPr>
              <a:defRPr/>
            </a:lvl1pPr>
          </a:lstStyle>
          <a:p>
            <a:pPr>
              <a:defRPr/>
            </a:pPr>
            <a:fld id="{CC0FC545-308C-476F-86EA-8BC4622A1708}" type="slidenum">
              <a:rPr lang="en-US" altLang="en-US"/>
              <a:pPr>
                <a:defRPr/>
              </a:pPr>
              <a:t>‹#›</a:t>
            </a:fld>
            <a:endParaRPr lang="en-US" altLang="en-US"/>
          </a:p>
        </p:txBody>
      </p:sp>
    </p:spTree>
    <p:extLst>
      <p:ext uri="{BB962C8B-B14F-4D97-AF65-F5344CB8AC3E}">
        <p14:creationId xmlns:p14="http://schemas.microsoft.com/office/powerpoint/2010/main" val="1949746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noProof="1"/>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3B5E791D-B48A-407D-9225-C6A6E494A2E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9565CA33-0613-497D-9830-949EDE8C126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04530DE-967C-42BD-98D5-49B2C40877A5}"/>
              </a:ext>
            </a:extLst>
          </p:cNvPr>
          <p:cNvSpPr>
            <a:spLocks noGrp="1" noChangeArrowheads="1"/>
          </p:cNvSpPr>
          <p:nvPr>
            <p:ph type="sldNum" sz="quarter" idx="12"/>
          </p:nvPr>
        </p:nvSpPr>
        <p:spPr>
          <a:ln/>
        </p:spPr>
        <p:txBody>
          <a:bodyPr/>
          <a:lstStyle>
            <a:lvl1pPr>
              <a:defRPr/>
            </a:lvl1pPr>
          </a:lstStyle>
          <a:p>
            <a:pPr>
              <a:defRPr/>
            </a:pPr>
            <a:fld id="{91F17693-5F63-433F-AB2C-00237BA04E85}" type="slidenum">
              <a:rPr lang="en-US" altLang="en-US"/>
              <a:pPr>
                <a:defRPr/>
              </a:pPr>
              <a:t>‹#›</a:t>
            </a:fld>
            <a:endParaRPr lang="en-US" altLang="en-US"/>
          </a:p>
        </p:txBody>
      </p:sp>
    </p:spTree>
    <p:extLst>
      <p:ext uri="{BB962C8B-B14F-4D97-AF65-F5344CB8AC3E}">
        <p14:creationId xmlns:p14="http://schemas.microsoft.com/office/powerpoint/2010/main" val="29719421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3" name="Rectangle 4">
            <a:extLst>
              <a:ext uri="{FF2B5EF4-FFF2-40B4-BE49-F238E27FC236}">
                <a16:creationId xmlns:a16="http://schemas.microsoft.com/office/drawing/2014/main" id="{0A29019E-58F5-4DE0-8F55-1F807D2EAD2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7D285084-16D2-40DB-9D9F-CF77907126E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12C8318-C314-4E9F-8EC0-63F7B9CC78C5}"/>
              </a:ext>
            </a:extLst>
          </p:cNvPr>
          <p:cNvSpPr>
            <a:spLocks noGrp="1" noChangeArrowheads="1"/>
          </p:cNvSpPr>
          <p:nvPr>
            <p:ph type="sldNum" sz="quarter" idx="12"/>
          </p:nvPr>
        </p:nvSpPr>
        <p:spPr>
          <a:ln/>
        </p:spPr>
        <p:txBody>
          <a:bodyPr/>
          <a:lstStyle>
            <a:lvl1pPr>
              <a:defRPr/>
            </a:lvl1pPr>
          </a:lstStyle>
          <a:p>
            <a:pPr>
              <a:defRPr/>
            </a:pPr>
            <a:fld id="{6EAC758E-154A-4683-BCAE-26A543C26B80}" type="slidenum">
              <a:rPr lang="en-US" altLang="en-US"/>
              <a:pPr>
                <a:defRPr/>
              </a:pPr>
              <a:t>‹#›</a:t>
            </a:fld>
            <a:endParaRPr lang="en-US" altLang="en-US"/>
          </a:p>
        </p:txBody>
      </p:sp>
    </p:spTree>
    <p:extLst>
      <p:ext uri="{BB962C8B-B14F-4D97-AF65-F5344CB8AC3E}">
        <p14:creationId xmlns:p14="http://schemas.microsoft.com/office/powerpoint/2010/main" val="1932585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idx="1"/>
          </p:nvPr>
        </p:nvSpPr>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2389DA19-5B35-4A18-9700-2D47E609CB5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AC3A18-0536-4ECA-BE4C-25DA542FF7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7A6027F-C49A-4963-BE64-D4479F8DC52C}"/>
              </a:ext>
            </a:extLst>
          </p:cNvPr>
          <p:cNvSpPr>
            <a:spLocks noGrp="1" noChangeArrowheads="1"/>
          </p:cNvSpPr>
          <p:nvPr>
            <p:ph type="sldNum" sz="quarter" idx="12"/>
          </p:nvPr>
        </p:nvSpPr>
        <p:spPr>
          <a:ln/>
        </p:spPr>
        <p:txBody>
          <a:bodyPr/>
          <a:lstStyle>
            <a:lvl1pPr>
              <a:defRPr/>
            </a:lvl1pPr>
          </a:lstStyle>
          <a:p>
            <a:pPr>
              <a:defRPr/>
            </a:pPr>
            <a:fld id="{DA32F08C-6C93-41F9-B28A-917701CC331D}" type="slidenum">
              <a:rPr lang="en-US" altLang="en-US"/>
              <a:pPr>
                <a:defRPr/>
              </a:pPr>
              <a:t>‹#›</a:t>
            </a:fld>
            <a:endParaRPr lang="en-US" altLang="en-US"/>
          </a:p>
        </p:txBody>
      </p:sp>
    </p:spTree>
    <p:extLst>
      <p:ext uri="{BB962C8B-B14F-4D97-AF65-F5344CB8AC3E}">
        <p14:creationId xmlns:p14="http://schemas.microsoft.com/office/powerpoint/2010/main" val="174175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noProof="1"/>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1"/>
              <a:t>Edit Master text styles</a:t>
            </a:r>
          </a:p>
        </p:txBody>
      </p:sp>
      <p:sp>
        <p:nvSpPr>
          <p:cNvPr id="4" name="Rectangle 4">
            <a:extLst>
              <a:ext uri="{FF2B5EF4-FFF2-40B4-BE49-F238E27FC236}">
                <a16:creationId xmlns:a16="http://schemas.microsoft.com/office/drawing/2014/main" id="{30C290BB-E16F-4676-BD88-2B4D5D8A44D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D534A65-DA4E-4179-B635-AFD48FC961F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9242121B-C1E8-4D69-A720-E914A937711A}"/>
              </a:ext>
            </a:extLst>
          </p:cNvPr>
          <p:cNvSpPr>
            <a:spLocks noGrp="1" noChangeArrowheads="1"/>
          </p:cNvSpPr>
          <p:nvPr>
            <p:ph type="sldNum" sz="quarter" idx="12"/>
          </p:nvPr>
        </p:nvSpPr>
        <p:spPr>
          <a:ln/>
        </p:spPr>
        <p:txBody>
          <a:bodyPr/>
          <a:lstStyle>
            <a:lvl1pPr>
              <a:defRPr/>
            </a:lvl1pPr>
          </a:lstStyle>
          <a:p>
            <a:pPr>
              <a:defRPr/>
            </a:pPr>
            <a:fld id="{2AB0C0DC-C768-4153-A7E1-322EAD8371AD}" type="slidenum">
              <a:rPr lang="en-US" altLang="en-US"/>
              <a:pPr>
                <a:defRPr/>
              </a:pPr>
              <a:t>‹#›</a:t>
            </a:fld>
            <a:endParaRPr lang="en-US" altLang="en-US"/>
          </a:p>
        </p:txBody>
      </p:sp>
    </p:spTree>
    <p:extLst>
      <p:ext uri="{BB962C8B-B14F-4D97-AF65-F5344CB8AC3E}">
        <p14:creationId xmlns:p14="http://schemas.microsoft.com/office/powerpoint/2010/main" val="3833518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Rectangle 4">
            <a:extLst>
              <a:ext uri="{FF2B5EF4-FFF2-40B4-BE49-F238E27FC236}">
                <a16:creationId xmlns:a16="http://schemas.microsoft.com/office/drawing/2014/main" id="{CCF6C8FA-8BB9-4F17-B78A-EC6DB7368A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9A261BCD-47F5-4CC5-82A3-16EC4558A50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89B53C9D-AA28-4D7E-8481-094468EC8C38}"/>
              </a:ext>
            </a:extLst>
          </p:cNvPr>
          <p:cNvSpPr>
            <a:spLocks noGrp="1" noChangeArrowheads="1"/>
          </p:cNvSpPr>
          <p:nvPr>
            <p:ph type="sldNum" sz="quarter" idx="12"/>
          </p:nvPr>
        </p:nvSpPr>
        <p:spPr>
          <a:ln/>
        </p:spPr>
        <p:txBody>
          <a:bodyPr/>
          <a:lstStyle>
            <a:lvl1pPr>
              <a:defRPr/>
            </a:lvl1pPr>
          </a:lstStyle>
          <a:p>
            <a:pPr>
              <a:defRPr/>
            </a:pPr>
            <a:fld id="{4A96F152-47F1-402D-9B9E-C893D1B622CC}" type="slidenum">
              <a:rPr lang="en-US" altLang="en-US"/>
              <a:pPr>
                <a:defRPr/>
              </a:pPr>
              <a:t>‹#›</a:t>
            </a:fld>
            <a:endParaRPr lang="en-US" altLang="en-US"/>
          </a:p>
        </p:txBody>
      </p:sp>
    </p:spTree>
    <p:extLst>
      <p:ext uri="{BB962C8B-B14F-4D97-AF65-F5344CB8AC3E}">
        <p14:creationId xmlns:p14="http://schemas.microsoft.com/office/powerpoint/2010/main" val="3428641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noProof="1"/>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7" name="Rectangle 4">
            <a:extLst>
              <a:ext uri="{FF2B5EF4-FFF2-40B4-BE49-F238E27FC236}">
                <a16:creationId xmlns:a16="http://schemas.microsoft.com/office/drawing/2014/main" id="{285FCDB4-6573-434B-98CC-17012918595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3AC1F7BD-73A2-48FC-B883-556B2795CB9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F7F0CD4-A065-493D-A25F-6EFD32591208}"/>
              </a:ext>
            </a:extLst>
          </p:cNvPr>
          <p:cNvSpPr>
            <a:spLocks noGrp="1" noChangeArrowheads="1"/>
          </p:cNvSpPr>
          <p:nvPr>
            <p:ph type="sldNum" sz="quarter" idx="12"/>
          </p:nvPr>
        </p:nvSpPr>
        <p:spPr>
          <a:ln/>
        </p:spPr>
        <p:txBody>
          <a:bodyPr/>
          <a:lstStyle>
            <a:lvl1pPr>
              <a:defRPr/>
            </a:lvl1pPr>
          </a:lstStyle>
          <a:p>
            <a:pPr>
              <a:defRPr/>
            </a:pPr>
            <a:fld id="{29B0C27D-B9D5-4A8C-BBC0-70C5FCFFE9FE}" type="slidenum">
              <a:rPr lang="en-US" altLang="en-US"/>
              <a:pPr>
                <a:defRPr/>
              </a:pPr>
              <a:t>‹#›</a:t>
            </a:fld>
            <a:endParaRPr lang="en-US" altLang="en-US"/>
          </a:p>
        </p:txBody>
      </p:sp>
    </p:spTree>
    <p:extLst>
      <p:ext uri="{BB962C8B-B14F-4D97-AF65-F5344CB8AC3E}">
        <p14:creationId xmlns:p14="http://schemas.microsoft.com/office/powerpoint/2010/main" val="3191223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Rectangle 4">
            <a:extLst>
              <a:ext uri="{FF2B5EF4-FFF2-40B4-BE49-F238E27FC236}">
                <a16:creationId xmlns:a16="http://schemas.microsoft.com/office/drawing/2014/main" id="{2CE67073-E518-4F09-87BA-07B0F696E47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97A29E06-313D-439B-9606-2B15799C774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749B92BA-8E97-4C7B-844E-DF4BC196CD5B}"/>
              </a:ext>
            </a:extLst>
          </p:cNvPr>
          <p:cNvSpPr>
            <a:spLocks noGrp="1" noChangeArrowheads="1"/>
          </p:cNvSpPr>
          <p:nvPr>
            <p:ph type="sldNum" sz="quarter" idx="12"/>
          </p:nvPr>
        </p:nvSpPr>
        <p:spPr>
          <a:ln/>
        </p:spPr>
        <p:txBody>
          <a:bodyPr/>
          <a:lstStyle>
            <a:lvl1pPr>
              <a:defRPr/>
            </a:lvl1pPr>
          </a:lstStyle>
          <a:p>
            <a:pPr>
              <a:defRPr/>
            </a:pPr>
            <a:fld id="{288A6605-8438-4B64-BC06-B00F5A6F664E}" type="slidenum">
              <a:rPr lang="en-US" altLang="en-US"/>
              <a:pPr>
                <a:defRPr/>
              </a:pPr>
              <a:t>‹#›</a:t>
            </a:fld>
            <a:endParaRPr lang="en-US" altLang="en-US"/>
          </a:p>
        </p:txBody>
      </p:sp>
    </p:spTree>
    <p:extLst>
      <p:ext uri="{BB962C8B-B14F-4D97-AF65-F5344CB8AC3E}">
        <p14:creationId xmlns:p14="http://schemas.microsoft.com/office/powerpoint/2010/main" val="3246985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F3C01A2-AC37-4481-9493-DBDEF8EE71A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752E1BCD-3BE4-4AAF-AE3D-E1303BE7F6E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5A259CD2-C41F-4352-AB34-F3B8E905B7E7}"/>
              </a:ext>
            </a:extLst>
          </p:cNvPr>
          <p:cNvSpPr>
            <a:spLocks noGrp="1" noChangeArrowheads="1"/>
          </p:cNvSpPr>
          <p:nvPr>
            <p:ph type="sldNum" sz="quarter" idx="12"/>
          </p:nvPr>
        </p:nvSpPr>
        <p:spPr>
          <a:ln/>
        </p:spPr>
        <p:txBody>
          <a:bodyPr/>
          <a:lstStyle>
            <a:lvl1pPr>
              <a:defRPr/>
            </a:lvl1pPr>
          </a:lstStyle>
          <a:p>
            <a:pPr>
              <a:defRPr/>
            </a:pPr>
            <a:fld id="{2631C0F5-DE2A-4330-AB27-9639E7E52716}" type="slidenum">
              <a:rPr lang="en-US" altLang="en-US"/>
              <a:pPr>
                <a:defRPr/>
              </a:pPr>
              <a:t>‹#›</a:t>
            </a:fld>
            <a:endParaRPr lang="en-US" altLang="en-US"/>
          </a:p>
        </p:txBody>
      </p:sp>
    </p:spTree>
    <p:extLst>
      <p:ext uri="{BB962C8B-B14F-4D97-AF65-F5344CB8AC3E}">
        <p14:creationId xmlns:p14="http://schemas.microsoft.com/office/powerpoint/2010/main" val="3679486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noProof="1"/>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a:t>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1"/>
              <a:t>Edit Master text styles</a:t>
            </a:r>
          </a:p>
        </p:txBody>
      </p:sp>
      <p:sp>
        <p:nvSpPr>
          <p:cNvPr id="5" name="Rectangle 4">
            <a:extLst>
              <a:ext uri="{FF2B5EF4-FFF2-40B4-BE49-F238E27FC236}">
                <a16:creationId xmlns:a16="http://schemas.microsoft.com/office/drawing/2014/main" id="{B9AE83F9-2121-469C-8F61-4BA08C29236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53AEF8D-43F5-469F-AEBC-19F389EEDCC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CC15FEA-14B3-442F-9C64-39A7243B9B91}"/>
              </a:ext>
            </a:extLst>
          </p:cNvPr>
          <p:cNvSpPr>
            <a:spLocks noGrp="1" noChangeArrowheads="1"/>
          </p:cNvSpPr>
          <p:nvPr>
            <p:ph type="sldNum" sz="quarter" idx="12"/>
          </p:nvPr>
        </p:nvSpPr>
        <p:spPr>
          <a:ln/>
        </p:spPr>
        <p:txBody>
          <a:bodyPr/>
          <a:lstStyle>
            <a:lvl1pPr>
              <a:defRPr/>
            </a:lvl1pPr>
          </a:lstStyle>
          <a:p>
            <a:pPr>
              <a:defRPr/>
            </a:pPr>
            <a:fld id="{0F2A3016-ECCA-4D1F-885E-1699C5DB571B}" type="slidenum">
              <a:rPr lang="en-US" altLang="en-US"/>
              <a:pPr>
                <a:defRPr/>
              </a:pPr>
              <a:t>‹#›</a:t>
            </a:fld>
            <a:endParaRPr lang="en-US" altLang="en-US"/>
          </a:p>
        </p:txBody>
      </p:sp>
    </p:spTree>
    <p:extLst>
      <p:ext uri="{BB962C8B-B14F-4D97-AF65-F5344CB8AC3E}">
        <p14:creationId xmlns:p14="http://schemas.microsoft.com/office/powerpoint/2010/main" val="4261139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noProof="1"/>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1"/>
              <a:t>Edit Master text styles</a:t>
            </a:r>
          </a:p>
        </p:txBody>
      </p:sp>
      <p:sp>
        <p:nvSpPr>
          <p:cNvPr id="5" name="Rectangle 4">
            <a:extLst>
              <a:ext uri="{FF2B5EF4-FFF2-40B4-BE49-F238E27FC236}">
                <a16:creationId xmlns:a16="http://schemas.microsoft.com/office/drawing/2014/main" id="{A2EF236F-3633-4DA7-9CCA-42497D96E84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62E07697-D6AF-4E6A-8833-358C13F52D1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2728223-C984-4841-BE5E-A8E0821D57AC}"/>
              </a:ext>
            </a:extLst>
          </p:cNvPr>
          <p:cNvSpPr>
            <a:spLocks noGrp="1" noChangeArrowheads="1"/>
          </p:cNvSpPr>
          <p:nvPr>
            <p:ph type="sldNum" sz="quarter" idx="12"/>
          </p:nvPr>
        </p:nvSpPr>
        <p:spPr>
          <a:ln/>
        </p:spPr>
        <p:txBody>
          <a:bodyPr/>
          <a:lstStyle>
            <a:lvl1pPr>
              <a:defRPr/>
            </a:lvl1pPr>
          </a:lstStyle>
          <a:p>
            <a:pPr>
              <a:defRPr/>
            </a:pPr>
            <a:fld id="{6D7CDAF1-C849-4060-B47F-9D5F7EBD9CE8}" type="slidenum">
              <a:rPr lang="en-US" altLang="en-US"/>
              <a:pPr>
                <a:defRPr/>
              </a:pPr>
              <a:t>‹#›</a:t>
            </a:fld>
            <a:endParaRPr lang="en-US" altLang="en-US"/>
          </a:p>
        </p:txBody>
      </p:sp>
    </p:spTree>
    <p:extLst>
      <p:ext uri="{BB962C8B-B14F-4D97-AF65-F5344CB8AC3E}">
        <p14:creationId xmlns:p14="http://schemas.microsoft.com/office/powerpoint/2010/main" val="2887845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accent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A200054-10D6-4C69-8645-CDBBC4E87BFC}"/>
              </a:ext>
            </a:extLst>
          </p:cNvPr>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10AE00D-460E-4D54-8DEF-07997EB77B21}"/>
              </a:ext>
            </a:extLst>
          </p:cNvPr>
          <p:cNvSpPr>
            <a:spLocks noGrp="1"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CC7A58B-9D1F-4105-8B0A-3CC54AAA1C55}"/>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buFont typeface="Arial" panose="020B0604020202020204" pitchFamily="34" charset="0"/>
              <a:buNone/>
              <a:defRPr sz="1400">
                <a:cs typeface="+mn-cs"/>
              </a:defRPr>
            </a:lvl1pPr>
          </a:lstStyle>
          <a:p>
            <a:pPr>
              <a:defRPr/>
            </a:pPr>
            <a:endParaRPr lang="en-US" altLang="en-US"/>
          </a:p>
        </p:txBody>
      </p:sp>
      <p:sp>
        <p:nvSpPr>
          <p:cNvPr id="1029" name="Rectangle 5">
            <a:extLst>
              <a:ext uri="{FF2B5EF4-FFF2-40B4-BE49-F238E27FC236}">
                <a16:creationId xmlns:a16="http://schemas.microsoft.com/office/drawing/2014/main" id="{5B378BBB-8F05-4AC0-AC24-3C91352EB550}"/>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buFont typeface="Arial" panose="020B0604020202020204" pitchFamily="34" charset="0"/>
              <a:buNone/>
              <a:defRPr sz="1400">
                <a:cs typeface="+mn-cs"/>
              </a:defRPr>
            </a:lvl1pPr>
          </a:lstStyle>
          <a:p>
            <a:pPr>
              <a:defRPr/>
            </a:pPr>
            <a:endParaRPr lang="en-US" altLang="en-US"/>
          </a:p>
        </p:txBody>
      </p:sp>
      <p:sp>
        <p:nvSpPr>
          <p:cNvPr id="1030" name="Rectangle 6">
            <a:extLst>
              <a:ext uri="{FF2B5EF4-FFF2-40B4-BE49-F238E27FC236}">
                <a16:creationId xmlns:a16="http://schemas.microsoft.com/office/drawing/2014/main" id="{4EC00161-E7D6-43F7-B32A-23EDF17EB75E}"/>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buFont typeface="Arial" panose="020B0604020202020204" pitchFamily="34" charset="0"/>
              <a:buNone/>
              <a:defRPr sz="1400">
                <a:cs typeface="+mn-cs"/>
              </a:defRPr>
            </a:lvl1pPr>
          </a:lstStyle>
          <a:p>
            <a:pPr>
              <a:defRPr/>
            </a:pPr>
            <a:fld id="{3177C917-FF32-420F-8A1F-3E3FC0D1C1E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1E5BB">
            <a:alpha val="26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12543-F761-485F-830A-39489FFA6E1B}"/>
              </a:ext>
            </a:extLst>
          </p:cNvPr>
          <p:cNvSpPr>
            <a:spLocks noGrp="1"/>
          </p:cNvSpPr>
          <p:nvPr>
            <p:ph type="ctrTitle"/>
          </p:nvPr>
        </p:nvSpPr>
        <p:spPr>
          <a:xfrm>
            <a:off x="685902" y="838268"/>
            <a:ext cx="7924592" cy="2753730"/>
          </a:xfrm>
        </p:spPr>
        <p:txBody>
          <a:bodyPr/>
          <a:lstStyle/>
          <a:p>
            <a:pPr algn="l"/>
            <a:r>
              <a:rPr lang="vi-VN" sz="3600" u="sng">
                <a:effectLst/>
                <a:latin typeface="Times New Roman" panose="02020603050405020304" pitchFamily="18" charset="0"/>
                <a:ea typeface="Yu Mincho" panose="02020400000000000000" pitchFamily="18" charset="-128"/>
                <a:cs typeface="Times New Roman" panose="02020603050405020304" pitchFamily="18" charset="0"/>
              </a:rPr>
              <a:t>Tình huống 1: </a:t>
            </a:r>
            <a:br>
              <a:rPr lang="vi-VN" sz="3600">
                <a:effectLst/>
                <a:latin typeface="Times New Roman" panose="02020603050405020304" pitchFamily="18" charset="0"/>
                <a:ea typeface="Yu Mincho" panose="02020400000000000000" pitchFamily="18" charset="-128"/>
                <a:cs typeface="Times New Roman" panose="02020603050405020304" pitchFamily="18" charset="0"/>
              </a:rPr>
            </a:br>
            <a:r>
              <a:rPr lang="vi-VN" sz="3600">
                <a:effectLst/>
                <a:latin typeface="Times New Roman" panose="02020603050405020304" pitchFamily="18" charset="0"/>
                <a:ea typeface="Yu Mincho" panose="02020400000000000000" pitchFamily="18" charset="-128"/>
                <a:cs typeface="Times New Roman" panose="02020603050405020304" pitchFamily="18" charset="0"/>
              </a:rPr>
              <a:t>Trong các cuộc tranh luận, có bạn đưa ra ý kiến nhưng bị đa số bạn khác phản đối. Nếu thấy ý kiến đó đúng thì em sẽ xử sự như thế nào?</a:t>
            </a:r>
            <a:br>
              <a:rPr lang="vi-VN" sz="3600">
                <a:effectLst/>
                <a:latin typeface="Arial" panose="020B0604020202020204" pitchFamily="34" charset="0"/>
                <a:ea typeface="Yu Mincho" panose="02020400000000000000" pitchFamily="18" charset="-128"/>
                <a:cs typeface="Times New Roman" panose="02020603050405020304" pitchFamily="18" charset="0"/>
              </a:rPr>
            </a:br>
            <a:endParaRPr lang="vi-VN" sz="3600">
              <a:latin typeface="Times New Roman" panose="02020603050405020304" pitchFamily="18" charset="0"/>
              <a:cs typeface="Times New Roman" panose="02020603050405020304" pitchFamily="18" charset="0"/>
            </a:endParaRPr>
          </a:p>
        </p:txBody>
      </p:sp>
      <p:pic>
        <p:nvPicPr>
          <p:cNvPr id="1026" name="Picture 2" descr="Học sinh VN thiếu tranh luận là do yếu tố văn hóa? - Tuổi Trẻ Online">
            <a:extLst>
              <a:ext uri="{FF2B5EF4-FFF2-40B4-BE49-F238E27FC236}">
                <a16:creationId xmlns:a16="http://schemas.microsoft.com/office/drawing/2014/main" id="{E0D619B2-BA01-4EF7-8868-873227F21C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80" y="3124208"/>
            <a:ext cx="5867246" cy="335271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0B86B2C-E3A3-4344-8B1C-8790AEEDC031}"/>
              </a:ext>
            </a:extLst>
          </p:cNvPr>
          <p:cNvSpPr txBox="1"/>
          <p:nvPr/>
        </p:nvSpPr>
        <p:spPr>
          <a:xfrm>
            <a:off x="7522513" y="5275111"/>
            <a:ext cx="1316575" cy="1569660"/>
          </a:xfrm>
          <a:prstGeom prst="rect">
            <a:avLst/>
          </a:prstGeom>
          <a:noFill/>
        </p:spPr>
        <p:txBody>
          <a:bodyPr wrap="square" rtlCol="0">
            <a:spAutoFit/>
          </a:bodyPr>
          <a:lstStyle/>
          <a:p>
            <a:r>
              <a:rPr lang="vi-VN" sz="1200">
                <a:latin typeface="Times New Roman" panose="02020603050405020304" pitchFamily="18" charset="0"/>
                <a:cs typeface="Times New Roman" panose="02020603050405020304" pitchFamily="18" charset="0"/>
              </a:rPr>
              <a:t>Nguồn ảnh: https://tuoitre.vn/hoc-sinh-vn-thieu-tranh-luan-la-do-yeu-to-van-hoa-20171119091519065.htm</a:t>
            </a:r>
          </a:p>
        </p:txBody>
      </p:sp>
    </p:spTree>
    <p:extLst>
      <p:ext uri="{BB962C8B-B14F-4D97-AF65-F5344CB8AC3E}">
        <p14:creationId xmlns:p14="http://schemas.microsoft.com/office/powerpoint/2010/main" val="1702545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extBox 3">
            <a:extLst>
              <a:ext uri="{FF2B5EF4-FFF2-40B4-BE49-F238E27FC236}">
                <a16:creationId xmlns:a16="http://schemas.microsoft.com/office/drawing/2014/main" id="{2EB7B625-E7E3-4AF5-817B-C18BDED4C147}"/>
              </a:ext>
            </a:extLst>
          </p:cNvPr>
          <p:cNvSpPr txBox="1">
            <a:spLocks noChangeArrowheads="1"/>
          </p:cNvSpPr>
          <p:nvPr/>
        </p:nvSpPr>
        <p:spPr bwMode="auto">
          <a:xfrm>
            <a:off x="1524080" y="685872"/>
            <a:ext cx="63690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vi-VN" altLang="vi-VN" sz="8000" b="1">
                <a:solidFill>
                  <a:schemeClr val="bg1"/>
                </a:solidFill>
                <a:latin typeface="Times New Roman" panose="02020603050405020304" pitchFamily="18" charset="0"/>
                <a:cs typeface="Times New Roman" panose="02020603050405020304" pitchFamily="18" charset="0"/>
              </a:rPr>
              <a:t>LUYỆN TẬP</a:t>
            </a:r>
          </a:p>
        </p:txBody>
      </p:sp>
      <p:pic>
        <p:nvPicPr>
          <p:cNvPr id="5123" name="Picture 7">
            <a:extLst>
              <a:ext uri="{FF2B5EF4-FFF2-40B4-BE49-F238E27FC236}">
                <a16:creationId xmlns:a16="http://schemas.microsoft.com/office/drawing/2014/main" id="{4DD11E75-BB96-40B2-BE95-FF207A6B43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4488" y="2438426"/>
            <a:ext cx="5055023" cy="342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pull/>
  </p:transition>
</p:sld>
</file>

<file path=ppt/slides/slide11.xml><?xml version="1.0" encoding="utf-8"?>
<p:sld xmlns:a="http://schemas.openxmlformats.org/drawingml/2006/main" xmlns:r="http://schemas.openxmlformats.org/officeDocument/2006/relationships" xmlns:p="http://schemas.openxmlformats.org/presentationml/2006/main">
  <p:cSld>
    <p:bg bwMode="auto">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7CB91CD5-92BC-416A-B0ED-05B69E2603B3}"/>
              </a:ext>
            </a:extLst>
          </p:cNvPr>
          <p:cNvSpPr>
            <a:spLocks noGrp="1" noChangeArrowheads="1"/>
          </p:cNvSpPr>
          <p:nvPr>
            <p:ph idx="1"/>
          </p:nvPr>
        </p:nvSpPr>
        <p:spPr>
          <a:xfrm>
            <a:off x="304856" y="304882"/>
            <a:ext cx="8534288" cy="6019642"/>
          </a:xfrm>
          <a:solidFill>
            <a:srgbClr val="F8FAEF"/>
          </a:solidFill>
        </p:spPr>
        <p:txBody>
          <a:bodyPr/>
          <a:lstStyle/>
          <a:p>
            <a:pPr marL="0" marR="0" indent="0">
              <a:spcBef>
                <a:spcPts val="0"/>
              </a:spcBef>
              <a:spcAft>
                <a:spcPts val="0"/>
              </a:spcAft>
              <a:buNone/>
            </a:pPr>
            <a:r>
              <a:rPr lang="en-US" b="1" dirty="0">
                <a:effectLst/>
                <a:latin typeface="Times New Roman" panose="02020603050405020304" pitchFamily="18" charset="0"/>
                <a:ea typeface="SimSun" panose="02010600030101010101" pitchFamily="2" charset="-122"/>
                <a:cs typeface="Times New Roman" panose="02020603050405020304" pitchFamily="18" charset="0"/>
                <a:sym typeface="Wingdings" panose="05000000000000000000" pitchFamily="2" charset="2"/>
              </a:rPr>
              <a:t> </a:t>
            </a:r>
            <a:r>
              <a:rPr lang="en-US" b="1" dirty="0" err="1">
                <a:effectLst/>
                <a:latin typeface="Times New Roman" panose="02020603050405020304" pitchFamily="18" charset="0"/>
                <a:ea typeface="SimSun" panose="02010600030101010101" pitchFamily="2" charset="-122"/>
                <a:cs typeface="Times New Roman" panose="02020603050405020304" pitchFamily="18" charset="0"/>
              </a:rPr>
              <a:t>Bài</a:t>
            </a:r>
            <a:r>
              <a:rPr lang="en-US" b="1" dirty="0">
                <a:effectLst/>
                <a:latin typeface="Times New Roman" panose="02020603050405020304" pitchFamily="18" charset="0"/>
                <a:ea typeface="SimSun" panose="02010600030101010101" pitchFamily="2" charset="-122"/>
                <a:cs typeface="Times New Roman" panose="02020603050405020304" pitchFamily="18" charset="0"/>
              </a:rPr>
              <a:t> </a:t>
            </a:r>
            <a:r>
              <a:rPr lang="en-US" b="1" err="1">
                <a:effectLst/>
                <a:latin typeface="Times New Roman" panose="02020603050405020304" pitchFamily="18" charset="0"/>
                <a:ea typeface="SimSun" panose="02010600030101010101" pitchFamily="2" charset="-122"/>
                <a:cs typeface="Times New Roman" panose="02020603050405020304" pitchFamily="18" charset="0"/>
              </a:rPr>
              <a:t>tập</a:t>
            </a:r>
            <a:r>
              <a:rPr lang="en-US" b="1">
                <a:effectLst/>
                <a:latin typeface="Times New Roman" panose="02020603050405020304" pitchFamily="18" charset="0"/>
                <a:ea typeface="SimSun" panose="02010600030101010101" pitchFamily="2" charset="-122"/>
                <a:cs typeface="Times New Roman" panose="02020603050405020304" pitchFamily="18" charset="0"/>
              </a:rPr>
              <a:t> 1 – SGK GDCD 8 </a:t>
            </a:r>
            <a:r>
              <a:rPr lang="en-US" b="1" err="1">
                <a:effectLst/>
                <a:latin typeface="Times New Roman" panose="02020603050405020304" pitchFamily="18" charset="0"/>
                <a:ea typeface="SimSun" panose="02010600030101010101" pitchFamily="2" charset="-122"/>
                <a:cs typeface="Times New Roman" panose="02020603050405020304" pitchFamily="18" charset="0"/>
              </a:rPr>
              <a:t>trang</a:t>
            </a:r>
            <a:r>
              <a:rPr lang="en-US" b="1">
                <a:effectLst/>
                <a:latin typeface="Times New Roman" panose="02020603050405020304" pitchFamily="18" charset="0"/>
                <a:ea typeface="SimSun" panose="02010600030101010101" pitchFamily="2" charset="-122"/>
                <a:cs typeface="Times New Roman" panose="02020603050405020304" pitchFamily="18" charset="0"/>
              </a:rPr>
              <a:t> </a:t>
            </a:r>
            <a:r>
              <a:rPr lang="en-US" b="1">
                <a:latin typeface="Times New Roman" panose="02020603050405020304" pitchFamily="18" charset="0"/>
                <a:ea typeface="SimSun" panose="02010600030101010101" pitchFamily="2" charset="-122"/>
                <a:cs typeface="Times New Roman" panose="02020603050405020304" pitchFamily="18" charset="0"/>
              </a:rPr>
              <a:t>4</a:t>
            </a:r>
            <a:endParaRPr lang="en-US" b="1"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nSpc>
                <a:spcPct val="107000"/>
              </a:lnSpc>
              <a:spcAft>
                <a:spcPts val="800"/>
              </a:spcAft>
              <a:buNone/>
            </a:pPr>
            <a:r>
              <a:rPr lang="vi-VN" sz="2800">
                <a:effectLst/>
                <a:latin typeface="Times New Roman" panose="02020603050405020304" pitchFamily="18" charset="0"/>
                <a:ea typeface="Yu Mincho" panose="02020400000000000000" pitchFamily="18" charset="-128"/>
                <a:cs typeface="Times New Roman" panose="02020603050405020304" pitchFamily="18" charset="0"/>
              </a:rPr>
              <a:t>Em lựa chọn cách giải quyết nào trong trường hợp sau đây và giải thích vì sao?</a:t>
            </a:r>
          </a:p>
          <a:p>
            <a:pPr marL="0" indent="0">
              <a:lnSpc>
                <a:spcPct val="107000"/>
              </a:lnSpc>
              <a:spcAft>
                <a:spcPts val="800"/>
              </a:spcAft>
              <a:buNone/>
            </a:pPr>
            <a:r>
              <a:rPr lang="vi-VN" sz="2800">
                <a:effectLst/>
                <a:latin typeface="Times New Roman" panose="02020603050405020304" pitchFamily="18" charset="0"/>
                <a:ea typeface="Yu Mincho" panose="02020400000000000000" pitchFamily="18" charset="-128"/>
                <a:cs typeface="Times New Roman" panose="02020603050405020304" pitchFamily="18" charset="0"/>
              </a:rPr>
              <a:t>Trong các cuộc tranh luận với các bạn cùng lớp, em sẽ:</a:t>
            </a:r>
          </a:p>
          <a:p>
            <a:pPr marL="0" indent="0">
              <a:lnSpc>
                <a:spcPct val="107000"/>
              </a:lnSpc>
              <a:spcAft>
                <a:spcPts val="800"/>
              </a:spcAft>
              <a:buNone/>
            </a:pPr>
            <a:r>
              <a:rPr lang="vi-VN" sz="2800">
                <a:effectLst/>
                <a:latin typeface="Times New Roman" panose="02020603050405020304" pitchFamily="18" charset="0"/>
                <a:ea typeface="Yu Mincho" panose="02020400000000000000" pitchFamily="18" charset="-128"/>
                <a:cs typeface="Times New Roman" panose="02020603050405020304" pitchFamily="18" charset="0"/>
              </a:rPr>
              <a:t>a) Bảo vệ đến cùng ý kiến của mình, không cần lắng nghe ý kiến của người khác;</a:t>
            </a:r>
          </a:p>
          <a:p>
            <a:pPr marL="0" indent="0">
              <a:lnSpc>
                <a:spcPct val="107000"/>
              </a:lnSpc>
              <a:spcAft>
                <a:spcPts val="800"/>
              </a:spcAft>
              <a:buNone/>
            </a:pPr>
            <a:r>
              <a:rPr lang="vi-VN" sz="2800">
                <a:effectLst/>
                <a:latin typeface="Times New Roman" panose="02020603050405020304" pitchFamily="18" charset="0"/>
                <a:ea typeface="Yu Mincho" panose="02020400000000000000" pitchFamily="18" charset="-128"/>
                <a:cs typeface="Times New Roman" panose="02020603050405020304" pitchFamily="18" charset="0"/>
              </a:rPr>
              <a:t>b) Ý kiến nào được nhiều bạn đồng tình thì theo; </a:t>
            </a:r>
          </a:p>
          <a:p>
            <a:pPr marL="0" indent="0">
              <a:lnSpc>
                <a:spcPct val="107000"/>
              </a:lnSpc>
              <a:spcAft>
                <a:spcPts val="800"/>
              </a:spcAft>
              <a:buNone/>
            </a:pPr>
            <a:r>
              <a:rPr lang="vi-VN" sz="2800">
                <a:effectLst/>
                <a:latin typeface="Times New Roman" panose="02020603050405020304" pitchFamily="18" charset="0"/>
                <a:ea typeface="Yu Mincho" panose="02020400000000000000" pitchFamily="18" charset="-128"/>
                <a:cs typeface="Times New Roman" panose="02020603050405020304" pitchFamily="18" charset="0"/>
              </a:rPr>
              <a:t>c) Lắng nghe ý kiến của bạn, tự phân tích, đánh giá xem ý kiến nào hợp lí nhất thì theo; </a:t>
            </a:r>
          </a:p>
          <a:p>
            <a:pPr marL="0" indent="0">
              <a:lnSpc>
                <a:spcPct val="107000"/>
              </a:lnSpc>
              <a:spcAft>
                <a:spcPts val="800"/>
              </a:spcAft>
              <a:buNone/>
            </a:pPr>
            <a:r>
              <a:rPr lang="vi-VN" sz="2800">
                <a:effectLst/>
                <a:latin typeface="Times New Roman" panose="02020603050405020304" pitchFamily="18" charset="0"/>
                <a:ea typeface="Yu Mincho" panose="02020400000000000000" pitchFamily="18" charset="-128"/>
                <a:cs typeface="Times New Roman" panose="02020603050405020304" pitchFamily="18" charset="0"/>
              </a:rPr>
              <a:t>d) Không bao giờ dám đưa ra ý kiến của mình. </a:t>
            </a:r>
          </a:p>
          <a:p>
            <a:pPr marL="0" indent="0" eaLnBrk="1" hangingPunct="1">
              <a:buFontTx/>
              <a:buNone/>
            </a:pPr>
            <a:endParaRPr lang="en-US" altLang="en-US" sz="2400" dirty="0"/>
          </a:p>
        </p:txBody>
      </p:sp>
    </p:spTree>
  </p:cSld>
  <p:clrMapOvr>
    <a:masterClrMapping/>
  </p:clrMapOvr>
  <p:transition spd="slow">
    <p:checker/>
  </p:transition>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EA87EC-2D30-445D-A6AC-6B4929C449AA}"/>
              </a:ext>
            </a:extLst>
          </p:cNvPr>
          <p:cNvSpPr>
            <a:spLocks noGrp="1"/>
          </p:cNvSpPr>
          <p:nvPr>
            <p:ph idx="1"/>
          </p:nvPr>
        </p:nvSpPr>
        <p:spPr>
          <a:xfrm>
            <a:off x="457200" y="381080"/>
            <a:ext cx="8229600" cy="4525963"/>
          </a:xfrm>
        </p:spPr>
        <p:txBody>
          <a:bodyPr/>
          <a:lstStyle/>
          <a:p>
            <a:pPr marL="0" indent="0">
              <a:lnSpc>
                <a:spcPct val="107000"/>
              </a:lnSpc>
              <a:spcAft>
                <a:spcPts val="800"/>
              </a:spcAft>
              <a:buNone/>
            </a:pPr>
            <a:r>
              <a:rPr lang="en-US" b="1">
                <a:effectLst/>
                <a:latin typeface="Times New Roman" panose="02020603050405020304" pitchFamily="18" charset="0"/>
                <a:ea typeface="SimSun" panose="02010600030101010101" pitchFamily="2" charset="-122"/>
                <a:cs typeface="Times New Roman" panose="02020603050405020304" pitchFamily="18" charset="0"/>
                <a:sym typeface="Wingdings" panose="05000000000000000000" pitchFamily="2" charset="2"/>
              </a:rPr>
              <a:t> </a:t>
            </a:r>
            <a:r>
              <a:rPr lang="vi-VN" b="1">
                <a:effectLst/>
                <a:latin typeface="Times New Roman" panose="02020603050405020304" pitchFamily="18" charset="0"/>
                <a:ea typeface="Yu Mincho" panose="02020400000000000000" pitchFamily="18" charset="-128"/>
                <a:cs typeface="Times New Roman" panose="02020603050405020304" pitchFamily="18" charset="0"/>
              </a:rPr>
              <a:t>Bài tập 2 – SGK GDCD 8 trang 5</a:t>
            </a:r>
          </a:p>
          <a:p>
            <a:pPr marL="0" indent="0">
              <a:lnSpc>
                <a:spcPct val="107000"/>
              </a:lnSpc>
              <a:spcAft>
                <a:spcPts val="800"/>
              </a:spcAft>
              <a:buNone/>
            </a:pPr>
            <a:r>
              <a:rPr lang="vi-VN">
                <a:effectLst/>
                <a:latin typeface="Times New Roman" panose="02020603050405020304" pitchFamily="18" charset="0"/>
                <a:ea typeface="Yu Mincho" panose="02020400000000000000" pitchFamily="18" charset="-128"/>
                <a:cs typeface="Times New Roman" panose="02020603050405020304" pitchFamily="18" charset="0"/>
              </a:rPr>
              <a:t>Nếu người bạn thân của em mắc khuyết điểm, em sẽ lựa chọn phương án nào sau đây, vì sao?</a:t>
            </a:r>
          </a:p>
          <a:p>
            <a:pPr marL="0" indent="0">
              <a:lnSpc>
                <a:spcPct val="107000"/>
              </a:lnSpc>
              <a:spcAft>
                <a:spcPts val="800"/>
              </a:spcAft>
              <a:buNone/>
            </a:pPr>
            <a:r>
              <a:rPr lang="vi-VN">
                <a:effectLst/>
                <a:latin typeface="Times New Roman" panose="02020603050405020304" pitchFamily="18" charset="0"/>
                <a:ea typeface="Yu Mincho" panose="02020400000000000000" pitchFamily="18" charset="-128"/>
                <a:cs typeface="Times New Roman" panose="02020603050405020304" pitchFamily="18" charset="0"/>
              </a:rPr>
              <a:t>a) Bỏ qua như không biết đến khuyết điểm đó và vẫn chơi thân với bạn như bình thường; </a:t>
            </a:r>
          </a:p>
          <a:p>
            <a:pPr marL="0" indent="0">
              <a:lnSpc>
                <a:spcPct val="107000"/>
              </a:lnSpc>
              <a:spcAft>
                <a:spcPts val="800"/>
              </a:spcAft>
              <a:buNone/>
            </a:pPr>
            <a:r>
              <a:rPr lang="vi-VN">
                <a:effectLst/>
                <a:latin typeface="Times New Roman" panose="02020603050405020304" pitchFamily="18" charset="0"/>
                <a:ea typeface="Yu Mincho" panose="02020400000000000000" pitchFamily="18" charset="-128"/>
                <a:cs typeface="Times New Roman" panose="02020603050405020304" pitchFamily="18" charset="0"/>
              </a:rPr>
              <a:t>b) Xa lánh, không chơi với bạn; </a:t>
            </a:r>
          </a:p>
          <a:p>
            <a:pPr marL="0" indent="0">
              <a:lnSpc>
                <a:spcPct val="107000"/>
              </a:lnSpc>
              <a:spcAft>
                <a:spcPts val="800"/>
              </a:spcAft>
              <a:buNone/>
            </a:pPr>
            <a:r>
              <a:rPr lang="vi-VN">
                <a:effectLst/>
                <a:latin typeface="Times New Roman" panose="02020603050405020304" pitchFamily="18" charset="0"/>
                <a:ea typeface="Yu Mincho" panose="02020400000000000000" pitchFamily="18" charset="-128"/>
                <a:cs typeface="Times New Roman" panose="02020603050405020304" pitchFamily="18" charset="0"/>
              </a:rPr>
              <a:t>c) Chỉ rõ cái sai cho bạn và khuyên bạn, giúp đỡ bạn để lần sau bạn không mắc phải khuyết điểm đó nữa. </a:t>
            </a:r>
          </a:p>
          <a:p>
            <a:pPr marL="0" indent="0">
              <a:buNone/>
            </a:pPr>
            <a:endParaRPr lang="vi-VN"/>
          </a:p>
        </p:txBody>
      </p:sp>
    </p:spTree>
    <p:extLst>
      <p:ext uri="{BB962C8B-B14F-4D97-AF65-F5344CB8AC3E}">
        <p14:creationId xmlns:p14="http://schemas.microsoft.com/office/powerpoint/2010/main" val="467526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B125F7-EFAC-4FF3-9BE3-995816FDBE3F}"/>
              </a:ext>
            </a:extLst>
          </p:cNvPr>
          <p:cNvSpPr>
            <a:spLocks noGrp="1"/>
          </p:cNvSpPr>
          <p:nvPr>
            <p:ph idx="1"/>
          </p:nvPr>
        </p:nvSpPr>
        <p:spPr>
          <a:xfrm>
            <a:off x="381110" y="457278"/>
            <a:ext cx="8305690" cy="5668885"/>
          </a:xfrm>
        </p:spPr>
        <p:txBody>
          <a:bodyPr/>
          <a:lstStyle/>
          <a:p>
            <a:pPr marL="0" indent="0">
              <a:lnSpc>
                <a:spcPct val="107000"/>
              </a:lnSpc>
              <a:spcAft>
                <a:spcPts val="800"/>
              </a:spcAft>
              <a:buNone/>
            </a:pPr>
            <a:r>
              <a:rPr lang="vi-VN" sz="2400" b="1">
                <a:effectLst/>
                <a:latin typeface="Times New Roman" panose="02020603050405020304" pitchFamily="18" charset="0"/>
                <a:ea typeface="Yu Mincho" panose="02020400000000000000" pitchFamily="18" charset="-128"/>
                <a:cs typeface="Times New Roman" panose="02020603050405020304" pitchFamily="18" charset="0"/>
              </a:rPr>
              <a:t>Bài tập 3 – SGK GDCD 8 trang 5</a:t>
            </a:r>
          </a:p>
          <a:p>
            <a:pPr marL="0" indent="0">
              <a:lnSpc>
                <a:spcPct val="107000"/>
              </a:lnSpc>
              <a:spcAft>
                <a:spcPts val="800"/>
              </a:spcAft>
              <a:buNone/>
            </a:pPr>
            <a:r>
              <a:rPr lang="vi-VN" sz="2400">
                <a:effectLst/>
                <a:latin typeface="Times New Roman" panose="02020603050405020304" pitchFamily="18" charset="0"/>
                <a:ea typeface="Yu Mincho" panose="02020400000000000000" pitchFamily="18" charset="-128"/>
                <a:cs typeface="Times New Roman" panose="02020603050405020304" pitchFamily="18" charset="0"/>
              </a:rPr>
              <a:t>Theo em, hành vi nào sau đây thể hiện sự tôn trọng lẽ phải? </a:t>
            </a:r>
          </a:p>
          <a:p>
            <a:pPr marL="0" indent="0">
              <a:lnSpc>
                <a:spcPct val="107000"/>
              </a:lnSpc>
              <a:spcAft>
                <a:spcPts val="800"/>
              </a:spcAft>
              <a:buNone/>
            </a:pPr>
            <a:r>
              <a:rPr lang="vi-VN" sz="2400">
                <a:effectLst/>
                <a:latin typeface="Times New Roman" panose="02020603050405020304" pitchFamily="18" charset="0"/>
                <a:ea typeface="Yu Mincho" panose="02020400000000000000" pitchFamily="18" charset="-128"/>
                <a:cs typeface="Times New Roman" panose="02020603050405020304" pitchFamily="18" charset="0"/>
              </a:rPr>
              <a:t>a) Chấp hành tốt mọi nội quy nơi mình sống, làm việc và học tập; </a:t>
            </a:r>
          </a:p>
          <a:p>
            <a:pPr marL="0" indent="0">
              <a:lnSpc>
                <a:spcPct val="107000"/>
              </a:lnSpc>
              <a:spcAft>
                <a:spcPts val="800"/>
              </a:spcAft>
              <a:buNone/>
            </a:pPr>
            <a:r>
              <a:rPr lang="vi-VN" sz="2400">
                <a:effectLst/>
                <a:latin typeface="Times New Roman" panose="02020603050405020304" pitchFamily="18" charset="0"/>
                <a:ea typeface="Yu Mincho" panose="02020400000000000000" pitchFamily="18" charset="-128"/>
                <a:cs typeface="Times New Roman" panose="02020603050405020304" pitchFamily="18" charset="0"/>
              </a:rPr>
              <a:t>b) Chỉ làm những việc mà mình thích; </a:t>
            </a:r>
          </a:p>
          <a:p>
            <a:pPr marL="0" indent="0">
              <a:lnSpc>
                <a:spcPct val="107000"/>
              </a:lnSpc>
              <a:spcAft>
                <a:spcPts val="800"/>
              </a:spcAft>
              <a:buNone/>
            </a:pPr>
            <a:r>
              <a:rPr lang="vi-VN" sz="2400">
                <a:effectLst/>
                <a:latin typeface="Times New Roman" panose="02020603050405020304" pitchFamily="18" charset="0"/>
                <a:ea typeface="Yu Mincho" panose="02020400000000000000" pitchFamily="18" charset="-128"/>
                <a:cs typeface="Times New Roman" panose="02020603050405020304" pitchFamily="18" charset="0"/>
              </a:rPr>
              <a:t>c) Phê phán những việc làm sai trái; </a:t>
            </a:r>
          </a:p>
          <a:p>
            <a:pPr marL="0" indent="0">
              <a:lnSpc>
                <a:spcPct val="107000"/>
              </a:lnSpc>
              <a:spcAft>
                <a:spcPts val="800"/>
              </a:spcAft>
              <a:buNone/>
            </a:pPr>
            <a:r>
              <a:rPr lang="vi-VN" sz="2400">
                <a:effectLst/>
                <a:latin typeface="Times New Roman" panose="02020603050405020304" pitchFamily="18" charset="0"/>
                <a:ea typeface="Yu Mincho" panose="02020400000000000000" pitchFamily="18" charset="-128"/>
                <a:cs typeface="Times New Roman" panose="02020603050405020304" pitchFamily="18" charset="0"/>
              </a:rPr>
              <a:t>d) Tránh tham gia vào những việc không liên quan đến mình; </a:t>
            </a:r>
          </a:p>
          <a:p>
            <a:pPr marL="0" indent="0">
              <a:lnSpc>
                <a:spcPct val="107000"/>
              </a:lnSpc>
              <a:spcAft>
                <a:spcPts val="800"/>
              </a:spcAft>
              <a:buNone/>
            </a:pPr>
            <a:r>
              <a:rPr lang="vi-VN" sz="2400">
                <a:effectLst/>
                <a:latin typeface="Times New Roman" panose="02020603050405020304" pitchFamily="18" charset="0"/>
                <a:ea typeface="Yu Mincho" panose="02020400000000000000" pitchFamily="18" charset="-128"/>
                <a:cs typeface="Times New Roman" panose="02020603050405020304" pitchFamily="18" charset="0"/>
              </a:rPr>
              <a:t>đ) Gió chiều nào che chiều ấy, cố gắng không làm mất lòng ai; </a:t>
            </a:r>
          </a:p>
          <a:p>
            <a:pPr marL="0" indent="0">
              <a:lnSpc>
                <a:spcPct val="107000"/>
              </a:lnSpc>
              <a:spcAft>
                <a:spcPts val="800"/>
              </a:spcAft>
              <a:buNone/>
            </a:pPr>
            <a:r>
              <a:rPr lang="vi-VN" sz="2400">
                <a:effectLst/>
                <a:latin typeface="Times New Roman" panose="02020603050405020304" pitchFamily="18" charset="0"/>
                <a:ea typeface="Yu Mincho" panose="02020400000000000000" pitchFamily="18" charset="-128"/>
                <a:cs typeface="Times New Roman" panose="02020603050405020304" pitchFamily="18" charset="0"/>
              </a:rPr>
              <a:t>e) Lắng nghe ý kiến của mọi người, nhưng cũng sẵn sàng tranh luận với họ để tìm ra lẽ phải; </a:t>
            </a:r>
          </a:p>
          <a:p>
            <a:pPr marL="0" indent="0">
              <a:lnSpc>
                <a:spcPct val="107000"/>
              </a:lnSpc>
              <a:spcAft>
                <a:spcPts val="800"/>
              </a:spcAft>
              <a:buNone/>
            </a:pPr>
            <a:r>
              <a:rPr lang="vi-VN" sz="2400">
                <a:effectLst/>
                <a:latin typeface="Times New Roman" panose="02020603050405020304" pitchFamily="18" charset="0"/>
                <a:ea typeface="Yu Mincho" panose="02020400000000000000" pitchFamily="18" charset="-128"/>
                <a:cs typeface="Times New Roman" panose="02020603050405020304" pitchFamily="18" charset="0"/>
              </a:rPr>
              <a:t>g) Bực tức và phê phán gay gắt những người không có cùng quan điểm với mình. </a:t>
            </a:r>
          </a:p>
          <a:p>
            <a:pPr marL="0" indent="0">
              <a:buNone/>
            </a:pPr>
            <a:endParaRPr lang="vi-VN"/>
          </a:p>
        </p:txBody>
      </p:sp>
    </p:spTree>
    <p:extLst>
      <p:ext uri="{BB962C8B-B14F-4D97-AF65-F5344CB8AC3E}">
        <p14:creationId xmlns:p14="http://schemas.microsoft.com/office/powerpoint/2010/main" val="49114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8A3F397D-FDD9-4399-A26A-91B0BC403D51}"/>
              </a:ext>
            </a:extLst>
          </p:cNvPr>
          <p:cNvSpPr>
            <a:spLocks noGrp="1" noChangeArrowheads="1"/>
          </p:cNvSpPr>
          <p:nvPr>
            <p:ph type="title"/>
          </p:nvPr>
        </p:nvSpPr>
        <p:spPr>
          <a:xfrm>
            <a:off x="479673" y="160337"/>
            <a:ext cx="8229600" cy="1143000"/>
          </a:xfrm>
        </p:spPr>
        <p:txBody>
          <a:bodyPr/>
          <a:lstStyle/>
          <a:p>
            <a:pPr eaLnBrk="1" hangingPunct="1"/>
            <a:r>
              <a:rPr lang="en-US" altLang="en-US" sz="6600" b="1">
                <a:solidFill>
                  <a:schemeClr val="bg1"/>
                </a:solidFill>
                <a:latin typeface="Times New Roman" panose="02020603050405020304" pitchFamily="18" charset="0"/>
                <a:cs typeface="Times New Roman" panose="02020603050405020304" pitchFamily="18" charset="0"/>
              </a:rPr>
              <a:t>DẶN DÒ </a:t>
            </a:r>
          </a:p>
        </p:txBody>
      </p:sp>
      <p:sp>
        <p:nvSpPr>
          <p:cNvPr id="25603" name="Rectangle 3">
            <a:extLst>
              <a:ext uri="{FF2B5EF4-FFF2-40B4-BE49-F238E27FC236}">
                <a16:creationId xmlns:a16="http://schemas.microsoft.com/office/drawing/2014/main" id="{A194A917-1C25-4A38-904E-8FEE1D5E98D9}"/>
              </a:ext>
            </a:extLst>
          </p:cNvPr>
          <p:cNvSpPr>
            <a:spLocks noGrp="1" noChangeArrowheads="1"/>
          </p:cNvSpPr>
          <p:nvPr>
            <p:ph idx="1"/>
          </p:nvPr>
        </p:nvSpPr>
        <p:spPr>
          <a:xfrm>
            <a:off x="479673" y="1303337"/>
            <a:ext cx="8229600" cy="4525963"/>
          </a:xfrm>
        </p:spPr>
        <p:txBody>
          <a:bodyPr/>
          <a:lstStyle/>
          <a:p>
            <a:pPr marL="0" indent="0">
              <a:lnSpc>
                <a:spcPct val="107000"/>
              </a:lnSpc>
              <a:spcAft>
                <a:spcPts val="800"/>
              </a:spcAft>
              <a:buNone/>
            </a:pPr>
            <a:r>
              <a:rPr lang="vi-VN" sz="2400">
                <a:solidFill>
                  <a:schemeClr val="bg1"/>
                </a:solidFill>
                <a:latin typeface="Times New Roman" panose="02020603050405020304" pitchFamily="18" charset="0"/>
                <a:ea typeface="Yu Mincho" panose="02020400000000000000" pitchFamily="18" charset="-128"/>
                <a:cs typeface="Times New Roman" panose="02020603050405020304" pitchFamily="18" charset="0"/>
              </a:rPr>
              <a:t>- </a:t>
            </a:r>
            <a:r>
              <a:rPr lang="vi-VN" sz="2400">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Học bài “Tôn trọng lẽ phải”</a:t>
            </a:r>
          </a:p>
          <a:p>
            <a:pPr marL="0" indent="0">
              <a:lnSpc>
                <a:spcPct val="107000"/>
              </a:lnSpc>
              <a:spcAft>
                <a:spcPts val="800"/>
              </a:spcAft>
              <a:buNone/>
            </a:pPr>
            <a:r>
              <a:rPr lang="vi-VN" sz="2400">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Làm bài tập còn lại. </a:t>
            </a:r>
          </a:p>
          <a:p>
            <a:pPr marL="0" indent="0">
              <a:lnSpc>
                <a:spcPct val="107000"/>
              </a:lnSpc>
              <a:spcAft>
                <a:spcPts val="800"/>
              </a:spcAft>
              <a:buNone/>
            </a:pPr>
            <a:r>
              <a:rPr lang="vi-VN" sz="2400">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Rèn luyện thói quen tôn trọng lẽ phải trong những việc hằng ngày. </a:t>
            </a:r>
          </a:p>
          <a:p>
            <a:pPr marL="0" indent="0">
              <a:lnSpc>
                <a:spcPct val="107000"/>
              </a:lnSpc>
              <a:spcAft>
                <a:spcPts val="800"/>
              </a:spcAft>
              <a:buNone/>
            </a:pPr>
            <a:r>
              <a:rPr lang="vi-VN" sz="2400">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Chuẩn bị bài “Liêm khiết”</a:t>
            </a:r>
          </a:p>
          <a:p>
            <a:pPr marL="0" indent="0">
              <a:lnSpc>
                <a:spcPct val="107000"/>
              </a:lnSpc>
              <a:spcAft>
                <a:spcPts val="800"/>
              </a:spcAft>
              <a:buNone/>
            </a:pPr>
            <a:r>
              <a:rPr lang="vi-VN" sz="2400">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Đọc phần đặt vấn đề</a:t>
            </a:r>
          </a:p>
          <a:p>
            <a:pPr marL="0" indent="0">
              <a:lnSpc>
                <a:spcPct val="107000"/>
              </a:lnSpc>
              <a:spcAft>
                <a:spcPts val="800"/>
              </a:spcAft>
              <a:buNone/>
            </a:pPr>
            <a:r>
              <a:rPr lang="vi-VN" sz="2400">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Tự trả lời câu hỏi phần gợi ý. </a:t>
            </a:r>
          </a:p>
          <a:p>
            <a:pPr marL="0" indent="0">
              <a:lnSpc>
                <a:spcPct val="107000"/>
              </a:lnSpc>
              <a:spcAft>
                <a:spcPts val="800"/>
              </a:spcAft>
              <a:buNone/>
            </a:pPr>
            <a:r>
              <a:rPr lang="vi-VN" sz="2400">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Tìm biểu hiện người liêm khiết. </a:t>
            </a:r>
            <a:endParaRPr lang="en-US" sz="2400">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endParaRPr>
          </a:p>
          <a:p>
            <a:pPr marL="0" indent="0" algn="r">
              <a:lnSpc>
                <a:spcPct val="107000"/>
              </a:lnSpc>
              <a:spcAft>
                <a:spcPts val="800"/>
              </a:spcAft>
              <a:buNone/>
            </a:pPr>
            <a:r>
              <a:rPr lang="en-US" altLang="en-US" sz="2400" i="1">
                <a:solidFill>
                  <a:schemeClr val="bg1"/>
                </a:solidFill>
                <a:latin typeface="Times New Roman" panose="02020603050405020304" pitchFamily="18" charset="0"/>
              </a:rPr>
              <a:t>Chúc </a:t>
            </a:r>
            <a:r>
              <a:rPr lang="en-US" altLang="en-US" sz="2400" i="1" dirty="0" err="1">
                <a:solidFill>
                  <a:schemeClr val="bg1"/>
                </a:solidFill>
                <a:latin typeface="Times New Roman" panose="02020603050405020304" pitchFamily="18" charset="0"/>
              </a:rPr>
              <a:t>các</a:t>
            </a:r>
            <a:r>
              <a:rPr lang="en-US" altLang="en-US" sz="2400" i="1" dirty="0">
                <a:solidFill>
                  <a:schemeClr val="bg1"/>
                </a:solidFill>
                <a:latin typeface="Times New Roman" panose="02020603050405020304" pitchFamily="18" charset="0"/>
              </a:rPr>
              <a:t> </a:t>
            </a:r>
            <a:r>
              <a:rPr lang="en-US" altLang="en-US" sz="2400" i="1" dirty="0" err="1">
                <a:solidFill>
                  <a:schemeClr val="bg1"/>
                </a:solidFill>
                <a:latin typeface="Times New Roman" panose="02020603050405020304" pitchFamily="18" charset="0"/>
              </a:rPr>
              <a:t>em</a:t>
            </a:r>
            <a:r>
              <a:rPr lang="en-US" altLang="en-US" sz="2400" i="1" dirty="0">
                <a:solidFill>
                  <a:schemeClr val="bg1"/>
                </a:solidFill>
                <a:latin typeface="Times New Roman" panose="02020603050405020304" pitchFamily="18" charset="0"/>
              </a:rPr>
              <a:t> </a:t>
            </a:r>
            <a:r>
              <a:rPr lang="en-US" altLang="en-US" sz="2400" i="1" dirty="0" err="1">
                <a:solidFill>
                  <a:schemeClr val="bg1"/>
                </a:solidFill>
                <a:latin typeface="Times New Roman" panose="02020603050405020304" pitchFamily="18" charset="0"/>
              </a:rPr>
              <a:t>và</a:t>
            </a:r>
            <a:r>
              <a:rPr lang="en-US" altLang="en-US" sz="2400" i="1" dirty="0">
                <a:solidFill>
                  <a:schemeClr val="bg1"/>
                </a:solidFill>
                <a:latin typeface="Times New Roman" panose="02020603050405020304" pitchFamily="18" charset="0"/>
              </a:rPr>
              <a:t> </a:t>
            </a:r>
            <a:r>
              <a:rPr lang="en-US" altLang="en-US" sz="2400" i="1" dirty="0" err="1">
                <a:solidFill>
                  <a:schemeClr val="bg1"/>
                </a:solidFill>
                <a:latin typeface="Times New Roman" panose="02020603050405020304" pitchFamily="18" charset="0"/>
              </a:rPr>
              <a:t>gia</a:t>
            </a:r>
            <a:r>
              <a:rPr lang="en-US" altLang="en-US" sz="2400" i="1" dirty="0">
                <a:solidFill>
                  <a:schemeClr val="bg1"/>
                </a:solidFill>
                <a:latin typeface="Times New Roman" panose="02020603050405020304" pitchFamily="18" charset="0"/>
              </a:rPr>
              <a:t> </a:t>
            </a:r>
            <a:r>
              <a:rPr lang="en-US" altLang="en-US" sz="2400" i="1" dirty="0" err="1">
                <a:solidFill>
                  <a:schemeClr val="bg1"/>
                </a:solidFill>
                <a:latin typeface="Times New Roman" panose="02020603050405020304" pitchFamily="18" charset="0"/>
              </a:rPr>
              <a:t>đình</a:t>
            </a:r>
            <a:r>
              <a:rPr lang="en-US" altLang="en-US" sz="2400" i="1" dirty="0">
                <a:solidFill>
                  <a:schemeClr val="bg1"/>
                </a:solidFill>
                <a:latin typeface="Times New Roman" panose="02020603050405020304" pitchFamily="18" charset="0"/>
              </a:rPr>
              <a:t> </a:t>
            </a:r>
            <a:r>
              <a:rPr lang="en-US" altLang="en-US" sz="2400" i="1" dirty="0" err="1">
                <a:solidFill>
                  <a:schemeClr val="bg1"/>
                </a:solidFill>
                <a:latin typeface="Times New Roman" panose="02020603050405020304" pitchFamily="18" charset="0"/>
              </a:rPr>
              <a:t>nhiều</a:t>
            </a:r>
            <a:r>
              <a:rPr lang="en-US" altLang="en-US" sz="2400" i="1" dirty="0">
                <a:solidFill>
                  <a:schemeClr val="bg1"/>
                </a:solidFill>
                <a:latin typeface="Times New Roman" panose="02020603050405020304" pitchFamily="18" charset="0"/>
              </a:rPr>
              <a:t> </a:t>
            </a:r>
            <a:r>
              <a:rPr lang="en-US" altLang="en-US" sz="2400" i="1" dirty="0" err="1">
                <a:solidFill>
                  <a:schemeClr val="bg1"/>
                </a:solidFill>
                <a:latin typeface="Times New Roman" panose="02020603050405020304" pitchFamily="18" charset="0"/>
              </a:rPr>
              <a:t>sức</a:t>
            </a:r>
            <a:r>
              <a:rPr lang="en-US" altLang="en-US" sz="2400" i="1" dirty="0">
                <a:solidFill>
                  <a:schemeClr val="bg1"/>
                </a:solidFill>
                <a:latin typeface="Times New Roman" panose="02020603050405020304" pitchFamily="18" charset="0"/>
              </a:rPr>
              <a:t> </a:t>
            </a:r>
            <a:r>
              <a:rPr lang="en-US" altLang="en-US" sz="2400" i="1" dirty="0" err="1">
                <a:solidFill>
                  <a:schemeClr val="bg1"/>
                </a:solidFill>
                <a:latin typeface="Times New Roman" panose="02020603050405020304" pitchFamily="18" charset="0"/>
              </a:rPr>
              <a:t>khỏe</a:t>
            </a:r>
            <a:r>
              <a:rPr lang="en-US" altLang="en-US" sz="2400" i="1" dirty="0">
                <a:solidFill>
                  <a:schemeClr val="bg1"/>
                </a:solidFill>
                <a:latin typeface="Times New Roman" panose="02020603050405020304" pitchFamily="18" charset="0"/>
              </a:rPr>
              <a:t>!</a:t>
            </a:r>
          </a:p>
        </p:txBody>
      </p:sp>
    </p:spTree>
  </p:cSld>
  <p:clrMapOvr>
    <a:masterClrMapping/>
  </p:clrMapOvr>
  <p:transition spd="slow">
    <p:dissolv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E5BB">
            <a:alpha val="29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12543-F761-485F-830A-39489FFA6E1B}"/>
              </a:ext>
            </a:extLst>
          </p:cNvPr>
          <p:cNvSpPr>
            <a:spLocks noGrp="1"/>
          </p:cNvSpPr>
          <p:nvPr>
            <p:ph type="ctrTitle"/>
          </p:nvPr>
        </p:nvSpPr>
        <p:spPr>
          <a:xfrm>
            <a:off x="1143000" y="304882"/>
            <a:ext cx="6858000" cy="2514534"/>
          </a:xfrm>
        </p:spPr>
        <p:txBody>
          <a:bodyPr/>
          <a:lstStyle/>
          <a:p>
            <a:pPr algn="l">
              <a:lnSpc>
                <a:spcPct val="150000"/>
              </a:lnSpc>
            </a:pPr>
            <a:r>
              <a:rPr lang="vi-VN" sz="3600" u="sng">
                <a:effectLst/>
                <a:latin typeface="Times New Roman" panose="02020603050405020304" pitchFamily="18" charset="0"/>
                <a:ea typeface="Yu Mincho" panose="02020400000000000000" pitchFamily="18" charset="-128"/>
                <a:cs typeface="Times New Roman" panose="02020603050405020304" pitchFamily="18" charset="0"/>
              </a:rPr>
              <a:t>Tình huống 2: </a:t>
            </a:r>
            <a:br>
              <a:rPr lang="vi-VN" sz="3600">
                <a:effectLst/>
                <a:latin typeface="Times New Roman" panose="02020603050405020304" pitchFamily="18" charset="0"/>
                <a:ea typeface="Yu Mincho" panose="02020400000000000000" pitchFamily="18" charset="-128"/>
                <a:cs typeface="Times New Roman" panose="02020603050405020304" pitchFamily="18" charset="0"/>
              </a:rPr>
            </a:br>
            <a:r>
              <a:rPr lang="vi-VN" sz="3600">
                <a:effectLst/>
                <a:latin typeface="Times New Roman" panose="02020603050405020304" pitchFamily="18" charset="0"/>
                <a:ea typeface="Yu Mincho" panose="02020400000000000000" pitchFamily="18" charset="-128"/>
                <a:cs typeface="Times New Roman" panose="02020603050405020304" pitchFamily="18" charset="0"/>
              </a:rPr>
              <a:t>Nếu biết bạn mình quay cóp trong giờ kiểm tra, em sẽ làm gì?</a:t>
            </a:r>
            <a:endParaRPr lang="vi-VN" sz="3600">
              <a:latin typeface="Times New Roman" panose="02020603050405020304" pitchFamily="18" charset="0"/>
              <a:cs typeface="Times New Roman" panose="02020603050405020304" pitchFamily="18" charset="0"/>
            </a:endParaRPr>
          </a:p>
        </p:txBody>
      </p:sp>
      <p:pic>
        <p:nvPicPr>
          <p:cNvPr id="2050" name="Picture 2" descr="1001 kiểu quay cóp, gian lận trong thi cử của học sinh - Giáo dục Việt Nam">
            <a:extLst>
              <a:ext uri="{FF2B5EF4-FFF2-40B4-BE49-F238E27FC236}">
                <a16:creationId xmlns:a16="http://schemas.microsoft.com/office/drawing/2014/main" id="{86219D1D-9CD7-4F60-83EF-91F81E3F85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80" y="3124209"/>
            <a:ext cx="5943444" cy="327651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A6509C4-2066-449A-BFF6-D05AB418BB53}"/>
              </a:ext>
            </a:extLst>
          </p:cNvPr>
          <p:cNvSpPr txBox="1"/>
          <p:nvPr/>
        </p:nvSpPr>
        <p:spPr>
          <a:xfrm>
            <a:off x="7522513" y="5275111"/>
            <a:ext cx="1316575" cy="1569660"/>
          </a:xfrm>
          <a:prstGeom prst="rect">
            <a:avLst/>
          </a:prstGeom>
          <a:noFill/>
        </p:spPr>
        <p:txBody>
          <a:bodyPr wrap="square" rtlCol="0">
            <a:spAutoFit/>
          </a:bodyPr>
          <a:lstStyle/>
          <a:p>
            <a:r>
              <a:rPr lang="vi-VN" sz="1200">
                <a:latin typeface="Times New Roman" panose="02020603050405020304" pitchFamily="18" charset="0"/>
                <a:cs typeface="Times New Roman" panose="02020603050405020304" pitchFamily="18" charset="0"/>
              </a:rPr>
              <a:t>Nguồn ảnh: https://giaoduc.net.vn/giao-duc-24h/1001-kieu-quay-cop-gian-lan-trong-thi-cu-cua-hoc-sinh-post176541.gd</a:t>
            </a:r>
          </a:p>
        </p:txBody>
      </p:sp>
    </p:spTree>
    <p:extLst>
      <p:ext uri="{BB962C8B-B14F-4D97-AF65-F5344CB8AC3E}">
        <p14:creationId xmlns:p14="http://schemas.microsoft.com/office/powerpoint/2010/main" val="1978893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TextBox 3">
            <a:extLst>
              <a:ext uri="{FF2B5EF4-FFF2-40B4-BE49-F238E27FC236}">
                <a16:creationId xmlns:a16="http://schemas.microsoft.com/office/drawing/2014/main" id="{B8B67602-A2AC-4B9A-9C63-23EB37A7C226}"/>
              </a:ext>
            </a:extLst>
          </p:cNvPr>
          <p:cNvSpPr txBox="1">
            <a:spLocks noChangeArrowheads="1"/>
          </p:cNvSpPr>
          <p:nvPr/>
        </p:nvSpPr>
        <p:spPr bwMode="auto">
          <a:xfrm>
            <a:off x="4114800" y="2968625"/>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vi-VN" altLang="vi-VN"/>
          </a:p>
        </p:txBody>
      </p:sp>
      <p:sp>
        <p:nvSpPr>
          <p:cNvPr id="4099" name="TextBox 4">
            <a:extLst>
              <a:ext uri="{FF2B5EF4-FFF2-40B4-BE49-F238E27FC236}">
                <a16:creationId xmlns:a16="http://schemas.microsoft.com/office/drawing/2014/main" id="{5D31150E-FDD0-4AFF-AD3E-51806BC07355}"/>
              </a:ext>
            </a:extLst>
          </p:cNvPr>
          <p:cNvSpPr txBox="1">
            <a:spLocks noChangeArrowheads="1"/>
          </p:cNvSpPr>
          <p:nvPr/>
        </p:nvSpPr>
        <p:spPr bwMode="auto">
          <a:xfrm>
            <a:off x="860425" y="441325"/>
            <a:ext cx="7423150" cy="243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150000"/>
              </a:lnSpc>
            </a:pPr>
            <a:r>
              <a:rPr lang="vi-VN" altLang="vi-VN" sz="5400" b="1" u="sng">
                <a:solidFill>
                  <a:schemeClr val="bg1"/>
                </a:solidFill>
                <a:latin typeface="Times New Roman" panose="02020603050405020304" pitchFamily="18" charset="0"/>
                <a:cs typeface="Times New Roman" panose="02020603050405020304" pitchFamily="18" charset="0"/>
              </a:rPr>
              <a:t>TIẾT </a:t>
            </a:r>
            <a:r>
              <a:rPr lang="en-US" altLang="vi-VN" sz="5400" b="1" u="sng">
                <a:solidFill>
                  <a:schemeClr val="bg1"/>
                </a:solidFill>
                <a:latin typeface="Times New Roman" panose="02020603050405020304" pitchFamily="18" charset="0"/>
                <a:cs typeface="Times New Roman" panose="02020603050405020304" pitchFamily="18" charset="0"/>
              </a:rPr>
              <a:t>1 </a:t>
            </a:r>
            <a:r>
              <a:rPr lang="en-US" altLang="vi-VN" sz="5400" b="1" u="sng" dirty="0">
                <a:solidFill>
                  <a:schemeClr val="bg1"/>
                </a:solidFill>
                <a:latin typeface="Times New Roman" panose="02020603050405020304" pitchFamily="18" charset="0"/>
                <a:cs typeface="Times New Roman" panose="02020603050405020304" pitchFamily="18" charset="0"/>
              </a:rPr>
              <a:t>– </a:t>
            </a:r>
            <a:r>
              <a:rPr lang="en-US" altLang="vi-VN" sz="5400" b="1" u="sng">
                <a:solidFill>
                  <a:schemeClr val="bg1"/>
                </a:solidFill>
                <a:latin typeface="Times New Roman" panose="02020603050405020304" pitchFamily="18" charset="0"/>
                <a:cs typeface="Times New Roman" panose="02020603050405020304" pitchFamily="18" charset="0"/>
              </a:rPr>
              <a:t>BÀI 1</a:t>
            </a:r>
            <a:r>
              <a:rPr lang="vi-VN" altLang="vi-VN" sz="5400" b="1">
                <a:solidFill>
                  <a:schemeClr val="bg1"/>
                </a:solidFill>
                <a:latin typeface="Times New Roman" panose="02020603050405020304" pitchFamily="18" charset="0"/>
                <a:cs typeface="Times New Roman" panose="02020603050405020304" pitchFamily="18" charset="0"/>
              </a:rPr>
              <a:t>:</a:t>
            </a:r>
          </a:p>
          <a:p>
            <a:pPr algn="ctr">
              <a:lnSpc>
                <a:spcPct val="150000"/>
              </a:lnSpc>
            </a:pPr>
            <a:r>
              <a:rPr lang="vi-VN" altLang="vi-VN" sz="5400" b="1">
                <a:solidFill>
                  <a:schemeClr val="bg1"/>
                </a:solidFill>
                <a:latin typeface="Times New Roman" panose="02020603050405020304" pitchFamily="18" charset="0"/>
                <a:cs typeface="Times New Roman" panose="02020603050405020304" pitchFamily="18" charset="0"/>
              </a:rPr>
              <a:t>TÔN TRỌNG LẼ PHẢI</a:t>
            </a:r>
            <a:endParaRPr lang="vi-VN" altLang="vi-VN" sz="5400" b="1" dirty="0">
              <a:solidFill>
                <a:schemeClr val="bg1"/>
              </a:solidFill>
              <a:latin typeface="Times New Roman" panose="02020603050405020304" pitchFamily="18" charset="0"/>
              <a:cs typeface="Times New Roman" panose="02020603050405020304" pitchFamily="18" charset="0"/>
            </a:endParaRPr>
          </a:p>
        </p:txBody>
      </p:sp>
      <p:pic>
        <p:nvPicPr>
          <p:cNvPr id="4100" name="Picture 8">
            <a:extLst>
              <a:ext uri="{FF2B5EF4-FFF2-40B4-BE49-F238E27FC236}">
                <a16:creationId xmlns:a16="http://schemas.microsoft.com/office/drawing/2014/main" id="{103C26EB-0030-48B2-A8C4-5141ED9DF27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42" y="3883025"/>
            <a:ext cx="3000349" cy="1639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plit orient="vert"/>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4351C-0D63-4705-94B5-EEDBD1472687}"/>
              </a:ext>
            </a:extLst>
          </p:cNvPr>
          <p:cNvSpPr>
            <a:spLocks noGrp="1"/>
          </p:cNvSpPr>
          <p:nvPr>
            <p:ph type="title"/>
          </p:nvPr>
        </p:nvSpPr>
        <p:spPr>
          <a:xfrm>
            <a:off x="457200" y="762070"/>
            <a:ext cx="8229600" cy="1143000"/>
          </a:xfrm>
        </p:spPr>
        <p:txBody>
          <a:bodyPr/>
          <a:lstStyle/>
          <a:p>
            <a:r>
              <a:rPr lang="en-US" sz="5400" b="1">
                <a:solidFill>
                  <a:schemeClr val="bg1"/>
                </a:solidFill>
                <a:latin typeface="Times New Roman" panose="02020603050405020304" pitchFamily="18" charset="0"/>
                <a:cs typeface="Times New Roman" panose="02020603050405020304" pitchFamily="18" charset="0"/>
              </a:rPr>
              <a:t>I. ĐẶT VẤN ĐỀ</a:t>
            </a:r>
            <a:endParaRPr lang="en-US" sz="5400" b="1" dirty="0">
              <a:solidFill>
                <a:schemeClr val="bg1"/>
              </a:solidFill>
              <a:latin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10E1649E-6030-44F6-8CE8-51C3EBD0D3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2286030"/>
            <a:ext cx="6096000" cy="3286125"/>
          </a:xfrm>
          <a:prstGeom prst="rect">
            <a:avLst/>
          </a:prstGeom>
        </p:spPr>
      </p:pic>
    </p:spTree>
    <p:extLst>
      <p:ext uri="{BB962C8B-B14F-4D97-AF65-F5344CB8AC3E}">
        <p14:creationId xmlns:p14="http://schemas.microsoft.com/office/powerpoint/2010/main" val="39149184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7F6B6">
            <a:alpha val="30000"/>
          </a:srgb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A4E68C-BD39-4942-89C4-298C65357CD4}"/>
              </a:ext>
            </a:extLst>
          </p:cNvPr>
          <p:cNvSpPr>
            <a:spLocks noGrp="1"/>
          </p:cNvSpPr>
          <p:nvPr>
            <p:ph idx="1"/>
          </p:nvPr>
        </p:nvSpPr>
        <p:spPr>
          <a:xfrm>
            <a:off x="228714" y="228684"/>
            <a:ext cx="8686572" cy="6629316"/>
          </a:xfrm>
        </p:spPr>
        <p:txBody>
          <a:bodyPr/>
          <a:lstStyle/>
          <a:p>
            <a:pPr marL="0" indent="0">
              <a:lnSpc>
                <a:spcPct val="107000"/>
              </a:lnSpc>
              <a:spcAft>
                <a:spcPts val="800"/>
              </a:spcAft>
              <a:buNone/>
            </a:pPr>
            <a:r>
              <a:rPr lang="vi-VN" sz="2200">
                <a:effectLst/>
                <a:latin typeface="Times New Roman" panose="02020603050405020304" pitchFamily="18" charset="0"/>
                <a:ea typeface="Yu Mincho" panose="02020400000000000000" pitchFamily="18" charset="-128"/>
                <a:cs typeface="Times New Roman" panose="02020603050405020304" pitchFamily="18" charset="0"/>
              </a:rPr>
              <a:t>Khi làm quan Tuần phủ Hưng Hóa, Nguyễn Quang Bích đặc biệt lưu ý diệt trừ nạn tham ô. Có viên Tri huyện Thanh Ba tham nhũng, ăn hối lộ của một nhà giàu rồi xử cho hắn thắng kiện trong vụ chiếm đoạt ruộng đất của người nghèo. Không những thế, viên Tri huyện còn bắt giam người nông dân nọ, ghép tội gây rối trị an. </a:t>
            </a:r>
          </a:p>
          <a:p>
            <a:pPr marL="0" indent="0">
              <a:lnSpc>
                <a:spcPct val="107000"/>
              </a:lnSpc>
              <a:spcAft>
                <a:spcPts val="800"/>
              </a:spcAft>
              <a:buNone/>
            </a:pPr>
            <a:r>
              <a:rPr lang="vi-VN" sz="2200">
                <a:effectLst/>
                <a:latin typeface="Times New Roman" panose="02020603050405020304" pitchFamily="18" charset="0"/>
                <a:ea typeface="Yu Mincho" panose="02020400000000000000" pitchFamily="18" charset="-128"/>
                <a:cs typeface="Times New Roman" panose="02020603050405020304" pitchFamily="18" charset="0"/>
              </a:rPr>
              <a:t>Biết Nguyễn Quang Bích là viên quan liêm chính, người nông dân bị oan liền làm đơn khiếu nại. Quan Tuần phủ phái người về điều tra. Vụ án được đưa ra ánh sáng. Ông bắt tên nhà giàu trả lại ruộng cho người nông dân, phạt về tội ức hiếp và đút tiền hối lộ. Tri huyện Thanh Ba bị mất chức. </a:t>
            </a:r>
          </a:p>
          <a:p>
            <a:pPr marL="0" indent="0">
              <a:lnSpc>
                <a:spcPct val="107000"/>
              </a:lnSpc>
              <a:spcAft>
                <a:spcPts val="800"/>
              </a:spcAft>
              <a:buNone/>
            </a:pPr>
            <a:r>
              <a:rPr lang="vi-VN" sz="2200">
                <a:effectLst/>
                <a:latin typeface="Times New Roman" panose="02020603050405020304" pitchFamily="18" charset="0"/>
                <a:ea typeface="Yu Mincho" panose="02020400000000000000" pitchFamily="18" charset="-128"/>
                <a:cs typeface="Times New Roman" panose="02020603050405020304" pitchFamily="18" charset="0"/>
              </a:rPr>
              <a:t>Anh ruột Tri huyện Thanh Ba là Hình bộ Thượng thư biên thư ngỏ cho Nguyễn Quang Bích xin tha bổng cho Tri huyện. Ông kiên quyết không nghe và trả lời: “Tôi và ông đều là quan của triều đình, phải công bằng, chính trực. Tri huyện Thanh Ba ăn hối lộ, đổi trắng, thay đen. Nếu vì nể ông mà tha tội cho hắn, hóa ra tôi và ông đồng lõa với việc làm xấu xa của hắn hay sao? Điều ấy thì không thể...”. </a:t>
            </a:r>
          </a:p>
          <a:p>
            <a:pPr marL="0" indent="0" algn="r">
              <a:lnSpc>
                <a:spcPct val="107000"/>
              </a:lnSpc>
              <a:spcAft>
                <a:spcPts val="800"/>
              </a:spcAft>
              <a:buNone/>
            </a:pPr>
            <a:r>
              <a:rPr lang="vi-VN" sz="1400">
                <a:effectLst/>
                <a:latin typeface="Times New Roman" panose="02020603050405020304" pitchFamily="18" charset="0"/>
                <a:ea typeface="Yu Mincho" panose="02020400000000000000" pitchFamily="18" charset="-128"/>
                <a:cs typeface="Times New Roman" panose="02020603050405020304" pitchFamily="18" charset="0"/>
              </a:rPr>
              <a:t>(Phỏng theo truyện Làng nho, NXB Văn hóa – Thông tin, Hà Nội, 1999)</a:t>
            </a:r>
          </a:p>
          <a:p>
            <a:pPr marL="0" indent="0" algn="r">
              <a:lnSpc>
                <a:spcPct val="107000"/>
              </a:lnSpc>
              <a:spcAft>
                <a:spcPts val="800"/>
              </a:spcAft>
              <a:buNone/>
            </a:pPr>
            <a:r>
              <a:rPr lang="vi-VN" sz="1400">
                <a:effectLst/>
                <a:latin typeface="Times New Roman" panose="02020603050405020304" pitchFamily="18" charset="0"/>
                <a:ea typeface="Yu Mincho" panose="02020400000000000000" pitchFamily="18" charset="-128"/>
                <a:cs typeface="Times New Roman" panose="02020603050405020304" pitchFamily="18" charset="0"/>
              </a:rPr>
              <a:t>- Trích SGK Giáo dục công dân 8 trang 3</a:t>
            </a:r>
          </a:p>
          <a:p>
            <a:pPr marL="0" indent="0">
              <a:buNone/>
            </a:pPr>
            <a:endParaRPr lang="vi-VN"/>
          </a:p>
        </p:txBody>
      </p:sp>
    </p:spTree>
    <p:extLst>
      <p:ext uri="{BB962C8B-B14F-4D97-AF65-F5344CB8AC3E}">
        <p14:creationId xmlns:p14="http://schemas.microsoft.com/office/powerpoint/2010/main" val="3120595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4351C-0D63-4705-94B5-EEDBD1472687}"/>
              </a:ext>
            </a:extLst>
          </p:cNvPr>
          <p:cNvSpPr>
            <a:spLocks noGrp="1"/>
          </p:cNvSpPr>
          <p:nvPr>
            <p:ph type="title"/>
          </p:nvPr>
        </p:nvSpPr>
        <p:spPr>
          <a:xfrm>
            <a:off x="457200" y="762070"/>
            <a:ext cx="8229600" cy="1143000"/>
          </a:xfrm>
        </p:spPr>
        <p:txBody>
          <a:bodyPr/>
          <a:lstStyle/>
          <a:p>
            <a:r>
              <a:rPr lang="en-US" sz="5400" b="1">
                <a:solidFill>
                  <a:schemeClr val="bg1"/>
                </a:solidFill>
                <a:latin typeface="Times New Roman" panose="02020603050405020304" pitchFamily="18" charset="0"/>
                <a:cs typeface="Times New Roman" panose="02020603050405020304" pitchFamily="18" charset="0"/>
              </a:rPr>
              <a:t>I. ĐẶT VẤN ĐỀ</a:t>
            </a:r>
            <a:endParaRPr lang="en-US" sz="5400" b="1" dirty="0">
              <a:solidFill>
                <a:schemeClr val="bg1"/>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4356DC1A-A0EE-4279-A812-C126B2643B6C}"/>
              </a:ext>
            </a:extLst>
          </p:cNvPr>
          <p:cNvSpPr txBox="1"/>
          <p:nvPr/>
        </p:nvSpPr>
        <p:spPr>
          <a:xfrm>
            <a:off x="838298" y="2321004"/>
            <a:ext cx="7848502" cy="2215991"/>
          </a:xfrm>
          <a:prstGeom prst="rect">
            <a:avLst/>
          </a:prstGeom>
          <a:noFill/>
        </p:spPr>
        <p:txBody>
          <a:bodyPr wrap="square" rtlCol="0">
            <a:spAutoFit/>
          </a:bodyPr>
          <a:lstStyle/>
          <a:p>
            <a:pPr>
              <a:lnSpc>
                <a:spcPct val="150000"/>
              </a:lnSpc>
            </a:pPr>
            <a:r>
              <a:rPr lang="vi-VN" sz="4000">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Quan Tuần phủ Nguyễn Quang Bích là người biết tôn trọng lẽ phải. </a:t>
            </a:r>
          </a:p>
          <a:p>
            <a:endParaRPr lang="vi-VN"/>
          </a:p>
        </p:txBody>
      </p:sp>
    </p:spTree>
    <p:extLst>
      <p:ext uri="{BB962C8B-B14F-4D97-AF65-F5344CB8AC3E}">
        <p14:creationId xmlns:p14="http://schemas.microsoft.com/office/powerpoint/2010/main" val="24144797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4351C-0D63-4705-94B5-EEDBD1472687}"/>
              </a:ext>
            </a:extLst>
          </p:cNvPr>
          <p:cNvSpPr>
            <a:spLocks noGrp="1"/>
          </p:cNvSpPr>
          <p:nvPr>
            <p:ph type="title"/>
          </p:nvPr>
        </p:nvSpPr>
        <p:spPr>
          <a:xfrm>
            <a:off x="457200" y="319276"/>
            <a:ext cx="8229600" cy="1143000"/>
          </a:xfrm>
        </p:spPr>
        <p:txBody>
          <a:bodyPr/>
          <a:lstStyle/>
          <a:p>
            <a:r>
              <a:rPr lang="en-US" sz="5400" dirty="0">
                <a:solidFill>
                  <a:schemeClr val="bg1"/>
                </a:solidFill>
                <a:latin typeface="Times New Roman" panose="02020603050405020304" pitchFamily="18" charset="0"/>
                <a:cs typeface="Times New Roman" panose="02020603050405020304" pitchFamily="18" charset="0"/>
              </a:rPr>
              <a:t>II. NỘI DUNG BÀI HỌC</a:t>
            </a:r>
          </a:p>
        </p:txBody>
      </p:sp>
      <p:sp>
        <p:nvSpPr>
          <p:cNvPr id="5" name="TextBox 4">
            <a:extLst>
              <a:ext uri="{FF2B5EF4-FFF2-40B4-BE49-F238E27FC236}">
                <a16:creationId xmlns:a16="http://schemas.microsoft.com/office/drawing/2014/main" id="{FBBBFB06-5216-4BAC-8760-1DC6ADDD893C}"/>
              </a:ext>
            </a:extLst>
          </p:cNvPr>
          <p:cNvSpPr txBox="1"/>
          <p:nvPr/>
        </p:nvSpPr>
        <p:spPr>
          <a:xfrm>
            <a:off x="621471" y="1219258"/>
            <a:ext cx="8077096" cy="4747966"/>
          </a:xfrm>
          <a:prstGeom prst="rect">
            <a:avLst/>
          </a:prstGeom>
          <a:noFill/>
        </p:spPr>
        <p:txBody>
          <a:bodyPr wrap="square" rtlCol="0">
            <a:spAutoFit/>
          </a:bodyPr>
          <a:lstStyle/>
          <a:p>
            <a:pPr marL="0" indent="0">
              <a:lnSpc>
                <a:spcPct val="200000"/>
              </a:lnSpc>
              <a:spcBef>
                <a:spcPts val="0"/>
              </a:spcBef>
              <a:spcAft>
                <a:spcPts val="0"/>
              </a:spcAft>
              <a:buNone/>
            </a:pPr>
            <a:r>
              <a:rPr lang="fr-FR" sz="3000" b="1" u="sng">
                <a:solidFill>
                  <a:schemeClr val="bg1"/>
                </a:solidFill>
                <a:latin typeface="Times New Roman" panose="02020603050405020304" pitchFamily="18" charset="0"/>
                <a:ea typeface="SimSun" panose="02010600030101010101" pitchFamily="2" charset="-122"/>
                <a:cs typeface="Times New Roman" panose="02020603050405020304" pitchFamily="18" charset="0"/>
              </a:rPr>
              <a:t>1/ Khái niệm:</a:t>
            </a:r>
          </a:p>
          <a:p>
            <a:pPr>
              <a:lnSpc>
                <a:spcPct val="107000"/>
              </a:lnSpc>
              <a:spcAft>
                <a:spcPts val="800"/>
              </a:spcAft>
            </a:pPr>
            <a:r>
              <a:rPr lang="vi-VN" sz="3000" b="1">
                <a:solidFill>
                  <a:schemeClr val="bg1"/>
                </a:solidFill>
                <a:latin typeface="Times New Roman" panose="02020603050405020304" pitchFamily="18" charset="0"/>
                <a:ea typeface="Yu Mincho" panose="02020400000000000000" pitchFamily="18" charset="-128"/>
                <a:cs typeface="Times New Roman" panose="02020603050405020304" pitchFamily="18" charset="0"/>
                <a:sym typeface="Wingdings" panose="05000000000000000000" pitchFamily="2" charset="2"/>
              </a:rPr>
              <a:t></a:t>
            </a:r>
            <a:r>
              <a:rPr lang="vi-VN" sz="3000" b="1">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Tôn trọng lẽ phải là: </a:t>
            </a:r>
          </a:p>
          <a:p>
            <a:pPr>
              <a:lnSpc>
                <a:spcPct val="107000"/>
              </a:lnSpc>
              <a:spcAft>
                <a:spcPts val="800"/>
              </a:spcAft>
            </a:pPr>
            <a:r>
              <a:rPr lang="vi-VN" sz="3000" b="1">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Công nhận, ủng hộ, tuân theo và bảo vệ những điều đúng đắn. </a:t>
            </a:r>
          </a:p>
          <a:p>
            <a:pPr>
              <a:lnSpc>
                <a:spcPct val="107000"/>
              </a:lnSpc>
              <a:spcAft>
                <a:spcPts val="800"/>
              </a:spcAft>
            </a:pPr>
            <a:r>
              <a:rPr lang="vi-VN" sz="3000" b="1">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Biết điều chỉnh hành vi của mình theo hướng tích cực. </a:t>
            </a:r>
          </a:p>
          <a:p>
            <a:pPr>
              <a:lnSpc>
                <a:spcPct val="107000"/>
              </a:lnSpc>
              <a:spcAft>
                <a:spcPts val="800"/>
              </a:spcAft>
            </a:pPr>
            <a:r>
              <a:rPr lang="vi-VN" sz="3000" b="1">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Không chấp nhận và không làm những việc sai trái. </a:t>
            </a:r>
            <a:r>
              <a:rPr lang="fr-FR" sz="3000" b="1" u="sng">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p>
        </p:txBody>
      </p:sp>
    </p:spTree>
    <p:extLst>
      <p:ext uri="{BB962C8B-B14F-4D97-AF65-F5344CB8AC3E}">
        <p14:creationId xmlns:p14="http://schemas.microsoft.com/office/powerpoint/2010/main" val="116716867"/>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2C39FC-7DD9-4602-86BB-969A7F5089E5}"/>
              </a:ext>
            </a:extLst>
          </p:cNvPr>
          <p:cNvSpPr>
            <a:spLocks noGrp="1"/>
          </p:cNvSpPr>
          <p:nvPr>
            <p:ph idx="1"/>
          </p:nvPr>
        </p:nvSpPr>
        <p:spPr>
          <a:xfrm>
            <a:off x="457200" y="533476"/>
            <a:ext cx="8229600" cy="4876672"/>
          </a:xfrm>
        </p:spPr>
        <p:txBody>
          <a:bodyPr/>
          <a:lstStyle/>
          <a:p>
            <a:pPr marL="0" indent="0">
              <a:buNone/>
            </a:pPr>
            <a:r>
              <a:rPr lang="en-US">
                <a:latin typeface="Times New Roman" panose="02020603050405020304" pitchFamily="18" charset="0"/>
                <a:cs typeface="Times New Roman" panose="02020603050405020304" pitchFamily="18" charset="0"/>
              </a:rPr>
              <a:t>Câu 1: Em hãy nêu những biểu hiện của tôn trọng lẽ phải. </a:t>
            </a:r>
          </a:p>
          <a:p>
            <a:pPr marL="0" indent="0">
              <a:buNone/>
            </a:pPr>
            <a:r>
              <a:rPr lang="en-US">
                <a:latin typeface="Times New Roman" panose="02020603050405020304" pitchFamily="18" charset="0"/>
                <a:cs typeface="Times New Roman" panose="02020603050405020304" pitchFamily="18" charset="0"/>
              </a:rPr>
              <a:t>Câu 2: Theo em, vì sao phải tôn trọng lẽ phải? Em hãy nêu ca dao, tục ngữ hoặc kể một câu chuyện về tôn trọng lẽ phải. </a:t>
            </a:r>
          </a:p>
          <a:p>
            <a:pPr marL="0" indent="0">
              <a:buNone/>
            </a:pPr>
            <a:r>
              <a:rPr lang="en-US">
                <a:latin typeface="Times New Roman" panose="02020603050405020304" pitchFamily="18" charset="0"/>
                <a:cs typeface="Times New Roman" panose="02020603050405020304" pitchFamily="18" charset="0"/>
              </a:rPr>
              <a:t>Câu 3: Em hãy nêu và phê phán những việc làm trái với tôn trọng lẽ phải mà em biết. </a:t>
            </a:r>
          </a:p>
          <a:p>
            <a:pPr marL="0" indent="0">
              <a:buNone/>
            </a:pPr>
            <a:r>
              <a:rPr lang="en-US">
                <a:latin typeface="Times New Roman" panose="02020603050405020304" pitchFamily="18" charset="0"/>
                <a:cs typeface="Times New Roman" panose="02020603050405020304" pitchFamily="18" charset="0"/>
              </a:rPr>
              <a:t>Câu 4: Theo em, chúng ta có thể rèn luyện thói quen tôn trọng lẽ phải bằng cách nào?</a:t>
            </a:r>
          </a:p>
        </p:txBody>
      </p:sp>
    </p:spTree>
    <p:extLst>
      <p:ext uri="{BB962C8B-B14F-4D97-AF65-F5344CB8AC3E}">
        <p14:creationId xmlns:p14="http://schemas.microsoft.com/office/powerpoint/2010/main" val="3024163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4351C-0D63-4705-94B5-EEDBD1472687}"/>
              </a:ext>
            </a:extLst>
          </p:cNvPr>
          <p:cNvSpPr>
            <a:spLocks noGrp="1"/>
          </p:cNvSpPr>
          <p:nvPr>
            <p:ph type="title"/>
          </p:nvPr>
        </p:nvSpPr>
        <p:spPr>
          <a:xfrm>
            <a:off x="446643" y="317072"/>
            <a:ext cx="8229600" cy="1143000"/>
          </a:xfrm>
        </p:spPr>
        <p:txBody>
          <a:bodyPr/>
          <a:lstStyle/>
          <a:p>
            <a:r>
              <a:rPr lang="en-US" sz="5400" dirty="0">
                <a:solidFill>
                  <a:schemeClr val="bg1"/>
                </a:solidFill>
                <a:latin typeface="Times New Roman" panose="02020603050405020304" pitchFamily="18" charset="0"/>
                <a:cs typeface="Times New Roman" panose="02020603050405020304" pitchFamily="18" charset="0"/>
              </a:rPr>
              <a:t>II. NỘI DUNG BÀI HỌC</a:t>
            </a:r>
          </a:p>
        </p:txBody>
      </p:sp>
      <p:sp>
        <p:nvSpPr>
          <p:cNvPr id="3" name="Content Placeholder 2">
            <a:extLst>
              <a:ext uri="{FF2B5EF4-FFF2-40B4-BE49-F238E27FC236}">
                <a16:creationId xmlns:a16="http://schemas.microsoft.com/office/drawing/2014/main" id="{B23E6107-4C72-4417-B8F0-5C139CCE2CB6}"/>
              </a:ext>
            </a:extLst>
          </p:cNvPr>
          <p:cNvSpPr>
            <a:spLocks noGrp="1"/>
          </p:cNvSpPr>
          <p:nvPr>
            <p:ph idx="1"/>
          </p:nvPr>
        </p:nvSpPr>
        <p:spPr>
          <a:xfrm>
            <a:off x="491266" y="1460072"/>
            <a:ext cx="8347821" cy="4588278"/>
          </a:xfrm>
        </p:spPr>
        <p:txBody>
          <a:bodyPr/>
          <a:lstStyle/>
          <a:p>
            <a:pPr marL="0" indent="0">
              <a:lnSpc>
                <a:spcPct val="150000"/>
              </a:lnSpc>
              <a:spcBef>
                <a:spcPts val="0"/>
              </a:spcBef>
              <a:spcAft>
                <a:spcPts val="0"/>
              </a:spcAft>
              <a:buNone/>
            </a:pPr>
            <a:r>
              <a:rPr lang="vi-VN" sz="3000" b="1" u="sng" dirty="0">
                <a:solidFill>
                  <a:schemeClr val="bg1"/>
                </a:solidFill>
                <a:latin typeface="Times New Roman" panose="02020603050405020304" pitchFamily="18" charset="0"/>
                <a:ea typeface="SimSun" panose="02010600030101010101" pitchFamily="2" charset="-122"/>
                <a:cs typeface="Times New Roman" panose="02020603050405020304" pitchFamily="18" charset="0"/>
              </a:rPr>
              <a:t>2</a:t>
            </a:r>
            <a:r>
              <a:rPr lang="fr-FR" sz="3000" b="1" u="sng">
                <a:solidFill>
                  <a:schemeClr val="bg1"/>
                </a:solidFill>
                <a:latin typeface="Times New Roman" panose="02020603050405020304" pitchFamily="18" charset="0"/>
                <a:ea typeface="SimSun" panose="02010600030101010101" pitchFamily="2" charset="-122"/>
                <a:cs typeface="Times New Roman" panose="02020603050405020304" pitchFamily="18" charset="0"/>
              </a:rPr>
              <a:t>. </a:t>
            </a:r>
            <a:r>
              <a:rPr lang="vi-VN" sz="3000" b="1" u="sng">
                <a:solidFill>
                  <a:schemeClr val="bg1"/>
                </a:solidFill>
                <a:latin typeface="Times New Roman" panose="02020603050405020304" pitchFamily="18" charset="0"/>
                <a:ea typeface="SimSun" panose="02010600030101010101" pitchFamily="2" charset="-122"/>
                <a:cs typeface="Times New Roman" panose="02020603050405020304" pitchFamily="18" charset="0"/>
              </a:rPr>
              <a:t>Ý nghĩa</a:t>
            </a:r>
            <a:r>
              <a:rPr lang="fr-FR" sz="3000" b="1" u="sng">
                <a:solidFill>
                  <a:schemeClr val="bg1"/>
                </a:solidFill>
                <a:latin typeface="Times New Roman" panose="02020603050405020304" pitchFamily="18" charset="0"/>
                <a:ea typeface="SimSun" panose="02010600030101010101" pitchFamily="2" charset="-122"/>
                <a:cs typeface="Times New Roman" panose="02020603050405020304" pitchFamily="18" charset="0"/>
              </a:rPr>
              <a:t>:</a:t>
            </a:r>
            <a:endParaRPr lang="fr-FR" sz="3000" b="1" u="sng" dirty="0">
              <a:solidFill>
                <a:schemeClr val="bg1"/>
              </a:solidFill>
              <a:latin typeface="Times New Roman" panose="02020603050405020304" pitchFamily="18" charset="0"/>
              <a:ea typeface="SimSun" panose="02010600030101010101" pitchFamily="2" charset="-122"/>
              <a:cs typeface="Times New Roman" panose="02020603050405020304" pitchFamily="18" charset="0"/>
            </a:endParaRPr>
          </a:p>
          <a:p>
            <a:pPr marL="0" indent="0">
              <a:lnSpc>
                <a:spcPct val="150000"/>
              </a:lnSpc>
              <a:spcAft>
                <a:spcPts val="800"/>
              </a:spcAft>
              <a:buNone/>
            </a:pPr>
            <a:r>
              <a:rPr lang="vi-VN" sz="3000" b="1">
                <a:solidFill>
                  <a:schemeClr val="bg1"/>
                </a:solidFill>
                <a:latin typeface="Times New Roman" panose="02020603050405020304" pitchFamily="18" charset="0"/>
                <a:ea typeface="Yu Mincho" panose="02020400000000000000" pitchFamily="18" charset="-128"/>
                <a:cs typeface="Times New Roman" panose="02020603050405020304" pitchFamily="18" charset="0"/>
                <a:sym typeface="Wingdings" panose="05000000000000000000" pitchFamily="2" charset="2"/>
              </a:rPr>
              <a:t></a:t>
            </a:r>
            <a:r>
              <a:rPr lang="vi-VN" sz="3000" b="1">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Tôn trọng lẽ phải giúp mọi người có cách ứng xử phù hợp. </a:t>
            </a:r>
          </a:p>
          <a:p>
            <a:pPr marL="0" indent="0">
              <a:lnSpc>
                <a:spcPct val="150000"/>
              </a:lnSpc>
              <a:spcAft>
                <a:spcPts val="800"/>
              </a:spcAft>
              <a:buNone/>
            </a:pPr>
            <a:r>
              <a:rPr lang="vi-VN" sz="3000" b="1">
                <a:solidFill>
                  <a:schemeClr val="bg1"/>
                </a:solidFill>
                <a:latin typeface="Times New Roman" panose="02020603050405020304" pitchFamily="18" charset="0"/>
                <a:ea typeface="Yu Mincho" panose="02020400000000000000" pitchFamily="18" charset="-128"/>
                <a:cs typeface="Times New Roman" panose="02020603050405020304" pitchFamily="18" charset="0"/>
                <a:sym typeface="Wingdings" panose="05000000000000000000" pitchFamily="2" charset="2"/>
              </a:rPr>
              <a:t></a:t>
            </a:r>
            <a:r>
              <a:rPr lang="vi-VN" sz="3000" b="1">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Làm lành mạnh các mối quan hệ xã hội. </a:t>
            </a:r>
          </a:p>
          <a:p>
            <a:pPr marL="0" indent="0">
              <a:lnSpc>
                <a:spcPct val="150000"/>
              </a:lnSpc>
              <a:spcAft>
                <a:spcPts val="800"/>
              </a:spcAft>
              <a:buNone/>
            </a:pPr>
            <a:r>
              <a:rPr lang="vi-VN" sz="3000" b="1">
                <a:solidFill>
                  <a:schemeClr val="bg1"/>
                </a:solidFill>
                <a:latin typeface="Times New Roman" panose="02020603050405020304" pitchFamily="18" charset="0"/>
                <a:ea typeface="Yu Mincho" panose="02020400000000000000" pitchFamily="18" charset="-128"/>
                <a:cs typeface="Times New Roman" panose="02020603050405020304" pitchFamily="18" charset="0"/>
                <a:sym typeface="Wingdings" panose="05000000000000000000" pitchFamily="2" charset="2"/>
              </a:rPr>
              <a:t></a:t>
            </a:r>
            <a:r>
              <a:rPr lang="vi-VN" sz="3000" b="1">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Góp phần thúc đẩy xã hội ổn định và phát triển</a:t>
            </a:r>
          </a:p>
          <a:p>
            <a:pPr marL="0" indent="0">
              <a:lnSpc>
                <a:spcPct val="150000"/>
              </a:lnSpc>
              <a:spcBef>
                <a:spcPts val="0"/>
              </a:spcBef>
              <a:spcAft>
                <a:spcPts val="0"/>
              </a:spcAft>
              <a:buNone/>
            </a:pPr>
            <a:endParaRPr lang="en-US" sz="4400" b="1" u="sng" dirty="0">
              <a:solidFill>
                <a:schemeClr val="bg1"/>
              </a:solidFill>
              <a:effectLst/>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71421605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440</TotalTime>
  <Words>1019</Words>
  <Application>Microsoft Office PowerPoint</Application>
  <PresentationFormat>On-screen Show (4:3)</PresentationFormat>
  <Paragraphs>60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Default Design</vt:lpstr>
      <vt:lpstr>Tình huống 1:  Trong các cuộc tranh luận, có bạn đưa ra ý kiến nhưng bị đa số bạn khác phản đối. Nếu thấy ý kiến đó đúng thì em sẽ xử sự như thế nào? </vt:lpstr>
      <vt:lpstr>Tình huống 2:  Nếu biết bạn mình quay cóp trong giờ kiểm tra, em sẽ làm gì?</vt:lpstr>
      <vt:lpstr>PowerPoint Presentation</vt:lpstr>
      <vt:lpstr>I. ĐẶT VẤN ĐỀ</vt:lpstr>
      <vt:lpstr>PowerPoint Presentation</vt:lpstr>
      <vt:lpstr>I. ĐẶT VẤN ĐỀ</vt:lpstr>
      <vt:lpstr>II. NỘI DUNG BÀI HỌC</vt:lpstr>
      <vt:lpstr>PowerPoint Presentation</vt:lpstr>
      <vt:lpstr>II. NỘI DUNG BÀI HỌC</vt:lpstr>
      <vt:lpstr>PowerPoint Presentation</vt:lpstr>
      <vt:lpstr>PowerPoint Presentation</vt:lpstr>
      <vt:lpstr>PowerPoint Presentation</vt:lpstr>
      <vt:lpstr>PowerPoint Presentation</vt:lpstr>
      <vt:lpstr>DẶN DÒ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YEN NHI LE</dc:creator>
  <cp:lastModifiedBy>NHI LE</cp:lastModifiedBy>
  <cp:revision>109</cp:revision>
  <dcterms:created xsi:type="dcterms:W3CDTF">2018-11-04T12:44:59Z</dcterms:created>
  <dcterms:modified xsi:type="dcterms:W3CDTF">2021-09-11T01:15:53Z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1033-10.2.0.7549</vt:lpwstr>
  </property>
</Properties>
</file>