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21"/>
  </p:notesMasterIdLst>
  <p:sldIdLst>
    <p:sldId id="320" r:id="rId3"/>
    <p:sldId id="258" r:id="rId4"/>
    <p:sldId id="316" r:id="rId5"/>
    <p:sldId id="290" r:id="rId6"/>
    <p:sldId id="318" r:id="rId7"/>
    <p:sldId id="328" r:id="rId8"/>
    <p:sldId id="329" r:id="rId9"/>
    <p:sldId id="330" r:id="rId10"/>
    <p:sldId id="331" r:id="rId11"/>
    <p:sldId id="279" r:id="rId12"/>
    <p:sldId id="337" r:id="rId13"/>
    <p:sldId id="350" r:id="rId14"/>
    <p:sldId id="338" r:id="rId15"/>
    <p:sldId id="354" r:id="rId16"/>
    <p:sldId id="339" r:id="rId17"/>
    <p:sldId id="351" r:id="rId18"/>
    <p:sldId id="352" r:id="rId19"/>
    <p:sldId id="272"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B6"/>
    <a:srgbClr val="F1E5BB"/>
    <a:srgbClr val="F8FAEF"/>
    <a:srgbClr val="CCFFFF"/>
    <a:srgbClr val="FFCCCC"/>
    <a:srgbClr val="D0E1D1"/>
    <a:srgbClr val="FFCCFF"/>
    <a:srgbClr val="EFFB8F"/>
    <a:srgbClr val="A19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94660" autoAdjust="0"/>
  </p:normalViewPr>
  <p:slideViewPr>
    <p:cSldViewPr>
      <p:cViewPr varScale="1">
        <p:scale>
          <a:sx n="68" d="100"/>
          <a:sy n="68" d="100"/>
        </p:scale>
        <p:origin x="1428" y="72"/>
      </p:cViewPr>
      <p:guideLst>
        <p:guide orient="horz" pos="2159"/>
        <p:guide pos="2880"/>
      </p:guideLst>
    </p:cSldViewPr>
  </p:slideViewPr>
  <p:notesTextViewPr>
    <p:cViewPr>
      <p:scale>
        <a:sx n="100" d="100"/>
        <a:sy n="100" d="100"/>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8674" name="Header Placeholder 28673">
            <a:extLst>
              <a:ext uri="{FF2B5EF4-FFF2-40B4-BE49-F238E27FC236}">
                <a16:creationId xmlns:a16="http://schemas.microsoft.com/office/drawing/2014/main" id="{6182D117-CCC9-4D5C-B78A-E4820106DBF8}"/>
              </a:ext>
            </a:extLst>
          </p:cNvPr>
          <p:cNvSpPr>
            <a:spLocks noGrp="1"/>
          </p:cNvSpPr>
          <p:nvPr>
            <p:ph type="hdr" sz="quarter"/>
          </p:nvPr>
        </p:nvSpPr>
        <p:spPr>
          <a:xfrm>
            <a:off x="0" y="0"/>
            <a:ext cx="2971800" cy="457200"/>
          </a:xfrm>
          <a:prstGeom prst="rect">
            <a:avLst/>
          </a:prstGeom>
          <a:noFill/>
          <a:ln w="9525">
            <a:noFill/>
          </a:ln>
        </p:spPr>
        <p:txBody>
          <a:bodyPr vert="horz" wrap="square" lIns="91440" tIns="45720" rIns="91440" bIns="45720" numCol="1" anchor="t" anchorCtr="0" compatLnSpc="1">
            <a:prstTxWarp prst="textNoShape">
              <a:avLst/>
            </a:prstTxWarp>
          </a:bodyPr>
          <a:lstStyle>
            <a:lvl1pPr eaLnBrk="0" hangingPunct="0">
              <a:buFont typeface="Arial" panose="020B0604020202020204" pitchFamily="34" charset="0"/>
              <a:buNone/>
              <a:defRPr sz="1200">
                <a:cs typeface="+mn-cs"/>
              </a:defRPr>
            </a:lvl1pPr>
          </a:lstStyle>
          <a:p>
            <a:pPr>
              <a:defRPr/>
            </a:pPr>
            <a:endParaRPr lang="en-US" altLang="zh-CN"/>
          </a:p>
        </p:txBody>
      </p:sp>
      <p:sp>
        <p:nvSpPr>
          <p:cNvPr id="28675" name="Date Placeholder 28674">
            <a:extLst>
              <a:ext uri="{FF2B5EF4-FFF2-40B4-BE49-F238E27FC236}">
                <a16:creationId xmlns:a16="http://schemas.microsoft.com/office/drawing/2014/main" id="{2B3D22E7-3812-497E-8583-7F322B033995}"/>
              </a:ext>
            </a:extLst>
          </p:cNvPr>
          <p:cNvSpPr>
            <a:spLocks noGrp="1"/>
          </p:cNvSpPr>
          <p:nvPr>
            <p:ph type="dt" idx="1"/>
          </p:nvPr>
        </p:nvSpPr>
        <p:spPr>
          <a:xfrm>
            <a:off x="3884613" y="0"/>
            <a:ext cx="2971800" cy="457200"/>
          </a:xfrm>
          <a:prstGeom prst="rect">
            <a:avLst/>
          </a:prstGeom>
          <a:noFill/>
          <a:ln w="9525">
            <a:noFill/>
          </a:ln>
        </p:spPr>
        <p:txBody>
          <a:bodyPr vert="horz" wrap="square" lIns="91440" tIns="45720" rIns="91440" bIns="45720" numCol="1" anchor="t" anchorCtr="0" compatLnSpc="1">
            <a:prstTxWarp prst="textNoShape">
              <a:avLst/>
            </a:prstTxWarp>
          </a:bodyPr>
          <a:lstStyle>
            <a:lvl1pPr algn="r" eaLnBrk="0" hangingPunct="0">
              <a:buFont typeface="Arial" panose="020B0604020202020204" pitchFamily="34" charset="0"/>
              <a:buNone/>
              <a:defRPr sz="1200">
                <a:cs typeface="+mn-cs"/>
              </a:defRPr>
            </a:lvl1pPr>
          </a:lstStyle>
          <a:p>
            <a:pPr>
              <a:defRPr/>
            </a:pPr>
            <a:endParaRPr lang="en-US" altLang="zh-CN"/>
          </a:p>
        </p:txBody>
      </p:sp>
      <p:sp>
        <p:nvSpPr>
          <p:cNvPr id="2052" name="Slide Image Placeholder 28675">
            <a:extLst>
              <a:ext uri="{FF2B5EF4-FFF2-40B4-BE49-F238E27FC236}">
                <a16:creationId xmlns:a16="http://schemas.microsoft.com/office/drawing/2014/main" id="{76CE2EDB-A5AE-4B99-BB72-D4C2DB0211B0}"/>
              </a:ext>
            </a:extLst>
          </p:cNvPr>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Text Placeholder 28676">
            <a:extLst>
              <a:ext uri="{FF2B5EF4-FFF2-40B4-BE49-F238E27FC236}">
                <a16:creationId xmlns:a16="http://schemas.microsoft.com/office/drawing/2014/main" id="{8FEB4D32-03EB-40AE-89DC-98F1B9008F49}"/>
              </a:ext>
            </a:extLst>
          </p:cNvPr>
          <p:cNvSpPr>
            <a:spLocks noGrp="1" noChangeArrowheads="1"/>
          </p:cNvSpPr>
          <p:nvPr>
            <p:ph type="body" sz="quarter" idx="4294967295"/>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vi-VN" noProof="0"/>
              <a:t>Click to edit Master text styles</a:t>
            </a:r>
          </a:p>
          <a:p>
            <a:pPr lvl="1"/>
            <a:r>
              <a:rPr lang="en-US" altLang="vi-VN" noProof="0"/>
              <a:t>Second level</a:t>
            </a:r>
          </a:p>
          <a:p>
            <a:pPr lvl="2"/>
            <a:r>
              <a:rPr lang="en-US" altLang="vi-VN" noProof="0"/>
              <a:t>Third level</a:t>
            </a:r>
          </a:p>
          <a:p>
            <a:pPr lvl="3"/>
            <a:r>
              <a:rPr lang="en-US" altLang="vi-VN" noProof="0"/>
              <a:t>Fourth level</a:t>
            </a:r>
          </a:p>
          <a:p>
            <a:pPr lvl="4"/>
            <a:r>
              <a:rPr lang="en-US" altLang="vi-VN" noProof="0"/>
              <a:t>Fifth level</a:t>
            </a:r>
          </a:p>
        </p:txBody>
      </p:sp>
      <p:sp>
        <p:nvSpPr>
          <p:cNvPr id="28678" name="Footer Placeholder 28677">
            <a:extLst>
              <a:ext uri="{FF2B5EF4-FFF2-40B4-BE49-F238E27FC236}">
                <a16:creationId xmlns:a16="http://schemas.microsoft.com/office/drawing/2014/main" id="{53117008-5B3F-48C3-8098-3D7EB689AB34}"/>
              </a:ext>
            </a:extLst>
          </p:cNvPr>
          <p:cNvSpPr>
            <a:spLocks noGrp="1"/>
          </p:cNvSpPr>
          <p:nvPr>
            <p:ph type="ftr" sz="quarter" idx="4"/>
          </p:nvPr>
        </p:nvSpPr>
        <p:spPr>
          <a:xfrm>
            <a:off x="0"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eaLnBrk="0" hangingPunct="0">
              <a:buFont typeface="Arial" panose="020B0604020202020204" pitchFamily="34" charset="0"/>
              <a:buNone/>
              <a:defRPr sz="1200">
                <a:cs typeface="+mn-cs"/>
              </a:defRPr>
            </a:lvl1pPr>
          </a:lstStyle>
          <a:p>
            <a:pPr>
              <a:defRPr/>
            </a:pPr>
            <a:endParaRPr lang="en-US" altLang="zh-CN"/>
          </a:p>
        </p:txBody>
      </p:sp>
      <p:sp>
        <p:nvSpPr>
          <p:cNvPr id="28679" name="Slide Number Placeholder 28678">
            <a:extLst>
              <a:ext uri="{FF2B5EF4-FFF2-40B4-BE49-F238E27FC236}">
                <a16:creationId xmlns:a16="http://schemas.microsoft.com/office/drawing/2014/main" id="{DC6721BF-4CC3-49B0-9F45-B6DB8099C441}"/>
              </a:ext>
            </a:extLst>
          </p:cNvPr>
          <p:cNvSpPr>
            <a:spLocks noGrp="1"/>
          </p:cNvSpPr>
          <p:nvPr>
            <p:ph type="sldNum" sz="quarter" idx="5"/>
          </p:nvPr>
        </p:nvSpPr>
        <p:spPr>
          <a:xfrm>
            <a:off x="3884613" y="8685213"/>
            <a:ext cx="2971800" cy="457200"/>
          </a:xfrm>
          <a:prstGeom prst="rect">
            <a:avLst/>
          </a:prstGeom>
          <a:noFill/>
          <a:ln w="9525">
            <a:noFill/>
          </a:ln>
        </p:spPr>
        <p:txBody>
          <a:bodyPr vert="horz" wrap="square" lIns="91440" tIns="45720" rIns="91440" bIns="45720" numCol="1" anchor="b" anchorCtr="0" compatLnSpc="1">
            <a:prstTxWarp prst="textNoShape">
              <a:avLst/>
            </a:prstTxWarp>
          </a:bodyPr>
          <a:lstStyle>
            <a:lvl1pPr algn="r" eaLnBrk="0" hangingPunct="0">
              <a:buFont typeface="Arial" panose="020B0604020202020204" pitchFamily="34" charset="0"/>
              <a:buNone/>
              <a:defRPr sz="1200">
                <a:cs typeface="+mn-cs"/>
              </a:defRPr>
            </a:lvl1pPr>
          </a:lstStyle>
          <a:p>
            <a:pPr>
              <a:defRPr/>
            </a:pPr>
            <a:fld id="{C3F154CF-427A-4872-A67A-733A695F6B7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1pPr>
    <a:lvl2pPr marL="457200" lvl="1"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2pPr>
    <a:lvl3pPr marL="914400" lvl="2"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3pPr>
    <a:lvl4pPr marL="1371600" lvl="3"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4pPr>
    <a:lvl5pPr marL="1828800" lvl="4" algn="l" rtl="0" eaLnBrk="0" fontAlgn="base" hangingPunct="0">
      <a:spcBef>
        <a:spcPct val="30000"/>
      </a:spcBef>
      <a:spcAft>
        <a:spcPct val="0"/>
      </a:spcAft>
      <a:buFont typeface="Arial" panose="020B0604020202020204" pitchFamily="34" charset="0"/>
      <a:defRPr sz="1200" kern="1200">
        <a:solidFill>
          <a:schemeClr val="tx1"/>
        </a:solidFill>
        <a:latin typeface="Calibri" panose="020F0502020204030204" pitchFamily="34" charset="0"/>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Calibri" panose="020F0502020204030204" pitchFamily="34"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noProof="1"/>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p>
        </p:txBody>
      </p:sp>
      <p:sp>
        <p:nvSpPr>
          <p:cNvPr id="4" name="Rectangle 4">
            <a:extLst>
              <a:ext uri="{FF2B5EF4-FFF2-40B4-BE49-F238E27FC236}">
                <a16:creationId xmlns:a16="http://schemas.microsoft.com/office/drawing/2014/main" id="{BFB0CE14-93AE-490D-9DE4-A360AB8195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D56CC9-56D5-4E9A-8E92-DE31F362BA7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E12A993-7B69-4F93-8F62-AAE792B84BF9}"/>
              </a:ext>
            </a:extLst>
          </p:cNvPr>
          <p:cNvSpPr>
            <a:spLocks noGrp="1" noChangeArrowheads="1"/>
          </p:cNvSpPr>
          <p:nvPr>
            <p:ph type="sldNum" sz="quarter" idx="12"/>
          </p:nvPr>
        </p:nvSpPr>
        <p:spPr>
          <a:ln/>
        </p:spPr>
        <p:txBody>
          <a:bodyPr/>
          <a:lstStyle>
            <a:lvl1pPr>
              <a:defRPr/>
            </a:lvl1pPr>
          </a:lstStyle>
          <a:p>
            <a:pPr>
              <a:defRPr/>
            </a:pPr>
            <a:fld id="{E7DD298B-6FCE-474F-B5C4-1DE124AC0847}" type="slidenum">
              <a:rPr lang="en-US" altLang="en-US"/>
              <a:pPr>
                <a:defRPr/>
              </a:pPr>
              <a:t>‹#›</a:t>
            </a:fld>
            <a:endParaRPr lang="en-US" altLang="en-US"/>
          </a:p>
        </p:txBody>
      </p:sp>
    </p:spTree>
    <p:extLst>
      <p:ext uri="{BB962C8B-B14F-4D97-AF65-F5344CB8AC3E}">
        <p14:creationId xmlns:p14="http://schemas.microsoft.com/office/powerpoint/2010/main" val="404682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C4C14170-C522-47AE-B9C7-FDC03EEF4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7C2F358-3A00-4529-B3D6-56B6844B348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C6D67EF-38D9-4F57-A91E-974291B344EA}"/>
              </a:ext>
            </a:extLst>
          </p:cNvPr>
          <p:cNvSpPr>
            <a:spLocks noGrp="1" noChangeArrowheads="1"/>
          </p:cNvSpPr>
          <p:nvPr>
            <p:ph type="sldNum" sz="quarter" idx="12"/>
          </p:nvPr>
        </p:nvSpPr>
        <p:spPr>
          <a:ln/>
        </p:spPr>
        <p:txBody>
          <a:bodyPr/>
          <a:lstStyle>
            <a:lvl1pPr>
              <a:defRPr/>
            </a:lvl1pPr>
          </a:lstStyle>
          <a:p>
            <a:pPr>
              <a:defRPr/>
            </a:pPr>
            <a:fld id="{CC0FC545-308C-476F-86EA-8BC4622A1708}" type="slidenum">
              <a:rPr lang="en-US" altLang="en-US"/>
              <a:pPr>
                <a:defRPr/>
              </a:pPr>
              <a:t>‹#›</a:t>
            </a:fld>
            <a:endParaRPr lang="en-US" altLang="en-US"/>
          </a:p>
        </p:txBody>
      </p:sp>
    </p:spTree>
    <p:extLst>
      <p:ext uri="{BB962C8B-B14F-4D97-AF65-F5344CB8AC3E}">
        <p14:creationId xmlns:p14="http://schemas.microsoft.com/office/powerpoint/2010/main" val="194974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3B5E791D-B48A-407D-9225-C6A6E494A2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65CA33-0613-497D-9830-949EDE8C12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4530DE-967C-42BD-98D5-49B2C40877A5}"/>
              </a:ext>
            </a:extLst>
          </p:cNvPr>
          <p:cNvSpPr>
            <a:spLocks noGrp="1" noChangeArrowheads="1"/>
          </p:cNvSpPr>
          <p:nvPr>
            <p:ph type="sldNum" sz="quarter" idx="12"/>
          </p:nvPr>
        </p:nvSpPr>
        <p:spPr>
          <a:ln/>
        </p:spPr>
        <p:txBody>
          <a:bodyPr/>
          <a:lstStyle>
            <a:lvl1pPr>
              <a:defRPr/>
            </a:lvl1pPr>
          </a:lstStyle>
          <a:p>
            <a:pPr>
              <a:defRPr/>
            </a:pPr>
            <a:fld id="{91F17693-5F63-433F-AB2C-00237BA04E85}" type="slidenum">
              <a:rPr lang="en-US" altLang="en-US"/>
              <a:pPr>
                <a:defRPr/>
              </a:pPr>
              <a:t>‹#›</a:t>
            </a:fld>
            <a:endParaRPr lang="en-US" altLang="en-US"/>
          </a:p>
        </p:txBody>
      </p:sp>
    </p:spTree>
    <p:extLst>
      <p:ext uri="{BB962C8B-B14F-4D97-AF65-F5344CB8AC3E}">
        <p14:creationId xmlns:p14="http://schemas.microsoft.com/office/powerpoint/2010/main" val="297194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a:extLst>
              <a:ext uri="{FF2B5EF4-FFF2-40B4-BE49-F238E27FC236}">
                <a16:creationId xmlns:a16="http://schemas.microsoft.com/office/drawing/2014/main" id="{0A29019E-58F5-4DE0-8F55-1F807D2EAD2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D285084-16D2-40DB-9D9F-CF77907126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12C8318-C314-4E9F-8EC0-63F7B9CC78C5}"/>
              </a:ext>
            </a:extLst>
          </p:cNvPr>
          <p:cNvSpPr>
            <a:spLocks noGrp="1" noChangeArrowheads="1"/>
          </p:cNvSpPr>
          <p:nvPr>
            <p:ph type="sldNum" sz="quarter" idx="12"/>
          </p:nvPr>
        </p:nvSpPr>
        <p:spPr>
          <a:ln/>
        </p:spPr>
        <p:txBody>
          <a:bodyPr/>
          <a:lstStyle>
            <a:lvl1pPr>
              <a:defRPr/>
            </a:lvl1pPr>
          </a:lstStyle>
          <a:p>
            <a:pPr>
              <a:defRPr/>
            </a:pPr>
            <a:fld id="{6EAC758E-154A-4683-BCAE-26A543C26B80}" type="slidenum">
              <a:rPr lang="en-US" altLang="en-US"/>
              <a:pPr>
                <a:defRPr/>
              </a:pPr>
              <a:t>‹#›</a:t>
            </a:fld>
            <a:endParaRPr lang="en-US" altLang="en-US"/>
          </a:p>
        </p:txBody>
      </p:sp>
    </p:spTree>
    <p:extLst>
      <p:ext uri="{BB962C8B-B14F-4D97-AF65-F5344CB8AC3E}">
        <p14:creationId xmlns:p14="http://schemas.microsoft.com/office/powerpoint/2010/main" val="1932585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C885-0301-487B-BE34-6D2F9415CE0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76FB6FA6-98C0-4B64-93DC-75E9A79A0E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556E33F-DB0C-4BEB-BC3C-23DD511CC413}"/>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EA8D4DCB-03E7-426E-BCF6-B490B008D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B1FD8-7626-4C0F-877D-E5BB0FDFC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52247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EC93-B2AD-48FD-BE9C-496CBA94A0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E0738A-7C5F-4F24-9B70-9B3123A9EB1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1DDE6-5ED9-486C-B644-EAA6A52326BC}"/>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7271D8EA-C1F2-429D-9E17-C799A38E1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1C5AC-F985-433F-A782-06EAB44C8E32}"/>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466850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129C2-AF08-4B85-B6AC-A73325D820A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37595B1-FD83-4E70-9624-86D9540CE78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E7227C0-D718-4FDF-A718-148632D83EA6}"/>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7A798161-5FCD-4A77-9E87-58746AD606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5619CD-A4B9-4A1A-B985-E0AB4B232B85}"/>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73576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01E8-0F51-4E46-8CD7-D24C0E1B76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739AF3-85B7-4D03-A7C9-9D8C4ECA1E16}"/>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0A744E-8C63-4D56-AB02-0301684D628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C266FC-90C1-4C8F-B9F2-7B84C4C2517C}"/>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6" name="Footer Placeholder 5">
            <a:extLst>
              <a:ext uri="{FF2B5EF4-FFF2-40B4-BE49-F238E27FC236}">
                <a16:creationId xmlns:a16="http://schemas.microsoft.com/office/drawing/2014/main" id="{62DEC6C6-965F-4AE7-944E-BE94F4174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CE7101-04D7-446E-BDD1-B763AD1CB6D4}"/>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3351882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067A0-BB9E-4742-940B-29DC0587A2A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4A07F8-8B9C-4405-BBA7-8F373F6D43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B8D38D1B-977D-4347-A48B-CE8FBAB0544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3CC37F-6B0B-473F-96B6-5FA574051F8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8411B962-A767-4F49-9106-2846FCB50BBB}"/>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F50272-0972-41F9-AB0F-85A380A2EC69}"/>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8" name="Footer Placeholder 7">
            <a:extLst>
              <a:ext uri="{FF2B5EF4-FFF2-40B4-BE49-F238E27FC236}">
                <a16:creationId xmlns:a16="http://schemas.microsoft.com/office/drawing/2014/main" id="{DD7886AD-C97F-4AD0-9F9A-9E8522C5E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4368AE-4FE7-4FE8-86FF-F550F338F1E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7022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AB018-A7CF-43D8-9773-AB5A447932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80AF12-60BD-4025-BBA7-CE2C79241379}"/>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4" name="Footer Placeholder 3">
            <a:extLst>
              <a:ext uri="{FF2B5EF4-FFF2-40B4-BE49-F238E27FC236}">
                <a16:creationId xmlns:a16="http://schemas.microsoft.com/office/drawing/2014/main" id="{DC3B907E-C533-4877-B9AF-CDC21E989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5F22F-AA13-4938-8B8D-0FF4051DD4F8}"/>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858690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12A90-DE27-497B-BF34-7B2681C9AAA8}"/>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3" name="Footer Placeholder 2">
            <a:extLst>
              <a:ext uri="{FF2B5EF4-FFF2-40B4-BE49-F238E27FC236}">
                <a16:creationId xmlns:a16="http://schemas.microsoft.com/office/drawing/2014/main" id="{43EEDD60-0F22-4DC5-AABC-7925C1CCE8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A3E495-F1E1-4C27-9EB8-B5482B3F5007}"/>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377690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2389DA19-5B35-4A18-9700-2D47E609CB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BAC3A18-0536-4ECA-BE4C-25DA542FF7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A6027F-C49A-4963-BE64-D4479F8DC52C}"/>
              </a:ext>
            </a:extLst>
          </p:cNvPr>
          <p:cNvSpPr>
            <a:spLocks noGrp="1" noChangeArrowheads="1"/>
          </p:cNvSpPr>
          <p:nvPr>
            <p:ph type="sldNum" sz="quarter" idx="12"/>
          </p:nvPr>
        </p:nvSpPr>
        <p:spPr>
          <a:ln/>
        </p:spPr>
        <p:txBody>
          <a:bodyPr/>
          <a:lstStyle>
            <a:lvl1pPr>
              <a:defRPr/>
            </a:lvl1pPr>
          </a:lstStyle>
          <a:p>
            <a:pPr>
              <a:defRPr/>
            </a:pPr>
            <a:fld id="{DA32F08C-6C93-41F9-B28A-917701CC331D}" type="slidenum">
              <a:rPr lang="en-US" altLang="en-US"/>
              <a:pPr>
                <a:defRPr/>
              </a:pPr>
              <a:t>‹#›</a:t>
            </a:fld>
            <a:endParaRPr lang="en-US" altLang="en-US"/>
          </a:p>
        </p:txBody>
      </p:sp>
    </p:spTree>
    <p:extLst>
      <p:ext uri="{BB962C8B-B14F-4D97-AF65-F5344CB8AC3E}">
        <p14:creationId xmlns:p14="http://schemas.microsoft.com/office/powerpoint/2010/main" val="174175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E12EE-C445-48BC-BBFA-8FBC04BC3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99ABFEC-FA78-4FF9-B878-BA00B1C8C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CA7CE-1951-4CD6-966D-88547A61AF3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133CDB1-E13F-4B2C-A965-A8CA10C3F6C9}"/>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6" name="Footer Placeholder 5">
            <a:extLst>
              <a:ext uri="{FF2B5EF4-FFF2-40B4-BE49-F238E27FC236}">
                <a16:creationId xmlns:a16="http://schemas.microsoft.com/office/drawing/2014/main" id="{ECA48D95-757A-49B6-A947-6D57EA62B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66149-7010-4CA4-9B1B-CEECD2576B71}"/>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258706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1264-21A0-40B9-85E2-4CB9CD0C234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BD5FD45-10F4-41A1-A853-F35221CC0DF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16F36E9-8CA1-4DBD-94EF-F719D59A0C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0E231C-65CC-4B88-A131-AD39E1060170}"/>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6" name="Footer Placeholder 5">
            <a:extLst>
              <a:ext uri="{FF2B5EF4-FFF2-40B4-BE49-F238E27FC236}">
                <a16:creationId xmlns:a16="http://schemas.microsoft.com/office/drawing/2014/main" id="{C4596D6B-1A60-4906-AA0C-11C790DB1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0FAF22-3776-4B14-A2AD-57ACEB21B1A6}"/>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565585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297E5-966F-4FE9-900B-466AAF66C2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921051-D0E9-4794-901B-C0DB889E175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1D697-B85A-4B0A-8E3E-7A288C4D9EBE}"/>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817352A5-90D0-4F12-9CE7-E0796FF8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A79875-4B2D-4A07-A70B-AD0C93014EB3}"/>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1677501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48782-2C59-44FC-92AC-32734E22E9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8C6320-BA91-40E0-AE59-3D58EAE0B186}"/>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B1CD3-2312-4C53-92AD-D07F80C872A8}"/>
              </a:ext>
            </a:extLst>
          </p:cNvPr>
          <p:cNvSpPr>
            <a:spLocks noGrp="1"/>
          </p:cNvSpPr>
          <p:nvPr>
            <p:ph type="dt" sz="half" idx="10"/>
          </p:nvPr>
        </p:nvSpPr>
        <p:spPr/>
        <p:txBody>
          <a:body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FEC1D46D-B4E7-4FD1-9C08-576BEE0BE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F3D32D-A578-4DCE-ABC3-1DE9099AF82D}"/>
              </a:ext>
            </a:extLst>
          </p:cNvPr>
          <p:cNvSpPr>
            <a:spLocks noGrp="1"/>
          </p:cNvSpPr>
          <p:nvPr>
            <p:ph type="sldNum" sz="quarter" idx="12"/>
          </p:nvPr>
        </p:nvSpPr>
        <p:spPr/>
        <p:txBody>
          <a:bodyPr/>
          <a:lstStyle/>
          <a:p>
            <a:fld id="{F3ABE2A3-6FFE-40C9-878E-6AA22F763C7A}" type="slidenum">
              <a:rPr lang="en-US" smtClean="0"/>
              <a:t>‹#›</a:t>
            </a:fld>
            <a:endParaRPr lang="en-US"/>
          </a:p>
        </p:txBody>
      </p:sp>
    </p:spTree>
    <p:extLst>
      <p:ext uri="{BB962C8B-B14F-4D97-AF65-F5344CB8AC3E}">
        <p14:creationId xmlns:p14="http://schemas.microsoft.com/office/powerpoint/2010/main" val="416811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noProof="1"/>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Edit Master text styles</a:t>
            </a:r>
          </a:p>
        </p:txBody>
      </p:sp>
      <p:sp>
        <p:nvSpPr>
          <p:cNvPr id="4" name="Rectangle 4">
            <a:extLst>
              <a:ext uri="{FF2B5EF4-FFF2-40B4-BE49-F238E27FC236}">
                <a16:creationId xmlns:a16="http://schemas.microsoft.com/office/drawing/2014/main" id="{30C290BB-E16F-4676-BD88-2B4D5D8A44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534A65-DA4E-4179-B635-AFD48FC961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242121B-C1E8-4D69-A720-E914A937711A}"/>
              </a:ext>
            </a:extLst>
          </p:cNvPr>
          <p:cNvSpPr>
            <a:spLocks noGrp="1" noChangeArrowheads="1"/>
          </p:cNvSpPr>
          <p:nvPr>
            <p:ph type="sldNum" sz="quarter" idx="12"/>
          </p:nvPr>
        </p:nvSpPr>
        <p:spPr>
          <a:ln/>
        </p:spPr>
        <p:txBody>
          <a:bodyPr/>
          <a:lstStyle>
            <a:lvl1pPr>
              <a:defRPr/>
            </a:lvl1pPr>
          </a:lstStyle>
          <a:p>
            <a:pPr>
              <a:defRPr/>
            </a:pPr>
            <a:fld id="{2AB0C0DC-C768-4153-A7E1-322EAD8371AD}" type="slidenum">
              <a:rPr lang="en-US" altLang="en-US"/>
              <a:pPr>
                <a:defRPr/>
              </a:pPr>
              <a:t>‹#›</a:t>
            </a:fld>
            <a:endParaRPr lang="en-US" altLang="en-US"/>
          </a:p>
        </p:txBody>
      </p:sp>
    </p:spTree>
    <p:extLst>
      <p:ext uri="{BB962C8B-B14F-4D97-AF65-F5344CB8AC3E}">
        <p14:creationId xmlns:p14="http://schemas.microsoft.com/office/powerpoint/2010/main" val="383351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CCF6C8FA-8BB9-4F17-B78A-EC6DB7368A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A261BCD-47F5-4CC5-82A3-16EC4558A50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B53C9D-AA28-4D7E-8481-094468EC8C38}"/>
              </a:ext>
            </a:extLst>
          </p:cNvPr>
          <p:cNvSpPr>
            <a:spLocks noGrp="1" noChangeArrowheads="1"/>
          </p:cNvSpPr>
          <p:nvPr>
            <p:ph type="sldNum" sz="quarter" idx="12"/>
          </p:nvPr>
        </p:nvSpPr>
        <p:spPr>
          <a:ln/>
        </p:spPr>
        <p:txBody>
          <a:bodyPr/>
          <a:lstStyle>
            <a:lvl1pPr>
              <a:defRPr/>
            </a:lvl1pPr>
          </a:lstStyle>
          <a:p>
            <a:pPr>
              <a:defRPr/>
            </a:pPr>
            <a:fld id="{4A96F152-47F1-402D-9B9E-C893D1B622CC}" type="slidenum">
              <a:rPr lang="en-US" altLang="en-US"/>
              <a:pPr>
                <a:defRPr/>
              </a:pPr>
              <a:t>‹#›</a:t>
            </a:fld>
            <a:endParaRPr lang="en-US" altLang="en-US"/>
          </a:p>
        </p:txBody>
      </p:sp>
    </p:spTree>
    <p:extLst>
      <p:ext uri="{BB962C8B-B14F-4D97-AF65-F5344CB8AC3E}">
        <p14:creationId xmlns:p14="http://schemas.microsoft.com/office/powerpoint/2010/main" val="3428641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noProof="1"/>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285FCDB4-6573-434B-98CC-1701291859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3AC1F7BD-73A2-48FC-B883-556B2795CB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F7F0CD4-A065-493D-A25F-6EFD32591208}"/>
              </a:ext>
            </a:extLst>
          </p:cNvPr>
          <p:cNvSpPr>
            <a:spLocks noGrp="1" noChangeArrowheads="1"/>
          </p:cNvSpPr>
          <p:nvPr>
            <p:ph type="sldNum" sz="quarter" idx="12"/>
          </p:nvPr>
        </p:nvSpPr>
        <p:spPr>
          <a:ln/>
        </p:spPr>
        <p:txBody>
          <a:bodyPr/>
          <a:lstStyle>
            <a:lvl1pPr>
              <a:defRPr/>
            </a:lvl1pPr>
          </a:lstStyle>
          <a:p>
            <a:pPr>
              <a:defRPr/>
            </a:pPr>
            <a:fld id="{29B0C27D-B9D5-4A8C-BBC0-70C5FCFFE9FE}" type="slidenum">
              <a:rPr lang="en-US" altLang="en-US"/>
              <a:pPr>
                <a:defRPr/>
              </a:pPr>
              <a:t>‹#›</a:t>
            </a:fld>
            <a:endParaRPr lang="en-US" altLang="en-US"/>
          </a:p>
        </p:txBody>
      </p:sp>
    </p:spTree>
    <p:extLst>
      <p:ext uri="{BB962C8B-B14F-4D97-AF65-F5344CB8AC3E}">
        <p14:creationId xmlns:p14="http://schemas.microsoft.com/office/powerpoint/2010/main" val="319122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2CE67073-E518-4F09-87BA-07B0F696E47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7A29E06-313D-439B-9606-2B15799C77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49B92BA-8E97-4C7B-844E-DF4BC196CD5B}"/>
              </a:ext>
            </a:extLst>
          </p:cNvPr>
          <p:cNvSpPr>
            <a:spLocks noGrp="1" noChangeArrowheads="1"/>
          </p:cNvSpPr>
          <p:nvPr>
            <p:ph type="sldNum" sz="quarter" idx="12"/>
          </p:nvPr>
        </p:nvSpPr>
        <p:spPr>
          <a:ln/>
        </p:spPr>
        <p:txBody>
          <a:bodyPr/>
          <a:lstStyle>
            <a:lvl1pPr>
              <a:defRPr/>
            </a:lvl1pPr>
          </a:lstStyle>
          <a:p>
            <a:pPr>
              <a:defRPr/>
            </a:pPr>
            <a:fld id="{288A6605-8438-4B64-BC06-B00F5A6F664E}" type="slidenum">
              <a:rPr lang="en-US" altLang="en-US"/>
              <a:pPr>
                <a:defRPr/>
              </a:pPr>
              <a:t>‹#›</a:t>
            </a:fld>
            <a:endParaRPr lang="en-US" altLang="en-US"/>
          </a:p>
        </p:txBody>
      </p:sp>
    </p:spTree>
    <p:extLst>
      <p:ext uri="{BB962C8B-B14F-4D97-AF65-F5344CB8AC3E}">
        <p14:creationId xmlns:p14="http://schemas.microsoft.com/office/powerpoint/2010/main" val="324698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F3C01A2-AC37-4481-9493-DBDEF8EE71A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52E1BCD-3BE4-4AAF-AE3D-E1303BE7F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259CD2-C41F-4352-AB34-F3B8E905B7E7}"/>
              </a:ext>
            </a:extLst>
          </p:cNvPr>
          <p:cNvSpPr>
            <a:spLocks noGrp="1" noChangeArrowheads="1"/>
          </p:cNvSpPr>
          <p:nvPr>
            <p:ph type="sldNum" sz="quarter" idx="12"/>
          </p:nvPr>
        </p:nvSpPr>
        <p:spPr>
          <a:ln/>
        </p:spPr>
        <p:txBody>
          <a:bodyPr/>
          <a:lstStyle>
            <a:lvl1pPr>
              <a:defRPr/>
            </a:lvl1pPr>
          </a:lstStyle>
          <a:p>
            <a:pPr>
              <a:defRPr/>
            </a:pPr>
            <a:fld id="{2631C0F5-DE2A-4330-AB27-9639E7E52716}" type="slidenum">
              <a:rPr lang="en-US" altLang="en-US"/>
              <a:pPr>
                <a:defRPr/>
              </a:pPr>
              <a:t>‹#›</a:t>
            </a:fld>
            <a:endParaRPr lang="en-US" altLang="en-US"/>
          </a:p>
        </p:txBody>
      </p:sp>
    </p:spTree>
    <p:extLst>
      <p:ext uri="{BB962C8B-B14F-4D97-AF65-F5344CB8AC3E}">
        <p14:creationId xmlns:p14="http://schemas.microsoft.com/office/powerpoint/2010/main" val="367948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B9AE83F9-2121-469C-8F61-4BA08C29236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53AEF8D-43F5-469F-AEBC-19F389EEDC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CC15FEA-14B3-442F-9C64-39A7243B9B91}"/>
              </a:ext>
            </a:extLst>
          </p:cNvPr>
          <p:cNvSpPr>
            <a:spLocks noGrp="1" noChangeArrowheads="1"/>
          </p:cNvSpPr>
          <p:nvPr>
            <p:ph type="sldNum" sz="quarter" idx="12"/>
          </p:nvPr>
        </p:nvSpPr>
        <p:spPr>
          <a:ln/>
        </p:spPr>
        <p:txBody>
          <a:bodyPr/>
          <a:lstStyle>
            <a:lvl1pPr>
              <a:defRPr/>
            </a:lvl1pPr>
          </a:lstStyle>
          <a:p>
            <a:pPr>
              <a:defRPr/>
            </a:pPr>
            <a:fld id="{0F2A3016-ECCA-4D1F-885E-1699C5DB571B}" type="slidenum">
              <a:rPr lang="en-US" altLang="en-US"/>
              <a:pPr>
                <a:defRPr/>
              </a:pPr>
              <a:t>‹#›</a:t>
            </a:fld>
            <a:endParaRPr lang="en-US" altLang="en-US"/>
          </a:p>
        </p:txBody>
      </p:sp>
    </p:spTree>
    <p:extLst>
      <p:ext uri="{BB962C8B-B14F-4D97-AF65-F5344CB8AC3E}">
        <p14:creationId xmlns:p14="http://schemas.microsoft.com/office/powerpoint/2010/main" val="426113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noProof="1"/>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Edit Master text styles</a:t>
            </a:r>
          </a:p>
        </p:txBody>
      </p:sp>
      <p:sp>
        <p:nvSpPr>
          <p:cNvPr id="5" name="Rectangle 4">
            <a:extLst>
              <a:ext uri="{FF2B5EF4-FFF2-40B4-BE49-F238E27FC236}">
                <a16:creationId xmlns:a16="http://schemas.microsoft.com/office/drawing/2014/main" id="{A2EF236F-3633-4DA7-9CCA-42497D96E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E07697-D6AF-4E6A-8833-358C13F52D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2728223-C984-4841-BE5E-A8E0821D57AC}"/>
              </a:ext>
            </a:extLst>
          </p:cNvPr>
          <p:cNvSpPr>
            <a:spLocks noGrp="1" noChangeArrowheads="1"/>
          </p:cNvSpPr>
          <p:nvPr>
            <p:ph type="sldNum" sz="quarter" idx="12"/>
          </p:nvPr>
        </p:nvSpPr>
        <p:spPr>
          <a:ln/>
        </p:spPr>
        <p:txBody>
          <a:bodyPr/>
          <a:lstStyle>
            <a:lvl1pPr>
              <a:defRPr/>
            </a:lvl1pPr>
          </a:lstStyle>
          <a:p>
            <a:pPr>
              <a:defRPr/>
            </a:pPr>
            <a:fld id="{6D7CDAF1-C849-4060-B47F-9D5F7EBD9CE8}" type="slidenum">
              <a:rPr lang="en-US" altLang="en-US"/>
              <a:pPr>
                <a:defRPr/>
              </a:pPr>
              <a:t>‹#›</a:t>
            </a:fld>
            <a:endParaRPr lang="en-US" altLang="en-US"/>
          </a:p>
        </p:txBody>
      </p:sp>
    </p:spTree>
    <p:extLst>
      <p:ext uri="{BB962C8B-B14F-4D97-AF65-F5344CB8AC3E}">
        <p14:creationId xmlns:p14="http://schemas.microsoft.com/office/powerpoint/2010/main" val="2887845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200054-10D6-4C69-8645-CDBBC4E87BF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10AE00D-460E-4D54-8DEF-07997EB77B21}"/>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CC7A58B-9D1F-4105-8B0A-3CC54AAA1C5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400">
                <a:cs typeface="+mn-cs"/>
              </a:defRPr>
            </a:lvl1pPr>
          </a:lstStyle>
          <a:p>
            <a:pPr>
              <a:defRPr/>
            </a:pPr>
            <a:endParaRPr lang="en-US" altLang="en-US"/>
          </a:p>
        </p:txBody>
      </p:sp>
      <p:sp>
        <p:nvSpPr>
          <p:cNvPr id="1029" name="Rectangle 5">
            <a:extLst>
              <a:ext uri="{FF2B5EF4-FFF2-40B4-BE49-F238E27FC236}">
                <a16:creationId xmlns:a16="http://schemas.microsoft.com/office/drawing/2014/main" id="{5B378BBB-8F05-4AC0-AC24-3C91352EB5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buFont typeface="Arial" panose="020B0604020202020204" pitchFamily="34" charset="0"/>
              <a:buNone/>
              <a:defRPr sz="1400">
                <a:cs typeface="+mn-cs"/>
              </a:defRPr>
            </a:lvl1pPr>
          </a:lstStyle>
          <a:p>
            <a:pPr>
              <a:defRPr/>
            </a:pPr>
            <a:endParaRPr lang="en-US" altLang="en-US"/>
          </a:p>
        </p:txBody>
      </p:sp>
      <p:sp>
        <p:nvSpPr>
          <p:cNvPr id="1030" name="Rectangle 6">
            <a:extLst>
              <a:ext uri="{FF2B5EF4-FFF2-40B4-BE49-F238E27FC236}">
                <a16:creationId xmlns:a16="http://schemas.microsoft.com/office/drawing/2014/main" id="{4EC00161-E7D6-43F7-B32A-23EDF17EB75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z="1400">
                <a:cs typeface="+mn-cs"/>
              </a:defRPr>
            </a:lvl1pPr>
          </a:lstStyle>
          <a:p>
            <a:pPr>
              <a:defRPr/>
            </a:pPr>
            <a:fld id="{3177C917-FF32-420F-8A1F-3E3FC0D1C1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70AB6F-03A5-4335-91BD-801BA7410BC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C4AD70-3C68-4F14-A64F-341763108E7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EFB8B-B3A4-4399-AAFE-515B0CD142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4C4C31C-4F91-4E1B-B44F-EAFC3053EA9F}" type="datetimeFigureOut">
              <a:rPr lang="en-US" smtClean="0"/>
              <a:t>9/24/2021</a:t>
            </a:fld>
            <a:endParaRPr lang="en-US"/>
          </a:p>
        </p:txBody>
      </p:sp>
      <p:sp>
        <p:nvSpPr>
          <p:cNvPr id="5" name="Footer Placeholder 4">
            <a:extLst>
              <a:ext uri="{FF2B5EF4-FFF2-40B4-BE49-F238E27FC236}">
                <a16:creationId xmlns:a16="http://schemas.microsoft.com/office/drawing/2014/main" id="{39896BD0-357B-4111-8A19-90B890A48F9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7C66EF-F188-4A04-8924-FE0DF4CF5A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ABE2A3-6FFE-40C9-878E-6AA22F763C7A}" type="slidenum">
              <a:rPr lang="en-US" smtClean="0"/>
              <a:t>‹#›</a:t>
            </a:fld>
            <a:endParaRPr lang="en-US"/>
          </a:p>
        </p:txBody>
      </p:sp>
    </p:spTree>
    <p:extLst>
      <p:ext uri="{BB962C8B-B14F-4D97-AF65-F5344CB8AC3E}">
        <p14:creationId xmlns:p14="http://schemas.microsoft.com/office/powerpoint/2010/main" val="38339231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E5BB">
            <a:alpha val="26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2543-F761-485F-830A-39489FFA6E1B}"/>
              </a:ext>
            </a:extLst>
          </p:cNvPr>
          <p:cNvSpPr>
            <a:spLocks noGrp="1"/>
          </p:cNvSpPr>
          <p:nvPr>
            <p:ph type="ctrTitle"/>
          </p:nvPr>
        </p:nvSpPr>
        <p:spPr>
          <a:xfrm>
            <a:off x="609704" y="381080"/>
            <a:ext cx="7924592" cy="2362138"/>
          </a:xfrm>
        </p:spPr>
        <p:txBody>
          <a:bodyPr/>
          <a:lstStyle/>
          <a:p>
            <a:r>
              <a:rPr lang="vi-VN" sz="3600">
                <a:effectLst/>
                <a:latin typeface="Times New Roman" panose="02020603050405020304" pitchFamily="18" charset="0"/>
                <a:ea typeface="Yu Mincho" panose="02020400000000000000" pitchFamily="18" charset="-128"/>
                <a:cs typeface="Times New Roman" panose="02020603050405020304" pitchFamily="18" charset="0"/>
              </a:rPr>
              <a:t>Trong dân gian có câu: </a:t>
            </a:r>
            <a:br>
              <a:rPr lang="vi-VN" sz="3600">
                <a:effectLst/>
                <a:latin typeface="Times New Roman" panose="02020603050405020304" pitchFamily="18" charset="0"/>
                <a:ea typeface="Yu Mincho" panose="02020400000000000000" pitchFamily="18" charset="-128"/>
                <a:cs typeface="Times New Roman" panose="02020603050405020304" pitchFamily="18" charset="0"/>
              </a:rPr>
            </a:br>
            <a:r>
              <a:rPr lang="vi-VN" sz="3600">
                <a:effectLst/>
                <a:latin typeface="Times New Roman" panose="02020603050405020304" pitchFamily="18" charset="0"/>
                <a:ea typeface="Yu Mincho" panose="02020400000000000000" pitchFamily="18" charset="-128"/>
                <a:cs typeface="Times New Roman" panose="02020603050405020304" pitchFamily="18" charset="0"/>
              </a:rPr>
              <a:t>“</a:t>
            </a:r>
            <a:r>
              <a:rPr lang="vi-VN" sz="3600" b="1" i="1">
                <a:effectLst/>
                <a:latin typeface="Times New Roman" panose="02020603050405020304" pitchFamily="18" charset="0"/>
                <a:ea typeface="Yu Mincho" panose="02020400000000000000" pitchFamily="18" charset="-128"/>
                <a:cs typeface="Times New Roman" panose="02020603050405020304" pitchFamily="18" charset="0"/>
              </a:rPr>
              <a:t>Lời nói chẳng mất tiền mua</a:t>
            </a:r>
            <a:br>
              <a:rPr lang="vi-VN" sz="3600" b="1" i="1">
                <a:effectLst/>
                <a:latin typeface="Times New Roman" panose="02020603050405020304" pitchFamily="18" charset="0"/>
                <a:ea typeface="Yu Mincho" panose="02020400000000000000" pitchFamily="18" charset="-128"/>
                <a:cs typeface="Times New Roman" panose="02020603050405020304" pitchFamily="18" charset="0"/>
              </a:rPr>
            </a:br>
            <a:r>
              <a:rPr lang="vi-VN" sz="3600" b="1" i="1">
                <a:effectLst/>
                <a:latin typeface="Times New Roman" panose="02020603050405020304" pitchFamily="18" charset="0"/>
                <a:ea typeface="Yu Mincho" panose="02020400000000000000" pitchFamily="18" charset="-128"/>
                <a:cs typeface="Times New Roman" panose="02020603050405020304" pitchFamily="18" charset="0"/>
              </a:rPr>
              <a:t>Lựa lời mà nói cho vừa lòng nhau</a:t>
            </a:r>
            <a:r>
              <a:rPr lang="vi-VN" sz="3600">
                <a:effectLst/>
                <a:latin typeface="Times New Roman" panose="02020603050405020304" pitchFamily="18" charset="0"/>
                <a:ea typeface="Yu Mincho" panose="02020400000000000000" pitchFamily="18" charset="-128"/>
                <a:cs typeface="Times New Roman" panose="02020603050405020304" pitchFamily="18" charset="0"/>
              </a:rPr>
              <a:t>”</a:t>
            </a:r>
            <a:br>
              <a:rPr lang="vi-VN" sz="3600">
                <a:effectLst/>
                <a:latin typeface="Arial" panose="020B0604020202020204" pitchFamily="34" charset="0"/>
                <a:ea typeface="Yu Mincho" panose="02020400000000000000" pitchFamily="18" charset="-128"/>
                <a:cs typeface="Times New Roman" panose="02020603050405020304" pitchFamily="18" charset="0"/>
              </a:rPr>
            </a:br>
            <a:endParaRPr lang="vi-VN" sz="36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0B86B2C-E3A3-4344-8B1C-8790AEEDC031}"/>
              </a:ext>
            </a:extLst>
          </p:cNvPr>
          <p:cNvSpPr txBox="1"/>
          <p:nvPr/>
        </p:nvSpPr>
        <p:spPr>
          <a:xfrm>
            <a:off x="7766361" y="5657671"/>
            <a:ext cx="1316575" cy="1200329"/>
          </a:xfrm>
          <a:prstGeom prst="rect">
            <a:avLst/>
          </a:prstGeom>
          <a:noFill/>
        </p:spPr>
        <p:txBody>
          <a:bodyPr wrap="square" rtlCol="0">
            <a:spAutoFit/>
          </a:bodyPr>
          <a:lstStyle/>
          <a:p>
            <a:r>
              <a:rPr lang="vi-VN" sz="900">
                <a:latin typeface="Times New Roman" panose="02020603050405020304" pitchFamily="18" charset="0"/>
                <a:cs typeface="Times New Roman" panose="02020603050405020304" pitchFamily="18" charset="0"/>
              </a:rPr>
              <a:t>Nguồn ảnh: https://baikiemtra.com/van-hoc/giai-thich-loi-khuyen-trong-cau-tuc-ngu-loi-noi-chang-mat-tien-mua-lua-loi-ma-noi-cho-vua-long-nhau-5027.html</a:t>
            </a:r>
          </a:p>
        </p:txBody>
      </p:sp>
      <p:pic>
        <p:nvPicPr>
          <p:cNvPr id="3" name="Picture 2" descr="Giải thích lời khuyên trong câu tục ngữ: Lời nói chẳng mất tiền mua, Lựa lời">
            <a:extLst>
              <a:ext uri="{FF2B5EF4-FFF2-40B4-BE49-F238E27FC236}">
                <a16:creationId xmlns:a16="http://schemas.microsoft.com/office/drawing/2014/main" id="{4E4E6A4F-8606-4D27-A233-AA05DCC062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127" y="2438426"/>
            <a:ext cx="5701746" cy="364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45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1523999" y="5257752"/>
            <a:ext cx="609600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defTabSz="685800" eaLnBrk="1" fontAlgn="auto" hangingPunct="1">
              <a:spcBef>
                <a:spcPts val="0"/>
              </a:spcBef>
              <a:spcAft>
                <a:spcPts val="0"/>
              </a:spcAft>
              <a:defRPr/>
            </a:pPr>
            <a:r>
              <a:rPr lang="en-US" sz="3000" b="1">
                <a:solidFill>
                  <a:srgbClr val="0000FF"/>
                </a:solidFill>
                <a:latin typeface="Times New Roman" panose="02020603050405020304" pitchFamily="18" charset="0"/>
                <a:cs typeface="Times New Roman" panose="02020603050405020304" pitchFamily="18" charset="0"/>
              </a:rPr>
              <a:t>Quan tâm, chăm sóc ông bà, cha mẹ</a:t>
            </a:r>
            <a:endParaRPr lang="en-US" sz="3000" b="1" dirty="0">
              <a:solidFill>
                <a:srgbClr val="0000FF"/>
              </a:solidFill>
              <a:latin typeface="Times New Roman" panose="02020603050405020304" pitchFamily="18" charset="0"/>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3" y="359410"/>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algn="ctr" defTabSz="685800" eaLnBrk="1" fontAlgn="auto" hangingPunct="1">
              <a:spcBef>
                <a:spcPts val="0"/>
              </a:spcBef>
              <a:spcAft>
                <a:spcPts val="0"/>
              </a:spcAft>
              <a:buClr>
                <a:srgbClr val="000000"/>
              </a:buClr>
              <a:defRPr/>
            </a:pPr>
            <a:r>
              <a:rPr lang="en-US" sz="3300" b="1" kern="0">
                <a:solidFill>
                  <a:srgbClr val="000000"/>
                </a:solidFill>
                <a:latin typeface="Times New Roman"/>
                <a:ea typeface="Times New Roman"/>
                <a:cs typeface="Times New Roman"/>
                <a:sym typeface="Times New Roman"/>
              </a:rPr>
              <a:t> Hành vi thể hiện tôn trọng người khác</a:t>
            </a:r>
          </a:p>
          <a:p>
            <a:pPr algn="ctr" defTabSz="685800" eaLnBrk="1" fontAlgn="auto" hangingPunct="1">
              <a:spcBef>
                <a:spcPts val="0"/>
              </a:spcBef>
              <a:spcAft>
                <a:spcPts val="0"/>
              </a:spcAft>
              <a:buClr>
                <a:srgbClr val="000000"/>
              </a:buClr>
              <a:defRPr/>
            </a:pPr>
            <a:r>
              <a:rPr lang="en-US" sz="3300" b="1" kern="0">
                <a:solidFill>
                  <a:srgbClr val="000000"/>
                </a:solidFill>
                <a:latin typeface="Times New Roman"/>
                <a:ea typeface="Times New Roman"/>
                <a:cs typeface="Times New Roman"/>
                <a:sym typeface="Times New Roman"/>
              </a:rPr>
              <a:t>- trong gia đình</a:t>
            </a:r>
            <a:endParaRPr sz="3300" b="1" kern="0">
              <a:solidFill>
                <a:srgbClr val="000000"/>
              </a:solidFill>
              <a:latin typeface="Times New Roman"/>
              <a:ea typeface="Times New Roman"/>
              <a:cs typeface="Times New Roman"/>
              <a:sym typeface="Times New Roman"/>
            </a:endParaRPr>
          </a:p>
        </p:txBody>
      </p:sp>
      <p:pic>
        <p:nvPicPr>
          <p:cNvPr id="9" name="Picture 2">
            <a:extLst>
              <a:ext uri="{FF2B5EF4-FFF2-40B4-BE49-F238E27FC236}">
                <a16:creationId xmlns:a16="http://schemas.microsoft.com/office/drawing/2014/main" id="{CBDD61D0-026D-4311-B7F8-A74A222F6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600248"/>
            <a:ext cx="6096000" cy="32765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2D51A7-9B79-441D-A2C7-DEA899641A95}"/>
              </a:ext>
            </a:extLst>
          </p:cNvPr>
          <p:cNvSpPr txBox="1"/>
          <p:nvPr/>
        </p:nvSpPr>
        <p:spPr>
          <a:xfrm>
            <a:off x="7619999" y="4291987"/>
            <a:ext cx="1219286" cy="584775"/>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https://caotuoi.vn/cham-soc-va-thau-hieu-khi-cha-gia-bi-om-dau.html</a:t>
            </a:r>
            <a:endParaRPr lang="vi-VN"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0321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2221760" y="5341463"/>
            <a:ext cx="4700475"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a:solidFill>
                  <a:srgbClr val="0000FF"/>
                </a:solidFill>
                <a:latin typeface="Times New Roman" panose="02020603050405020304" pitchFamily="18" charset="0"/>
                <a:cs typeface="Times New Roman" panose="02020603050405020304" pitchFamily="18" charset="0"/>
              </a:rPr>
              <a:t>Lễ phép với</a:t>
            </a: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ông bà, cha mẹ</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3" y="359410"/>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trong gia đình</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2050" name="Picture 2" descr="Sở Giáo Dục Và Đào Tạo Vĩnh Phúc">
            <a:extLst>
              <a:ext uri="{FF2B5EF4-FFF2-40B4-BE49-F238E27FC236}">
                <a16:creationId xmlns:a16="http://schemas.microsoft.com/office/drawing/2014/main" id="{B8FFDE46-77CE-4F4F-8B72-7450C9047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98" y="1697845"/>
            <a:ext cx="5705426" cy="34623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C275188-9E8C-4BE3-869D-C684E99367D6}"/>
              </a:ext>
            </a:extLst>
          </p:cNvPr>
          <p:cNvSpPr txBox="1"/>
          <p:nvPr/>
        </p:nvSpPr>
        <p:spPr>
          <a:xfrm>
            <a:off x="7467404" y="4452269"/>
            <a:ext cx="1066772" cy="707886"/>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https://www.facebook.com/2296373473719625/posts/2300007763356196/</a:t>
            </a:r>
            <a:endParaRPr lang="vi-VN"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06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2133664" y="5386107"/>
            <a:ext cx="5245764"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000" b="1">
                <a:solidFill>
                  <a:srgbClr val="0000FF"/>
                </a:solidFill>
                <a:latin typeface="Times New Roman" panose="02020603050405020304" pitchFamily="18" charset="0"/>
                <a:cs typeface="Times New Roman" panose="02020603050405020304" pitchFamily="18" charset="0"/>
              </a:rPr>
              <a:t>Hòa thuận</a:t>
            </a: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với</a:t>
            </a:r>
            <a:r>
              <a:rPr kumimoji="0" lang="en-US" sz="3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anh chị em,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nhường nhịn em nhỏ </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4" y="245956"/>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trong gia đình</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6" name="Content Placeholder 3">
            <a:extLst>
              <a:ext uri="{FF2B5EF4-FFF2-40B4-BE49-F238E27FC236}">
                <a16:creationId xmlns:a16="http://schemas.microsoft.com/office/drawing/2014/main" id="{A408CB54-0E4D-4B55-87B1-198FE4B23137}"/>
              </a:ext>
            </a:extLst>
          </p:cNvPr>
          <p:cNvPicPr>
            <a:picLocks noGrp="1" noChangeAspect="1"/>
          </p:cNvPicPr>
          <p:nvPr>
            <p:ph idx="1"/>
          </p:nvPr>
        </p:nvPicPr>
        <p:blipFill>
          <a:blip r:embed="rId3"/>
          <a:stretch>
            <a:fillRect/>
          </a:stretch>
        </p:blipFill>
        <p:spPr>
          <a:xfrm>
            <a:off x="685902" y="1500506"/>
            <a:ext cx="7359161" cy="3933275"/>
          </a:xfrm>
          <a:prstGeom prst="rect">
            <a:avLst/>
          </a:prstGeom>
        </p:spPr>
      </p:pic>
    </p:spTree>
    <p:extLst>
      <p:ext uri="{BB962C8B-B14F-4D97-AF65-F5344CB8AC3E}">
        <p14:creationId xmlns:p14="http://schemas.microsoft.com/office/powerpoint/2010/main" val="1772171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1834817" y="5486346"/>
            <a:ext cx="547435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a:solidFill>
                  <a:srgbClr val="0000FF"/>
                </a:solidFill>
                <a:latin typeface="Times New Roman" panose="02020603050405020304" pitchFamily="18" charset="0"/>
                <a:cs typeface="Times New Roman" panose="02020603050405020304" pitchFamily="18" charset="0"/>
              </a:rPr>
              <a:t>Trật tự khi thầy cô giảng bài và giơ tay khi muốn phát biểu</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0" y="228724"/>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trong nhà trường</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6" name="Picture 4" descr="Những phương pháp giảng dạy giúp thu hút sự chú ý học sinh">
            <a:extLst>
              <a:ext uri="{FF2B5EF4-FFF2-40B4-BE49-F238E27FC236}">
                <a16:creationId xmlns:a16="http://schemas.microsoft.com/office/drawing/2014/main" id="{AAAC9CFF-23D8-422B-9E55-12D03F3B11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19" y="1466042"/>
            <a:ext cx="4348280" cy="38099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Những bí quyết giữ trật tự trong lớp | Diễn đàn BigSchool">
            <a:extLst>
              <a:ext uri="{FF2B5EF4-FFF2-40B4-BE49-F238E27FC236}">
                <a16:creationId xmlns:a16="http://schemas.microsoft.com/office/drawing/2014/main" id="{98103541-F9AA-4A93-B9C2-E2F7D98949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217" y="1466042"/>
            <a:ext cx="4348280" cy="3809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6F07F8-B48C-478E-8C80-6CEA624487AB}"/>
              </a:ext>
            </a:extLst>
          </p:cNvPr>
          <p:cNvSpPr txBox="1"/>
          <p:nvPr/>
        </p:nvSpPr>
        <p:spPr>
          <a:xfrm>
            <a:off x="279432" y="5255513"/>
            <a:ext cx="1351157" cy="461665"/>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https://vieclam123.vn/cach-giang-bai-hay-b447.html</a:t>
            </a:r>
            <a:endParaRPr lang="vi-VN" sz="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6A52183-C280-4F74-B559-98FBE4F52888}"/>
              </a:ext>
            </a:extLst>
          </p:cNvPr>
          <p:cNvSpPr txBox="1"/>
          <p:nvPr/>
        </p:nvSpPr>
        <p:spPr>
          <a:xfrm>
            <a:off x="7867476" y="5255513"/>
            <a:ext cx="1295366" cy="461665"/>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https://bigschool.vn/11-cach-giu-ky-luat-trong-lop</a:t>
            </a:r>
            <a:endParaRPr lang="vi-VN"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82509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1834817" y="5486346"/>
            <a:ext cx="5474358"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Lễ</a:t>
            </a:r>
            <a:r>
              <a:rPr kumimoji="0" lang="en-US" sz="3000"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phép với thầy cô</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0" y="228724"/>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trong nhà trường</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10" name="Picture 2" descr="100% trường học sẽ phải có quy tắc về văn hóa ứng xử - Học hành - Việt Giải  Trí">
            <a:extLst>
              <a:ext uri="{FF2B5EF4-FFF2-40B4-BE49-F238E27FC236}">
                <a16:creationId xmlns:a16="http://schemas.microsoft.com/office/drawing/2014/main" id="{C3A74297-CC81-45CA-8A82-17FB250CB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932" y="1497829"/>
            <a:ext cx="6334125" cy="386234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98362F-225F-416E-82B3-D7C42058655E}"/>
              </a:ext>
            </a:extLst>
          </p:cNvPr>
          <p:cNvSpPr txBox="1"/>
          <p:nvPr/>
        </p:nvSpPr>
        <p:spPr>
          <a:xfrm>
            <a:off x="7739057" y="4715373"/>
            <a:ext cx="1252335" cy="707886"/>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https://thanhnien.vn/giao-duc/100-truong-hoc-se-phai-co-quy-tac-ve-van-hoa-ung-xu-1011982.html</a:t>
            </a:r>
            <a:endParaRPr lang="vi-VN"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165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881323" y="5489996"/>
            <a:ext cx="7449572"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000" b="1" noProof="0">
                <a:solidFill>
                  <a:srgbClr val="0000FF"/>
                </a:solidFill>
                <a:latin typeface="Times New Roman" panose="02020603050405020304" pitchFamily="18" charset="0"/>
                <a:cs typeface="Times New Roman" panose="02020603050405020304" pitchFamily="18" charset="0"/>
              </a:rPr>
              <a:t>Đi nhẹ, nói khẽ trong bệnh viện, trường học </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3" y="359410"/>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ngoài xã hội</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6" name="Content Placeholder 3">
            <a:extLst>
              <a:ext uri="{FF2B5EF4-FFF2-40B4-BE49-F238E27FC236}">
                <a16:creationId xmlns:a16="http://schemas.microsoft.com/office/drawing/2014/main" id="{EB645968-1925-4A81-B723-ACDFB3BB88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912" y="1512803"/>
            <a:ext cx="8287750" cy="3908682"/>
          </a:xfrm>
        </p:spPr>
      </p:pic>
    </p:spTree>
    <p:extLst>
      <p:ext uri="{BB962C8B-B14F-4D97-AF65-F5344CB8AC3E}">
        <p14:creationId xmlns:p14="http://schemas.microsoft.com/office/powerpoint/2010/main" val="4227242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1524078" y="5341650"/>
            <a:ext cx="609584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000" b="1">
                <a:solidFill>
                  <a:srgbClr val="0000FF"/>
                </a:solidFill>
                <a:latin typeface="Times New Roman" panose="02020603050405020304" pitchFamily="18" charset="0"/>
                <a:cs typeface="Times New Roman" panose="02020603050405020304" pitchFamily="18" charset="0"/>
              </a:rPr>
              <a:t>Xếp hàng ngay ngắn ở khu vực chờ, không chen hàng</a:t>
            </a:r>
            <a:r>
              <a:rPr kumimoji="0" lang="en-US" sz="3000"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3" y="359410"/>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ngoài xã hội</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5124" name="Picture 4" descr="Người dân TP.HCM xếp hàng dài ở siêu thị: Cỡ nào cũng đợi vì đồ ở nhà hết |  Đời sống | Thanh Niên">
            <a:extLst>
              <a:ext uri="{FF2B5EF4-FFF2-40B4-BE49-F238E27FC236}">
                <a16:creationId xmlns:a16="http://schemas.microsoft.com/office/drawing/2014/main" id="{2A4F0FFA-F66A-4F55-80CC-7760A6ED35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63" y="1651320"/>
            <a:ext cx="4102112" cy="35686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Người dân ở TP.HCM xếp hàng dài trước siêu thị chờ mua hàng - VietNamNet">
            <a:extLst>
              <a:ext uri="{FF2B5EF4-FFF2-40B4-BE49-F238E27FC236}">
                <a16:creationId xmlns:a16="http://schemas.microsoft.com/office/drawing/2014/main" id="{7805A4A3-181F-4ECD-8AD9-201F9F7729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17" y="1636572"/>
            <a:ext cx="4232315" cy="35686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6191686-A6EA-4791-B2DF-56F1EC4AD825}"/>
              </a:ext>
            </a:extLst>
          </p:cNvPr>
          <p:cNvSpPr txBox="1"/>
          <p:nvPr/>
        </p:nvSpPr>
        <p:spPr>
          <a:xfrm>
            <a:off x="7862852" y="5187647"/>
            <a:ext cx="1371564" cy="830997"/>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https://thanhnien.vn/doi-song/nguoi-dan-tphcm-xep-hang-dai-o-sieu-thi-co-nao-cung-doi-vi-do-o-nha-het-1414651.html</a:t>
            </a:r>
            <a:endParaRPr lang="vi-VN" sz="80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323EA99-5CA9-42EF-AD12-29FACFD3B7DB}"/>
              </a:ext>
            </a:extLst>
          </p:cNvPr>
          <p:cNvSpPr txBox="1"/>
          <p:nvPr/>
        </p:nvSpPr>
        <p:spPr>
          <a:xfrm>
            <a:off x="224001" y="4528921"/>
            <a:ext cx="1371564" cy="707886"/>
          </a:xfrm>
          <a:prstGeom prst="rect">
            <a:avLst/>
          </a:prstGeom>
          <a:noFill/>
        </p:spPr>
        <p:txBody>
          <a:bodyPr wrap="square" rtlCol="0">
            <a:spAutoFit/>
          </a:bodyPr>
          <a:lstStyle/>
          <a:p>
            <a:r>
              <a:rPr lang="en-US" sz="800">
                <a:latin typeface="Times New Roman" panose="02020603050405020304" pitchFamily="18" charset="0"/>
                <a:cs typeface="Times New Roman" panose="02020603050405020304" pitchFamily="18" charset="0"/>
              </a:rPr>
              <a:t>Nguồn ảnh: https://vietnamnet.vn/vn/thoi-su/nguoi-dan-o-tp-hcm-xep-hang-dai-truoc-sieu-thi-cho-mua-hang-767596.html</a:t>
            </a:r>
            <a:endParaRPr lang="vi-VN" sz="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36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BA7BED-F2E6-4F02-AFF9-0BC42B3D00D6}"/>
              </a:ext>
            </a:extLst>
          </p:cNvPr>
          <p:cNvPicPr>
            <a:picLocks noChangeAspect="1"/>
          </p:cNvPicPr>
          <p:nvPr/>
        </p:nvPicPr>
        <p:blipFill>
          <a:blip r:embed="rId2"/>
          <a:stretch>
            <a:fillRect/>
          </a:stretch>
        </p:blipFill>
        <p:spPr>
          <a:xfrm>
            <a:off x="0" y="76288"/>
            <a:ext cx="9144000" cy="6781712"/>
          </a:xfrm>
          <a:prstGeom prst="rect">
            <a:avLst/>
          </a:prstGeom>
        </p:spPr>
      </p:pic>
      <p:sp>
        <p:nvSpPr>
          <p:cNvPr id="7" name="TextBox 6">
            <a:extLst>
              <a:ext uri="{FF2B5EF4-FFF2-40B4-BE49-F238E27FC236}">
                <a16:creationId xmlns:a16="http://schemas.microsoft.com/office/drawing/2014/main" id="{99EF7287-54DF-4389-86F0-D4D33A5A4642}"/>
              </a:ext>
            </a:extLst>
          </p:cNvPr>
          <p:cNvSpPr txBox="1"/>
          <p:nvPr/>
        </p:nvSpPr>
        <p:spPr>
          <a:xfrm>
            <a:off x="1524078" y="5341650"/>
            <a:ext cx="6095840" cy="55399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000" b="1">
                <a:solidFill>
                  <a:srgbClr val="0000FF"/>
                </a:solidFill>
                <a:latin typeface="Times New Roman" panose="02020603050405020304" pitchFamily="18" charset="0"/>
                <a:cs typeface="Times New Roman" panose="02020603050405020304" pitchFamily="18" charset="0"/>
              </a:rPr>
              <a:t>Vứt rác đúng nơi quy định</a:t>
            </a:r>
            <a:endParaRPr kumimoji="0" lang="en-US" sz="3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Google Shape;259;p22">
            <a:extLst>
              <a:ext uri="{FF2B5EF4-FFF2-40B4-BE49-F238E27FC236}">
                <a16:creationId xmlns:a16="http://schemas.microsoft.com/office/drawing/2014/main" id="{B860BEA9-0280-426D-99C2-4DEDED2C89DA}"/>
              </a:ext>
            </a:extLst>
          </p:cNvPr>
          <p:cNvSpPr txBox="1"/>
          <p:nvPr/>
        </p:nvSpPr>
        <p:spPr>
          <a:xfrm>
            <a:off x="881323" y="359410"/>
            <a:ext cx="7381351" cy="1084882"/>
          </a:xfrm>
          <a:prstGeom prst="rect">
            <a:avLst/>
          </a:prstGeom>
          <a:gradFill>
            <a:gsLst>
              <a:gs pos="0">
                <a:srgbClr val="D1D1D1"/>
              </a:gs>
              <a:gs pos="50000">
                <a:srgbClr val="C7C7C7"/>
              </a:gs>
              <a:gs pos="100000">
                <a:srgbClr val="C0C0C0"/>
              </a:gs>
            </a:gsLst>
            <a:lin ang="5400000" scaled="0"/>
          </a:gradFill>
          <a:ln w="9525" cap="flat" cmpd="sng">
            <a:solidFill>
              <a:schemeClr val="accent3"/>
            </a:solidFill>
            <a:prstDash val="solid"/>
            <a:miter lim="800000"/>
            <a:headEnd type="none" w="sm" len="sm"/>
            <a:tailEnd type="none" w="sm" len="sm"/>
          </a:ln>
        </p:spPr>
        <p:txBody>
          <a:bodyPr spcFirstLastPara="1" wrap="square" lIns="68569" tIns="34275" rIns="68569" bIns="34275" anchor="t" anchorCtr="0">
            <a:spAutoFit/>
          </a:bodyP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 Hành vi thể hiện tôn trọng người khác – ngoài xã hội</a:t>
            </a:r>
            <a:endParaRPr kumimoji="0" sz="3300" b="1"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8194" name="Picture 2" descr="Chung tay nâng cao chất lượng môi trường - Hànộimới">
            <a:extLst>
              <a:ext uri="{FF2B5EF4-FFF2-40B4-BE49-F238E27FC236}">
                <a16:creationId xmlns:a16="http://schemas.microsoft.com/office/drawing/2014/main" id="{F7ABCB13-E097-4716-8DC6-5BA7317BD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48" y="1581171"/>
            <a:ext cx="6286500" cy="3695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FA9499C-4DCC-47DF-A440-E881A0388F3D}"/>
              </a:ext>
            </a:extLst>
          </p:cNvPr>
          <p:cNvSpPr txBox="1"/>
          <p:nvPr/>
        </p:nvSpPr>
        <p:spPr>
          <a:xfrm>
            <a:off x="7633289" y="4385910"/>
            <a:ext cx="1295486" cy="923330"/>
          </a:xfrm>
          <a:prstGeom prst="rect">
            <a:avLst/>
          </a:prstGeom>
          <a:noFill/>
        </p:spPr>
        <p:txBody>
          <a:bodyPr wrap="square" rtlCol="0">
            <a:spAutoFit/>
          </a:bodyPr>
          <a:lstStyle/>
          <a:p>
            <a:r>
              <a:rPr lang="en-US" sz="900">
                <a:latin typeface="Times New Roman" panose="02020603050405020304" pitchFamily="18" charset="0"/>
                <a:cs typeface="Times New Roman" panose="02020603050405020304" pitchFamily="18" charset="0"/>
              </a:rPr>
              <a:t>Nguồn ảnh: https://hanoimoi.com.vn/hinh-anh/Xa-hoi/861746/chung-tay-nang-cao-chat-luong-moi-truong</a:t>
            </a:r>
            <a:endParaRPr lang="vi-VN" sz="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815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A3F397D-FDD9-4399-A26A-91B0BC403D51}"/>
              </a:ext>
            </a:extLst>
          </p:cNvPr>
          <p:cNvSpPr>
            <a:spLocks noGrp="1" noChangeArrowheads="1"/>
          </p:cNvSpPr>
          <p:nvPr>
            <p:ph type="title"/>
          </p:nvPr>
        </p:nvSpPr>
        <p:spPr>
          <a:xfrm>
            <a:off x="473789" y="-14068"/>
            <a:ext cx="8229600" cy="1143000"/>
          </a:xfrm>
        </p:spPr>
        <p:txBody>
          <a:bodyPr/>
          <a:lstStyle/>
          <a:p>
            <a:pPr eaLnBrk="1" hangingPunct="1"/>
            <a:r>
              <a:rPr lang="en-US" altLang="en-US" sz="4800" b="1">
                <a:solidFill>
                  <a:schemeClr val="bg1"/>
                </a:solidFill>
                <a:latin typeface="Times New Roman" panose="02020603050405020304" pitchFamily="18" charset="0"/>
                <a:cs typeface="Times New Roman" panose="02020603050405020304" pitchFamily="18" charset="0"/>
              </a:rPr>
              <a:t>DẶN DÒ </a:t>
            </a:r>
          </a:p>
        </p:txBody>
      </p:sp>
      <p:sp>
        <p:nvSpPr>
          <p:cNvPr id="25603" name="Rectangle 3">
            <a:extLst>
              <a:ext uri="{FF2B5EF4-FFF2-40B4-BE49-F238E27FC236}">
                <a16:creationId xmlns:a16="http://schemas.microsoft.com/office/drawing/2014/main" id="{A194A917-1C25-4A38-904E-8FEE1D5E98D9}"/>
              </a:ext>
            </a:extLst>
          </p:cNvPr>
          <p:cNvSpPr>
            <a:spLocks noGrp="1" noChangeArrowheads="1"/>
          </p:cNvSpPr>
          <p:nvPr>
            <p:ph idx="1"/>
          </p:nvPr>
        </p:nvSpPr>
        <p:spPr>
          <a:xfrm>
            <a:off x="506574" y="838268"/>
            <a:ext cx="8229600" cy="4525963"/>
          </a:xfrm>
        </p:spPr>
        <p:txBody>
          <a:bodyPr/>
          <a:lstStyle/>
          <a:p>
            <a:pPr>
              <a:lnSpc>
                <a:spcPct val="107000"/>
              </a:lnSpc>
              <a:spcAft>
                <a:spcPts val="800"/>
              </a:spcAft>
              <a:buFontTx/>
              <a:buChar char="-"/>
            </a:pP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Tìm hiểu các câu hỏi sau: </a:t>
            </a:r>
          </a:p>
          <a:p>
            <a:pPr marL="0" indent="0">
              <a:lnSpc>
                <a:spcPct val="107000"/>
              </a:lnSpc>
              <a:spcAft>
                <a:spcPts val="800"/>
              </a:spcAft>
              <a:buNone/>
            </a:pP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 Em hãy tìm biểu hiện tôn trọng người khác. </a:t>
            </a:r>
          </a:p>
          <a:p>
            <a:pPr marL="0" indent="0">
              <a:lnSpc>
                <a:spcPct val="107000"/>
              </a:lnSpc>
              <a:spcAft>
                <a:spcPts val="800"/>
              </a:spcAft>
              <a:buNone/>
            </a:pP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 Theo em, vì sao phải tôn trọng người khác? Em hãy nêu ca dao, tục ngữ về tôn trọng người khác. </a:t>
            </a:r>
          </a:p>
          <a:p>
            <a:pPr marL="0" indent="0">
              <a:lnSpc>
                <a:spcPct val="107000"/>
              </a:lnSpc>
              <a:spcAft>
                <a:spcPts val="800"/>
              </a:spcAft>
              <a:buNone/>
            </a:pP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 Em hãy nêu và phê phán những biểu hiện thiếu tôn trọng người khác mà em biết.  </a:t>
            </a:r>
          </a:p>
          <a:p>
            <a:pPr marL="0" indent="0">
              <a:lnSpc>
                <a:spcPct val="107000"/>
              </a:lnSpc>
              <a:spcAft>
                <a:spcPts val="800"/>
              </a:spcAft>
              <a:buNone/>
            </a:pPr>
            <a:r>
              <a:rPr lang="vi-VN" sz="24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Theo em, chúng ta có thể tập thói quen tôn trọng người khác qua những việc làm cụ thể nào?</a:t>
            </a:r>
          </a:p>
          <a:p>
            <a:pPr>
              <a:lnSpc>
                <a:spcPct val="107000"/>
              </a:lnSpc>
              <a:spcAft>
                <a:spcPts val="800"/>
              </a:spcAft>
              <a:buFontTx/>
              <a:buChar char="-"/>
            </a:pP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Xem trước các bài tập trang 10 SGK GDCD 8. </a:t>
            </a:r>
          </a:p>
          <a:p>
            <a:pPr>
              <a:lnSpc>
                <a:spcPct val="107000"/>
              </a:lnSpc>
              <a:spcAft>
                <a:spcPts val="800"/>
              </a:spcAft>
              <a:buFontTx/>
              <a:buChar char="-"/>
            </a:pPr>
            <a:r>
              <a:rPr lang="vi-VN" sz="24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Tuần 5 s</a:t>
            </a:r>
            <a:r>
              <a:rPr lang="vi-VN" sz="2400">
                <a:solidFill>
                  <a:schemeClr val="bg1"/>
                </a:solidFill>
                <a:latin typeface="Times New Roman" panose="02020603050405020304" pitchFamily="18" charset="0"/>
                <a:ea typeface="Yu Mincho" panose="02020400000000000000" pitchFamily="18" charset="-128"/>
                <a:cs typeface="Times New Roman" panose="02020603050405020304" pitchFamily="18" charset="0"/>
              </a:rPr>
              <a:t>ẽ kiểm tra 15 phút. </a:t>
            </a:r>
            <a:r>
              <a:rPr lang="vi-VN" sz="24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2400">
              <a:solidFill>
                <a:schemeClr val="bg1"/>
              </a:solidFill>
              <a:effectLst/>
              <a:latin typeface="Times New Roman" panose="02020603050405020304" pitchFamily="18" charset="0"/>
              <a:ea typeface="Yu Mincho" panose="02020400000000000000" pitchFamily="18" charset="-128"/>
              <a:cs typeface="Times New Roman" panose="02020603050405020304" pitchFamily="18" charset="0"/>
            </a:endParaRPr>
          </a:p>
          <a:p>
            <a:pPr marL="0" indent="0" algn="r">
              <a:lnSpc>
                <a:spcPct val="107000"/>
              </a:lnSpc>
              <a:spcAft>
                <a:spcPts val="800"/>
              </a:spcAft>
              <a:buNone/>
            </a:pPr>
            <a:r>
              <a:rPr lang="en-US" altLang="en-US" sz="2400" i="1">
                <a:solidFill>
                  <a:schemeClr val="bg1"/>
                </a:solidFill>
                <a:latin typeface="Times New Roman" panose="02020603050405020304" pitchFamily="18" charset="0"/>
              </a:rPr>
              <a:t>Chúc các em và gia đình nhiều sức khỏe!</a:t>
            </a:r>
            <a:endParaRPr lang="en-US" altLang="en-US" sz="2400" i="1" dirty="0">
              <a:solidFill>
                <a:schemeClr val="bg1"/>
              </a:solidFill>
              <a:latin typeface="Times New Roman" panose="02020603050405020304" pitchFamily="18" charset="0"/>
            </a:endParaRP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B8B67602-A2AC-4B9A-9C63-23EB37A7C226}"/>
              </a:ext>
            </a:extLst>
          </p:cNvPr>
          <p:cNvSpPr txBox="1">
            <a:spLocks noChangeArrowheads="1"/>
          </p:cNvSpPr>
          <p:nvPr/>
        </p:nvSpPr>
        <p:spPr bwMode="auto">
          <a:xfrm>
            <a:off x="4114800" y="296862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vi-VN" altLang="vi-VN"/>
          </a:p>
        </p:txBody>
      </p:sp>
      <p:sp>
        <p:nvSpPr>
          <p:cNvPr id="4099" name="TextBox 4">
            <a:extLst>
              <a:ext uri="{FF2B5EF4-FFF2-40B4-BE49-F238E27FC236}">
                <a16:creationId xmlns:a16="http://schemas.microsoft.com/office/drawing/2014/main" id="{5D31150E-FDD0-4AFF-AD3E-51806BC07355}"/>
              </a:ext>
            </a:extLst>
          </p:cNvPr>
          <p:cNvSpPr txBox="1">
            <a:spLocks noChangeArrowheads="1"/>
          </p:cNvSpPr>
          <p:nvPr/>
        </p:nvSpPr>
        <p:spPr bwMode="auto">
          <a:xfrm>
            <a:off x="381110" y="533476"/>
            <a:ext cx="8381779" cy="2175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50000"/>
              </a:lnSpc>
            </a:pPr>
            <a:r>
              <a:rPr lang="vi-VN" altLang="vi-VN" sz="4800" b="1" i="1" u="sng">
                <a:solidFill>
                  <a:schemeClr val="bg1"/>
                </a:solidFill>
                <a:latin typeface="Times New Roman" panose="02020603050405020304" pitchFamily="18" charset="0"/>
                <a:cs typeface="Times New Roman" panose="02020603050405020304" pitchFamily="18" charset="0"/>
              </a:rPr>
              <a:t>TIẾT </a:t>
            </a:r>
            <a:r>
              <a:rPr lang="en-US" altLang="vi-VN" sz="4800" b="1" i="1" u="sng">
                <a:solidFill>
                  <a:schemeClr val="bg1"/>
                </a:solidFill>
                <a:latin typeface="Times New Roman" panose="02020603050405020304" pitchFamily="18" charset="0"/>
                <a:cs typeface="Times New Roman" panose="02020603050405020304" pitchFamily="18" charset="0"/>
              </a:rPr>
              <a:t>3,4 </a:t>
            </a:r>
            <a:r>
              <a:rPr lang="en-US" altLang="vi-VN" sz="4800" b="1" i="1" u="sng" dirty="0">
                <a:solidFill>
                  <a:schemeClr val="bg1"/>
                </a:solidFill>
                <a:latin typeface="Times New Roman" panose="02020603050405020304" pitchFamily="18" charset="0"/>
                <a:cs typeface="Times New Roman" panose="02020603050405020304" pitchFamily="18" charset="0"/>
              </a:rPr>
              <a:t>– </a:t>
            </a:r>
            <a:r>
              <a:rPr lang="en-US" altLang="vi-VN" sz="4800" b="1" i="1" u="sng">
                <a:solidFill>
                  <a:schemeClr val="bg1"/>
                </a:solidFill>
                <a:latin typeface="Times New Roman" panose="02020603050405020304" pitchFamily="18" charset="0"/>
                <a:cs typeface="Times New Roman" panose="02020603050405020304" pitchFamily="18" charset="0"/>
              </a:rPr>
              <a:t>BÀI </a:t>
            </a:r>
            <a:r>
              <a:rPr lang="vi-VN" altLang="vi-VN" sz="4800" b="1" i="1" u="sng">
                <a:solidFill>
                  <a:schemeClr val="bg1"/>
                </a:solidFill>
                <a:latin typeface="Times New Roman" panose="02020603050405020304" pitchFamily="18" charset="0"/>
                <a:cs typeface="Times New Roman" panose="02020603050405020304" pitchFamily="18" charset="0"/>
              </a:rPr>
              <a:t>3</a:t>
            </a:r>
            <a:r>
              <a:rPr lang="vi-VN" altLang="vi-VN" sz="4800" b="1" i="1">
                <a:solidFill>
                  <a:schemeClr val="bg1"/>
                </a:solidFill>
                <a:latin typeface="Times New Roman" panose="02020603050405020304" pitchFamily="18" charset="0"/>
                <a:cs typeface="Times New Roman" panose="02020603050405020304" pitchFamily="18" charset="0"/>
              </a:rPr>
              <a:t>:</a:t>
            </a:r>
          </a:p>
          <a:p>
            <a:pPr algn="ctr">
              <a:lnSpc>
                <a:spcPct val="150000"/>
              </a:lnSpc>
            </a:pPr>
            <a:r>
              <a:rPr lang="vi-VN" altLang="vi-VN" sz="4800" b="1">
                <a:solidFill>
                  <a:schemeClr val="bg1"/>
                </a:solidFill>
                <a:latin typeface="Times New Roman" panose="02020603050405020304" pitchFamily="18" charset="0"/>
                <a:cs typeface="Times New Roman" panose="02020603050405020304" pitchFamily="18" charset="0"/>
              </a:rPr>
              <a:t>TÔN TRỌNG NGƯỜI KHÁC</a:t>
            </a:r>
          </a:p>
        </p:txBody>
      </p:sp>
      <p:pic>
        <p:nvPicPr>
          <p:cNvPr id="4100" name="Picture 8">
            <a:extLst>
              <a:ext uri="{FF2B5EF4-FFF2-40B4-BE49-F238E27FC236}">
                <a16:creationId xmlns:a16="http://schemas.microsoft.com/office/drawing/2014/main" id="{103C26EB-0030-48B2-A8C4-5141ED9DF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42" y="3883025"/>
            <a:ext cx="3000349" cy="16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762070"/>
            <a:ext cx="8229600" cy="1143000"/>
          </a:xfrm>
        </p:spPr>
        <p:txBody>
          <a:bodyPr/>
          <a:lstStyle/>
          <a:p>
            <a:r>
              <a:rPr lang="en-US" sz="5400" b="1">
                <a:solidFill>
                  <a:schemeClr val="bg1"/>
                </a:solidFill>
                <a:latin typeface="Times New Roman" panose="02020603050405020304" pitchFamily="18" charset="0"/>
                <a:cs typeface="Times New Roman" panose="02020603050405020304" pitchFamily="18" charset="0"/>
              </a:rPr>
              <a:t>I. ĐẶT VẤN ĐỀ</a:t>
            </a:r>
            <a:endParaRPr lang="en-US" sz="5400" b="1" dirty="0">
              <a:solidFill>
                <a:schemeClr val="bg1"/>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10E1649E-6030-44F6-8CE8-51C3EBD0D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2286030"/>
            <a:ext cx="6096000" cy="3286125"/>
          </a:xfrm>
          <a:prstGeom prst="rect">
            <a:avLst/>
          </a:prstGeom>
        </p:spPr>
      </p:pic>
    </p:spTree>
    <p:extLst>
      <p:ext uri="{BB962C8B-B14F-4D97-AF65-F5344CB8AC3E}">
        <p14:creationId xmlns:p14="http://schemas.microsoft.com/office/powerpoint/2010/main" val="3914918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B3D06B-E282-4E8B-AC21-B73DBD01CB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82" y="3135063"/>
            <a:ext cx="3082361" cy="2477546"/>
          </a:xfrm>
          <a:prstGeom prst="rect">
            <a:avLst/>
          </a:prstGeom>
        </p:spPr>
      </p:pic>
      <p:sp>
        <p:nvSpPr>
          <p:cNvPr id="5" name="Speech Bubble: Rectangle with Corners Rounded 4">
            <a:extLst>
              <a:ext uri="{FF2B5EF4-FFF2-40B4-BE49-F238E27FC236}">
                <a16:creationId xmlns:a16="http://schemas.microsoft.com/office/drawing/2014/main" id="{157F54CA-B256-4C0B-A213-99A60DA51D60}"/>
              </a:ext>
            </a:extLst>
          </p:cNvPr>
          <p:cNvSpPr/>
          <p:nvPr/>
        </p:nvSpPr>
        <p:spPr>
          <a:xfrm>
            <a:off x="803857" y="643797"/>
            <a:ext cx="4949425" cy="2658794"/>
          </a:xfrm>
          <a:prstGeom prst="wedgeRoundRectCallout">
            <a:avLst>
              <a:gd name="adj1" fmla="val 64806"/>
              <a:gd name="adj2" fmla="val 34909"/>
              <a:gd name="adj3" fmla="val 16667"/>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85800" eaLnBrk="1" fontAlgn="auto" hangingPunct="1">
              <a:spcBef>
                <a:spcPts val="0"/>
              </a:spcBef>
              <a:spcAft>
                <a:spcPts val="0"/>
              </a:spcAft>
            </a:pPr>
            <a:endParaRPr lang="vi-VN" sz="1350">
              <a:solidFill>
                <a:prstClr val="white"/>
              </a:solidFill>
              <a:latin typeface="Arial" panose="020B0604020202020204" pitchFamily="34" charset="0"/>
            </a:endParaRPr>
          </a:p>
        </p:txBody>
      </p:sp>
      <p:sp>
        <p:nvSpPr>
          <p:cNvPr id="7" name="TextBox 6">
            <a:extLst>
              <a:ext uri="{FF2B5EF4-FFF2-40B4-BE49-F238E27FC236}">
                <a16:creationId xmlns:a16="http://schemas.microsoft.com/office/drawing/2014/main" id="{0A126891-B375-49C7-9984-7F4EFC3C1A25}"/>
              </a:ext>
            </a:extLst>
          </p:cNvPr>
          <p:cNvSpPr txBox="1"/>
          <p:nvPr/>
        </p:nvSpPr>
        <p:spPr>
          <a:xfrm>
            <a:off x="1295486" y="885204"/>
            <a:ext cx="4291277" cy="2269852"/>
          </a:xfrm>
          <a:prstGeom prst="rect">
            <a:avLst/>
          </a:prstGeom>
          <a:noFill/>
        </p:spPr>
        <p:txBody>
          <a:bodyPr wrap="square" rtlCol="0">
            <a:spAutoFit/>
          </a:bodyPr>
          <a:lstStyle/>
          <a:p>
            <a:pPr defTabSz="685800" eaLnBrk="1" fontAlgn="auto" hangingPunct="1">
              <a:spcBef>
                <a:spcPts val="0"/>
              </a:spcBef>
              <a:spcAft>
                <a:spcPts val="0"/>
              </a:spcAft>
            </a:pPr>
            <a:r>
              <a:rPr lang="en-GB" sz="3200" b="1">
                <a:solidFill>
                  <a:prstClr val="black"/>
                </a:solidFill>
                <a:latin typeface="Times New Roman" panose="02020603050405020304" pitchFamily="18" charset="0"/>
                <a:cs typeface="Times New Roman" panose="02020603050405020304" pitchFamily="18" charset="0"/>
              </a:rPr>
              <a:t>Em hãy tìm biểu hiện tôn trọng người khác trong gia đình, nhà trường và xã hội.</a:t>
            </a:r>
          </a:p>
          <a:p>
            <a:pPr defTabSz="685800" eaLnBrk="1" fontAlgn="auto" hangingPunct="1">
              <a:spcBef>
                <a:spcPts val="0"/>
              </a:spcBef>
              <a:spcAft>
                <a:spcPts val="0"/>
              </a:spcAft>
            </a:pPr>
            <a:endParaRPr lang="vi-VN" sz="1350">
              <a:solidFill>
                <a:prstClr val="black"/>
              </a:solidFill>
              <a:cs typeface="+mn-cs"/>
            </a:endParaRPr>
          </a:p>
        </p:txBody>
      </p:sp>
    </p:spTree>
    <p:extLst>
      <p:ext uri="{BB962C8B-B14F-4D97-AF65-F5344CB8AC3E}">
        <p14:creationId xmlns:p14="http://schemas.microsoft.com/office/powerpoint/2010/main" val="8701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4351C-0D63-4705-94B5-EEDBD1472687}"/>
              </a:ext>
            </a:extLst>
          </p:cNvPr>
          <p:cNvSpPr>
            <a:spLocks noGrp="1"/>
          </p:cNvSpPr>
          <p:nvPr>
            <p:ph type="title"/>
          </p:nvPr>
        </p:nvSpPr>
        <p:spPr>
          <a:xfrm>
            <a:off x="457200" y="319276"/>
            <a:ext cx="8229600" cy="1143000"/>
          </a:xfrm>
        </p:spPr>
        <p:txBody>
          <a:bodyPr/>
          <a:lstStyle/>
          <a:p>
            <a:r>
              <a:rPr lang="en-US" sz="5400" b="1" dirty="0">
                <a:solidFill>
                  <a:schemeClr val="bg1"/>
                </a:solidFill>
                <a:latin typeface="Times New Roman" panose="02020603050405020304" pitchFamily="18" charset="0"/>
                <a:cs typeface="Times New Roman" panose="02020603050405020304" pitchFamily="18" charset="0"/>
              </a:rPr>
              <a:t>II. NỘI DUNG BÀI HỌC</a:t>
            </a:r>
          </a:p>
        </p:txBody>
      </p:sp>
      <p:sp>
        <p:nvSpPr>
          <p:cNvPr id="5" name="TextBox 4">
            <a:extLst>
              <a:ext uri="{FF2B5EF4-FFF2-40B4-BE49-F238E27FC236}">
                <a16:creationId xmlns:a16="http://schemas.microsoft.com/office/drawing/2014/main" id="{FBBBFB06-5216-4BAC-8760-1DC6ADDD893C}"/>
              </a:ext>
            </a:extLst>
          </p:cNvPr>
          <p:cNvSpPr txBox="1"/>
          <p:nvPr/>
        </p:nvSpPr>
        <p:spPr>
          <a:xfrm>
            <a:off x="762100" y="1462276"/>
            <a:ext cx="7924700" cy="3316742"/>
          </a:xfrm>
          <a:prstGeom prst="rect">
            <a:avLst/>
          </a:prstGeom>
          <a:noFill/>
        </p:spPr>
        <p:txBody>
          <a:bodyPr wrap="square" rtlCol="0">
            <a:spAutoFit/>
          </a:bodyPr>
          <a:lstStyle/>
          <a:p>
            <a:pPr marL="0" indent="0">
              <a:lnSpc>
                <a:spcPct val="150000"/>
              </a:lnSpc>
              <a:spcBef>
                <a:spcPts val="0"/>
              </a:spcBef>
              <a:spcAft>
                <a:spcPts val="0"/>
              </a:spcAft>
              <a:buNone/>
            </a:pPr>
            <a:r>
              <a:rPr lang="fr-FR" sz="3600" b="1" u="sng">
                <a:solidFill>
                  <a:schemeClr val="bg1"/>
                </a:solidFill>
                <a:latin typeface="Times New Roman" panose="02020603050405020304" pitchFamily="18" charset="0"/>
                <a:ea typeface="SimSun" panose="02010600030101010101" pitchFamily="2" charset="-122"/>
                <a:cs typeface="Times New Roman" panose="02020603050405020304" pitchFamily="18" charset="0"/>
              </a:rPr>
              <a:t>1/ Khái niệm:</a:t>
            </a:r>
          </a:p>
          <a:p>
            <a:pPr>
              <a:lnSpc>
                <a:spcPct val="150000"/>
              </a:lnSpc>
              <a:spcAft>
                <a:spcPts val="800"/>
              </a:spcAft>
            </a:pPr>
            <a:r>
              <a:rPr lang="vi-VN" sz="3600">
                <a:solidFill>
                  <a:schemeClr val="bg1"/>
                </a:solidFill>
                <a:latin typeface="Times New Roman" panose="02020603050405020304" pitchFamily="18" charset="0"/>
                <a:ea typeface="Yu Mincho" panose="02020400000000000000" pitchFamily="18" charset="-128"/>
                <a:cs typeface="Times New Roman" panose="02020603050405020304" pitchFamily="18" charset="0"/>
                <a:sym typeface="Wingdings" panose="05000000000000000000" pitchFamily="2" charset="2"/>
              </a:rPr>
              <a:t> Tôn trọng người khác là sự đánh giá đúng mức, coi trọng danh dự, phẩm giá và lợi ích riêng của người khác. </a:t>
            </a:r>
            <a:endParaRPr lang="fr-FR" sz="3600" u="sng">
              <a:solidFill>
                <a:schemeClr val="bg1"/>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671686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2EB7B625-E7E3-4AF5-817B-C18BDED4C147}"/>
              </a:ext>
            </a:extLst>
          </p:cNvPr>
          <p:cNvSpPr txBox="1">
            <a:spLocks noChangeArrowheads="1"/>
          </p:cNvSpPr>
          <p:nvPr/>
        </p:nvSpPr>
        <p:spPr bwMode="auto">
          <a:xfrm>
            <a:off x="1524080" y="685872"/>
            <a:ext cx="6369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altLang="vi-VN" sz="80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LUYỆN TẬP</a:t>
            </a:r>
          </a:p>
        </p:txBody>
      </p:sp>
      <p:pic>
        <p:nvPicPr>
          <p:cNvPr id="5123" name="Picture 7">
            <a:extLst>
              <a:ext uri="{FF2B5EF4-FFF2-40B4-BE49-F238E27FC236}">
                <a16:creationId xmlns:a16="http://schemas.microsoft.com/office/drawing/2014/main" id="{4DD11E75-BB96-40B2-BE95-FF207A6B4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488" y="2438426"/>
            <a:ext cx="5055023" cy="342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67933"/>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562CC-BF3A-44A3-A597-23AD0E63A941}"/>
              </a:ext>
            </a:extLst>
          </p:cNvPr>
          <p:cNvSpPr>
            <a:spLocks noGrp="1"/>
          </p:cNvSpPr>
          <p:nvPr>
            <p:ph idx="1"/>
          </p:nvPr>
        </p:nvSpPr>
        <p:spPr>
          <a:xfrm>
            <a:off x="457200" y="609674"/>
            <a:ext cx="8229600" cy="5638652"/>
          </a:xfrm>
        </p:spPr>
        <p:txBody>
          <a:bodyPr/>
          <a:lstStyle/>
          <a:p>
            <a:pPr marL="0" indent="0">
              <a:buNone/>
            </a:pPr>
            <a:r>
              <a:rPr lang="en-GB" sz="3200" b="1" i="1">
                <a:latin typeface="Times New Roman" panose="02020603050405020304" pitchFamily="18" charset="0"/>
                <a:cs typeface="Times New Roman" panose="02020603050405020304" pitchFamily="18" charset="0"/>
              </a:rPr>
              <a:t>Tình huống 1 – trang 9 SGK GDCD 8</a:t>
            </a:r>
          </a:p>
          <a:p>
            <a:pPr marL="0" indent="0" algn="just">
              <a:buNone/>
            </a:pPr>
            <a:r>
              <a:rPr lang="en-GB" sz="3200">
                <a:latin typeface="Times New Roman" panose="02020603050405020304" pitchFamily="18" charset="0"/>
                <a:cs typeface="Times New Roman" panose="02020603050405020304" pitchFamily="18" charset="0"/>
              </a:rPr>
              <a:t>Ở lớp 8C, Mai là một học sinh được các thầy cô giáo và bạn bè quý mến. Là học sinh giỏi suốt 7 năm liền, lại sống trong gia đình khá giả, nhưng không bao giờ Mai có thái độ kiêu căng, coi thường người khác. Mai luôn lễ phép với thầy cô giáo và những người trên; sống chan hòa, cởi mở với bạn bè và giúp đỡ mọi người một cách nhiệt tình, vô tư. Mai luôn gương mẫu chấp hành tốt nội quy ở trường và lớp đề ra, không để ai phải nhắc nhở, chê trách.</a:t>
            </a:r>
          </a:p>
          <a:p>
            <a:pPr marL="0" indent="0">
              <a:buNone/>
            </a:pPr>
            <a:endParaRPr lang="vi-VN"/>
          </a:p>
        </p:txBody>
      </p:sp>
    </p:spTree>
    <p:extLst>
      <p:ext uri="{BB962C8B-B14F-4D97-AF65-F5344CB8AC3E}">
        <p14:creationId xmlns:p14="http://schemas.microsoft.com/office/powerpoint/2010/main" val="975576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562CC-BF3A-44A3-A597-23AD0E63A941}"/>
              </a:ext>
            </a:extLst>
          </p:cNvPr>
          <p:cNvSpPr>
            <a:spLocks noGrp="1"/>
          </p:cNvSpPr>
          <p:nvPr>
            <p:ph idx="1"/>
          </p:nvPr>
        </p:nvSpPr>
        <p:spPr>
          <a:xfrm>
            <a:off x="457200" y="762070"/>
            <a:ext cx="8229600" cy="5105266"/>
          </a:xfrm>
        </p:spPr>
        <p:txBody>
          <a:bodyPr/>
          <a:lstStyle/>
          <a:p>
            <a:pPr marL="0" indent="0">
              <a:buNone/>
            </a:pPr>
            <a:r>
              <a:rPr lang="en-GB" sz="3200" b="1" i="1">
                <a:latin typeface="Times New Roman" panose="02020603050405020304" pitchFamily="18" charset="0"/>
                <a:cs typeface="Times New Roman" panose="02020603050405020304" pitchFamily="18" charset="0"/>
              </a:rPr>
              <a:t>Tình huống 2 – trang 9 SGK GDCD 8</a:t>
            </a:r>
          </a:p>
          <a:p>
            <a:pPr marL="0" indent="0" algn="just">
              <a:buNone/>
            </a:pPr>
            <a:r>
              <a:rPr lang="vi-VN">
                <a:latin typeface="Times New Roman" panose="02020603050405020304" pitchFamily="18" charset="0"/>
                <a:cs typeface="Times New Roman" panose="02020603050405020304" pitchFamily="18" charset="0"/>
              </a:rPr>
              <a:t>Hải là một cậu bé lai da đen, học giỏi và tốt bụng. Song, vì màu da của mình mà em thường bị một số bạn trong lớp chế giễu, châm chọc. Điều đó làm Hải cảm thấy rất buồn tủi và giận các bạn vì đã đối xử bất công với em. Hải nghĩ: “Mình có làm gì nên tội đâu? Lẽ nào “da đen” là xấu? Không! Không thể như thế được, mình đã được hưởng màu da này từ cha. Mình yêu nó và mình thấy tự hào vì nó”.</a:t>
            </a:r>
          </a:p>
          <a:p>
            <a:pPr marL="0" indent="0">
              <a:buNone/>
            </a:pPr>
            <a:endParaRPr lang="vi-VN"/>
          </a:p>
        </p:txBody>
      </p:sp>
    </p:spTree>
    <p:extLst>
      <p:ext uri="{BB962C8B-B14F-4D97-AF65-F5344CB8AC3E}">
        <p14:creationId xmlns:p14="http://schemas.microsoft.com/office/powerpoint/2010/main" val="84867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562CC-BF3A-44A3-A597-23AD0E63A941}"/>
              </a:ext>
            </a:extLst>
          </p:cNvPr>
          <p:cNvSpPr>
            <a:spLocks noGrp="1"/>
          </p:cNvSpPr>
          <p:nvPr>
            <p:ph idx="1"/>
          </p:nvPr>
        </p:nvSpPr>
        <p:spPr>
          <a:xfrm>
            <a:off x="457200" y="762070"/>
            <a:ext cx="8229600" cy="3200316"/>
          </a:xfrm>
        </p:spPr>
        <p:txBody>
          <a:bodyPr/>
          <a:lstStyle/>
          <a:p>
            <a:pPr marL="0" indent="0">
              <a:buNone/>
            </a:pPr>
            <a:r>
              <a:rPr lang="en-GB" sz="3200" b="1" i="1">
                <a:latin typeface="Times New Roman" panose="02020603050405020304" pitchFamily="18" charset="0"/>
                <a:cs typeface="Times New Roman" panose="02020603050405020304" pitchFamily="18" charset="0"/>
              </a:rPr>
              <a:t>Tình huống </a:t>
            </a:r>
            <a:r>
              <a:rPr lang="vi-VN" sz="3200" b="1" i="1">
                <a:latin typeface="Times New Roman" panose="02020603050405020304" pitchFamily="18" charset="0"/>
                <a:cs typeface="Times New Roman" panose="02020603050405020304" pitchFamily="18" charset="0"/>
              </a:rPr>
              <a:t>3</a:t>
            </a:r>
            <a:r>
              <a:rPr lang="en-GB" sz="3200" b="1" i="1">
                <a:latin typeface="Times New Roman" panose="02020603050405020304" pitchFamily="18" charset="0"/>
                <a:cs typeface="Times New Roman" panose="02020603050405020304" pitchFamily="18" charset="0"/>
              </a:rPr>
              <a:t> – trang 9 SGK GDCD 8</a:t>
            </a:r>
          </a:p>
          <a:p>
            <a:pPr marL="0" indent="0" algn="just">
              <a:buNone/>
            </a:pPr>
            <a:r>
              <a:rPr lang="en-GB" sz="3200">
                <a:latin typeface="Times New Roman" panose="02020603050405020304" pitchFamily="18" charset="0"/>
                <a:cs typeface="Times New Roman" panose="02020603050405020304" pitchFamily="18" charset="0"/>
              </a:rPr>
              <a:t>Trong giờ học môn Ngữ văn, cả lớp đang yên lặng lắng nghe thầy giáo giảng bài, bỗng phía cuối lớp có tiếng cười rúc rích của Quân và Hùng. Thì ra hai bạn mang truyện đến lớp và mải mê ngồi đọc trong giờ học.</a:t>
            </a:r>
          </a:p>
          <a:p>
            <a:pPr marL="0" indent="0">
              <a:buNone/>
            </a:pPr>
            <a:endParaRPr lang="vi-VN"/>
          </a:p>
        </p:txBody>
      </p:sp>
      <p:pic>
        <p:nvPicPr>
          <p:cNvPr id="4" name="Picture 3">
            <a:extLst>
              <a:ext uri="{FF2B5EF4-FFF2-40B4-BE49-F238E27FC236}">
                <a16:creationId xmlns:a16="http://schemas.microsoft.com/office/drawing/2014/main" id="{11B91EEE-264F-415A-97AC-3F7E1C0A5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0100" y="4190980"/>
            <a:ext cx="3200380" cy="2219013"/>
          </a:xfrm>
          <a:prstGeom prst="rect">
            <a:avLst/>
          </a:prstGeom>
        </p:spPr>
      </p:pic>
    </p:spTree>
    <p:extLst>
      <p:ext uri="{BB962C8B-B14F-4D97-AF65-F5344CB8AC3E}">
        <p14:creationId xmlns:p14="http://schemas.microsoft.com/office/powerpoint/2010/main" val="238736960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824</Words>
  <Application>Microsoft Office PowerPoint</Application>
  <PresentationFormat>On-screen Show (4:3)</PresentationFormat>
  <Paragraphs>51</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Times New Roman</vt:lpstr>
      <vt:lpstr>Default Design</vt:lpstr>
      <vt:lpstr>Office Theme</vt:lpstr>
      <vt:lpstr>Trong dân gian có câu:  “Lời nói chẳng mất tiền mua Lựa lời mà nói cho vừa lòng nhau” </vt:lpstr>
      <vt:lpstr>PowerPoint Presentation</vt:lpstr>
      <vt:lpstr>I. ĐẶT VẤN ĐỀ</vt:lpstr>
      <vt:lpstr>PowerPoint Presentation</vt:lpstr>
      <vt:lpstr>II. 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YEN NHI LE</dc:creator>
  <cp:lastModifiedBy>NHI LE</cp:lastModifiedBy>
  <cp:revision>167</cp:revision>
  <dcterms:created xsi:type="dcterms:W3CDTF">2018-11-04T12:44:59Z</dcterms:created>
  <dcterms:modified xsi:type="dcterms:W3CDTF">2021-09-24T03:11:04Z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1033-10.2.0.7549</vt:lpwstr>
  </property>
</Properties>
</file>