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98" r:id="rId4"/>
  </p:sldMasterIdLst>
  <p:notesMasterIdLst>
    <p:notesMasterId r:id="rId19"/>
  </p:notesMasterIdLst>
  <p:sldIdLst>
    <p:sldId id="360" r:id="rId5"/>
    <p:sldId id="343" r:id="rId6"/>
    <p:sldId id="336" r:id="rId7"/>
    <p:sldId id="365" r:id="rId8"/>
    <p:sldId id="366" r:id="rId9"/>
    <p:sldId id="367" r:id="rId10"/>
    <p:sldId id="368" r:id="rId11"/>
    <p:sldId id="264" r:id="rId12"/>
    <p:sldId id="359" r:id="rId13"/>
    <p:sldId id="362" r:id="rId14"/>
    <p:sldId id="363" r:id="rId15"/>
    <p:sldId id="295" r:id="rId16"/>
    <p:sldId id="364" r:id="rId17"/>
    <p:sldId id="3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44E1B1-4524-42CD-AA09-A69CEAE3F967}">
          <p14:sldIdLst>
            <p14:sldId id="360"/>
            <p14:sldId id="343"/>
          </p14:sldIdLst>
        </p14:section>
        <p14:section name="Untitled Section" id="{6103C129-685E-475D-9FF1-48BC9A1EA598}">
          <p14:sldIdLst>
            <p14:sldId id="336"/>
            <p14:sldId id="365"/>
            <p14:sldId id="366"/>
            <p14:sldId id="367"/>
            <p14:sldId id="368"/>
          </p14:sldIdLst>
        </p14:section>
        <p14:section name="Untitled Section" id="{F29F429B-1DFC-43DC-B66D-70FECC0AAF22}">
          <p14:sldIdLst>
            <p14:sldId id="264"/>
            <p14:sldId id="359"/>
            <p14:sldId id="362"/>
            <p14:sldId id="363"/>
            <p14:sldId id="295"/>
            <p14:sldId id="364"/>
            <p14:sldId id="331"/>
          </p14:sldIdLst>
        </p14:section>
      </p14:sectionLst>
    </p:ext>
    <p:ext uri="{EFAFB233-063F-42B5-8137-9DF3F51BA10A}">
      <p15:sldGuideLst xmlns:p15="http://schemas.microsoft.com/office/powerpoint/2012/main">
        <p15:guide id="1" orient="horz" pos="2194">
          <p15:clr>
            <a:srgbClr val="A4A3A4"/>
          </p15:clr>
        </p15:guide>
        <p15:guide id="2" pos="37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B600"/>
    <a:srgbClr val="FFC023"/>
    <a:srgbClr val="FFF9AF"/>
    <a:srgbClr val="FFD966"/>
    <a:srgbClr val="FF0066"/>
    <a:srgbClr val="92E6E6"/>
    <a:srgbClr val="FFA29B"/>
    <a:srgbClr val="FFD1C3"/>
    <a:srgbClr val="514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74" d="100"/>
          <a:sy n="74" d="100"/>
        </p:scale>
        <p:origin x="372" y="72"/>
      </p:cViewPr>
      <p:guideLst>
        <p:guide orient="horz" pos="2194"/>
        <p:guide pos="37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9F2E8-F7B5-45A9-9440-88062EF09E75}"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9588B5-4BE6-4795-B21A-E045FC8D4408}" type="slidenum">
              <a:rPr lang="en-US" smtClean="0"/>
              <a:t>‹#›</a:t>
            </a:fld>
            <a:endParaRPr lang="en-US"/>
          </a:p>
        </p:txBody>
      </p:sp>
    </p:spTree>
    <p:extLst>
      <p:ext uri="{BB962C8B-B14F-4D97-AF65-F5344CB8AC3E}">
        <p14:creationId xmlns:p14="http://schemas.microsoft.com/office/powerpoint/2010/main" val="2693021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ea typeface="SimSun" panose="02010600030101010101" pitchFamily="2" charset="-122"/>
              </a:rPr>
              <a:t>2</a:t>
            </a:fld>
            <a:endParaRPr lang="zh-CN" altLang="en-US">
              <a:solidFill>
                <a:prstClr val="black"/>
              </a:solidFill>
              <a:ea typeface="SimSun" panose="02010600030101010101" pitchFamily="2" charset="-122"/>
            </a:endParaRPr>
          </a:p>
        </p:txBody>
      </p:sp>
    </p:spTree>
    <p:extLst>
      <p:ext uri="{BB962C8B-B14F-4D97-AF65-F5344CB8AC3E}">
        <p14:creationId xmlns:p14="http://schemas.microsoft.com/office/powerpoint/2010/main" val="1746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938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1089493"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1" y="2470940"/>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9A64F6-3647-42BB-B522-81A5864075AE}"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A64F6-3647-42BB-B522-81A5864075AE}"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A64F6-3647-42BB-B522-81A5864075AE}"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65" name="Google Shape;65;p3"/>
          <p:cNvSpPr txBox="1">
            <a:spLocks noGrp="1"/>
          </p:cNvSpPr>
          <p:nvPr>
            <p:ph type="ctrTitle"/>
          </p:nvPr>
        </p:nvSpPr>
        <p:spPr>
          <a:xfrm>
            <a:off x="3848133" y="2517533"/>
            <a:ext cx="44956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4000">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66" name="Google Shape;66;p3"/>
          <p:cNvSpPr txBox="1">
            <a:spLocks noGrp="1"/>
          </p:cNvSpPr>
          <p:nvPr>
            <p:ph type="subTitle" idx="1"/>
          </p:nvPr>
        </p:nvSpPr>
        <p:spPr>
          <a:xfrm>
            <a:off x="3848133" y="3888336"/>
            <a:ext cx="44956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335"/>
              </a:spcBef>
              <a:spcAft>
                <a:spcPts val="0"/>
              </a:spcAft>
              <a:buClr>
                <a:schemeClr val="accent2"/>
              </a:buClr>
              <a:buSzPts val="3000"/>
              <a:buNone/>
              <a:defRPr sz="4000">
                <a:solidFill>
                  <a:schemeClr val="accent2"/>
                </a:solidFill>
              </a:defRPr>
            </a:lvl2pPr>
            <a:lvl3pPr lvl="2" algn="ctr" rtl="0">
              <a:spcBef>
                <a:spcPts val="1335"/>
              </a:spcBef>
              <a:spcAft>
                <a:spcPts val="0"/>
              </a:spcAft>
              <a:buClr>
                <a:schemeClr val="accent2"/>
              </a:buClr>
              <a:buSzPts val="3000"/>
              <a:buNone/>
              <a:defRPr sz="4000">
                <a:solidFill>
                  <a:schemeClr val="accent2"/>
                </a:solidFill>
              </a:defRPr>
            </a:lvl3pPr>
            <a:lvl4pPr lvl="3" algn="ctr" rtl="0">
              <a:spcBef>
                <a:spcPts val="1335"/>
              </a:spcBef>
              <a:spcAft>
                <a:spcPts val="0"/>
              </a:spcAft>
              <a:buClr>
                <a:schemeClr val="accent2"/>
              </a:buClr>
              <a:buSzPts val="3000"/>
              <a:buNone/>
              <a:defRPr sz="4000">
                <a:solidFill>
                  <a:schemeClr val="accent2"/>
                </a:solidFill>
              </a:defRPr>
            </a:lvl4pPr>
            <a:lvl5pPr lvl="4" algn="ctr" rtl="0">
              <a:spcBef>
                <a:spcPts val="1335"/>
              </a:spcBef>
              <a:spcAft>
                <a:spcPts val="0"/>
              </a:spcAft>
              <a:buClr>
                <a:schemeClr val="accent2"/>
              </a:buClr>
              <a:buSzPts val="3000"/>
              <a:buNone/>
              <a:defRPr sz="4000">
                <a:solidFill>
                  <a:schemeClr val="accent2"/>
                </a:solidFill>
              </a:defRPr>
            </a:lvl5pPr>
            <a:lvl6pPr lvl="5" algn="ctr" rtl="0">
              <a:spcBef>
                <a:spcPts val="1335"/>
              </a:spcBef>
              <a:spcAft>
                <a:spcPts val="0"/>
              </a:spcAft>
              <a:buClr>
                <a:schemeClr val="accent2"/>
              </a:buClr>
              <a:buSzPts val="3000"/>
              <a:buNone/>
              <a:defRPr sz="4000">
                <a:solidFill>
                  <a:schemeClr val="accent2"/>
                </a:solidFill>
              </a:defRPr>
            </a:lvl6pPr>
            <a:lvl7pPr lvl="6" algn="ctr" rtl="0">
              <a:spcBef>
                <a:spcPts val="1335"/>
              </a:spcBef>
              <a:spcAft>
                <a:spcPts val="0"/>
              </a:spcAft>
              <a:buClr>
                <a:schemeClr val="accent2"/>
              </a:buClr>
              <a:buSzPts val="3000"/>
              <a:buNone/>
              <a:defRPr sz="4000">
                <a:solidFill>
                  <a:schemeClr val="accent2"/>
                </a:solidFill>
              </a:defRPr>
            </a:lvl7pPr>
            <a:lvl8pPr lvl="7" algn="ctr" rtl="0">
              <a:spcBef>
                <a:spcPts val="1335"/>
              </a:spcBef>
              <a:spcAft>
                <a:spcPts val="0"/>
              </a:spcAft>
              <a:buClr>
                <a:schemeClr val="accent2"/>
              </a:buClr>
              <a:buSzPts val="3000"/>
              <a:buNone/>
              <a:defRPr sz="4000">
                <a:solidFill>
                  <a:schemeClr val="accent2"/>
                </a:solidFill>
              </a:defRPr>
            </a:lvl8pPr>
            <a:lvl9pPr lvl="8" algn="ctr" rtl="0">
              <a:spcBef>
                <a:spcPts val="1335"/>
              </a:spcBef>
              <a:spcAft>
                <a:spcPts val="1335"/>
              </a:spcAft>
              <a:buClr>
                <a:schemeClr val="accent2"/>
              </a:buClr>
              <a:buSzPts val="3000"/>
              <a:buNone/>
              <a:defRPr sz="4000">
                <a:solidFill>
                  <a:schemeClr val="accent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124" name="Google Shape;124;p5"/>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3869167" y="1377867"/>
            <a:ext cx="7056400" cy="4356400"/>
          </a:xfrm>
          <a:prstGeom prst="rect">
            <a:avLst/>
          </a:prstGeom>
        </p:spPr>
        <p:txBody>
          <a:bodyPr spcFirstLastPara="1" wrap="square" lIns="91425" tIns="91425" rIns="91425" bIns="91425" anchor="t" anchorCtr="0">
            <a:noAutofit/>
          </a:bodyPr>
          <a:lstStyle>
            <a:lvl1pPr marL="609600" lvl="0" indent="-474345">
              <a:spcBef>
                <a:spcPts val="800"/>
              </a:spcBef>
              <a:spcAft>
                <a:spcPts val="0"/>
              </a:spcAft>
              <a:buSzPts val="2000"/>
              <a:buChar char="○"/>
              <a:defRPr/>
            </a:lvl1pPr>
            <a:lvl2pPr marL="1219200" lvl="1" indent="-474345">
              <a:spcBef>
                <a:spcPts val="1335"/>
              </a:spcBef>
              <a:spcAft>
                <a:spcPts val="0"/>
              </a:spcAft>
              <a:buSzPts val="2000"/>
              <a:buChar char="◦"/>
              <a:defRPr/>
            </a:lvl2pPr>
            <a:lvl3pPr marL="1828800" lvl="2" indent="-474345">
              <a:spcBef>
                <a:spcPts val="1335"/>
              </a:spcBef>
              <a:spcAft>
                <a:spcPts val="0"/>
              </a:spcAft>
              <a:buSzPts val="2000"/>
              <a:buChar char="◦"/>
              <a:defRPr/>
            </a:lvl3pPr>
            <a:lvl4pPr marL="2438400" lvl="3" indent="-474345">
              <a:spcBef>
                <a:spcPts val="1335"/>
              </a:spcBef>
              <a:spcAft>
                <a:spcPts val="0"/>
              </a:spcAft>
              <a:buSzPts val="2000"/>
              <a:buChar char="◦"/>
              <a:defRPr/>
            </a:lvl4pPr>
            <a:lvl5pPr marL="3048000" lvl="4" indent="-474345">
              <a:spcBef>
                <a:spcPts val="1335"/>
              </a:spcBef>
              <a:spcAft>
                <a:spcPts val="0"/>
              </a:spcAft>
              <a:buSzPts val="2000"/>
              <a:buChar char="◦"/>
              <a:defRPr/>
            </a:lvl5pPr>
            <a:lvl6pPr marL="3657600" lvl="5" indent="-474345">
              <a:spcBef>
                <a:spcPts val="1335"/>
              </a:spcBef>
              <a:spcAft>
                <a:spcPts val="0"/>
              </a:spcAft>
              <a:buSzPts val="2000"/>
              <a:buChar char="◦"/>
              <a:defRPr/>
            </a:lvl6pPr>
            <a:lvl7pPr marL="4267200" lvl="6" indent="-474345">
              <a:spcBef>
                <a:spcPts val="1335"/>
              </a:spcBef>
              <a:spcAft>
                <a:spcPts val="0"/>
              </a:spcAft>
              <a:buSzPts val="2000"/>
              <a:buChar char="◦"/>
              <a:defRPr/>
            </a:lvl7pPr>
            <a:lvl8pPr marL="4876800" lvl="7" indent="-474345">
              <a:spcBef>
                <a:spcPts val="1335"/>
              </a:spcBef>
              <a:spcAft>
                <a:spcPts val="0"/>
              </a:spcAft>
              <a:buSzPts val="2000"/>
              <a:buChar char="◦"/>
              <a:defRPr/>
            </a:lvl8pPr>
            <a:lvl9pPr marL="5486400" lvl="8" indent="-474345">
              <a:spcBef>
                <a:spcPts val="1335"/>
              </a:spcBef>
              <a:spcAft>
                <a:spcPts val="1335"/>
              </a:spcAft>
              <a:buSzPts val="2000"/>
              <a:buChar char="◦"/>
              <a:defRPr/>
            </a:lvl9pPr>
          </a:lstStyle>
          <a:p>
            <a:endParaRPr/>
          </a:p>
        </p:txBody>
      </p:sp>
      <p:sp>
        <p:nvSpPr>
          <p:cNvPr id="126" name="Google Shape;126;p5"/>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3BFBA822-148A-4AF5-B57D-BACF3FDC2CB9}"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BA544A-F13F-46E9-BF01-35CA6FF7A039}"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4BAB3666-A35A-43DC-BCE4-321A9FB1870E}"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697B52-08A6-466D-9742-AD3CDD46BB8B}"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881D84-0FD8-47E5-8A6C-AB76C2B34E7C}"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1DBEB3-01FF-4C4F-B6CA-E14D2077BB53}"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AA86BE62-0BC8-4649-814C-3A59D324B394}" type="datetimeFigureOut">
              <a:rPr lang="vi-VN">
                <a:solidFill>
                  <a:prstClr val="black">
                    <a:tint val="75000"/>
                  </a:prstClr>
                </a:solidFill>
              </a:rPr>
              <a:t>21/09/2021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20D318-947D-466B-AE5A-898A212E71F0}"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241BB56E-4983-4B05-9126-57A7AA89F85E}" type="datetimeFigureOut">
              <a:rPr lang="vi-VN">
                <a:solidFill>
                  <a:prstClr val="black">
                    <a:tint val="75000"/>
                  </a:prstClr>
                </a:solidFill>
              </a:rPr>
              <a:t>21/09/2021</a:t>
            </a:fld>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C5BA685-259C-4153-B546-A8FEB0C04442}"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D4F16AE2-2DFB-4990-8477-C8DFD0237878}" type="datetimeFigureOut">
              <a:rPr lang="vi-VN">
                <a:solidFill>
                  <a:prstClr val="black">
                    <a:tint val="75000"/>
                  </a:prstClr>
                </a:solidFill>
              </a:rPr>
              <a:t>21/09/2021</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C2F6AA-51A3-4E39-BC7C-F2247B854356}"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9A64F6-3647-42BB-B522-81A5864075AE}"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8A2D97-1FD7-4BF0-805F-9DDD3DF70E1C}" type="datetimeFigureOut">
              <a:rPr lang="vi-VN">
                <a:solidFill>
                  <a:prstClr val="black">
                    <a:tint val="75000"/>
                  </a:prstClr>
                </a:solidFill>
              </a:rPr>
              <a:t>21/09/2021</a:t>
            </a:fld>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F98192E-27DD-4C26-A975-96D245E332A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E86287-AA6B-4FB8-8335-D2BF0F729752}" type="datetimeFigureOut">
              <a:rPr lang="vi-VN">
                <a:solidFill>
                  <a:prstClr val="black">
                    <a:tint val="75000"/>
                  </a:prstClr>
                </a:solidFill>
              </a:rPr>
              <a:t>21/09/2021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F912BB-D86A-4390-83CD-C2BF9D1B728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431305-D919-4EF5-9783-EDF9CA63F41D}" type="datetimeFigureOut">
              <a:rPr lang="vi-VN">
                <a:solidFill>
                  <a:prstClr val="black">
                    <a:tint val="75000"/>
                  </a:prstClr>
                </a:solidFill>
              </a:rPr>
              <a:t>21/09/2021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F3540D-9044-49E2-B42D-70528CD407EA}"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B96E2AFD-420B-48F5-A267-CDA1F3B2627D}"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35631C-8912-4D5A-8310-65C32529B895}"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A903B58F-05BF-4A1F-8369-78EDD1E68F7D}"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FD87F5-ED10-40BC-811C-F8CFA4D2D02C}"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3BFBA822-148A-4AF5-B57D-BACF3FDC2CB9}"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BA544A-F13F-46E9-BF01-35CA6FF7A039}"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4BAB3666-A35A-43DC-BCE4-321A9FB1870E}"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697B52-08A6-466D-9742-AD3CDD46BB8B}"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881D84-0FD8-47E5-8A6C-AB76C2B34E7C}"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1DBEB3-01FF-4C4F-B6CA-E14D2077BB53}"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AA86BE62-0BC8-4649-814C-3A59D324B394}" type="datetimeFigureOut">
              <a:rPr lang="vi-VN">
                <a:solidFill>
                  <a:prstClr val="black">
                    <a:tint val="75000"/>
                  </a:prstClr>
                </a:solidFill>
              </a:rPr>
              <a:t>21/09/2021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20D318-947D-466B-AE5A-898A212E71F0}"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241BB56E-4983-4B05-9126-57A7AA89F85E}" type="datetimeFigureOut">
              <a:rPr lang="vi-VN">
                <a:solidFill>
                  <a:prstClr val="black">
                    <a:tint val="75000"/>
                  </a:prstClr>
                </a:solidFill>
              </a:rPr>
              <a:t>21/09/2021</a:t>
            </a:fld>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C5BA685-259C-4153-B546-A8FEB0C04442}"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3"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1092532" y="1726752"/>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smtClean="0"/>
              <a:t>Click to edit Master text styles</a:t>
            </a:r>
          </a:p>
        </p:txBody>
      </p:sp>
      <p:sp>
        <p:nvSpPr>
          <p:cNvPr id="4" name="Date Placeholder 3"/>
          <p:cNvSpPr>
            <a:spLocks noGrp="1"/>
          </p:cNvSpPr>
          <p:nvPr>
            <p:ph type="dt" sz="half" idx="10"/>
          </p:nvPr>
        </p:nvSpPr>
        <p:spPr/>
        <p:txBody>
          <a:bodyPr/>
          <a:lstStyle/>
          <a:p>
            <a:fld id="{B19A64F6-3647-42BB-B522-81A5864075AE}"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D4F16AE2-2DFB-4990-8477-C8DFD0237878}" type="datetimeFigureOut">
              <a:rPr lang="vi-VN">
                <a:solidFill>
                  <a:prstClr val="black">
                    <a:tint val="75000"/>
                  </a:prstClr>
                </a:solidFill>
              </a:rPr>
              <a:t>21/09/2021</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C2F6AA-51A3-4E39-BC7C-F2247B854356}"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8A2D97-1FD7-4BF0-805F-9DDD3DF70E1C}" type="datetimeFigureOut">
              <a:rPr lang="vi-VN">
                <a:solidFill>
                  <a:prstClr val="black">
                    <a:tint val="75000"/>
                  </a:prstClr>
                </a:solidFill>
              </a:rPr>
              <a:t>21/09/2021</a:t>
            </a:fld>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F98192E-27DD-4C26-A975-96D245E332A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E86287-AA6B-4FB8-8335-D2BF0F729752}" type="datetimeFigureOut">
              <a:rPr lang="vi-VN">
                <a:solidFill>
                  <a:prstClr val="black">
                    <a:tint val="75000"/>
                  </a:prstClr>
                </a:solidFill>
              </a:rPr>
              <a:t>21/09/2021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F912BB-D86A-4390-83CD-C2BF9D1B728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431305-D919-4EF5-9783-EDF9CA63F41D}" type="datetimeFigureOut">
              <a:rPr lang="vi-VN">
                <a:solidFill>
                  <a:prstClr val="black">
                    <a:tint val="75000"/>
                  </a:prstClr>
                </a:solidFill>
              </a:rPr>
              <a:t>21/09/2021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F3540D-9044-49E2-B42D-70528CD407EA}"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B96E2AFD-420B-48F5-A267-CDA1F3B2627D}"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35631C-8912-4D5A-8310-65C32529B895}"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A903B58F-05BF-4A1F-8369-78EDD1E68F7D}"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FD87F5-ED10-40BC-811C-F8CFA4D2D02C}"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9A64F6-3647-42BB-B522-81A5864075AE}"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90D4C-7835-4F25-A9AF-39C923B7988B}"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anose="020B0604020202020204"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anose="020B0604020202020204"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9A64F6-3647-42BB-B522-81A5864075AE}" type="datetimeFigureOut">
              <a:rPr lang="en-US" smtClean="0"/>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9A64F6-3647-42BB-B522-81A5864075AE}" type="datetimeFigureOut">
              <a:rPr lang="en-US" smtClean="0"/>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9A64F6-3647-42BB-B522-81A5864075AE}" type="datetimeFigureOut">
              <a:rPr lang="en-US" smtClean="0"/>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18"/>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lang="en-US" smtClean="0"/>
              <a:t>Click to edit Master title style</a:t>
            </a:r>
            <a:endParaRPr lang="en-US" dirty="0"/>
          </a:p>
        </p:txBody>
      </p:sp>
      <p:sp>
        <p:nvSpPr>
          <p:cNvPr id="3" name="Content Placeholder 2"/>
          <p:cNvSpPr>
            <a:spLocks noGrp="1"/>
          </p:cNvSpPr>
          <p:nvPr>
            <p:ph idx="1"/>
          </p:nvPr>
        </p:nvSpPr>
        <p:spPr>
          <a:xfrm>
            <a:off x="6332746" y="2618927"/>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smtClean="0"/>
              <a:t>Click to edit Master text styles</a:t>
            </a:r>
          </a:p>
        </p:txBody>
      </p:sp>
      <p:sp>
        <p:nvSpPr>
          <p:cNvPr id="5" name="Date Placeholder 4"/>
          <p:cNvSpPr>
            <a:spLocks noGrp="1"/>
          </p:cNvSpPr>
          <p:nvPr>
            <p:ph type="dt" sz="half" idx="10"/>
          </p:nvPr>
        </p:nvSpPr>
        <p:spPr/>
        <p:txBody>
          <a:bodyPr/>
          <a:lstStyle/>
          <a:p>
            <a:fld id="{B19A64F6-3647-42BB-B522-81A5864075AE}" type="datetimeFigureOut">
              <a:rPr lang="en-US" smtClean="0"/>
              <a:t>9/21/2021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EA590D4C-7835-4F25-A9AF-39C923B7988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3"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4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9A64F6-3647-42BB-B522-81A5864075AE}"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5.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4.png"/><Relationship Id="rId5" Type="http://schemas.openxmlformats.org/officeDocument/2006/relationships/theme" Target="../theme/theme4.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4"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5051307"/>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43"/>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B19A64F6-3647-42BB-B522-81A5864075AE}" type="datetimeFigureOut">
              <a:rPr lang="en-US" smtClean="0"/>
              <a:t>9/21/2021</a:t>
            </a:fld>
            <a:endParaRPr lang="en-U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EA590D4C-7835-4F25-A9AF-39C923B7988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90" indent="-173990"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590" indent="-164465"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1190" indent="-164465"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790" indent="-173990"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7280" indent="-173990"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3185"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785"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970"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609600" y="6356367"/>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1CC912F-05DF-49A9-8858-992997E49423}"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67"/>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67"/>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CB94E44-FF3D-4F03-B02A-A9B0F1F8325F}" type="slidenum">
              <a:rPr lang="vi-VN">
                <a:solidFill>
                  <a:prstClr val="black">
                    <a:tint val="75000"/>
                  </a:prstClr>
                </a:solidFill>
              </a:rPr>
              <a:t>‹#›</a:t>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1CC912F-05DF-49A9-8858-992997E49423}" type="datetimeFigureOut">
              <a:rPr lang="vi-VN">
                <a:solidFill>
                  <a:prstClr val="black">
                    <a:tint val="75000"/>
                  </a:prstClr>
                </a:solidFill>
              </a:rPr>
              <a:t>21/09/2021</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CB94E44-FF3D-4F03-B02A-A9B0F1F8325F}" type="slidenum">
              <a:rPr lang="vi-VN">
                <a:solidFill>
                  <a:prstClr val="black">
                    <a:tint val="75000"/>
                  </a:prstClr>
                </a:solidFill>
              </a:rPr>
              <a:t>‹#›</a:t>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a:fillRect/>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5" Type="http://schemas.openxmlformats.org/officeDocument/2006/relationships/tags" Target="../tags/tag5.xml"/><Relationship Id="rId10" Type="http://schemas.openxmlformats.org/officeDocument/2006/relationships/slideLayout" Target="../slideLayouts/slideLayout37.xml"/><Relationship Id="rId4" Type="http://schemas.openxmlformats.org/officeDocument/2006/relationships/tags" Target="../tags/tag4.xml"/><Relationship Id="rId9" Type="http://schemas.openxmlformats.org/officeDocument/2006/relationships/tags" Target="../tags/tag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uPystRX28qI&amp;ab_channel=MinhL%C3%A2mThanh" TargetMode="External"/><Relationship Id="rId5" Type="http://schemas.openxmlformats.org/officeDocument/2006/relationships/hyperlink" Target="https://www.youtube.com/watch?v=e5mNwz7quJs&amp;ab_channel=MinhL%C3%A2mThanh"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710389" y="5337778"/>
            <a:ext cx="4700294" cy="831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000" b="1" smtClean="0">
                <a:solidFill>
                  <a:srgbClr val="00B050"/>
                </a:solidFill>
                <a:latin typeface="Times New Roman" panose="02020603050405020304" pitchFamily="18" charset="0"/>
                <a:cs typeface="Times New Roman" panose="02020603050405020304" pitchFamily="18" charset="0"/>
              </a:rPr>
              <a:t>Giáo viên thực hiện</a:t>
            </a:r>
            <a:r>
              <a:rPr lang="vi-VN" sz="2800" b="1" smtClean="0">
                <a:solidFill>
                  <a:srgbClr val="00B050"/>
                </a:solidFill>
                <a:latin typeface="Times New Roman" panose="02020603050405020304" pitchFamily="18" charset="0"/>
                <a:cs typeface="Times New Roman" panose="02020603050405020304" pitchFamily="18" charset="0"/>
              </a:rPr>
              <a:t/>
            </a:r>
            <a:br>
              <a:rPr lang="vi-VN" sz="2800" b="1" smtClean="0">
                <a:solidFill>
                  <a:srgbClr val="00B050"/>
                </a:solidFill>
                <a:latin typeface="Times New Roman" panose="02020603050405020304" pitchFamily="18" charset="0"/>
                <a:cs typeface="Times New Roman" panose="02020603050405020304" pitchFamily="18" charset="0"/>
              </a:rPr>
            </a:br>
            <a:r>
              <a:rPr lang="vi-VN" sz="2800" b="1" smtClean="0">
                <a:solidFill>
                  <a:srgbClr val="00B050"/>
                </a:solidFill>
                <a:latin typeface="Times New Roman" panose="02020603050405020304" pitchFamily="18" charset="0"/>
                <a:cs typeface="Times New Roman" panose="02020603050405020304" pitchFamily="18" charset="0"/>
              </a:rPr>
              <a:t>Vũ Lê Xuân Quỳnh</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302939" y="613453"/>
            <a:ext cx="9869214" cy="1300766"/>
          </a:xfrm>
          <a:prstGeom prst="rect">
            <a:avLst/>
          </a:prstGeom>
          <a:solidFill>
            <a:srgbClr val="FFB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6000" b="1" dirty="0" smtClean="0">
                <a:latin typeface="Times New Roman" panose="02020603050405020304" pitchFamily="18" charset="0"/>
                <a:cs typeface="Times New Roman" panose="02020603050405020304" pitchFamily="18" charset="0"/>
              </a:rPr>
              <a:t>KHỐI 6 - TUẦN </a:t>
            </a:r>
            <a:r>
              <a:rPr lang="vi-VN" sz="6000" b="1" dirty="0">
                <a:latin typeface="Times New Roman" panose="02020603050405020304" pitchFamily="18" charset="0"/>
                <a:cs typeface="Times New Roman" panose="02020603050405020304" pitchFamily="18" charset="0"/>
              </a:rPr>
              <a:t>3</a:t>
            </a:r>
            <a:r>
              <a:rPr lang="vi-VN" sz="6000" b="1" dirty="0" smtClean="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TIẾT </a:t>
            </a:r>
            <a:r>
              <a:rPr lang="vi-VN" sz="6000" b="1" dirty="0" smtClean="0">
                <a:latin typeface="Times New Roman" panose="02020603050405020304" pitchFamily="18" charset="0"/>
                <a:cs typeface="Times New Roman" panose="02020603050405020304" pitchFamily="18" charset="0"/>
              </a:rPr>
              <a:t>5+6</a:t>
            </a:r>
            <a:endParaRPr lang="vi-VN" sz="6000" b="1" dirty="0">
              <a:latin typeface="Times New Roman" panose="02020603050405020304" pitchFamily="18" charset="0"/>
              <a:cs typeface="Times New Roman" panose="02020603050405020304" pitchFamily="18" charset="0"/>
            </a:endParaRPr>
          </a:p>
        </p:txBody>
      </p:sp>
      <p:sp>
        <p:nvSpPr>
          <p:cNvPr id="5" name="Subtitle 6"/>
          <p:cNvSpPr txBox="1">
            <a:spLocks/>
          </p:cNvSpPr>
          <p:nvPr/>
        </p:nvSpPr>
        <p:spPr>
          <a:xfrm>
            <a:off x="1327364" y="2362982"/>
            <a:ext cx="2124453" cy="61886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3200" b="1" u="sng" dirty="0" smtClean="0">
                <a:solidFill>
                  <a:srgbClr val="FF0000"/>
                </a:solidFill>
                <a:latin typeface="Times New Roman" panose="02020603050405020304" pitchFamily="18" charset="0"/>
                <a:cs typeface="Times New Roman" panose="02020603050405020304" pitchFamily="18" charset="0"/>
              </a:rPr>
              <a:t>TÊN BÀI</a:t>
            </a:r>
            <a:r>
              <a:rPr lang="vi-VN" sz="3200" b="1" dirty="0" smtClean="0">
                <a:solidFill>
                  <a:srgbClr val="FF0000"/>
                </a:solidFill>
                <a:latin typeface="Times New Roman" panose="02020603050405020304" pitchFamily="18" charset="0"/>
                <a:cs typeface="Times New Roman" panose="02020603050405020304" pitchFamily="18" charset="0"/>
              </a:rPr>
              <a:t>:</a:t>
            </a:r>
          </a:p>
        </p:txBody>
      </p:sp>
      <p:sp>
        <p:nvSpPr>
          <p:cNvPr id="6" name="Subtitle 2"/>
          <p:cNvSpPr txBox="1">
            <a:spLocks/>
          </p:cNvSpPr>
          <p:nvPr/>
        </p:nvSpPr>
        <p:spPr>
          <a:xfrm>
            <a:off x="425004" y="3055405"/>
            <a:ext cx="11281892" cy="2018871"/>
          </a:xfrm>
          <a:prstGeom prst="rect">
            <a:avLst/>
          </a:prstGeom>
          <a:solidFill>
            <a:srgbClr val="FFFFFF"/>
          </a:solidFill>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vi-VN" sz="3600" b="1" dirty="0" smtClean="0">
                <a:solidFill>
                  <a:srgbClr val="0070C0"/>
                </a:solidFill>
                <a:latin typeface="Times New Roman" panose="02020603050405020304" pitchFamily="18" charset="0"/>
                <a:cs typeface="Times New Roman" panose="02020603050405020304" pitchFamily="18" charset="0"/>
              </a:rPr>
              <a:t>CHẾ ĐỘ DINH DƯỠNG TRONG TẬP LUYỆN TDTT</a:t>
            </a:r>
          </a:p>
          <a:p>
            <a:pPr algn="ctr"/>
            <a:r>
              <a:rPr lang="vi-VN" sz="3600" b="1" smtClean="0">
                <a:solidFill>
                  <a:srgbClr val="0070C0"/>
                </a:solidFill>
                <a:latin typeface="Times New Roman" panose="02020603050405020304" pitchFamily="18" charset="0"/>
                <a:cs typeface="Times New Roman" panose="02020603050405020304" pitchFamily="18" charset="0"/>
              </a:rPr>
              <a:t>BÀI </a:t>
            </a:r>
            <a:r>
              <a:rPr lang="vi-VN" sz="3600" b="1" smtClean="0">
                <a:solidFill>
                  <a:srgbClr val="0070C0"/>
                </a:solidFill>
                <a:latin typeface="Times New Roman" panose="02020603050405020304" pitchFamily="18" charset="0"/>
                <a:cs typeface="Times New Roman" panose="02020603050405020304" pitchFamily="18" charset="0"/>
              </a:rPr>
              <a:t>THỂ </a:t>
            </a:r>
            <a:r>
              <a:rPr lang="vi-VN" sz="3600" b="1" dirty="0" smtClean="0">
                <a:solidFill>
                  <a:srgbClr val="0070C0"/>
                </a:solidFill>
                <a:latin typeface="Times New Roman" panose="02020603050405020304" pitchFamily="18" charset="0"/>
                <a:cs typeface="Times New Roman" panose="02020603050405020304" pitchFamily="18" charset="0"/>
              </a:rPr>
              <a:t>DỤC LIÊN HOÀN</a:t>
            </a:r>
          </a:p>
          <a:p>
            <a:pPr algn="ctr"/>
            <a:r>
              <a:rPr lang="vi-VN" sz="3600" b="1" dirty="0" smtClean="0">
                <a:solidFill>
                  <a:srgbClr val="0070C0"/>
                </a:solidFill>
                <a:latin typeface="Times New Roman" panose="02020603050405020304" pitchFamily="18" charset="0"/>
                <a:cs typeface="Times New Roman" panose="02020603050405020304" pitchFamily="18" charset="0"/>
              </a:rPr>
              <a:t>CHẠY CỰ LY TRUNG BÌNH</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7762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ontent Placeholder 2"/>
          <p:cNvSpPr txBox="1">
            <a:spLocks/>
          </p:cNvSpPr>
          <p:nvPr/>
        </p:nvSpPr>
        <p:spPr>
          <a:xfrm>
            <a:off x="734096" y="850006"/>
            <a:ext cx="10637950" cy="5779394"/>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vi-VN" sz="3600" b="1" dirty="0" smtClean="0">
                <a:solidFill>
                  <a:srgbClr val="FF0000"/>
                </a:solidFill>
                <a:latin typeface="+mj-lt"/>
              </a:rPr>
              <a:t>		Một số lỗi sai thường mắc khi tập BTD</a:t>
            </a:r>
          </a:p>
          <a:p>
            <a:pPr marL="0" indent="288925" algn="just">
              <a:buFont typeface="Calibri" pitchFamily="34" charset="0"/>
              <a:buChar char="⁺"/>
            </a:pPr>
            <a:endParaRPr lang="vi-VN" sz="3000" dirty="0" smtClean="0">
              <a:latin typeface="Times New Roman" pitchFamily="18" charset="0"/>
              <a:cs typeface="Times New Roman" pitchFamily="18" charset="0"/>
            </a:endParaRPr>
          </a:p>
          <a:p>
            <a:pPr marL="0" indent="288925" algn="just">
              <a:buFont typeface="Calibri" pitchFamily="34" charset="0"/>
              <a:buChar char="⁺"/>
            </a:pPr>
            <a:r>
              <a:rPr lang="nl-NL" sz="3000" dirty="0" smtClean="0">
                <a:latin typeface="Times New Roman" pitchFamily="18" charset="0"/>
                <a:cs typeface="Times New Roman" pitchFamily="18" charset="0"/>
              </a:rPr>
              <a:t>Nhịp 1: Học sinh thường đưa tay lên cao quá</a:t>
            </a:r>
            <a:r>
              <a:rPr lang="vi-VN" sz="3000" dirty="0" smtClean="0">
                <a:latin typeface="Times New Roman" pitchFamily="18" charset="0"/>
                <a:cs typeface="Times New Roman" pitchFamily="18" charset="0"/>
              </a:rPr>
              <a:t>.</a:t>
            </a:r>
          </a:p>
          <a:p>
            <a:pPr marL="0" indent="288925" algn="just">
              <a:buFont typeface="Calibri" pitchFamily="34" charset="0"/>
              <a:buChar char="⁺"/>
            </a:pPr>
            <a:r>
              <a:rPr lang="nl-NL" sz="3000" dirty="0" smtClean="0">
                <a:latin typeface="Times New Roman" pitchFamily="18" charset="0"/>
                <a:cs typeface="Times New Roman" pitchFamily="18" charset="0"/>
              </a:rPr>
              <a:t>Nhịp 2: Học sinh đưa tay thường bị chếch ra trước hoặc về sau</a:t>
            </a:r>
            <a:r>
              <a:rPr lang="vi-VN" sz="3000" dirty="0" smtClean="0">
                <a:latin typeface="Times New Roman" pitchFamily="18" charset="0"/>
                <a:cs typeface="Times New Roman" pitchFamily="18" charset="0"/>
              </a:rPr>
              <a:t>.</a:t>
            </a:r>
          </a:p>
          <a:p>
            <a:pPr marL="0" indent="288925" algn="just">
              <a:buFont typeface="Calibri" pitchFamily="34" charset="0"/>
              <a:buChar char="⁺"/>
            </a:pPr>
            <a:r>
              <a:rPr lang="nl-NL" sz="3000" dirty="0" smtClean="0">
                <a:latin typeface="Times New Roman" pitchFamily="18" charset="0"/>
                <a:cs typeface="Times New Roman" pitchFamily="18" charset="0"/>
              </a:rPr>
              <a:t>Nhịp 3: Học sinh thường quên kiễng gót hoặc mất thăng bằng</a:t>
            </a:r>
            <a:r>
              <a:rPr lang="vi-VN" sz="3000" dirty="0" smtClean="0">
                <a:latin typeface="Times New Roman" pitchFamily="18" charset="0"/>
                <a:cs typeface="Times New Roman" pitchFamily="18" charset="0"/>
              </a:rPr>
              <a:t>.</a:t>
            </a:r>
          </a:p>
          <a:p>
            <a:pPr marL="0" indent="288925" algn="just">
              <a:buFont typeface="Calibri" pitchFamily="34" charset="0"/>
              <a:buChar char="⁺"/>
            </a:pPr>
            <a:r>
              <a:rPr lang="nl-NL" sz="3000" dirty="0" smtClean="0">
                <a:latin typeface="Times New Roman" pitchFamily="18" charset="0"/>
                <a:cs typeface="Times New Roman" pitchFamily="18" charset="0"/>
              </a:rPr>
              <a:t>Nhịp 5, 6: Học sinh thường gặp tay nhầm bên, biên độ tay không đúng</a:t>
            </a:r>
            <a:r>
              <a:rPr lang="vi-VN" sz="3000" dirty="0" smtClean="0">
                <a:latin typeface="Times New Roman" pitchFamily="18" charset="0"/>
                <a:cs typeface="Times New Roman" pitchFamily="18" charset="0"/>
              </a:rPr>
              <a:t>.</a:t>
            </a:r>
          </a:p>
          <a:p>
            <a:pPr marL="0" indent="288925" algn="just">
              <a:buFont typeface="Calibri" pitchFamily="34" charset="0"/>
              <a:buChar char="⁺"/>
            </a:pPr>
            <a:r>
              <a:rPr lang="vi-VN" sz="3000" dirty="0" smtClean="0">
                <a:latin typeface="Times New Roman" pitchFamily="18" charset="0"/>
                <a:cs typeface="Times New Roman" pitchFamily="18" charset="0"/>
              </a:rPr>
              <a:t>Nhịp </a:t>
            </a:r>
            <a:r>
              <a:rPr lang="nl-NL" sz="3000" dirty="0" smtClean="0">
                <a:latin typeface="Times New Roman" pitchFamily="18" charset="0"/>
                <a:cs typeface="Times New Roman" pitchFamily="18" charset="0"/>
              </a:rPr>
              <a:t>8, 10: Học sinh thường để hai tay quá cao hoặc quá thấp</a:t>
            </a:r>
            <a:r>
              <a:rPr lang="vi-VN" sz="3000" dirty="0" smtClean="0">
                <a:latin typeface="Times New Roman" pitchFamily="18" charset="0"/>
                <a:cs typeface="Times New Roman" pitchFamily="18" charset="0"/>
              </a:rPr>
              <a:t>.</a:t>
            </a:r>
          </a:p>
          <a:p>
            <a:pPr marL="0" indent="288925" algn="just">
              <a:buFont typeface="Calibri" pitchFamily="34" charset="0"/>
              <a:buChar char="⁺"/>
            </a:pPr>
            <a:r>
              <a:rPr lang="nl-NL" sz="3000" dirty="0" smtClean="0">
                <a:latin typeface="Times New Roman" pitchFamily="18" charset="0"/>
                <a:cs typeface="Times New Roman" pitchFamily="18" charset="0"/>
              </a:rPr>
              <a:t>Nhịp 9,11: Học sinh đã chắn chưa đạt đúng biến độ và mũi ch</a:t>
            </a:r>
            <a:r>
              <a:rPr lang="vi-VN" sz="3000" dirty="0" smtClean="0">
                <a:latin typeface="Times New Roman" pitchFamily="18" charset="0"/>
                <a:cs typeface="Times New Roman" pitchFamily="18" charset="0"/>
              </a:rPr>
              <a:t>â</a:t>
            </a:r>
            <a:r>
              <a:rPr lang="nl-NL" sz="3000" dirty="0" smtClean="0">
                <a:latin typeface="Times New Roman" pitchFamily="18" charset="0"/>
                <a:cs typeface="Times New Roman" pitchFamily="18" charset="0"/>
              </a:rPr>
              <a:t>n bị hư</a:t>
            </a:r>
            <a:r>
              <a:rPr lang="vi-VN" sz="3000" dirty="0" smtClean="0">
                <a:latin typeface="Times New Roman" pitchFamily="18" charset="0"/>
                <a:cs typeface="Times New Roman" pitchFamily="18" charset="0"/>
              </a:rPr>
              <a:t>ớ</a:t>
            </a:r>
            <a:r>
              <a:rPr lang="nl-NL" sz="3000" dirty="0" smtClean="0">
                <a:latin typeface="Times New Roman" pitchFamily="18" charset="0"/>
                <a:cs typeface="Times New Roman" pitchFamily="18" charset="0"/>
              </a:rPr>
              <a:t>ng lên</a:t>
            </a:r>
            <a:r>
              <a:rPr lang="vi-VN" sz="3000" dirty="0" smtClean="0">
                <a:latin typeface="Times New Roman" pitchFamily="18" charset="0"/>
                <a:cs typeface="Times New Roman" pitchFamily="18" charset="0"/>
              </a:rPr>
              <a:t>.</a:t>
            </a:r>
            <a:endParaRPr lang="vi-VN" sz="3000" dirty="0">
              <a:latin typeface="Times New Roman" pitchFamily="18" charset="0"/>
              <a:cs typeface="Times New Roman" pitchFamily="18" charset="0"/>
            </a:endParaRPr>
          </a:p>
        </p:txBody>
      </p:sp>
    </p:spTree>
    <p:extLst>
      <p:ext uri="{BB962C8B-B14F-4D97-AF65-F5344CB8AC3E}">
        <p14:creationId xmlns:p14="http://schemas.microsoft.com/office/powerpoint/2010/main" val="2803377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txBox="1">
            <a:spLocks/>
          </p:cNvSpPr>
          <p:nvPr/>
        </p:nvSpPr>
        <p:spPr>
          <a:xfrm>
            <a:off x="1781503" y="273564"/>
            <a:ext cx="8229600" cy="878872"/>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a:lstStyle>
          <a:p>
            <a:r>
              <a:rPr lang="vi-VN" b="1" dirty="0" smtClean="0">
                <a:solidFill>
                  <a:srgbClr val="FF0000"/>
                </a:solidFill>
              </a:rPr>
              <a:t>Hoạt động vận dụng</a:t>
            </a:r>
            <a:endParaRPr lang="vi-VN" b="1" dirty="0">
              <a:solidFill>
                <a:srgbClr val="FF0000"/>
              </a:solidFill>
            </a:endParaRPr>
          </a:p>
        </p:txBody>
      </p:sp>
      <p:sp>
        <p:nvSpPr>
          <p:cNvPr id="3" name="Content Placeholder 2"/>
          <p:cNvSpPr txBox="1">
            <a:spLocks/>
          </p:cNvSpPr>
          <p:nvPr/>
        </p:nvSpPr>
        <p:spPr>
          <a:xfrm>
            <a:off x="564930" y="1100920"/>
            <a:ext cx="11259207" cy="562829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173038" algn="just"/>
            <a:r>
              <a:rPr lang="vi-VN" sz="2800" dirty="0" smtClean="0">
                <a:latin typeface="+mj-lt"/>
              </a:rPr>
              <a:t>Sau khi học xong bài học hôm nay Cô có một số câu hỏi đặt ra cho các em cùng nhau thảo luận và sẽ cho thầy đáp án vào tiết học tiếp theo:</a:t>
            </a:r>
          </a:p>
          <a:p>
            <a:pPr marL="0" indent="173038" algn="just">
              <a:buFont typeface="Arial" panose="020B0604020202020204" pitchFamily="34" charset="0"/>
              <a:buNone/>
            </a:pPr>
            <a:r>
              <a:rPr lang="vi-VN" sz="2800" dirty="0" smtClean="0">
                <a:latin typeface="+mj-lt"/>
              </a:rPr>
              <a:t>+ Chế độ dinh dưỡng thể thao có quan trọng không vì sao?</a:t>
            </a:r>
          </a:p>
          <a:p>
            <a:pPr marL="0" indent="173038" algn="just">
              <a:buFont typeface="Arial" panose="020B0604020202020204" pitchFamily="34" charset="0"/>
              <a:buNone/>
            </a:pPr>
            <a:r>
              <a:rPr lang="vi-VN" sz="2800" dirty="0" smtClean="0">
                <a:latin typeface="+mj-lt"/>
              </a:rPr>
              <a:t>+ Khi tập luyện thể dục thể thao các em phải ăn uống như thế nào cho hợp lý?</a:t>
            </a:r>
          </a:p>
          <a:p>
            <a:pPr marL="0" indent="173038" algn="just">
              <a:buFont typeface="Arial" panose="020B0604020202020204" pitchFamily="34" charset="0"/>
              <a:buNone/>
            </a:pPr>
            <a:r>
              <a:rPr lang="vi-VN" sz="2800" dirty="0" smtClean="0">
                <a:latin typeface="+mj-lt"/>
              </a:rPr>
              <a:t>+ Bài tập thể dục liên hoàn sau khi tập luyện xong chúng ta thường áp dụng như thế nào trong cuộc sống?</a:t>
            </a:r>
          </a:p>
          <a:p>
            <a:pPr marL="0" indent="231775" algn="just">
              <a:buFont typeface="Arial" panose="020B0604020202020204" pitchFamily="34" charset="0"/>
              <a:buNone/>
            </a:pPr>
            <a:r>
              <a:rPr lang="vi-VN" sz="2800" dirty="0" smtClean="0">
                <a:latin typeface="+mj-lt"/>
              </a:rPr>
              <a:t>+ Trong quá trình tập luyện bài thể dục các em có khó khăn ở động tác nào từ nhịp 13 đến nhịp 20</a:t>
            </a:r>
          </a:p>
        </p:txBody>
      </p:sp>
    </p:spTree>
    <p:extLst>
      <p:ext uri="{BB962C8B-B14F-4D97-AF65-F5344CB8AC3E}">
        <p14:creationId xmlns:p14="http://schemas.microsoft.com/office/powerpoint/2010/main" val="202628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7547" y="668741"/>
            <a:ext cx="2674960" cy="2744160"/>
          </a:xfrm>
        </p:spPr>
        <p:style>
          <a:lnRef idx="0">
            <a:schemeClr val="accent4"/>
          </a:lnRef>
          <a:fillRef idx="3">
            <a:schemeClr val="accent4"/>
          </a:fillRef>
          <a:effectRef idx="3">
            <a:schemeClr val="accent4"/>
          </a:effectRef>
          <a:fontRef idx="minor">
            <a:schemeClr val="lt1"/>
          </a:fontRef>
        </p:style>
        <p:txBody>
          <a:bodyPr/>
          <a:lstStyle/>
          <a:p>
            <a:pPr lvl="0" algn="ctr"/>
            <a:r>
              <a:rPr lang="en-US" sz="5865" b="1" dirty="0" err="1">
                <a:solidFill>
                  <a:schemeClr val="bg1"/>
                </a:solidFill>
                <a:effectLst>
                  <a:outerShdw blurRad="38100" dist="38100" dir="2700000" algn="tl">
                    <a:srgbClr val="000000">
                      <a:alpha val="43137"/>
                    </a:srgbClr>
                  </a:outerShdw>
                </a:effectLst>
                <a:latin typeface="Playfair Display" panose="020B0604020202020204" charset="0"/>
              </a:rPr>
              <a:t>Thả</a:t>
            </a:r>
            <a:r>
              <a:rPr lang="en-US" sz="5865" b="1" dirty="0">
                <a:solidFill>
                  <a:schemeClr val="bg1"/>
                </a:solidFill>
                <a:effectLst>
                  <a:outerShdw blurRad="38100" dist="38100" dir="2700000" algn="tl">
                    <a:srgbClr val="000000">
                      <a:alpha val="43137"/>
                    </a:srgbClr>
                  </a:outerShdw>
                </a:effectLst>
                <a:latin typeface="Playfair Display" panose="020B0604020202020204" charset="0"/>
              </a:rPr>
              <a:t> </a:t>
            </a:r>
            <a:r>
              <a:rPr lang="en-US" sz="5865" b="1" dirty="0" err="1">
                <a:solidFill>
                  <a:schemeClr val="bg1"/>
                </a:solidFill>
                <a:effectLst>
                  <a:outerShdw blurRad="38100" dist="38100" dir="2700000" algn="tl">
                    <a:srgbClr val="000000">
                      <a:alpha val="43137"/>
                    </a:srgbClr>
                  </a:outerShdw>
                </a:effectLst>
                <a:latin typeface="Playfair Display" panose="020B0604020202020204" charset="0"/>
              </a:rPr>
              <a:t>lỏng</a:t>
            </a:r>
            <a:endParaRPr lang="en-US" sz="5865" b="1" dirty="0">
              <a:solidFill>
                <a:schemeClr val="bg1"/>
              </a:solidFill>
              <a:effectLst>
                <a:outerShdw blurRad="38100" dist="38100" dir="2700000" algn="tl">
                  <a:srgbClr val="000000">
                    <a:alpha val="43137"/>
                  </a:srgbClr>
                </a:outerShdw>
              </a:effectLst>
              <a:latin typeface="Playfair Display" panose="020B0604020202020204" charset="0"/>
            </a:endParaRPr>
          </a:p>
        </p:txBody>
      </p:sp>
      <p:sp>
        <p:nvSpPr>
          <p:cNvPr id="3" name="Text Placeholder 2"/>
          <p:cNvSpPr>
            <a:spLocks noGrp="1"/>
          </p:cNvSpPr>
          <p:nvPr>
            <p:ph type="body" idx="1"/>
          </p:nvPr>
        </p:nvSpPr>
        <p:spPr>
          <a:xfrm>
            <a:off x="4694830" y="682388"/>
            <a:ext cx="5878726" cy="2730513"/>
          </a:xfrm>
        </p:spPr>
        <p:style>
          <a:lnRef idx="2">
            <a:schemeClr val="accent2"/>
          </a:lnRef>
          <a:fillRef idx="1">
            <a:schemeClr val="lt1"/>
          </a:fillRef>
          <a:effectRef idx="0">
            <a:schemeClr val="accent2"/>
          </a:effectRef>
          <a:fontRef idx="minor">
            <a:schemeClr val="dk1"/>
          </a:fontRef>
        </p:style>
        <p:txBody>
          <a:bodyPr/>
          <a:lstStyle/>
          <a:p>
            <a:pPr>
              <a:lnSpc>
                <a:spcPct val="150000"/>
              </a:lnSpc>
            </a:pPr>
            <a:r>
              <a:rPr lang="en-GB" sz="3600" dirty="0">
                <a:sym typeface="Wingdings" panose="05000000000000000000" pitchFamily="2" charset="2"/>
              </a:rPr>
              <a:t> </a:t>
            </a:r>
            <a:r>
              <a:rPr lang="en-GB" sz="3600" dirty="0"/>
              <a:t>Đi </a:t>
            </a:r>
            <a:r>
              <a:rPr lang="en-GB" sz="3600" dirty="0" err="1"/>
              <a:t>bộ</a:t>
            </a:r>
            <a:r>
              <a:rPr lang="en-GB" sz="3600" dirty="0"/>
              <a:t> </a:t>
            </a:r>
            <a:r>
              <a:rPr lang="vi-VN" sz="3600" dirty="0" smtClean="0"/>
              <a:t>nhẹ </a:t>
            </a:r>
            <a:r>
              <a:rPr lang="en-GB" sz="3600" dirty="0"/>
              <a:t/>
            </a:r>
            <a:br>
              <a:rPr lang="en-GB" sz="3600" dirty="0"/>
            </a:br>
            <a:r>
              <a:rPr lang="en-GB" sz="3600" dirty="0">
                <a:sym typeface="Wingdings" panose="05000000000000000000" pitchFamily="2" charset="2"/>
              </a:rPr>
              <a:t> </a:t>
            </a:r>
            <a:r>
              <a:rPr lang="en-GB" sz="3600" dirty="0"/>
              <a:t>Cổ tay, cổ chân</a:t>
            </a:r>
            <a:br>
              <a:rPr lang="en-GB" sz="3600" dirty="0"/>
            </a:br>
            <a:r>
              <a:rPr lang="en-GB" sz="3600" dirty="0">
                <a:sym typeface="Wingdings" panose="05000000000000000000" pitchFamily="2" charset="2"/>
              </a:rPr>
              <a:t> </a:t>
            </a:r>
            <a:r>
              <a:rPr lang="en-GB" sz="3600" dirty="0"/>
              <a:t>Vai </a:t>
            </a:r>
            <a:endParaRPr lang="en-US" sz="4000" dirty="0"/>
          </a:p>
          <a:p>
            <a:pPr>
              <a:lnSpc>
                <a:spcPct val="150000"/>
              </a:lnSpc>
            </a:pPr>
            <a:endParaRPr lang="en-US" sz="8000" dirty="0"/>
          </a:p>
        </p:txBody>
      </p:sp>
      <p:sp>
        <p:nvSpPr>
          <p:cNvPr id="4" name="Slide Number Placeholder 3"/>
          <p:cNvSpPr>
            <a:spLocks noGrp="1"/>
          </p:cNvSpPr>
          <p:nvPr>
            <p:ph type="sldNum" idx="12"/>
          </p:nvPr>
        </p:nvSpPr>
        <p:spPr/>
        <p:txBody>
          <a:bodyPr/>
          <a:lstStyle/>
          <a:p>
            <a:fld id="{00000000-1234-1234-1234-123412341234}" type="slidenum">
              <a:rPr lang="en-GB" smtClean="0"/>
              <a:t>12</a:t>
            </a:fld>
            <a:endParaRPr lang="en-GB"/>
          </a:p>
        </p:txBody>
      </p:sp>
      <p:sp>
        <p:nvSpPr>
          <p:cNvPr id="5" name="Right Arrow 4"/>
          <p:cNvSpPr/>
          <p:nvPr/>
        </p:nvSpPr>
        <p:spPr>
          <a:xfrm>
            <a:off x="3291226" y="240200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7664">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54469" y="274638"/>
            <a:ext cx="8229600" cy="868362"/>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a:lstStyle>
          <a:p>
            <a:r>
              <a:rPr lang="vi-VN" sz="4800" b="1" dirty="0" smtClean="0">
                <a:solidFill>
                  <a:srgbClr val="FF0000"/>
                </a:solidFill>
              </a:rPr>
              <a:t>Kết thúc bài học</a:t>
            </a:r>
            <a:endParaRPr lang="vi-VN" sz="4800" b="1" dirty="0">
              <a:solidFill>
                <a:srgbClr val="FF0000"/>
              </a:solidFill>
            </a:endParaRPr>
          </a:p>
        </p:txBody>
      </p:sp>
      <p:sp>
        <p:nvSpPr>
          <p:cNvPr id="3" name="Content Placeholder 2"/>
          <p:cNvSpPr txBox="1">
            <a:spLocks/>
          </p:cNvSpPr>
          <p:nvPr/>
        </p:nvSpPr>
        <p:spPr>
          <a:xfrm>
            <a:off x="304799" y="1576552"/>
            <a:ext cx="11550869" cy="4976648"/>
          </a:xfrm>
          <a:prstGeom prst="rect">
            <a:avLst/>
          </a:prstGeom>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spcBef>
                <a:spcPts val="600"/>
              </a:spcBef>
              <a:spcAft>
                <a:spcPts val="600"/>
              </a:spcAft>
            </a:pPr>
            <a:r>
              <a:rPr lang="vi-VN" sz="4000" dirty="0" smtClean="0">
                <a:latin typeface="+mj-lt"/>
              </a:rPr>
              <a:t>Các em sẽ tự ôn tập 20 động tác bài thể dục liên hoàn vừa học. </a:t>
            </a:r>
          </a:p>
          <a:p>
            <a:pPr algn="just">
              <a:spcBef>
                <a:spcPts val="600"/>
              </a:spcBef>
              <a:spcAft>
                <a:spcPts val="600"/>
              </a:spcAft>
            </a:pPr>
            <a:r>
              <a:rPr lang="vi-VN" sz="4000" dirty="0" smtClean="0">
                <a:latin typeface="+mj-lt"/>
              </a:rPr>
              <a:t>Thả lỏng cơ thể, tay, chân, toàn thân.</a:t>
            </a:r>
          </a:p>
          <a:p>
            <a:pPr algn="just">
              <a:spcBef>
                <a:spcPts val="600"/>
              </a:spcBef>
              <a:spcAft>
                <a:spcPts val="600"/>
              </a:spcAft>
            </a:pPr>
            <a:r>
              <a:rPr lang="vi-VN" sz="4000" dirty="0" smtClean="0">
                <a:latin typeface="+mj-lt"/>
              </a:rPr>
              <a:t>Lưu ý: Các em luyện tập thêm bài thể dục sau buổi học, các em có thể đứng trước 1 tấm gương vừa tập, vừa quan sát mình để điều chỉnh lỗi sai.</a:t>
            </a:r>
          </a:p>
          <a:p>
            <a:pPr algn="ctr">
              <a:buFont typeface="Arial" panose="020B0604020202020204" pitchFamily="34" charset="0"/>
              <a:buNone/>
            </a:pPr>
            <a:endParaRPr lang="vi-VN" sz="3500" b="1" dirty="0" smtClean="0">
              <a:solidFill>
                <a:srgbClr val="FF0000"/>
              </a:solidFill>
              <a:latin typeface="+mj-lt"/>
              <a:cs typeface="Times New Roman" pitchFamily="18" charset="0"/>
            </a:endParaRPr>
          </a:p>
          <a:p>
            <a:endParaRPr lang="vi-VN" dirty="0">
              <a:latin typeface="+mj-lt"/>
            </a:endParaRPr>
          </a:p>
        </p:txBody>
      </p:sp>
    </p:spTree>
    <p:extLst>
      <p:ext uri="{BB962C8B-B14F-4D97-AF65-F5344CB8AC3E}">
        <p14:creationId xmlns:p14="http://schemas.microsoft.com/office/powerpoint/2010/main" val="3541582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8000"/>
          </a:stretch>
        </a:blipFill>
        <a:effectLst/>
      </p:bgPr>
    </p:bg>
    <p:spTree>
      <p:nvGrpSpPr>
        <p:cNvPr id="1" name=""/>
        <p:cNvGrpSpPr/>
        <p:nvPr/>
      </p:nvGrpSpPr>
      <p:grpSpPr>
        <a:xfrm>
          <a:off x="0" y="0"/>
          <a:ext cx="0" cy="0"/>
          <a:chOff x="0" y="0"/>
          <a:chExt cx="0" cy="0"/>
        </a:xfrm>
      </p:grpSpPr>
      <p:sp>
        <p:nvSpPr>
          <p:cNvPr id="2" name="Google Shape;593;p38"/>
          <p:cNvSpPr txBox="1"/>
          <p:nvPr/>
        </p:nvSpPr>
        <p:spPr>
          <a:xfrm>
            <a:off x="-313898" y="35684"/>
            <a:ext cx="3589362" cy="696036"/>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dirty="0">
                <a:solidFill>
                  <a:srgbClr val="FFB600"/>
                </a:solidFill>
              </a:rPr>
              <a:t>Thanks!</a:t>
            </a:r>
          </a:p>
        </p:txBody>
      </p:sp>
      <p:sp>
        <p:nvSpPr>
          <p:cNvPr id="3" name="Google Shape;594;p38"/>
          <p:cNvSpPr txBox="1"/>
          <p:nvPr/>
        </p:nvSpPr>
        <p:spPr>
          <a:xfrm>
            <a:off x="0" y="546771"/>
            <a:ext cx="3275463" cy="106366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800"/>
              </a:spcBef>
              <a:buFont typeface="Arial" panose="020B0604020202020204" pitchFamily="34" charset="0"/>
              <a:buNone/>
            </a:pPr>
            <a:r>
              <a:rPr lang="vi-VN" sz="4800" smtClean="0">
                <a:solidFill>
                  <a:srgbClr val="FF0000"/>
                </a:solidFill>
              </a:rPr>
              <a:t>FIGHTING</a:t>
            </a:r>
            <a:endParaRPr lang="en-US" sz="4800" dirty="0">
              <a:solidFill>
                <a:srgbClr val="FF0000"/>
              </a:solidFill>
            </a:endParaRPr>
          </a:p>
        </p:txBody>
      </p:sp>
      <p:sp>
        <p:nvSpPr>
          <p:cNvPr id="4" name="Thought Bubble: Cloud 3"/>
          <p:cNvSpPr/>
          <p:nvPr/>
        </p:nvSpPr>
        <p:spPr>
          <a:xfrm rot="1101981">
            <a:off x="9273723" y="30390"/>
            <a:ext cx="2957664" cy="2738623"/>
          </a:xfrm>
          <a:prstGeom prst="cloudCallout">
            <a:avLst>
              <a:gd name="adj1" fmla="val -40562"/>
              <a:gd name="adj2" fmla="val 91322"/>
            </a:avLst>
          </a:prstGeom>
          <a:solidFill>
            <a:schemeClr val="bg1"/>
          </a:solidFill>
          <a:ln w="38100">
            <a:solidFill>
              <a:srgbClr val="FFC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3655" y="308639"/>
            <a:ext cx="1820943" cy="2308324"/>
          </a:xfrm>
          <a:prstGeom prst="rect">
            <a:avLst/>
          </a:prstGeom>
          <a:noFill/>
        </p:spPr>
        <p:txBody>
          <a:bodyPr wrap="square" rtlCol="0">
            <a:spAutoFit/>
          </a:bodyPr>
          <a:lstStyle/>
          <a:p>
            <a:pPr algn="ctr"/>
            <a:r>
              <a:rPr lang="vi-VN" sz="2400" b="1" smtClean="0">
                <a:solidFill>
                  <a:srgbClr val="FF0000"/>
                </a:solidFill>
              </a:rPr>
              <a:t>Chúc các em cùng gia đình luôn mạnh khỏe và bình an!</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250" fill="hold"/>
                                        <p:tgtEl>
                                          <p:spTgt spid="4"/>
                                        </p:tgtEl>
                                      </p:cBhvr>
                                      <p:by x="150000" y="150000"/>
                                    </p:animScale>
                                  </p:childTnLst>
                                </p:cTn>
                              </p:par>
                              <p:par>
                                <p:cTn id="7" presetID="6" presetClass="emph" presetSubtype="0" fill="hold" grpId="0" nodeType="withEffect">
                                  <p:stCondLst>
                                    <p:cond delay="0"/>
                                  </p:stCondLst>
                                  <p:childTnLst>
                                    <p:animScale>
                                      <p:cBhvr>
                                        <p:cTn id="8" dur="2250" fill="hold"/>
                                        <p:tgtEl>
                                          <p:spTgt spid="5"/>
                                        </p:tgtEl>
                                      </p:cBhvr>
                                      <p:by x="150000" y="150000"/>
                                    </p:animScale>
                                  </p:childTnLst>
                                </p:cTn>
                              </p:par>
                              <p:par>
                                <p:cTn id="9" presetID="32" presetClass="emph" presetSubtype="0" fill="hold" grpId="0" nodeType="withEffect">
                                  <p:stCondLst>
                                    <p:cond delay="0"/>
                                  </p:stCondLst>
                                  <p:childTnLst>
                                    <p:animRot by="120000">
                                      <p:cBhvr>
                                        <p:cTn id="10" dur="150" fill="hold">
                                          <p:stCondLst>
                                            <p:cond delay="0"/>
                                          </p:stCondLst>
                                        </p:cTn>
                                        <p:tgtEl>
                                          <p:spTgt spid="3"/>
                                        </p:tgtEl>
                                        <p:attrNameLst>
                                          <p:attrName>r</p:attrName>
                                        </p:attrNameLst>
                                      </p:cBhvr>
                                    </p:animRot>
                                    <p:animRot by="-240000">
                                      <p:cBhvr>
                                        <p:cTn id="11" dur="300" fill="hold">
                                          <p:stCondLst>
                                            <p:cond delay="300"/>
                                          </p:stCondLst>
                                        </p:cTn>
                                        <p:tgtEl>
                                          <p:spTgt spid="3"/>
                                        </p:tgtEl>
                                        <p:attrNameLst>
                                          <p:attrName>r</p:attrName>
                                        </p:attrNameLst>
                                      </p:cBhvr>
                                    </p:animRot>
                                    <p:animRot by="240000">
                                      <p:cBhvr>
                                        <p:cTn id="12" dur="300" fill="hold">
                                          <p:stCondLst>
                                            <p:cond delay="600"/>
                                          </p:stCondLst>
                                        </p:cTn>
                                        <p:tgtEl>
                                          <p:spTgt spid="3"/>
                                        </p:tgtEl>
                                        <p:attrNameLst>
                                          <p:attrName>r</p:attrName>
                                        </p:attrNameLst>
                                      </p:cBhvr>
                                    </p:animRot>
                                    <p:animRot by="-240000">
                                      <p:cBhvr>
                                        <p:cTn id="13" dur="300" fill="hold">
                                          <p:stCondLst>
                                            <p:cond delay="900"/>
                                          </p:stCondLst>
                                        </p:cTn>
                                        <p:tgtEl>
                                          <p:spTgt spid="3"/>
                                        </p:tgtEl>
                                        <p:attrNameLst>
                                          <p:attrName>r</p:attrName>
                                        </p:attrNameLst>
                                      </p:cBhvr>
                                    </p:animRot>
                                    <p:animRot by="120000">
                                      <p:cBhvr>
                                        <p:cTn id="14" dur="300" fill="hold">
                                          <p:stCondLst>
                                            <p:cond delay="1200"/>
                                          </p:stCondLst>
                                        </p:cTn>
                                        <p:tgtEl>
                                          <p:spTgt spid="3"/>
                                        </p:tgtEl>
                                        <p:attrNameLst>
                                          <p:attrName>r</p:attrName>
                                        </p:attrNameLst>
                                      </p:cBhvr>
                                    </p:animRot>
                                  </p:childTnLst>
                                </p:cTn>
                              </p:par>
                              <p:par>
                                <p:cTn id="15" presetID="32" presetClass="emph" presetSubtype="0" fill="hold" grpId="0" nodeType="withEffect">
                                  <p:stCondLst>
                                    <p:cond delay="0"/>
                                  </p:stCondLst>
                                  <p:childTnLst>
                                    <p:animRot by="120000">
                                      <p:cBhvr>
                                        <p:cTn id="16" dur="150" fill="hold">
                                          <p:stCondLst>
                                            <p:cond delay="0"/>
                                          </p:stCondLst>
                                        </p:cTn>
                                        <p:tgtEl>
                                          <p:spTgt spid="2"/>
                                        </p:tgtEl>
                                        <p:attrNameLst>
                                          <p:attrName>r</p:attrName>
                                        </p:attrNameLst>
                                      </p:cBhvr>
                                    </p:animRot>
                                    <p:animRot by="-240000">
                                      <p:cBhvr>
                                        <p:cTn id="17" dur="300" fill="hold">
                                          <p:stCondLst>
                                            <p:cond delay="300"/>
                                          </p:stCondLst>
                                        </p:cTn>
                                        <p:tgtEl>
                                          <p:spTgt spid="2"/>
                                        </p:tgtEl>
                                        <p:attrNameLst>
                                          <p:attrName>r</p:attrName>
                                        </p:attrNameLst>
                                      </p:cBhvr>
                                    </p:animRot>
                                    <p:animRot by="240000">
                                      <p:cBhvr>
                                        <p:cTn id="18" dur="300" fill="hold">
                                          <p:stCondLst>
                                            <p:cond delay="600"/>
                                          </p:stCondLst>
                                        </p:cTn>
                                        <p:tgtEl>
                                          <p:spTgt spid="2"/>
                                        </p:tgtEl>
                                        <p:attrNameLst>
                                          <p:attrName>r</p:attrName>
                                        </p:attrNameLst>
                                      </p:cBhvr>
                                    </p:animRot>
                                    <p:animRot by="-240000">
                                      <p:cBhvr>
                                        <p:cTn id="19" dur="300" fill="hold">
                                          <p:stCondLst>
                                            <p:cond delay="900"/>
                                          </p:stCondLst>
                                        </p:cTn>
                                        <p:tgtEl>
                                          <p:spTgt spid="2"/>
                                        </p:tgtEl>
                                        <p:attrNameLst>
                                          <p:attrName>r</p:attrName>
                                        </p:attrNameLst>
                                      </p:cBhvr>
                                    </p:animRot>
                                    <p:animRot by="120000">
                                      <p:cBhvr>
                                        <p:cTn id="20"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 name="组合 2047"/>
          <p:cNvGrpSpPr/>
          <p:nvPr/>
        </p:nvGrpSpPr>
        <p:grpSpPr>
          <a:xfrm>
            <a:off x="4665996" y="1551224"/>
            <a:ext cx="1797143" cy="3794911"/>
            <a:chOff x="3982270" y="2098634"/>
            <a:chExt cx="1797143" cy="3009375"/>
          </a:xfrm>
        </p:grpSpPr>
        <p:grpSp>
          <p:nvGrpSpPr>
            <p:cNvPr id="4" name="组合 3"/>
            <p:cNvGrpSpPr/>
            <p:nvPr/>
          </p:nvGrpSpPr>
          <p:grpSpPr>
            <a:xfrm>
              <a:off x="3982270" y="2098634"/>
              <a:ext cx="1797143" cy="3009375"/>
              <a:chOff x="3774760" y="3448050"/>
              <a:chExt cx="1470037" cy="2461624"/>
            </a:xfrm>
          </p:grpSpPr>
          <p:sp>
            <p:nvSpPr>
              <p:cNvPr id="9" name="MH_Other_3"/>
              <p:cNvSpPr/>
              <p:nvPr>
                <p:custDataLst>
                  <p:tags r:id="rId7"/>
                </p:custDataLst>
              </p:nvPr>
            </p:nvSpPr>
            <p:spPr>
              <a:xfrm>
                <a:off x="3774760" y="3616325"/>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0" name="MH_SubTitle_2"/>
              <p:cNvSpPr/>
              <p:nvPr>
                <p:custDataLst>
                  <p:tags r:id="rId8"/>
                </p:custDataLst>
              </p:nvPr>
            </p:nvSpPr>
            <p:spPr>
              <a:xfrm>
                <a:off x="3785251" y="3634787"/>
                <a:ext cx="1459546" cy="2274887"/>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r>
                  <a:rPr lang="en-US" altLang="zh-CN" sz="2400" dirty="0" smtClean="0">
                    <a:solidFill>
                      <a:schemeClr val="tx1"/>
                    </a:solidFill>
                  </a:rPr>
                  <a:t>2.</a:t>
                </a:r>
              </a:p>
              <a:p>
                <a:pPr algn="ctr">
                  <a:lnSpc>
                    <a:spcPct val="110000"/>
                  </a:lnSpc>
                  <a:defRPr/>
                </a:pPr>
                <a:r>
                  <a:rPr lang="en-US" altLang="zh-CN" sz="2400" dirty="0" err="1" smtClean="0">
                    <a:solidFill>
                      <a:schemeClr val="tx1"/>
                    </a:solidFill>
                  </a:rPr>
                  <a:t>Bài</a:t>
                </a:r>
                <a:endParaRPr lang="en-US" altLang="zh-CN" sz="2400" dirty="0" smtClean="0">
                  <a:solidFill>
                    <a:schemeClr val="tx1"/>
                  </a:solidFill>
                </a:endParaRPr>
              </a:p>
              <a:p>
                <a:pPr algn="ctr">
                  <a:lnSpc>
                    <a:spcPct val="110000"/>
                  </a:lnSpc>
                  <a:defRPr/>
                </a:pPr>
                <a:r>
                  <a:rPr lang="en-US" altLang="zh-CN" sz="2400" dirty="0" smtClean="0">
                    <a:solidFill>
                      <a:schemeClr val="tx1"/>
                    </a:solidFill>
                  </a:rPr>
                  <a:t> </a:t>
                </a:r>
                <a:r>
                  <a:rPr lang="en-US" altLang="zh-CN" sz="2400" dirty="0" err="1" smtClean="0">
                    <a:solidFill>
                      <a:schemeClr val="tx1"/>
                    </a:solidFill>
                  </a:rPr>
                  <a:t>thể</a:t>
                </a:r>
                <a:r>
                  <a:rPr lang="en-US" altLang="zh-CN" sz="2400" dirty="0" smtClean="0">
                    <a:solidFill>
                      <a:schemeClr val="tx1"/>
                    </a:solidFill>
                  </a:rPr>
                  <a:t> </a:t>
                </a:r>
                <a:r>
                  <a:rPr lang="en-US" altLang="zh-CN" sz="2400" dirty="0" err="1" smtClean="0">
                    <a:solidFill>
                      <a:schemeClr val="tx1"/>
                    </a:solidFill>
                  </a:rPr>
                  <a:t>dục</a:t>
                </a:r>
                <a:endParaRPr lang="en-US" altLang="zh-CN" sz="2400" dirty="0" smtClean="0">
                  <a:solidFill>
                    <a:schemeClr val="tx1"/>
                  </a:solidFill>
                </a:endParaRPr>
              </a:p>
              <a:p>
                <a:pPr algn="ctr">
                  <a:lnSpc>
                    <a:spcPct val="110000"/>
                  </a:lnSpc>
                  <a:defRPr/>
                </a:pPr>
                <a:r>
                  <a:rPr lang="en-US" altLang="zh-CN" sz="2400" dirty="0" smtClean="0">
                    <a:solidFill>
                      <a:schemeClr val="tx1"/>
                    </a:solidFill>
                  </a:rPr>
                  <a:t> </a:t>
                </a:r>
                <a:r>
                  <a:rPr lang="en-US" altLang="zh-CN" sz="2400" dirty="0" err="1" smtClean="0">
                    <a:solidFill>
                      <a:schemeClr val="tx1"/>
                    </a:solidFill>
                  </a:rPr>
                  <a:t>liên</a:t>
                </a:r>
                <a:r>
                  <a:rPr lang="en-US" altLang="zh-CN" sz="2400" dirty="0" smtClean="0">
                    <a:solidFill>
                      <a:schemeClr val="tx1"/>
                    </a:solidFill>
                  </a:rPr>
                  <a:t> </a:t>
                </a:r>
              </a:p>
              <a:p>
                <a:pPr algn="ctr">
                  <a:lnSpc>
                    <a:spcPct val="110000"/>
                  </a:lnSpc>
                  <a:defRPr/>
                </a:pPr>
                <a:r>
                  <a:rPr lang="en-US" altLang="zh-CN" sz="2400" dirty="0" err="1" smtClean="0">
                    <a:solidFill>
                      <a:schemeClr val="tx1"/>
                    </a:solidFill>
                  </a:rPr>
                  <a:t>hoàn</a:t>
                </a:r>
                <a:r>
                  <a:rPr lang="en-US" altLang="zh-CN" sz="2400" dirty="0" smtClean="0">
                    <a:solidFill>
                      <a:schemeClr val="tx1"/>
                    </a:solidFill>
                  </a:rPr>
                  <a:t> </a:t>
                </a:r>
              </a:p>
              <a:p>
                <a:pPr algn="ctr">
                  <a:lnSpc>
                    <a:spcPct val="110000"/>
                  </a:lnSpc>
                  <a:defRPr/>
                </a:pPr>
                <a:r>
                  <a:rPr lang="en-US" altLang="zh-CN" sz="2400" dirty="0" smtClean="0">
                    <a:solidFill>
                      <a:schemeClr val="tx1"/>
                    </a:solidFill>
                  </a:rPr>
                  <a:t>( 20 </a:t>
                </a:r>
                <a:r>
                  <a:rPr lang="en-US" altLang="zh-CN" sz="2400" dirty="0" err="1" smtClean="0">
                    <a:solidFill>
                      <a:schemeClr val="tx1"/>
                    </a:solidFill>
                  </a:rPr>
                  <a:t>nhip</a:t>
                </a:r>
                <a:r>
                  <a:rPr lang="en-US" altLang="zh-CN" sz="2400" dirty="0" smtClean="0">
                    <a:solidFill>
                      <a:schemeClr val="tx1"/>
                    </a:solidFill>
                  </a:rPr>
                  <a:t>)</a:t>
                </a:r>
                <a:endParaRPr lang="zh-CN" altLang="en-US" sz="2400" dirty="0">
                  <a:solidFill>
                    <a:schemeClr val="tx1"/>
                  </a:solidFill>
                </a:endParaRPr>
              </a:p>
            </p:txBody>
          </p:sp>
          <p:sp>
            <p:nvSpPr>
              <p:cNvPr id="11" name="MH_Other_4"/>
              <p:cNvSpPr/>
              <p:nvPr>
                <p:custDataLst>
                  <p:tags r:id="rId9"/>
                </p:custDataLst>
              </p:nvPr>
            </p:nvSpPr>
            <p:spPr>
              <a:xfrm rot="19833143">
                <a:off x="4370388" y="3448050"/>
                <a:ext cx="354012"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31" name="矩形 30"/>
            <p:cNvSpPr/>
            <p:nvPr/>
          </p:nvSpPr>
          <p:spPr>
            <a:xfrm>
              <a:off x="4128798" y="3091722"/>
              <a:ext cx="1444914" cy="313830"/>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16" name="组合 15"/>
          <p:cNvGrpSpPr/>
          <p:nvPr/>
        </p:nvGrpSpPr>
        <p:grpSpPr>
          <a:xfrm>
            <a:off x="7520978" y="1631458"/>
            <a:ext cx="1784316" cy="3553182"/>
            <a:chOff x="6207333" y="2098635"/>
            <a:chExt cx="1784316" cy="2979880"/>
          </a:xfrm>
        </p:grpSpPr>
        <p:grpSp>
          <p:nvGrpSpPr>
            <p:cNvPr id="8" name="组合 7"/>
            <p:cNvGrpSpPr/>
            <p:nvPr/>
          </p:nvGrpSpPr>
          <p:grpSpPr>
            <a:xfrm>
              <a:off x="6207333" y="2098635"/>
              <a:ext cx="1784316" cy="2979880"/>
              <a:chOff x="5334137" y="2187575"/>
              <a:chExt cx="1459546" cy="2437496"/>
            </a:xfrm>
          </p:grpSpPr>
          <p:sp>
            <p:nvSpPr>
              <p:cNvPr id="13" name="MH_Other_5"/>
              <p:cNvSpPr/>
              <p:nvPr>
                <p:custDataLst>
                  <p:tags r:id="rId5"/>
                </p:custDataLst>
              </p:nvPr>
            </p:nvSpPr>
            <p:spPr>
              <a:xfrm>
                <a:off x="5334137" y="2350183"/>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5" name="MH_Other_6"/>
              <p:cNvSpPr/>
              <p:nvPr>
                <p:custDataLst>
                  <p:tags r:id="rId6"/>
                </p:custDataLst>
              </p:nvPr>
            </p:nvSpPr>
            <p:spPr>
              <a:xfrm rot="19833143">
                <a:off x="5959476" y="2187575"/>
                <a:ext cx="354013"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32" name="矩形 31"/>
            <p:cNvSpPr/>
            <p:nvPr/>
          </p:nvSpPr>
          <p:spPr>
            <a:xfrm>
              <a:off x="6649000" y="2789100"/>
              <a:ext cx="1078173" cy="1935878"/>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3.</a:t>
              </a:r>
            </a:p>
            <a:p>
              <a:pPr algn="ctr">
                <a:lnSpc>
                  <a:spcPct val="120000"/>
                </a:lnSpc>
              </a:pPr>
              <a:r>
                <a:rPr lang="en-US" altLang="zh-CN" sz="2400" b="1" dirty="0" err="1"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Chạy</a:t>
              </a:r>
              <a:r>
                <a:rPr lang="en-US"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400" b="1" dirty="0" err="1"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cự</a:t>
              </a:r>
              <a:r>
                <a:rPr lang="en-US"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 </a:t>
              </a:r>
            </a:p>
            <a:p>
              <a:pPr algn="ctr">
                <a:lnSpc>
                  <a:spcPct val="120000"/>
                </a:lnSpc>
              </a:pPr>
              <a:r>
                <a:rPr lang="vi-VN"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Trung bình</a:t>
              </a:r>
              <a:endParaRPr lang="zh-CN" altLang="en-US" sz="2400" b="1" dirty="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34" name="组合 177"/>
          <p:cNvGrpSpPr/>
          <p:nvPr/>
        </p:nvGrpSpPr>
        <p:grpSpPr>
          <a:xfrm>
            <a:off x="994820" y="610692"/>
            <a:ext cx="5886671" cy="625183"/>
            <a:chOff x="994820" y="496392"/>
            <a:chExt cx="5886671" cy="625183"/>
          </a:xfrm>
        </p:grpSpPr>
        <p:grpSp>
          <p:nvGrpSpPr>
            <p:cNvPr id="35" name="组合 178"/>
            <p:cNvGrpSpPr/>
            <p:nvPr/>
          </p:nvGrpSpPr>
          <p:grpSpPr>
            <a:xfrm>
              <a:off x="994820" y="626210"/>
              <a:ext cx="5886671" cy="495365"/>
              <a:chOff x="3532280" y="5381090"/>
              <a:chExt cx="5886671" cy="495365"/>
            </a:xfrm>
          </p:grpSpPr>
          <p:sp>
            <p:nvSpPr>
              <p:cNvPr id="37"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8" name="任意多边形 181"/>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6" name="文本框 179"/>
            <p:cNvSpPr txBox="1"/>
            <p:nvPr/>
          </p:nvSpPr>
          <p:spPr>
            <a:xfrm>
              <a:off x="1595870" y="496392"/>
              <a:ext cx="4229043" cy="584775"/>
            </a:xfrm>
            <a:prstGeom prst="rect">
              <a:avLst/>
            </a:prstGeom>
            <a:noFill/>
          </p:spPr>
          <p:txBody>
            <a:bodyPr wrap="none" rtlCol="0">
              <a:spAutoFit/>
            </a:bodyPr>
            <a:lstStyle/>
            <a:p>
              <a:r>
                <a:rPr lang="en-US" altLang="zh-CN" sz="3200" dirty="0" smtClean="0">
                  <a:solidFill>
                    <a:prstClr val="white"/>
                  </a:solidFill>
                  <a:latin typeface="汉仪喵魂体W" panose="00020600040101010101" pitchFamily="18" charset="-122"/>
                  <a:ea typeface="汉仪喵魂体W" panose="00020600040101010101" pitchFamily="18" charset="-122"/>
                </a:rPr>
                <a:t> </a:t>
              </a:r>
              <a:r>
                <a:rPr lang="vi-VN" altLang="zh-CN" sz="3200" dirty="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NỘI DUNG BÀI HỌC</a:t>
              </a:r>
              <a:endParaRPr lang="zh-CN" altLang="en-US" sz="32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39" name="组合 2048"/>
          <p:cNvGrpSpPr/>
          <p:nvPr/>
        </p:nvGrpSpPr>
        <p:grpSpPr>
          <a:xfrm>
            <a:off x="1719262" y="1573205"/>
            <a:ext cx="1800545" cy="3587799"/>
            <a:chOff x="1704657" y="2098634"/>
            <a:chExt cx="1800545" cy="2986806"/>
          </a:xfrm>
        </p:grpSpPr>
        <p:grpSp>
          <p:nvGrpSpPr>
            <p:cNvPr id="40" name="组合 2"/>
            <p:cNvGrpSpPr/>
            <p:nvPr/>
          </p:nvGrpSpPr>
          <p:grpSpPr>
            <a:xfrm>
              <a:off x="1704657" y="2098634"/>
              <a:ext cx="1800544" cy="2986806"/>
              <a:chOff x="2172399" y="2187575"/>
              <a:chExt cx="1472818" cy="2443163"/>
            </a:xfrm>
          </p:grpSpPr>
          <p:sp>
            <p:nvSpPr>
              <p:cNvPr id="42" name="MH_Other_1"/>
              <p:cNvSpPr/>
              <p:nvPr>
                <p:custDataLst>
                  <p:tags r:id="rId2"/>
                </p:custDataLst>
              </p:nvPr>
            </p:nvSpPr>
            <p:spPr>
              <a:xfrm>
                <a:off x="2185671" y="2355850"/>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43" name="MH_SubTitle_1"/>
              <p:cNvSpPr/>
              <p:nvPr>
                <p:custDataLst>
                  <p:tags r:id="rId3"/>
                </p:custDataLst>
              </p:nvPr>
            </p:nvSpPr>
            <p:spPr>
              <a:xfrm>
                <a:off x="2172399" y="2367613"/>
                <a:ext cx="1459546" cy="2263124"/>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r>
                  <a:rPr lang="en-US" altLang="zh-CN" sz="2400" dirty="0" smtClean="0">
                    <a:solidFill>
                      <a:schemeClr val="tx1"/>
                    </a:solidFill>
                  </a:rPr>
                  <a:t>1.</a:t>
                </a:r>
              </a:p>
              <a:p>
                <a:pPr algn="ctr">
                  <a:lnSpc>
                    <a:spcPct val="110000"/>
                  </a:lnSpc>
                  <a:defRPr/>
                </a:pPr>
                <a:r>
                  <a:rPr lang="en-US" altLang="zh-CN" sz="2400" dirty="0" err="1" smtClean="0">
                    <a:solidFill>
                      <a:schemeClr val="tx1"/>
                    </a:solidFill>
                  </a:rPr>
                  <a:t>Chế</a:t>
                </a:r>
                <a:r>
                  <a:rPr lang="en-US" altLang="zh-CN" sz="2400" dirty="0" smtClean="0">
                    <a:solidFill>
                      <a:schemeClr val="tx1"/>
                    </a:solidFill>
                  </a:rPr>
                  <a:t> </a:t>
                </a:r>
                <a:r>
                  <a:rPr lang="en-US" altLang="zh-CN" sz="2400" dirty="0" err="1" smtClean="0">
                    <a:solidFill>
                      <a:schemeClr val="tx1"/>
                    </a:solidFill>
                  </a:rPr>
                  <a:t>độ</a:t>
                </a:r>
                <a:r>
                  <a:rPr lang="en-US" altLang="zh-CN" sz="2400" dirty="0" smtClean="0">
                    <a:solidFill>
                      <a:schemeClr val="tx1"/>
                    </a:solidFill>
                  </a:rPr>
                  <a:t> </a:t>
                </a:r>
              </a:p>
              <a:p>
                <a:pPr algn="ctr">
                  <a:lnSpc>
                    <a:spcPct val="110000"/>
                  </a:lnSpc>
                  <a:defRPr/>
                </a:pPr>
                <a:r>
                  <a:rPr lang="en-US" altLang="zh-CN" sz="2400" dirty="0" smtClean="0">
                    <a:solidFill>
                      <a:schemeClr val="tx1"/>
                    </a:solidFill>
                  </a:rPr>
                  <a:t> </a:t>
                </a:r>
                <a:r>
                  <a:rPr lang="en-US" altLang="zh-CN" sz="2400" dirty="0" err="1" smtClean="0">
                    <a:solidFill>
                      <a:schemeClr val="tx1"/>
                    </a:solidFill>
                  </a:rPr>
                  <a:t>dinh</a:t>
                </a:r>
                <a:r>
                  <a:rPr lang="en-US" altLang="zh-CN" sz="2400" dirty="0" smtClean="0">
                    <a:solidFill>
                      <a:schemeClr val="tx1"/>
                    </a:solidFill>
                  </a:rPr>
                  <a:t> </a:t>
                </a:r>
                <a:r>
                  <a:rPr lang="en-US" altLang="zh-CN" sz="2400" dirty="0" err="1" smtClean="0">
                    <a:solidFill>
                      <a:schemeClr val="tx1"/>
                    </a:solidFill>
                  </a:rPr>
                  <a:t>dưỡng</a:t>
                </a:r>
                <a:r>
                  <a:rPr lang="en-US" altLang="zh-CN" sz="2400" dirty="0" smtClean="0">
                    <a:solidFill>
                      <a:schemeClr val="tx1"/>
                    </a:solidFill>
                  </a:rPr>
                  <a:t> </a:t>
                </a:r>
                <a:r>
                  <a:rPr lang="en-US" altLang="zh-CN" sz="2400" dirty="0" err="1" smtClean="0">
                    <a:solidFill>
                      <a:schemeClr val="tx1"/>
                    </a:solidFill>
                  </a:rPr>
                  <a:t>trong</a:t>
                </a:r>
                <a:r>
                  <a:rPr lang="en-US" altLang="zh-CN" sz="2400" dirty="0" smtClean="0">
                    <a:solidFill>
                      <a:schemeClr val="tx1"/>
                    </a:solidFill>
                  </a:rPr>
                  <a:t> </a:t>
                </a:r>
                <a:r>
                  <a:rPr lang="en-US" altLang="zh-CN" sz="2400" dirty="0" err="1" smtClean="0">
                    <a:solidFill>
                      <a:schemeClr val="tx1"/>
                    </a:solidFill>
                  </a:rPr>
                  <a:t>tập</a:t>
                </a:r>
                <a:endParaRPr lang="en-US" altLang="zh-CN" sz="2400" dirty="0" smtClean="0">
                  <a:solidFill>
                    <a:schemeClr val="tx1"/>
                  </a:solidFill>
                </a:endParaRPr>
              </a:p>
              <a:p>
                <a:pPr algn="ctr">
                  <a:lnSpc>
                    <a:spcPct val="110000"/>
                  </a:lnSpc>
                  <a:defRPr/>
                </a:pPr>
                <a:r>
                  <a:rPr lang="en-US" altLang="zh-CN" sz="2400" dirty="0" smtClean="0">
                    <a:solidFill>
                      <a:schemeClr val="tx1"/>
                    </a:solidFill>
                  </a:rPr>
                  <a:t> </a:t>
                </a:r>
                <a:r>
                  <a:rPr lang="en-US" altLang="zh-CN" sz="2400" dirty="0" err="1" smtClean="0">
                    <a:solidFill>
                      <a:schemeClr val="tx1"/>
                    </a:solidFill>
                  </a:rPr>
                  <a:t>luyện</a:t>
                </a:r>
                <a:r>
                  <a:rPr lang="en-US" altLang="zh-CN" sz="2400" dirty="0" smtClean="0">
                    <a:solidFill>
                      <a:schemeClr val="tx1"/>
                    </a:solidFill>
                  </a:rPr>
                  <a:t> TDTT</a:t>
                </a:r>
                <a:endParaRPr lang="zh-CN" altLang="en-US" sz="2400" dirty="0">
                  <a:solidFill>
                    <a:schemeClr val="tx1"/>
                  </a:solidFill>
                </a:endParaRPr>
              </a:p>
            </p:txBody>
          </p:sp>
          <p:sp>
            <p:nvSpPr>
              <p:cNvPr id="44" name="MH_Other_2"/>
              <p:cNvSpPr/>
              <p:nvPr>
                <p:custDataLst>
                  <p:tags r:id="rId4"/>
                </p:custDataLst>
              </p:nvPr>
            </p:nvSpPr>
            <p:spPr>
              <a:xfrm rot="19833143">
                <a:off x="2779713" y="2187575"/>
                <a:ext cx="355600"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41" name="矩形 28"/>
            <p:cNvSpPr/>
            <p:nvPr/>
          </p:nvSpPr>
          <p:spPr>
            <a:xfrm>
              <a:off x="1720883" y="2572817"/>
              <a:ext cx="1784319" cy="352597"/>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a:solidFill>
                  <a:prstClr val="black">
                    <a:lumMod val="75000"/>
                    <a:lumOff val="25000"/>
                  </a:prstClr>
                </a:solidFill>
                <a:latin typeface="汉仪喵魂体W" panose="00020600040101010101" pitchFamily="18" charset="-122"/>
                <a:ea typeface="汉仪喵魂体W" panose="00020600040101010101" pitchFamily="18" charset="-122"/>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1000"/>
                                        <p:tgtEl>
                                          <p:spTgt spid="2048"/>
                                        </p:tgtEl>
                                      </p:cBhvr>
                                    </p:animEffect>
                                    <p:anim calcmode="lin" valueType="num">
                                      <p:cBhvr>
                                        <p:cTn id="8" dur="1000" fill="hold"/>
                                        <p:tgtEl>
                                          <p:spTgt spid="2048"/>
                                        </p:tgtEl>
                                        <p:attrNameLst>
                                          <p:attrName>ppt_x</p:attrName>
                                        </p:attrNameLst>
                                      </p:cBhvr>
                                      <p:tavLst>
                                        <p:tav tm="0">
                                          <p:val>
                                            <p:strVal val="#ppt_x"/>
                                          </p:val>
                                        </p:tav>
                                        <p:tav tm="100000">
                                          <p:val>
                                            <p:strVal val="#ppt_x"/>
                                          </p:val>
                                        </p:tav>
                                      </p:tavLst>
                                    </p:anim>
                                    <p:anim calcmode="lin" valueType="num">
                                      <p:cBhvr>
                                        <p:cTn id="9" dur="1000" fill="hold"/>
                                        <p:tgtEl>
                                          <p:spTgt spid="20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12" presetClass="entr" presetSubtype="8"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p:tgtEl>
                                          <p:spTgt spid="34"/>
                                        </p:tgtEl>
                                        <p:attrNameLst>
                                          <p:attrName>ppt_x</p:attrName>
                                        </p:attrNameLst>
                                      </p:cBhvr>
                                      <p:tavLst>
                                        <p:tav tm="0">
                                          <p:val>
                                            <p:strVal val="#ppt_x-#ppt_w*1.125000"/>
                                          </p:val>
                                        </p:tav>
                                        <p:tav tm="100000">
                                          <p:val>
                                            <p:strVal val="#ppt_x"/>
                                          </p:val>
                                        </p:tav>
                                      </p:tavLst>
                                    </p:anim>
                                    <p:animEffect transition="in" filter="wipe(right)">
                                      <p:cBhvr>
                                        <p:cTn id="19" dur="500"/>
                                        <p:tgtEl>
                                          <p:spTgt spid="34"/>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64023" y="1"/>
            <a:ext cx="11204813" cy="968990"/>
          </a:xfrm>
        </p:spPr>
        <p:txBody>
          <a:bodyPr/>
          <a:lstStyle/>
          <a:p>
            <a:pPr eaLnBrk="1" hangingPunct="1"/>
            <a:r>
              <a:rPr lang="vi-VN" sz="3200" b="1" smtClean="0">
                <a:latin typeface="+mn-lt"/>
              </a:rPr>
              <a:t>NỘI DUNG 1</a:t>
            </a:r>
            <a:r>
              <a:rPr lang="vi-VN" b="1" smtClean="0">
                <a:latin typeface="+mn-lt"/>
              </a:rPr>
              <a:t/>
            </a:r>
            <a:br>
              <a:rPr lang="vi-VN" b="1" smtClean="0">
                <a:latin typeface="+mn-lt"/>
              </a:rPr>
            </a:br>
            <a:r>
              <a:rPr lang="vi-VN" sz="2800" b="1" smtClean="0">
                <a:solidFill>
                  <a:srgbClr val="FF0000"/>
                </a:solidFill>
                <a:latin typeface="+mn-lt"/>
              </a:rPr>
              <a:t>CHẾ </a:t>
            </a:r>
            <a:r>
              <a:rPr lang="vi-VN" sz="2800" b="1">
                <a:solidFill>
                  <a:srgbClr val="FF0000"/>
                </a:solidFill>
                <a:latin typeface="+mn-lt"/>
              </a:rPr>
              <a:t>ĐỘ DINH </a:t>
            </a:r>
            <a:r>
              <a:rPr lang="vi-VN" sz="2800" b="1" smtClean="0">
                <a:solidFill>
                  <a:srgbClr val="FF0000"/>
                </a:solidFill>
                <a:latin typeface="+mn-lt"/>
              </a:rPr>
              <a:t>DƯỠNG TRONG </a:t>
            </a:r>
            <a:r>
              <a:rPr lang="vi-VN" sz="2800" b="1">
                <a:solidFill>
                  <a:srgbClr val="FF0000"/>
                </a:solidFill>
                <a:latin typeface="+mn-lt"/>
              </a:rPr>
              <a:t>TẬP LUYỆN THỂ DỤC THỂ THAO</a:t>
            </a:r>
            <a:endParaRPr lang="vi-VN" sz="2800" b="1" smtClean="0">
              <a:solidFill>
                <a:srgbClr val="FF0000"/>
              </a:solidFill>
              <a:latin typeface="+mn-lt"/>
            </a:endParaRPr>
          </a:p>
        </p:txBody>
      </p:sp>
      <p:sp>
        <p:nvSpPr>
          <p:cNvPr id="3" name="Content Placeholder 2"/>
          <p:cNvSpPr>
            <a:spLocks noGrp="1"/>
          </p:cNvSpPr>
          <p:nvPr>
            <p:ph idx="1"/>
          </p:nvPr>
        </p:nvSpPr>
        <p:spPr>
          <a:xfrm>
            <a:off x="614150" y="1078036"/>
            <a:ext cx="11024011" cy="4428878"/>
          </a:xfrm>
        </p:spPr>
        <p:txBody>
          <a:bodyPr rtlCol="0">
            <a:normAutofit/>
          </a:bodyPr>
          <a:lstStyle/>
          <a:p>
            <a:pPr marL="514350" indent="-336550" eaLnBrk="1" fontAlgn="auto" hangingPunct="1">
              <a:spcAft>
                <a:spcPts val="0"/>
              </a:spcAft>
              <a:buFont typeface="+mj-lt"/>
              <a:buAutoNum type="arabicPeriod"/>
              <a:defRPr/>
            </a:pPr>
            <a:r>
              <a:rPr lang="vi-VN" sz="2000" b="1" dirty="0" smtClean="0">
                <a:latin typeface="+mj-lt"/>
              </a:rPr>
              <a:t>TẦM QUAN TRỌNG VÀ VAI TRÒ CỦA CÁC CHẤT DINH DƯỠNG TRONG TẬP LUYỆN THỂ DỤC THỂ THAO.</a:t>
            </a:r>
          </a:p>
          <a:p>
            <a:pPr marL="514350" indent="-336550" eaLnBrk="1" fontAlgn="auto" hangingPunct="1">
              <a:spcAft>
                <a:spcPts val="0"/>
              </a:spcAft>
              <a:buFont typeface="+mj-lt"/>
              <a:buAutoNum type="arabicPeriod"/>
              <a:defRPr/>
            </a:pPr>
            <a:r>
              <a:rPr lang="vi-VN" sz="2000" b="1" dirty="0" smtClean="0">
                <a:latin typeface="+mj-lt"/>
              </a:rPr>
              <a:t>NHÓM THỰC PHẨM CHÍNH VÀ THỨC UỐNG.</a:t>
            </a:r>
          </a:p>
        </p:txBody>
      </p:sp>
      <p:sp>
        <p:nvSpPr>
          <p:cNvPr id="6" name="Content Placeholder 2"/>
          <p:cNvSpPr txBox="1">
            <a:spLocks/>
          </p:cNvSpPr>
          <p:nvPr/>
        </p:nvSpPr>
        <p:spPr bwMode="auto">
          <a:xfrm>
            <a:off x="765220" y="2189408"/>
            <a:ext cx="11147738" cy="466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346075" algn="just">
              <a:buFont typeface="Arial" panose="020B0604020202020204" pitchFamily="34" charset="0"/>
              <a:buNone/>
            </a:pPr>
            <a:r>
              <a:rPr lang="vi-VN" sz="2400" dirty="0" smtClean="0">
                <a:latin typeface="Times New Roman" pitchFamily="18" charset="0"/>
                <a:cs typeface="Times New Roman" pitchFamily="18" charset="0"/>
              </a:rPr>
              <a:t>Chất dinh dưỡng được cung cấp chính qua các bữa ăn hằng ngày với nhiều loại thực phẩm khác nhau, cần ăn đẩy đủ và phối hợp cân đối giữa các nhóm thực phẩm sau:</a:t>
            </a:r>
          </a:p>
          <a:p>
            <a:pPr algn="just"/>
            <a:r>
              <a:rPr lang="vi-VN" sz="2400" i="1" dirty="0" smtClean="0">
                <a:latin typeface="Times New Roman" pitchFamily="18" charset="0"/>
                <a:cs typeface="Times New Roman" pitchFamily="18" charset="0"/>
              </a:rPr>
              <a:t>Nhóm thực phẩm cung cấp chất bột đường: </a:t>
            </a:r>
            <a:r>
              <a:rPr lang="vi-VN" sz="2400" dirty="0" smtClean="0">
                <a:latin typeface="Times New Roman" pitchFamily="18" charset="0"/>
                <a:cs typeface="Times New Roman" pitchFamily="18" charset="0"/>
              </a:rPr>
              <a:t>các loại ngũ cốc, bánh mì, khoai lang, khoai tây, gạo, ngô, sắn, mì, trái cây và rau củ,...</a:t>
            </a:r>
          </a:p>
          <a:p>
            <a:endParaRPr lang="vi-VN" sz="2000" dirty="0" smtClean="0">
              <a:latin typeface="Times New Roman" pitchFamily="18" charset="0"/>
              <a:cs typeface="Times New Roman" pitchFamily="18" charset="0"/>
            </a:endParaRPr>
          </a:p>
          <a:p>
            <a:endParaRPr lang="vi-VN" sz="2000" dirty="0" smtClean="0">
              <a:latin typeface="Times New Roman" pitchFamily="18" charset="0"/>
              <a:cs typeface="Times New Roman" pitchFamily="18" charset="0"/>
            </a:endParaRPr>
          </a:p>
          <a:p>
            <a:endParaRPr lang="vi-VN" sz="2000" dirty="0" smtClean="0">
              <a:latin typeface="Times New Roman" pitchFamily="18" charset="0"/>
              <a:cs typeface="Times New Roman" pitchFamily="18" charset="0"/>
            </a:endParaRPr>
          </a:p>
          <a:p>
            <a:endParaRPr lang="vi-VN" sz="2000" dirty="0" smtClean="0">
              <a:latin typeface="Times New Roman" pitchFamily="18" charset="0"/>
              <a:cs typeface="Times New Roman" pitchFamily="18" charset="0"/>
            </a:endParaRPr>
          </a:p>
          <a:p>
            <a:endParaRPr lang="vi-VN" sz="2000" dirty="0" smtClean="0">
              <a:latin typeface="Times New Roman" pitchFamily="18" charset="0"/>
              <a:cs typeface="Times New Roman" pitchFamily="18" charset="0"/>
            </a:endParaRPr>
          </a:p>
          <a:p>
            <a:endParaRPr lang="vi-VN" sz="2000" dirty="0" smtClean="0">
              <a:latin typeface="Times New Roman" pitchFamily="18" charset="0"/>
              <a:cs typeface="Times New Roman" pitchFamily="18" charset="0"/>
            </a:endParaRPr>
          </a:p>
          <a:p>
            <a:endParaRPr lang="vi-VN" sz="2000" dirty="0" smtClean="0">
              <a:latin typeface="Times New Roman" pitchFamily="18" charset="0"/>
              <a:cs typeface="Times New Roman" pitchFamily="18" charset="0"/>
            </a:endParaRPr>
          </a:p>
          <a:p>
            <a:pPr algn="ctr">
              <a:buFont typeface="Arial" panose="020B0604020202020204" pitchFamily="34" charset="0"/>
              <a:buNone/>
            </a:pPr>
            <a:r>
              <a:rPr lang="vi-VN" sz="2000" i="1" dirty="0" smtClean="0">
                <a:latin typeface="Times New Roman" pitchFamily="18" charset="0"/>
                <a:cs typeface="Times New Roman" pitchFamily="18" charset="0"/>
              </a:rPr>
              <a:t>     Hình</a:t>
            </a:r>
            <a:r>
              <a:rPr lang="vi-VN" sz="2000" dirty="0" smtClean="0">
                <a:latin typeface="Times New Roman" pitchFamily="18" charset="0"/>
                <a:cs typeface="Times New Roman" pitchFamily="18" charset="0"/>
              </a:rPr>
              <a:t> 1. Nhóm thực phẩm cung cấp chất bột đường</a:t>
            </a:r>
            <a:endParaRPr lang="vi-VN" sz="1800" dirty="0" smtClean="0">
              <a:latin typeface="Times New Roman" pitchFamily="18" charset="0"/>
              <a:cs typeface="Times New Roman" pitchFamily="18" charset="0"/>
            </a:endParaRPr>
          </a:p>
          <a:p>
            <a:endParaRPr lang="vi-VN" sz="2800" dirty="0">
              <a:latin typeface="+mj-lt"/>
            </a:endParaRPr>
          </a:p>
        </p:txBody>
      </p:sp>
      <p:pic>
        <p:nvPicPr>
          <p:cNvPr id="7" name="Picture 6"/>
          <p:cNvPicPr/>
          <p:nvPr/>
        </p:nvPicPr>
        <p:blipFill>
          <a:blip r:embed="rId2"/>
          <a:srcRect/>
          <a:stretch>
            <a:fillRect/>
          </a:stretch>
        </p:blipFill>
        <p:spPr bwMode="auto">
          <a:xfrm>
            <a:off x="3321676" y="3833136"/>
            <a:ext cx="6034825" cy="254190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85800" y="228600"/>
            <a:ext cx="11201400" cy="6477000"/>
          </a:xfrm>
        </p:spPr>
        <p:txBody>
          <a:bodyPr/>
          <a:lstStyle/>
          <a:p>
            <a:pPr marL="0" lvl="0" indent="461963" algn="just"/>
            <a:r>
              <a:rPr lang="vi-VN" i="1" dirty="0">
                <a:latin typeface="Times New Roman" pitchFamily="18" charset="0"/>
                <a:cs typeface="Times New Roman" pitchFamily="18" charset="0"/>
              </a:rPr>
              <a:t>Nhóm thực phẩm cung cấp chất đạm: </a:t>
            </a:r>
            <a:r>
              <a:rPr lang="vi-VN" dirty="0">
                <a:latin typeface="Times New Roman" pitchFamily="18" charset="0"/>
                <a:cs typeface="Times New Roman" pitchFamily="18" charset="0"/>
              </a:rPr>
              <a:t>có nguồn gốc từ động vật như thịt, cá, tôm, trứng, sữa,...; hay </a:t>
            </a:r>
            <a:r>
              <a:rPr lang="vi-VN" dirty="0" smtClean="0">
                <a:latin typeface="Times New Roman" pitchFamily="18" charset="0"/>
                <a:cs typeface="Times New Roman" pitchFamily="18" charset="0"/>
              </a:rPr>
              <a:t>từ thực </a:t>
            </a:r>
            <a:r>
              <a:rPr lang="vi-VN" dirty="0">
                <a:latin typeface="Times New Roman" pitchFamily="18" charset="0"/>
                <a:cs typeface="Times New Roman" pitchFamily="18" charset="0"/>
              </a:rPr>
              <a:t>vật như đậu nành, đậu hà lan, lạc (đậu phông), yến mạch, hạt bí đỏ, phô mai,...</a:t>
            </a:r>
          </a:p>
          <a:p>
            <a:pPr>
              <a:buNone/>
            </a:pPr>
            <a:endParaRPr lang="vi-VN" sz="2400" i="1" dirty="0" smtClean="0"/>
          </a:p>
          <a:p>
            <a:pPr>
              <a:buNone/>
            </a:pPr>
            <a:endParaRPr lang="vi-VN" sz="2400" i="1" dirty="0"/>
          </a:p>
          <a:p>
            <a:pPr>
              <a:buNone/>
            </a:pPr>
            <a:endParaRPr lang="vi-VN" sz="2400" i="1" dirty="0" smtClean="0"/>
          </a:p>
          <a:p>
            <a:pPr>
              <a:buNone/>
            </a:pPr>
            <a:endParaRPr lang="vi-VN" sz="2400" i="1" dirty="0" smtClean="0"/>
          </a:p>
          <a:p>
            <a:pPr>
              <a:buNone/>
            </a:pPr>
            <a:endParaRPr lang="vi-VN" sz="2400" i="1" dirty="0" smtClean="0"/>
          </a:p>
          <a:p>
            <a:pPr>
              <a:buNone/>
            </a:pPr>
            <a:endParaRPr lang="vi-VN" sz="2400" i="1" dirty="0"/>
          </a:p>
          <a:p>
            <a:pPr>
              <a:buNone/>
            </a:pPr>
            <a:endParaRPr lang="vi-VN" sz="2400" i="1" dirty="0" smtClean="0"/>
          </a:p>
          <a:p>
            <a:pPr>
              <a:buNone/>
            </a:pPr>
            <a:endParaRPr lang="vi-VN" sz="2400" i="1" dirty="0" smtClean="0"/>
          </a:p>
          <a:p>
            <a:pPr>
              <a:buNone/>
            </a:pPr>
            <a:endParaRPr lang="vi-VN" sz="2400" i="1" dirty="0" smtClean="0"/>
          </a:p>
          <a:p>
            <a:pPr>
              <a:buNone/>
            </a:pPr>
            <a:endParaRPr lang="vi-VN" sz="2400" i="1" dirty="0"/>
          </a:p>
          <a:p>
            <a:pPr algn="ctr">
              <a:buNone/>
            </a:pPr>
            <a:r>
              <a:rPr lang="vi-VN" sz="2400" i="1" dirty="0" smtClean="0"/>
              <a:t>Hình </a:t>
            </a:r>
            <a:r>
              <a:rPr lang="vi-VN" sz="2400" i="1" dirty="0"/>
              <a:t>2.</a:t>
            </a:r>
            <a:r>
              <a:rPr lang="vi-VN" sz="2400" dirty="0"/>
              <a:t> Nhóm thực phẩm cung </a:t>
            </a:r>
            <a:r>
              <a:rPr lang="vi-VN" sz="2400" dirty="0" smtClean="0"/>
              <a:t>cấp chất </a:t>
            </a:r>
            <a:r>
              <a:rPr lang="vi-VN" sz="2400" dirty="0"/>
              <a:t>đạm</a:t>
            </a:r>
          </a:p>
          <a:p>
            <a:endParaRPr lang="vi-VN" dirty="0"/>
          </a:p>
        </p:txBody>
      </p:sp>
      <p:pic>
        <p:nvPicPr>
          <p:cNvPr id="5" name="Picture 4"/>
          <p:cNvPicPr/>
          <p:nvPr/>
        </p:nvPicPr>
        <p:blipFill>
          <a:blip r:embed="rId2"/>
          <a:srcRect/>
          <a:stretch>
            <a:fillRect/>
          </a:stretch>
        </p:blipFill>
        <p:spPr bwMode="auto">
          <a:xfrm>
            <a:off x="2514599" y="2133599"/>
            <a:ext cx="6732432" cy="3790683"/>
          </a:xfrm>
          <a:prstGeom prst="rect">
            <a:avLst/>
          </a:prstGeom>
          <a:noFill/>
        </p:spPr>
      </p:pic>
    </p:spTree>
    <p:extLst>
      <p:ext uri="{BB962C8B-B14F-4D97-AF65-F5344CB8AC3E}">
        <p14:creationId xmlns:p14="http://schemas.microsoft.com/office/powerpoint/2010/main" val="230949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7425"/>
            <a:ext cx="11494394" cy="6478073"/>
          </a:xfrm>
        </p:spPr>
        <p:txBody>
          <a:bodyPr>
            <a:normAutofit fontScale="85000" lnSpcReduction="20000"/>
          </a:bodyPr>
          <a:lstStyle/>
          <a:p>
            <a:pPr lvl="0" algn="just"/>
            <a:r>
              <a:rPr lang="vi-VN" i="1" dirty="0">
                <a:latin typeface="Times New Roman" pitchFamily="18" charset="0"/>
                <a:cs typeface="Times New Roman" pitchFamily="18" charset="0"/>
              </a:rPr>
              <a:t>Nhóm thực phẩm cung cấp chất béo</a:t>
            </a:r>
            <a:r>
              <a:rPr lang="vi-VN" dirty="0">
                <a:latin typeface="Times New Roman" pitchFamily="18" charset="0"/>
                <a:cs typeface="Times New Roman" pitchFamily="18" charset="0"/>
              </a:rPr>
              <a:t>: dầu ăn, dầu oliu, mỡ động vật, dầu thực vật, lạc, vừng (mè), hạt dẻ, hạt bí ngô,...</a:t>
            </a:r>
          </a:p>
          <a:p>
            <a:pPr>
              <a:buNone/>
            </a:pPr>
            <a:endParaRPr lang="vi-VN" i="1" dirty="0" smtClean="0"/>
          </a:p>
          <a:p>
            <a:pPr>
              <a:buNone/>
            </a:pPr>
            <a:endParaRPr lang="vi-VN" i="1" dirty="0"/>
          </a:p>
          <a:p>
            <a:pPr>
              <a:buNone/>
            </a:pPr>
            <a:endParaRPr lang="vi-VN" i="1" dirty="0" smtClean="0"/>
          </a:p>
          <a:p>
            <a:pPr>
              <a:buNone/>
            </a:pPr>
            <a:endParaRPr lang="vi-VN" i="1" dirty="0" smtClean="0"/>
          </a:p>
          <a:p>
            <a:pPr>
              <a:buNone/>
            </a:pPr>
            <a:endParaRPr lang="vi-VN" i="1" dirty="0" smtClean="0"/>
          </a:p>
          <a:p>
            <a:pPr>
              <a:buNone/>
            </a:pPr>
            <a:endParaRPr lang="vi-VN" i="1" dirty="0"/>
          </a:p>
          <a:p>
            <a:pPr>
              <a:buNone/>
            </a:pPr>
            <a:endParaRPr lang="vi-VN" i="1" dirty="0" smtClean="0"/>
          </a:p>
          <a:p>
            <a:pPr>
              <a:buNone/>
            </a:pPr>
            <a:endParaRPr lang="vi-VN" i="1" dirty="0"/>
          </a:p>
          <a:p>
            <a:pPr>
              <a:buNone/>
            </a:pPr>
            <a:endParaRPr lang="vi-VN" i="1" dirty="0" smtClean="0"/>
          </a:p>
          <a:p>
            <a:pPr>
              <a:buNone/>
            </a:pPr>
            <a:endParaRPr lang="vi-VN" i="1" dirty="0" smtClean="0"/>
          </a:p>
          <a:p>
            <a:pPr>
              <a:buNone/>
            </a:pPr>
            <a:endParaRPr lang="vi-VN" i="1" dirty="0" smtClean="0"/>
          </a:p>
          <a:p>
            <a:pPr>
              <a:buNone/>
            </a:pPr>
            <a:endParaRPr lang="vi-VN" i="1" dirty="0" smtClean="0"/>
          </a:p>
          <a:p>
            <a:pPr>
              <a:buNone/>
            </a:pPr>
            <a:endParaRPr lang="vi-VN" i="1" dirty="0"/>
          </a:p>
          <a:p>
            <a:pPr algn="ctr">
              <a:buNone/>
            </a:pPr>
            <a:r>
              <a:rPr lang="vi-VN" sz="2400" i="1" dirty="0" smtClean="0"/>
              <a:t>Hình </a:t>
            </a:r>
            <a:r>
              <a:rPr lang="vi-VN" sz="2400" i="1" dirty="0"/>
              <a:t>3.</a:t>
            </a:r>
            <a:r>
              <a:rPr lang="vi-VN" sz="2400" dirty="0"/>
              <a:t> Nhóm thực phẩm cung </a:t>
            </a:r>
            <a:r>
              <a:rPr lang="vi-VN" sz="2400" dirty="0" smtClean="0"/>
              <a:t>cấp chất béo</a:t>
            </a:r>
            <a:endParaRPr lang="vi-VN" dirty="0"/>
          </a:p>
        </p:txBody>
      </p:sp>
      <p:pic>
        <p:nvPicPr>
          <p:cNvPr id="5" name="Picture 4"/>
          <p:cNvPicPr/>
          <p:nvPr/>
        </p:nvPicPr>
        <p:blipFill>
          <a:blip r:embed="rId2"/>
          <a:srcRect/>
          <a:stretch>
            <a:fillRect/>
          </a:stretch>
        </p:blipFill>
        <p:spPr bwMode="auto">
          <a:xfrm>
            <a:off x="1828799" y="1146221"/>
            <a:ext cx="8049297" cy="4803818"/>
          </a:xfrm>
          <a:prstGeom prst="rect">
            <a:avLst/>
          </a:prstGeom>
          <a:noFill/>
        </p:spPr>
      </p:pic>
    </p:spTree>
    <p:extLst>
      <p:ext uri="{BB962C8B-B14F-4D97-AF65-F5344CB8AC3E}">
        <p14:creationId xmlns:p14="http://schemas.microsoft.com/office/powerpoint/2010/main" val="147068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73487" y="296213"/>
            <a:ext cx="11565227" cy="6439437"/>
          </a:xfrm>
        </p:spPr>
        <p:txBody>
          <a:bodyPr>
            <a:normAutofit fontScale="92500"/>
          </a:bodyPr>
          <a:lstStyle/>
          <a:p>
            <a:pPr marL="0" lvl="0" indent="346075" algn="just"/>
            <a:r>
              <a:rPr lang="vi-VN" i="1" dirty="0" smtClean="0">
                <a:latin typeface="Times New Roman" pitchFamily="18" charset="0"/>
                <a:cs typeface="Times New Roman" pitchFamily="18" charset="0"/>
              </a:rPr>
              <a:t>Nhóm thực phẩm cung cấp vitamin (sinh tố) và chất khoáng</a:t>
            </a:r>
            <a:r>
              <a:rPr lang="vi-VN" dirty="0" smtClean="0">
                <a:latin typeface="Times New Roman" pitchFamily="18" charset="0"/>
                <a:cs typeface="Times New Roman" pitchFamily="18" charset="0"/>
              </a:rPr>
              <a:t>: </a:t>
            </a:r>
            <a:r>
              <a:rPr lang="vi-VN" dirty="0">
                <a:latin typeface="Times New Roman" pitchFamily="18" charset="0"/>
                <a:cs typeface="Times New Roman" pitchFamily="18" charset="0"/>
              </a:rPr>
              <a:t>rau xanh, cần tây, dưa </a:t>
            </a:r>
            <a:r>
              <a:rPr lang="vi-VN" dirty="0" smtClean="0">
                <a:latin typeface="Times New Roman" pitchFamily="18" charset="0"/>
                <a:cs typeface="Times New Roman" pitchFamily="18" charset="0"/>
              </a:rPr>
              <a:t>chuột</a:t>
            </a:r>
            <a:r>
              <a:rPr lang="vi-VN" dirty="0">
                <a:latin typeface="Times New Roman" pitchFamily="18" charset="0"/>
                <a:cs typeface="Times New Roman" pitchFamily="18" charset="0"/>
              </a:rPr>
              <a:t>, măng tây, cà rốt và quả chín như táo, cam, dưa hấu,...</a:t>
            </a:r>
          </a:p>
          <a:p>
            <a:endParaRPr lang="vi-VN" dirty="0" smtClean="0">
              <a:latin typeface="Times New Roman" pitchFamily="18" charset="0"/>
              <a:cs typeface="Times New Roman" pitchFamily="18" charset="0"/>
            </a:endParaRPr>
          </a:p>
          <a:p>
            <a:endParaRPr lang="vi-VN" dirty="0">
              <a:latin typeface="Times New Roman" pitchFamily="18" charset="0"/>
              <a:cs typeface="Times New Roman" pitchFamily="18" charset="0"/>
            </a:endParaRPr>
          </a:p>
          <a:p>
            <a:endParaRPr lang="vi-VN" dirty="0" smtClean="0">
              <a:latin typeface="Times New Roman" pitchFamily="18" charset="0"/>
              <a:cs typeface="Times New Roman" pitchFamily="18" charset="0"/>
            </a:endParaRPr>
          </a:p>
          <a:p>
            <a:endParaRPr lang="vi-VN" dirty="0">
              <a:latin typeface="Times New Roman" pitchFamily="18" charset="0"/>
              <a:cs typeface="Times New Roman" pitchFamily="18" charset="0"/>
            </a:endParaRPr>
          </a:p>
          <a:p>
            <a:endParaRPr lang="vi-VN" dirty="0" smtClean="0">
              <a:latin typeface="Times New Roman" pitchFamily="18" charset="0"/>
              <a:cs typeface="Times New Roman" pitchFamily="18" charset="0"/>
            </a:endParaRPr>
          </a:p>
          <a:p>
            <a:endParaRPr lang="vi-VN" dirty="0">
              <a:latin typeface="Times New Roman" pitchFamily="18" charset="0"/>
              <a:cs typeface="Times New Roman" pitchFamily="18" charset="0"/>
            </a:endParaRPr>
          </a:p>
          <a:p>
            <a:pPr marL="0" indent="0">
              <a:buNone/>
            </a:pPr>
            <a:endParaRPr lang="vi-VN" dirty="0" smtClean="0">
              <a:latin typeface="Times New Roman" pitchFamily="18" charset="0"/>
              <a:cs typeface="Times New Roman" pitchFamily="18" charset="0"/>
            </a:endParaRPr>
          </a:p>
          <a:p>
            <a:endParaRPr lang="vi-VN" dirty="0">
              <a:latin typeface="Times New Roman" pitchFamily="18" charset="0"/>
              <a:cs typeface="Times New Roman" pitchFamily="18" charset="0"/>
            </a:endParaRPr>
          </a:p>
          <a:p>
            <a:endParaRPr lang="vi-VN" dirty="0" smtClean="0">
              <a:latin typeface="Times New Roman" pitchFamily="18" charset="0"/>
              <a:cs typeface="Times New Roman" pitchFamily="18" charset="0"/>
            </a:endParaRPr>
          </a:p>
          <a:p>
            <a:pPr algn="ctr">
              <a:buNone/>
            </a:pPr>
            <a:r>
              <a:rPr lang="vi-VN" sz="2400" i="1" dirty="0">
                <a:latin typeface="Times New Roman" pitchFamily="18" charset="0"/>
                <a:cs typeface="Times New Roman" pitchFamily="18" charset="0"/>
              </a:rPr>
              <a:t>Hình 4.</a:t>
            </a:r>
            <a:r>
              <a:rPr lang="vi-VN" sz="2400" dirty="0">
                <a:latin typeface="Times New Roman" pitchFamily="18" charset="0"/>
                <a:cs typeface="Times New Roman" pitchFamily="18" charset="0"/>
              </a:rPr>
              <a:t> Nhóm thực phẩm cung cấp vitamin và chất </a:t>
            </a:r>
            <a:r>
              <a:rPr lang="vi-VN" sz="2400" dirty="0" smtClean="0">
                <a:latin typeface="Times New Roman" pitchFamily="18" charset="0"/>
                <a:cs typeface="Times New Roman" pitchFamily="18" charset="0"/>
              </a:rPr>
              <a:t>khoáng</a:t>
            </a:r>
            <a:endParaRPr lang="vi-VN" sz="2400" dirty="0">
              <a:latin typeface="Times New Roman" pitchFamily="18" charset="0"/>
              <a:cs typeface="Times New Roman" pitchFamily="18" charset="0"/>
            </a:endParaRPr>
          </a:p>
        </p:txBody>
      </p:sp>
      <p:pic>
        <p:nvPicPr>
          <p:cNvPr id="5" name="Picture 4"/>
          <p:cNvPicPr/>
          <p:nvPr/>
        </p:nvPicPr>
        <p:blipFill>
          <a:blip r:embed="rId2"/>
          <a:srcRect/>
          <a:stretch>
            <a:fillRect/>
          </a:stretch>
        </p:blipFill>
        <p:spPr bwMode="auto">
          <a:xfrm>
            <a:off x="2004484" y="1751527"/>
            <a:ext cx="7667550" cy="4262907"/>
          </a:xfrm>
          <a:prstGeom prst="rect">
            <a:avLst/>
          </a:prstGeom>
          <a:noFill/>
          <a:ln w="9525">
            <a:noFill/>
            <a:miter lim="800000"/>
            <a:headEnd/>
            <a:tailEnd/>
          </a:ln>
        </p:spPr>
      </p:pic>
    </p:spTree>
    <p:extLst>
      <p:ext uri="{BB962C8B-B14F-4D97-AF65-F5344CB8AC3E}">
        <p14:creationId xmlns:p14="http://schemas.microsoft.com/office/powerpoint/2010/main" val="897499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399" y="273308"/>
            <a:ext cx="11315163" cy="6475222"/>
          </a:xfrm>
        </p:spPr>
        <p:txBody>
          <a:bodyPr/>
          <a:lstStyle/>
          <a:p>
            <a:pPr algn="just"/>
            <a:r>
              <a:rPr lang="vi-VN" b="1" i="1" dirty="0" smtClean="0">
                <a:latin typeface="Times New Roman" pitchFamily="18" charset="0"/>
                <a:cs typeface="Times New Roman" pitchFamily="18" charset="0"/>
              </a:rPr>
              <a:t>Nước</a:t>
            </a:r>
            <a:r>
              <a:rPr lang="vi-VN" b="1" i="1" dirty="0">
                <a:latin typeface="Times New Roman" pitchFamily="18" charset="0"/>
                <a:cs typeface="Times New Roman" pitchFamily="18" charset="0"/>
              </a:rPr>
              <a:t>: </a:t>
            </a:r>
            <a:r>
              <a:rPr lang="vi-VN" dirty="0">
                <a:latin typeface="Times New Roman" pitchFamily="18" charset="0"/>
                <a:cs typeface="Times New Roman" pitchFamily="18" charset="0"/>
              </a:rPr>
              <a:t>rất cần thiết trong đời sống hằng ngày và trong tập luyện thể dục thể thao. Khi tập luyện, có thể sử dụng nước sạch đun sôi để nguội hoặc nước đóng chai có nguồn gốc rõ ràng. Ngoài ra có thể sử dụng nước trái cây và các loại nước ép từ rau củ,...</a:t>
            </a:r>
            <a:r>
              <a:rPr lang="vi-VN" dirty="0" smtClean="0">
                <a:latin typeface="Times New Roman" pitchFamily="18" charset="0"/>
                <a:cs typeface="Times New Roman" pitchFamily="18" charset="0"/>
              </a:rPr>
              <a:t> </a:t>
            </a:r>
          </a:p>
          <a:p>
            <a:endParaRPr lang="vi-VN" dirty="0">
              <a:latin typeface="Times New Roman" pitchFamily="18" charset="0"/>
              <a:cs typeface="Times New Roman" pitchFamily="18" charset="0"/>
            </a:endParaRPr>
          </a:p>
          <a:p>
            <a:pPr>
              <a:buNone/>
            </a:pPr>
            <a:r>
              <a:rPr lang="vi-VN" dirty="0" smtClean="0">
                <a:latin typeface="Times New Roman" pitchFamily="18" charset="0"/>
                <a:cs typeface="Times New Roman" pitchFamily="18" charset="0"/>
              </a:rPr>
              <a:t>    </a:t>
            </a:r>
          </a:p>
          <a:p>
            <a:pPr>
              <a:buNone/>
            </a:pPr>
            <a:endParaRPr lang="vi-VN" dirty="0" smtClean="0">
              <a:latin typeface="Times New Roman" pitchFamily="18" charset="0"/>
              <a:cs typeface="Times New Roman" pitchFamily="18" charset="0"/>
            </a:endParaRPr>
          </a:p>
          <a:p>
            <a:pPr>
              <a:buNone/>
            </a:pPr>
            <a:endParaRPr lang="vi-VN" dirty="0">
              <a:latin typeface="Times New Roman" pitchFamily="18" charset="0"/>
              <a:cs typeface="Times New Roman" pitchFamily="18" charset="0"/>
            </a:endParaRPr>
          </a:p>
          <a:p>
            <a:pPr>
              <a:buNone/>
            </a:pPr>
            <a:endParaRPr lang="vi-VN" dirty="0" smtClean="0">
              <a:latin typeface="Times New Roman" pitchFamily="18" charset="0"/>
              <a:cs typeface="Times New Roman" pitchFamily="18" charset="0"/>
            </a:endParaRPr>
          </a:p>
          <a:p>
            <a:pPr>
              <a:buNone/>
            </a:pPr>
            <a:endParaRPr lang="vi-VN" dirty="0" smtClean="0">
              <a:latin typeface="Times New Roman" pitchFamily="18" charset="0"/>
              <a:cs typeface="Times New Roman" pitchFamily="18" charset="0"/>
            </a:endParaRPr>
          </a:p>
          <a:p>
            <a:pPr>
              <a:buNone/>
            </a:pPr>
            <a:r>
              <a:rPr lang="vi-VN" dirty="0" smtClean="0">
                <a:latin typeface="Times New Roman" pitchFamily="18" charset="0"/>
                <a:cs typeface="Times New Roman" pitchFamily="18" charset="0"/>
              </a:rPr>
              <a:t>		Hình </a:t>
            </a:r>
            <a:r>
              <a:rPr lang="vi-VN" dirty="0">
                <a:latin typeface="Times New Roman" pitchFamily="18" charset="0"/>
                <a:cs typeface="Times New Roman" pitchFamily="18" charset="0"/>
              </a:rPr>
              <a:t>5. Nước</a:t>
            </a:r>
            <a:endParaRPr lang="vi-VN" i="1" dirty="0">
              <a:latin typeface="Times New Roman" pitchFamily="18" charset="0"/>
              <a:cs typeface="Times New Roman" pitchFamily="18" charset="0"/>
            </a:endParaRPr>
          </a:p>
          <a:p>
            <a:endParaRPr lang="vi-VN" dirty="0"/>
          </a:p>
        </p:txBody>
      </p:sp>
      <p:pic>
        <p:nvPicPr>
          <p:cNvPr id="5" name="Picture 4"/>
          <p:cNvPicPr/>
          <p:nvPr/>
        </p:nvPicPr>
        <p:blipFill>
          <a:blip r:embed="rId2"/>
          <a:srcRect/>
          <a:stretch>
            <a:fillRect/>
          </a:stretch>
        </p:blipFill>
        <p:spPr bwMode="auto">
          <a:xfrm>
            <a:off x="4190999" y="2343955"/>
            <a:ext cx="3981261" cy="3904445"/>
          </a:xfrm>
          <a:prstGeom prst="rect">
            <a:avLst/>
          </a:prstGeom>
          <a:noFill/>
        </p:spPr>
      </p:pic>
    </p:spTree>
    <p:extLst>
      <p:ext uri="{BB962C8B-B14F-4D97-AF65-F5344CB8AC3E}">
        <p14:creationId xmlns:p14="http://schemas.microsoft.com/office/powerpoint/2010/main" val="1975737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7"/>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Google Shape;411;p18"/>
          <p:cNvSpPr txBox="1">
            <a:spLocks noGrp="1"/>
          </p:cNvSpPr>
          <p:nvPr>
            <p:ph type="ctrTitle"/>
          </p:nvPr>
        </p:nvSpPr>
        <p:spPr>
          <a:xfrm>
            <a:off x="4067033" y="1048389"/>
            <a:ext cx="5281683" cy="643934"/>
          </a:xfrm>
          <a:prstGeom prst="rect">
            <a:avLst/>
          </a:prstGeom>
        </p:spPr>
        <p:txBody>
          <a:bodyPr spcFirstLastPara="1" vert="horz" wrap="square" lIns="121900" tIns="121900" rIns="121900" bIns="121900" rtlCol="0" anchor="b" anchorCtr="0">
            <a:noAutofit/>
          </a:bodyPr>
          <a:lstStyle/>
          <a:p>
            <a:r>
              <a:rPr lang="vi-VN" sz="6000" b="1" smtClean="0">
                <a:solidFill>
                  <a:srgbClr val="4A5C65"/>
                </a:solidFill>
                <a:effectLst>
                  <a:outerShdw blurRad="50800" dist="76200" algn="l" rotWithShape="0">
                    <a:prstClr val="black">
                      <a:alpha val="40000"/>
                    </a:prstClr>
                  </a:outerShdw>
                </a:effectLst>
                <a:latin typeface="+mn-lt"/>
              </a:rPr>
              <a:t>Nội dung 2</a:t>
            </a:r>
            <a:endParaRPr sz="6000" b="1" dirty="0">
              <a:solidFill>
                <a:srgbClr val="4A5C65"/>
              </a:solidFill>
              <a:effectLst>
                <a:outerShdw blurRad="50800" dist="76200" algn="l" rotWithShape="0">
                  <a:prstClr val="black">
                    <a:alpha val="40000"/>
                  </a:prstClr>
                </a:outerShdw>
              </a:effectLst>
              <a:latin typeface="+mn-lt"/>
            </a:endParaRPr>
          </a:p>
        </p:txBody>
      </p:sp>
      <p:sp>
        <p:nvSpPr>
          <p:cNvPr id="462" name="Google Shape;462;p23"/>
          <p:cNvSpPr txBox="1">
            <a:spLocks noGrp="1"/>
          </p:cNvSpPr>
          <p:nvPr>
            <p:ph type="sldNum" idx="4294967295"/>
          </p:nvPr>
        </p:nvSpPr>
        <p:spPr>
          <a:xfrm>
            <a:off x="11461749" y="557227"/>
            <a:ext cx="730251"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t>8</a:t>
            </a:fld>
            <a:endParaRPr lang="en-GB"/>
          </a:p>
        </p:txBody>
      </p:sp>
      <p:grpSp>
        <p:nvGrpSpPr>
          <p:cNvPr id="4" name="Group 3"/>
          <p:cNvGrpSpPr/>
          <p:nvPr/>
        </p:nvGrpSpPr>
        <p:grpSpPr>
          <a:xfrm>
            <a:off x="140106" y="2439803"/>
            <a:ext cx="2426968" cy="897196"/>
            <a:chOff x="546808" y="1996229"/>
            <a:chExt cx="1820226" cy="1084390"/>
          </a:xfrm>
        </p:grpSpPr>
        <p:sp>
          <p:nvSpPr>
            <p:cNvPr id="10" name="Freeform 9"/>
            <p:cNvSpPr/>
            <p:nvPr/>
          </p:nvSpPr>
          <p:spPr>
            <a:xfrm>
              <a:off x="546808" y="1996229"/>
              <a:ext cx="1820226" cy="1084390"/>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chemeClr val="accent3"/>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1971" tIns="29845" rIns="472281" bIns="29845" numCol="1" spcCol="1270" anchor="ctr" anchorCtr="0">
              <a:noAutofit/>
            </a:bodyPr>
            <a:lstStyle/>
            <a:p>
              <a:pPr algn="ctr" defTabSz="2089150">
                <a:lnSpc>
                  <a:spcPct val="90000"/>
                </a:lnSpc>
                <a:spcBef>
                  <a:spcPct val="0"/>
                </a:spcBef>
                <a:spcAft>
                  <a:spcPct val="35000"/>
                </a:spcAft>
              </a:pPr>
              <a:endParaRPr lang="en-US" sz="5335" dirty="0"/>
            </a:p>
          </p:txBody>
        </p:sp>
        <p:grpSp>
          <p:nvGrpSpPr>
            <p:cNvPr id="14" name="Google Shape;708;p41"/>
            <p:cNvGrpSpPr/>
            <p:nvPr/>
          </p:nvGrpSpPr>
          <p:grpSpPr>
            <a:xfrm>
              <a:off x="1148204" y="2184538"/>
              <a:ext cx="575870" cy="686989"/>
              <a:chOff x="5290150" y="1636700"/>
              <a:chExt cx="425025" cy="429875"/>
            </a:xfrm>
            <a:solidFill>
              <a:schemeClr val="bg1"/>
            </a:solidFill>
          </p:grpSpPr>
          <p:sp>
            <p:nvSpPr>
              <p:cNvPr id="15" name="Google Shape;709;p41"/>
              <p:cNvSpPr/>
              <p:nvPr/>
            </p:nvSpPr>
            <p:spPr>
              <a:xfrm>
                <a:off x="5396700" y="1939925"/>
                <a:ext cx="211900" cy="126650"/>
              </a:xfrm>
              <a:custGeom>
                <a:avLst/>
                <a:gdLst/>
                <a:ahLst/>
                <a:cxnLst/>
                <a:rect l="l" t="t" r="r" b="b"/>
                <a:pathLst>
                  <a:path w="8476" h="5066" fill="none" extrusionOk="0">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grpFill/>
              <a:ln w="285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algn="ctr"/>
                <a:endParaRPr sz="3200"/>
              </a:p>
            </p:txBody>
          </p:sp>
          <p:sp>
            <p:nvSpPr>
              <p:cNvPr id="16" name="Google Shape;710;p41"/>
              <p:cNvSpPr/>
              <p:nvPr/>
            </p:nvSpPr>
            <p:spPr>
              <a:xfrm>
                <a:off x="5290150" y="1636700"/>
                <a:ext cx="425025" cy="294100"/>
              </a:xfrm>
              <a:custGeom>
                <a:avLst/>
                <a:gdLst/>
                <a:ahLst/>
                <a:cxnLst/>
                <a:rect l="l" t="t" r="r" b="b"/>
                <a:pathLst>
                  <a:path w="17001" h="11764" fill="none" extrusionOk="0">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grpFill/>
              <a:ln w="285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algn="ctr"/>
                <a:endParaRPr sz="3200"/>
              </a:p>
            </p:txBody>
          </p:sp>
        </p:grpSp>
      </p:grpSp>
      <p:sp>
        <p:nvSpPr>
          <p:cNvPr id="11" name="Google Shape;412;p18"/>
          <p:cNvSpPr txBox="1"/>
          <p:nvPr/>
        </p:nvSpPr>
        <p:spPr>
          <a:xfrm>
            <a:off x="2988861" y="2025158"/>
            <a:ext cx="7956644" cy="194276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accent2"/>
              </a:buClr>
              <a:buSzPts val="2000"/>
              <a:buFont typeface="Lato Light"/>
              <a:buNone/>
              <a:defRPr sz="2000" b="0" i="0" u="none" strike="noStrike" cap="none">
                <a:solidFill>
                  <a:schemeClr val="accent2"/>
                </a:solidFill>
                <a:latin typeface="Lato Light"/>
                <a:ea typeface="Lato Light"/>
                <a:cs typeface="Lato Light"/>
                <a:sym typeface="Lato Light"/>
              </a:defRPr>
            </a:lvl1pPr>
            <a:lvl2pPr marL="914400" marR="0" lvl="1"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2pPr>
            <a:lvl3pPr marL="1371600" marR="0" lvl="2"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3pPr>
            <a:lvl4pPr marL="1828800" marR="0" lvl="3"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4pPr>
            <a:lvl5pPr marL="2286000" marR="0" lvl="4"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5pPr>
            <a:lvl6pPr marL="2743200" marR="0" lvl="5"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6pPr>
            <a:lvl7pPr marL="3200400" marR="0" lvl="6"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7pPr>
            <a:lvl8pPr marL="3657600" marR="0" lvl="7"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8pPr>
            <a:lvl9pPr marL="4114800" marR="0" lvl="8" indent="-355600" algn="ctr" rtl="0">
              <a:lnSpc>
                <a:spcPct val="100000"/>
              </a:lnSpc>
              <a:spcBef>
                <a:spcPts val="1000"/>
              </a:spcBef>
              <a:spcAft>
                <a:spcPts val="100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9pPr>
          </a:lstStyle>
          <a:p>
            <a:pPr marL="0" indent="0">
              <a:spcAft>
                <a:spcPts val="1335"/>
              </a:spcAft>
            </a:pPr>
            <a:r>
              <a:rPr lang="en-US" sz="4800" dirty="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sym typeface="Wingdings" panose="05000000000000000000" pitchFamily="2" charset="2"/>
              </a:rPr>
              <a:t>BÀI THỂ </a:t>
            </a:r>
            <a:r>
              <a:rPr lang="en-US" sz="4800" dirty="0" smtClean="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sym typeface="Wingdings" panose="05000000000000000000" pitchFamily="2" charset="2"/>
              </a:rPr>
              <a:t>DỤC</a:t>
            </a:r>
            <a:r>
              <a:rPr lang="vi-VN" sz="4800" dirty="0" smtClean="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sym typeface="Wingdings" panose="05000000000000000000" pitchFamily="2" charset="2"/>
              </a:rPr>
              <a:t> </a:t>
            </a:r>
            <a:r>
              <a:rPr lang="en-US" sz="4800" dirty="0" smtClean="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sym typeface="Wingdings" panose="05000000000000000000" pitchFamily="2" charset="2"/>
              </a:rPr>
              <a:t>LIÊN </a:t>
            </a:r>
            <a:r>
              <a:rPr lang="en-US" sz="4800" dirty="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sym typeface="Wingdings" panose="05000000000000000000" pitchFamily="2" charset="2"/>
              </a:rPr>
              <a:t>HOÀN</a:t>
            </a:r>
          </a:p>
          <a:p>
            <a:pPr marL="0" lvl="0" indent="0" algn="l">
              <a:buClrTx/>
              <a:buSzTx/>
            </a:pPr>
            <a:r>
              <a:rPr lang="en-US" sz="4800" dirty="0" smtClean="0">
                <a:solidFill>
                  <a:schemeClr val="tx1"/>
                </a:solidFill>
                <a:effectLst>
                  <a:outerShdw blurRad="50800" dist="76200" algn="l" rotWithShape="0">
                    <a:prstClr val="black">
                      <a:alpha val="40000"/>
                    </a:prstClr>
                  </a:outerShdw>
                </a:effectLst>
                <a:latin typeface="Arial" panose="020B0604020202020204" pitchFamily="34" charset="0"/>
                <a:ea typeface="+mn-ea"/>
                <a:cs typeface="Arial" panose="020B0604020202020204" pitchFamily="34" charset="0"/>
                <a:sym typeface="Wingdings" panose="05000000000000000000" pitchFamily="2" charset="2"/>
              </a:rPr>
              <a:t>  </a:t>
            </a:r>
            <a:r>
              <a:rPr lang="vi-VN" sz="4800" dirty="0" smtClean="0">
                <a:solidFill>
                  <a:schemeClr val="tx1"/>
                </a:solidFill>
                <a:effectLst>
                  <a:outerShdw blurRad="50800" dist="76200" algn="l" rotWithShape="0">
                    <a:prstClr val="black">
                      <a:alpha val="40000"/>
                    </a:prstClr>
                  </a:outerShdw>
                </a:effectLst>
                <a:latin typeface="Arial" panose="020B0604020202020204" pitchFamily="34" charset="0"/>
                <a:ea typeface="+mn-ea"/>
                <a:cs typeface="Arial" panose="020B0604020202020204" pitchFamily="34" charset="0"/>
                <a:sym typeface="Wingdings" panose="05000000000000000000" pitchFamily="2" charset="2"/>
              </a:rPr>
              <a:t>20 NHỊP </a:t>
            </a:r>
            <a:r>
              <a:rPr lang="vi-VN" sz="4400" dirty="0" smtClean="0">
                <a:solidFill>
                  <a:srgbClr val="000000"/>
                </a:solidFill>
                <a:effectLst>
                  <a:outerShdw blurRad="50800" dist="76200" algn="l" rotWithShape="0">
                    <a:prstClr val="black">
                      <a:alpha val="40000"/>
                    </a:prstClr>
                  </a:outerShdw>
                </a:effectLst>
                <a:latin typeface="Arial" panose="020B0604020202020204" pitchFamily="34" charset="0"/>
                <a:ea typeface="+mn-ea"/>
                <a:cs typeface="Arial" panose="020B0604020202020204" pitchFamily="34" charset="0"/>
                <a:sym typeface="Wingdings" panose="05000000000000000000" pitchFamily="2" charset="2"/>
              </a:rPr>
              <a:t>(</a:t>
            </a:r>
            <a:r>
              <a:rPr lang="en-US" sz="4400" b="1" dirty="0" err="1">
                <a:solidFill>
                  <a:srgbClr val="000000"/>
                </a:solidFill>
                <a:latin typeface="Arial" panose="020B0604020202020204" pitchFamily="34" charset="0"/>
                <a:ea typeface="+mn-ea"/>
                <a:cs typeface="Arial" panose="020B0604020202020204" pitchFamily="34" charset="0"/>
              </a:rPr>
              <a:t>Từ</a:t>
            </a:r>
            <a:r>
              <a:rPr lang="en-US" sz="4400" b="1" dirty="0">
                <a:solidFill>
                  <a:srgbClr val="000000"/>
                </a:solidFill>
                <a:latin typeface="Arial" panose="020B0604020202020204" pitchFamily="34" charset="0"/>
                <a:ea typeface="+mn-ea"/>
                <a:cs typeface="Arial" panose="020B0604020202020204" pitchFamily="34" charset="0"/>
              </a:rPr>
              <a:t> </a:t>
            </a:r>
            <a:r>
              <a:rPr lang="en-US" sz="4400" b="1" dirty="0" err="1">
                <a:solidFill>
                  <a:srgbClr val="000000"/>
                </a:solidFill>
                <a:latin typeface="Arial" panose="020B0604020202020204" pitchFamily="34" charset="0"/>
                <a:ea typeface="+mn-ea"/>
                <a:cs typeface="Arial" panose="020B0604020202020204" pitchFamily="34" charset="0"/>
              </a:rPr>
              <a:t>nhịp</a:t>
            </a:r>
            <a:r>
              <a:rPr lang="en-US" sz="4400" b="1" dirty="0">
                <a:solidFill>
                  <a:srgbClr val="000000"/>
                </a:solidFill>
                <a:latin typeface="Arial" panose="020B0604020202020204" pitchFamily="34" charset="0"/>
                <a:ea typeface="+mn-ea"/>
                <a:cs typeface="Arial" panose="020B0604020202020204" pitchFamily="34" charset="0"/>
              </a:rPr>
              <a:t> </a:t>
            </a:r>
            <a:r>
              <a:rPr lang="en-US" sz="4400" b="1" dirty="0" smtClean="0">
                <a:solidFill>
                  <a:srgbClr val="000000"/>
                </a:solidFill>
                <a:latin typeface="Arial" panose="020B0604020202020204" pitchFamily="34" charset="0"/>
                <a:ea typeface="+mn-ea"/>
                <a:cs typeface="Arial" panose="020B0604020202020204" pitchFamily="34" charset="0"/>
              </a:rPr>
              <a:t>1</a:t>
            </a:r>
            <a:r>
              <a:rPr lang="vi-VN" sz="4400" b="1" dirty="0" smtClean="0">
                <a:solidFill>
                  <a:srgbClr val="000000"/>
                </a:solidFill>
                <a:latin typeface="Arial" panose="020B0604020202020204" pitchFamily="34" charset="0"/>
                <a:ea typeface="+mn-ea"/>
                <a:cs typeface="Arial" panose="020B0604020202020204" pitchFamily="34" charset="0"/>
              </a:rPr>
              <a:t>3</a:t>
            </a:r>
            <a:r>
              <a:rPr lang="en-US" sz="4400" b="1" dirty="0" smtClean="0">
                <a:solidFill>
                  <a:srgbClr val="000000"/>
                </a:solidFill>
                <a:latin typeface="Arial" panose="020B0604020202020204" pitchFamily="34" charset="0"/>
                <a:ea typeface="+mn-ea"/>
                <a:cs typeface="Arial" panose="020B0604020202020204" pitchFamily="34" charset="0"/>
              </a:rPr>
              <a:t> </a:t>
            </a:r>
            <a:r>
              <a:rPr lang="vi-VN" sz="4400" b="1" dirty="0">
                <a:solidFill>
                  <a:srgbClr val="000000"/>
                </a:solidFill>
                <a:latin typeface="Arial" panose="020B0604020202020204" pitchFamily="34" charset="0"/>
                <a:ea typeface="+mn-ea"/>
                <a:cs typeface="Arial" panose="020B0604020202020204" pitchFamily="34" charset="0"/>
              </a:rPr>
              <a:t>- &gt; </a:t>
            </a:r>
            <a:r>
              <a:rPr lang="en-US" sz="4400" b="1" dirty="0" smtClean="0">
                <a:solidFill>
                  <a:srgbClr val="000000"/>
                </a:solidFill>
                <a:latin typeface="Arial" panose="020B0604020202020204" pitchFamily="34" charset="0"/>
                <a:ea typeface="+mn-ea"/>
                <a:cs typeface="Arial" panose="020B0604020202020204" pitchFamily="34" charset="0"/>
              </a:rPr>
              <a:t>2</a:t>
            </a:r>
            <a:r>
              <a:rPr lang="vi-VN" sz="4400" b="1" dirty="0" smtClean="0">
                <a:solidFill>
                  <a:srgbClr val="000000"/>
                </a:solidFill>
                <a:latin typeface="Arial" panose="020B0604020202020204" pitchFamily="34" charset="0"/>
                <a:ea typeface="+mn-ea"/>
                <a:cs typeface="Arial" panose="020B0604020202020204" pitchFamily="34" charset="0"/>
              </a:rPr>
              <a:t>0)</a:t>
            </a:r>
            <a:endParaRPr lang="en-US" sz="4400" b="1" dirty="0">
              <a:solidFill>
                <a:srgbClr val="000000"/>
              </a:solidFill>
              <a:latin typeface="Arial" panose="020B0604020202020204" pitchFamily="34" charset="0"/>
              <a:ea typeface="+mn-ea"/>
              <a:cs typeface="Arial" panose="020B0604020202020204" pitchFamily="34" charset="0"/>
            </a:endParaRPr>
          </a:p>
          <a:p>
            <a:pPr marL="0" lvl="0" indent="0">
              <a:spcAft>
                <a:spcPts val="1335"/>
              </a:spcAft>
              <a:buClrTx/>
              <a:buSzTx/>
            </a:pPr>
            <a:endParaRPr lang="vi-VN" sz="4800" dirty="0">
              <a:solidFill>
                <a:srgbClr val="000000"/>
              </a:solidFill>
              <a:effectLst>
                <a:outerShdw blurRad="50800" dist="76200" algn="l" rotWithShape="0">
                  <a:prstClr val="black">
                    <a:alpha val="40000"/>
                  </a:prstClr>
                </a:outerShdw>
              </a:effectLst>
              <a:latin typeface="Arial" panose="020B0604020202020204" pitchFamily="34" charset="0"/>
              <a:ea typeface="+mn-ea"/>
              <a:cs typeface="Arial" panose="020B0604020202020204" pitchFamily="34" charset="0"/>
            </a:endParaRPr>
          </a:p>
          <a:p>
            <a:pPr marL="762000" indent="-762000">
              <a:spcAft>
                <a:spcPts val="1335"/>
              </a:spcAft>
              <a:buFont typeface="Wingdings" panose="05000000000000000000" pitchFamily="2" charset="2"/>
              <a:buChar char=""/>
            </a:pPr>
            <a:endParaRPr lang="vi-VN" sz="5335" dirty="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endParaRPr>
          </a:p>
        </p:txBody>
      </p:sp>
      <p:sp>
        <p:nvSpPr>
          <p:cNvPr id="17" name="Google Shape;412;p18"/>
          <p:cNvSpPr txBox="1"/>
          <p:nvPr/>
        </p:nvSpPr>
        <p:spPr>
          <a:xfrm>
            <a:off x="4357812" y="5511305"/>
            <a:ext cx="5481647" cy="77602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accent2"/>
              </a:buClr>
              <a:buSzPts val="2000"/>
              <a:buFont typeface="Lato Light"/>
              <a:buNone/>
              <a:defRPr sz="2000" b="0" i="0" u="none" strike="noStrike" cap="none">
                <a:solidFill>
                  <a:schemeClr val="accent2"/>
                </a:solidFill>
                <a:latin typeface="Lato Light"/>
                <a:ea typeface="Lato Light"/>
                <a:cs typeface="Lato Light"/>
                <a:sym typeface="Lato Light"/>
              </a:defRPr>
            </a:lvl1pPr>
            <a:lvl2pPr marL="914400" marR="0" lvl="1"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2pPr>
            <a:lvl3pPr marL="1371600" marR="0" lvl="2"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3pPr>
            <a:lvl4pPr marL="1828800" marR="0" lvl="3"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4pPr>
            <a:lvl5pPr marL="2286000" marR="0" lvl="4"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5pPr>
            <a:lvl6pPr marL="2743200" marR="0" lvl="5"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6pPr>
            <a:lvl7pPr marL="3200400" marR="0" lvl="6"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7pPr>
            <a:lvl8pPr marL="3657600" marR="0" lvl="7"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8pPr>
            <a:lvl9pPr marL="4114800" marR="0" lvl="8" indent="-355600" algn="ctr" rtl="0">
              <a:lnSpc>
                <a:spcPct val="100000"/>
              </a:lnSpc>
              <a:spcBef>
                <a:spcPts val="1000"/>
              </a:spcBef>
              <a:spcAft>
                <a:spcPts val="100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9pPr>
          </a:lstStyle>
          <a:p>
            <a:pPr marL="0" indent="0">
              <a:spcAft>
                <a:spcPts val="1335"/>
              </a:spcAft>
            </a:pPr>
            <a:r>
              <a:rPr lang="vi-VN" sz="2800" dirty="0" smtClean="0">
                <a:solidFill>
                  <a:schemeClr val="tx1"/>
                </a:solidFill>
                <a:effectLst>
                  <a:outerShdw blurRad="50800" dist="76200" algn="l" rotWithShape="0">
                    <a:prstClr val="black">
                      <a:alpha val="40000"/>
                    </a:prstClr>
                  </a:outerShdw>
                </a:effectLst>
              </a:rPr>
              <a:t>HỌC SINH KHỞI ĐỘNG</a:t>
            </a:r>
            <a:endParaRPr lang="vi-VN" sz="2800" dirty="0">
              <a:solidFill>
                <a:schemeClr val="tx1"/>
              </a:solidFill>
              <a:effectLst>
                <a:outerShdw blurRad="50800" dist="76200" algn="l" rotWithShape="0">
                  <a:prstClr val="black">
                    <a:alpha val="40000"/>
                  </a:prstClr>
                </a:outerShdw>
              </a:effectLst>
            </a:endParaRPr>
          </a:p>
        </p:txBody>
      </p:sp>
    </p:spTree>
    <p:custDataLst>
      <p:tags r:id="rId1"/>
    </p:custDataLst>
  </p:cSld>
  <p:clrMapOvr>
    <a:masterClrMapping/>
  </p:clrMapOvr>
  <p:transition advTm="197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33484" y="0"/>
            <a:ext cx="8229600" cy="639762"/>
          </a:xfrm>
          <a:prstGeom prst="rect">
            <a:avLst/>
          </a:prstGeom>
        </p:spPr>
        <p:txBody>
          <a:bodyP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vi-VN" sz="4800" b="1" dirty="0" smtClean="0">
                <a:latin typeface="Times New Roman" panose="02020603050405020304" pitchFamily="18" charset="0"/>
                <a:cs typeface="Times New Roman" panose="02020603050405020304" pitchFamily="18" charset="0"/>
              </a:rPr>
              <a:t>Động tác 13 đến 20</a:t>
            </a:r>
            <a:endParaRPr lang="vi-VN" sz="4800" b="1" dirty="0">
              <a:latin typeface="Times New Roman" panose="02020603050405020304" pitchFamily="18" charset="0"/>
              <a:cs typeface="Times New Roman" panose="02020603050405020304" pitchFamily="18" charset="0"/>
            </a:endParaRPr>
          </a:p>
        </p:txBody>
      </p:sp>
      <p:pic>
        <p:nvPicPr>
          <p:cNvPr id="3" name="BÀI TDLH LỚP 6 từ nhịp 1 đến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7289" y="948480"/>
            <a:ext cx="9429448" cy="4087159"/>
          </a:xfrm>
          <a:prstGeom prst="rect">
            <a:avLst/>
          </a:prstGeom>
        </p:spPr>
      </p:pic>
      <p:sp>
        <p:nvSpPr>
          <p:cNvPr id="4" name="Rectangle 3"/>
          <p:cNvSpPr/>
          <p:nvPr/>
        </p:nvSpPr>
        <p:spPr>
          <a:xfrm>
            <a:off x="1064653" y="5344357"/>
            <a:ext cx="8916474" cy="646331"/>
          </a:xfrm>
          <a:prstGeom prst="rect">
            <a:avLst/>
          </a:prstGeom>
        </p:spPr>
        <p:txBody>
          <a:bodyPr wrap="square">
            <a:spAutoFit/>
          </a:bodyPr>
          <a:lstStyle/>
          <a:p>
            <a:r>
              <a:rPr lang="en-US" dirty="0">
                <a:hlinkClick r:id="rId5"/>
              </a:rPr>
              <a:t>https://</a:t>
            </a:r>
            <a:r>
              <a:rPr lang="en-US" dirty="0" smtClean="0">
                <a:hlinkClick r:id="rId5"/>
              </a:rPr>
              <a:t>www.youtube.com/watch?v=e5mNwz7quJs&amp;ab_channel=MinhL%C3%A2mThanh</a:t>
            </a:r>
            <a:endParaRPr lang="vi-VN" dirty="0" smtClean="0"/>
          </a:p>
          <a:p>
            <a:endParaRPr lang="en-US" dirty="0"/>
          </a:p>
        </p:txBody>
      </p:sp>
      <p:sp>
        <p:nvSpPr>
          <p:cNvPr id="5" name="Rectangle 4"/>
          <p:cNvSpPr/>
          <p:nvPr/>
        </p:nvSpPr>
        <p:spPr>
          <a:xfrm>
            <a:off x="1154804" y="5849035"/>
            <a:ext cx="9611933" cy="646331"/>
          </a:xfrm>
          <a:prstGeom prst="rect">
            <a:avLst/>
          </a:prstGeom>
        </p:spPr>
        <p:txBody>
          <a:bodyPr wrap="square">
            <a:spAutoFit/>
          </a:bodyPr>
          <a:lstStyle/>
          <a:p>
            <a:r>
              <a:rPr lang="en-US" dirty="0">
                <a:hlinkClick r:id="rId6"/>
              </a:rPr>
              <a:t>https://</a:t>
            </a:r>
            <a:r>
              <a:rPr lang="en-US" dirty="0" smtClean="0">
                <a:hlinkClick r:id="rId6"/>
              </a:rPr>
              <a:t>www.youtube.com/watch?v=uPystRX28qI&amp;ab_channel=MinhL%C3%A2mThanh</a:t>
            </a:r>
            <a:endParaRPr lang="vi-VN" dirty="0" smtClean="0"/>
          </a:p>
          <a:p>
            <a:r>
              <a:rPr lang="vi-VN" dirty="0" smtClean="0"/>
              <a:t>Phân tích nhịp</a:t>
            </a:r>
            <a:endParaRPr lang="en-US" dirty="0"/>
          </a:p>
        </p:txBody>
      </p:sp>
    </p:spTree>
    <p:extLst>
      <p:ext uri="{BB962C8B-B14F-4D97-AF65-F5344CB8AC3E}">
        <p14:creationId xmlns:p14="http://schemas.microsoft.com/office/powerpoint/2010/main" val="2828179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704213547"/>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TIMING" val="|6"/>
</p:tagLst>
</file>

<file path=ppt/tags/tag2.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emplate>
  <TotalTime>172</TotalTime>
  <Words>660</Words>
  <Application>Microsoft Office PowerPoint</Application>
  <PresentationFormat>Widescreen</PresentationFormat>
  <Paragraphs>113</Paragraphs>
  <Slides>14</Slides>
  <Notes>2</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14</vt:i4>
      </vt:variant>
    </vt:vector>
  </HeadingPairs>
  <TitlesOfParts>
    <vt:vector size="32" baseType="lpstr">
      <vt:lpstr>微软雅黑</vt:lpstr>
      <vt:lpstr>SimSun</vt:lpstr>
      <vt:lpstr>Arial</vt:lpstr>
      <vt:lpstr>Calibri</vt:lpstr>
      <vt:lpstr>等线</vt:lpstr>
      <vt:lpstr>Franklin Gothic Book</vt:lpstr>
      <vt:lpstr>Franklin Gothic Medium</vt:lpstr>
      <vt:lpstr>Lato Light</vt:lpstr>
      <vt:lpstr>Playfair Display</vt:lpstr>
      <vt:lpstr>Times New Roman</vt:lpstr>
      <vt:lpstr>Tunga</vt:lpstr>
      <vt:lpstr>Wingdings</vt:lpstr>
      <vt:lpstr>Wingdings 3</vt:lpstr>
      <vt:lpstr>汉仪喵魂体W</vt:lpstr>
      <vt:lpstr>Angles</vt:lpstr>
      <vt:lpstr>Office Theme</vt:lpstr>
      <vt:lpstr>2_Office Theme</vt:lpstr>
      <vt:lpstr>包图主题2</vt:lpstr>
      <vt:lpstr>PowerPoint Presentation</vt:lpstr>
      <vt:lpstr>PowerPoint Presentation</vt:lpstr>
      <vt:lpstr>NỘI DUNG 1 CHẾ ĐỘ DINH DƯỠNG TRONG TẬP LUYỆN THỂ DỤC THỂ THAO</vt:lpstr>
      <vt:lpstr>PowerPoint Presentation</vt:lpstr>
      <vt:lpstr>PowerPoint Presentation</vt:lpstr>
      <vt:lpstr>PowerPoint Presentation</vt:lpstr>
      <vt:lpstr>PowerPoint Presentation</vt:lpstr>
      <vt:lpstr>Nội dung 2</vt:lpstr>
      <vt:lpstr>PowerPoint Presentation</vt:lpstr>
      <vt:lpstr>PowerPoint Presentation</vt:lpstr>
      <vt:lpstr>PowerPoint Presentation</vt:lpstr>
      <vt:lpstr>Thả lỏng</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159</cp:revision>
  <dcterms:created xsi:type="dcterms:W3CDTF">2021-08-30T03:01:00Z</dcterms:created>
  <dcterms:modified xsi:type="dcterms:W3CDTF">2021-09-21T03:28:02Z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1033-11.2.0.10130</vt:lpwstr>
  </property>
</Properties>
</file>