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8" r:id="rId3"/>
  </p:sldMasterIdLst>
  <p:notesMasterIdLst>
    <p:notesMasterId r:id="rId16"/>
  </p:notesMasterIdLst>
  <p:sldIdLst>
    <p:sldId id="360" r:id="rId4"/>
    <p:sldId id="343" r:id="rId5"/>
    <p:sldId id="336" r:id="rId6"/>
    <p:sldId id="366" r:id="rId7"/>
    <p:sldId id="370" r:id="rId8"/>
    <p:sldId id="372" r:id="rId9"/>
    <p:sldId id="373" r:id="rId10"/>
    <p:sldId id="371" r:id="rId11"/>
    <p:sldId id="374" r:id="rId12"/>
    <p:sldId id="364" r:id="rId13"/>
    <p:sldId id="368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44E1B1-4524-42CD-AA09-A69CEAE3F967}">
          <p14:sldIdLst>
            <p14:sldId id="360"/>
            <p14:sldId id="343"/>
          </p14:sldIdLst>
        </p14:section>
        <p14:section name="Untitled Section" id="{6103C129-685E-475D-9FF1-48BC9A1EA598}">
          <p14:sldIdLst>
            <p14:sldId id="336"/>
            <p14:sldId id="366"/>
            <p14:sldId id="370"/>
            <p14:sldId id="372"/>
            <p14:sldId id="373"/>
            <p14:sldId id="371"/>
            <p14:sldId id="374"/>
          </p14:sldIdLst>
        </p14:section>
        <p14:section name="Untitled Section" id="{F29F429B-1DFC-43DC-B66D-70FECC0AAF22}">
          <p14:sldIdLst>
            <p14:sldId id="364"/>
            <p14:sldId id="368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B600"/>
    <a:srgbClr val="FFC023"/>
    <a:srgbClr val="FFFFFF"/>
    <a:srgbClr val="FFF9AF"/>
    <a:srgbClr val="FFD966"/>
    <a:srgbClr val="92E6E6"/>
    <a:srgbClr val="FFA29B"/>
    <a:srgbClr val="FFD1C3"/>
    <a:srgbClr val="514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35" d="100"/>
          <a:sy n="35" d="100"/>
        </p:scale>
        <p:origin x="60" y="306"/>
      </p:cViewPr>
      <p:guideLst>
        <p:guide orient="horz" pos="2194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9F2E8-F7B5-45A9-9440-88062EF09E7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588B5-4BE6-4795-B21A-E045FC8D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2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6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93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0940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A822-148A-4AF5-B57D-BACF3FDC2CB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A544A-F13F-46E9-BF01-35CA6FF7A039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B3666-A35A-43DC-BCE4-321A9FB187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7B52-08A6-466D-9742-AD3CDD46BB8B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1D84-0FD8-47E5-8A6C-AB76C2B34E7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BEB3-01FF-4C4F-B6CA-E14D2077BB53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BE62-0BC8-4649-814C-3A59D324B39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0D318-947D-466B-AE5A-898A212E71F0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B56E-4983-4B05-9126-57A7AA89F85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A685-259C-4153-B546-A8FEB0C04442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16AE2-2DFB-4990-8477-C8DFD023787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F6AA-51A3-4E39-BC7C-F2247B854356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A2D97-1FD7-4BF0-805F-9DDD3DF70E1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192E-27DD-4C26-A975-96D245E332A1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6287-AA6B-4FB8-8335-D2BF0F72975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912BB-D86A-4390-83CD-C2BF9D1B7281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1305-D919-4EF5-9783-EDF9CA63F41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540D-9044-49E2-B42D-70528CD407EA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E2AFD-420B-48F5-A267-CDA1F3B2627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631C-8912-4D5A-8310-65C32529B895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B58F-05BF-4A1F-8369-78EDD1E68F7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87F5-ED10-40BC-811C-F8CFA4D2D02C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52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18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46" y="2618927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3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307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43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9A64F6-3647-42BB-B522-81A5864075A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A590D4C-7835-4F25-A9AF-39C923B798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CC912F-05DF-49A9-8858-992997E4942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t>14/09/2021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B94E44-FF3D-4F03-B02A-A9B0F1F8325F}" type="slidenum">
              <a:rPr lang="vi-VN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>
            <a:fillRect/>
          </a:stretch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4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5vdadbfqh0&amp;ab_channel=khangNguy%E1%BB%85nhuy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yxqUsZFrw&amp;ab_channel=Gi%C3%A1od%E1%BB%A5cs%E1%BB%91-GDSMedi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Lv-PNaoppA&amp;ab_channel=khangNguy%E1%BB%85nhuy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xULEFX203kY&amp;ab_channel=THCSTr%E1%BA%A7nPh%C3%BAV%C4%A9nhLo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0PAVIHNtE&amp;ab_channel=Th%E1%BB%83D%E1%BB%A5cTr%C6%B0%E1%BB%9DngThcsTr%C6%B0ngV%C6%B0%C6%A1n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thcsdaoduyanh.hcm.edu.vn/tai-nguyen/video-clip/bai-tap-bo-tro-chay-nhanh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thehinh.com/2018/06/huong-dan-hit-tho-khi-chay-ben.htm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710389" y="5337778"/>
            <a:ext cx="4700294" cy="8776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</a:t>
            </a: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Lê Xuân Quỳnh</a:t>
            </a:r>
          </a:p>
          <a:p>
            <a:pPr algn="ctr"/>
            <a:r>
              <a:rPr lang="vi-VN" sz="1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11/09/2121</a:t>
            </a:r>
            <a:endParaRPr lang="en-US" sz="19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2939" y="613453"/>
            <a:ext cx="9869214" cy="1300766"/>
          </a:xfrm>
          <a:prstGeom prst="rect">
            <a:avLst/>
          </a:prstGeom>
          <a:solidFill>
            <a:srgbClr val="FFB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7 - TUẦN 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vi-V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1327364" y="2362982"/>
            <a:ext cx="2124453" cy="6188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27364" y="3055405"/>
            <a:ext cx="10097037" cy="2018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ĐỘI NGŨ</a:t>
            </a:r>
          </a:p>
          <a:p>
            <a:pPr algn="ctr"/>
            <a:r>
              <a:rPr lang="vi-V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– CHẠY BỀN</a:t>
            </a:r>
            <a:endParaRPr lang="vi-VN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76002" y="403426"/>
            <a:ext cx="5408461" cy="86836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4800" b="1" u="sng" dirty="0" smtClean="0">
                <a:solidFill>
                  <a:srgbClr val="FF0000"/>
                </a:solidFill>
              </a:rPr>
              <a:t>Kết thúc bài học</a:t>
            </a:r>
            <a:endParaRPr lang="vi-VN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799" y="1576552"/>
            <a:ext cx="11550869" cy="324014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latin typeface="+mj-lt"/>
              </a:rPr>
              <a:t>Thả lỏng cơ thể, tay, chân, toàn thân.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 smtClean="0">
                <a:latin typeface="+mj-lt"/>
              </a:rPr>
              <a:t>Các em ôn lại nội dung “Giậm chân tại chỗ- đi đều” trong Đội hình đội ngũ.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 smtClean="0">
                <a:latin typeface="+mj-lt"/>
              </a:rPr>
              <a:t>Về nhà ôn luyện các động tác bổ trợ, chú ý động tác chạy bước nhỏ.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 smtClean="0">
                <a:latin typeface="+mj-lt"/>
              </a:rPr>
              <a:t>Tập hít thở đều theo 3 nhịp hít vào, 3 nhịp thở ra</a:t>
            </a:r>
            <a:endParaRPr 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1582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282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8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3;p38"/>
          <p:cNvSpPr txBox="1"/>
          <p:nvPr/>
        </p:nvSpPr>
        <p:spPr>
          <a:xfrm>
            <a:off x="-313898" y="35684"/>
            <a:ext cx="3589362" cy="69603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>
                <a:solidFill>
                  <a:srgbClr val="FFB600"/>
                </a:solidFill>
              </a:rPr>
              <a:t>Thanks!</a:t>
            </a:r>
          </a:p>
        </p:txBody>
      </p:sp>
      <p:sp>
        <p:nvSpPr>
          <p:cNvPr id="3" name="Google Shape;594;p38"/>
          <p:cNvSpPr txBox="1"/>
          <p:nvPr/>
        </p:nvSpPr>
        <p:spPr>
          <a:xfrm>
            <a:off x="0" y="546771"/>
            <a:ext cx="3275463" cy="106366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vi-VN" sz="4800" smtClean="0">
                <a:solidFill>
                  <a:srgbClr val="FF0000"/>
                </a:solidFill>
              </a:rPr>
              <a:t>FIGHTING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hought Bubble: Cloud 3"/>
          <p:cNvSpPr/>
          <p:nvPr/>
        </p:nvSpPr>
        <p:spPr>
          <a:xfrm rot="1101981">
            <a:off x="9273723" y="30390"/>
            <a:ext cx="2957664" cy="2738623"/>
          </a:xfrm>
          <a:prstGeom prst="cloudCallout">
            <a:avLst>
              <a:gd name="adj1" fmla="val -40562"/>
              <a:gd name="adj2" fmla="val 91322"/>
            </a:avLst>
          </a:prstGeom>
          <a:solidFill>
            <a:schemeClr val="bg1"/>
          </a:solidFill>
          <a:ln w="38100">
            <a:solidFill>
              <a:srgbClr val="FFC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3655" y="308639"/>
            <a:ext cx="1820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smtClean="0">
                <a:solidFill>
                  <a:srgbClr val="FF0000"/>
                </a:solidFill>
              </a:rPr>
              <a:t>Chúc các em cùng gia đình luôn mạnh khỏe và bình an!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77"/>
          <p:cNvGrpSpPr/>
          <p:nvPr/>
        </p:nvGrpSpPr>
        <p:grpSpPr>
          <a:xfrm>
            <a:off x="994820" y="610692"/>
            <a:ext cx="5886671" cy="625183"/>
            <a:chOff x="994820" y="496392"/>
            <a:chExt cx="5886671" cy="625183"/>
          </a:xfrm>
        </p:grpSpPr>
        <p:grpSp>
          <p:nvGrpSpPr>
            <p:cNvPr id="35" name="组合 178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37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任意多边形 181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文本框 179"/>
            <p:cNvSpPr txBox="1"/>
            <p:nvPr/>
          </p:nvSpPr>
          <p:spPr>
            <a:xfrm>
              <a:off x="1595870" y="496392"/>
              <a:ext cx="43893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 </a:t>
              </a:r>
              <a:r>
                <a:rPr lang="vi-VN" altLang="zh-CN" sz="32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NỘI DUNG BÀI HỌC</a:t>
              </a:r>
              <a:endParaRPr lang="zh-CN" alt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3"/>
          <p:cNvGrpSpPr/>
          <p:nvPr/>
        </p:nvGrpSpPr>
        <p:grpSpPr>
          <a:xfrm>
            <a:off x="7754037" y="1707839"/>
            <a:ext cx="1352242" cy="3535286"/>
            <a:chOff x="3774760" y="3448050"/>
            <a:chExt cx="1474818" cy="2464820"/>
          </a:xfrm>
          <a:solidFill>
            <a:srgbClr val="00B050"/>
          </a:solidFill>
        </p:grpSpPr>
        <p:sp>
          <p:nvSpPr>
            <p:cNvPr id="47" name="MH_Other_3"/>
            <p:cNvSpPr/>
            <p:nvPr>
              <p:custDataLst>
                <p:tags r:id="rId7"/>
              </p:custDataLst>
            </p:nvPr>
          </p:nvSpPr>
          <p:spPr>
            <a:xfrm>
              <a:off x="3774760" y="3637982"/>
              <a:ext cx="1459546" cy="2274888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8" name="MH_SubTitle_2"/>
            <p:cNvSpPr/>
            <p:nvPr>
              <p:custDataLst>
                <p:tags r:id="rId8"/>
              </p:custDataLst>
            </p:nvPr>
          </p:nvSpPr>
          <p:spPr>
            <a:xfrm>
              <a:off x="3790032" y="3646977"/>
              <a:ext cx="1459546" cy="2265893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46800" rIns="72000" bIns="108000" anchor="ctr">
              <a:norm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vi-VN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vi-VN" altLang="zh-CN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 bền</a:t>
              </a:r>
              <a:endPara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MH_Other_4"/>
            <p:cNvSpPr/>
            <p:nvPr>
              <p:custDataLst>
                <p:tags r:id="rId9"/>
              </p:custDataLst>
            </p:nvPr>
          </p:nvSpPr>
          <p:spPr>
            <a:xfrm rot="19833143">
              <a:off x="4370388" y="3448050"/>
              <a:ext cx="354012" cy="336550"/>
            </a:xfrm>
            <a:custGeom>
              <a:avLst/>
              <a:gdLst/>
              <a:ahLst/>
              <a:cxnLst/>
              <a:rect l="l" t="t" r="r" b="b"/>
              <a:pathLst>
                <a:path w="1059063" h="1007997">
                  <a:moveTo>
                    <a:pt x="703357" y="0"/>
                  </a:moveTo>
                  <a:lnTo>
                    <a:pt x="1059063" y="345377"/>
                  </a:lnTo>
                  <a:cubicBezTo>
                    <a:pt x="1011759" y="390684"/>
                    <a:pt x="950318" y="412745"/>
                    <a:pt x="888735" y="411717"/>
                  </a:cubicBezTo>
                  <a:lnTo>
                    <a:pt x="615617" y="668531"/>
                  </a:lnTo>
                  <a:cubicBezTo>
                    <a:pt x="643882" y="763675"/>
                    <a:pt x="628025" y="864389"/>
                    <a:pt x="564718" y="936620"/>
                  </a:cubicBezTo>
                  <a:lnTo>
                    <a:pt x="370217" y="747767"/>
                  </a:lnTo>
                  <a:cubicBezTo>
                    <a:pt x="247618" y="834750"/>
                    <a:pt x="146199" y="930329"/>
                    <a:pt x="0" y="1007997"/>
                  </a:cubicBezTo>
                  <a:cubicBezTo>
                    <a:pt x="95002" y="875886"/>
                    <a:pt x="190003" y="777809"/>
                    <a:pt x="284746" y="664777"/>
                  </a:cubicBezTo>
                  <a:lnTo>
                    <a:pt x="96361" y="481861"/>
                  </a:lnTo>
                  <a:cubicBezTo>
                    <a:pt x="152055" y="429106"/>
                    <a:pt x="226831" y="406169"/>
                    <a:pt x="303394" y="411783"/>
                  </a:cubicBezTo>
                  <a:cubicBezTo>
                    <a:pt x="325459" y="413401"/>
                    <a:pt x="347673" y="417390"/>
                    <a:pt x="369433" y="424372"/>
                  </a:cubicBezTo>
                  <a:lnTo>
                    <a:pt x="642990" y="154959"/>
                  </a:lnTo>
                  <a:cubicBezTo>
                    <a:pt x="643358" y="99193"/>
                    <a:pt x="663662" y="44083"/>
                    <a:pt x="703357" y="0"/>
                  </a:cubicBezTo>
                  <a:close/>
                </a:path>
              </a:pathLst>
            </a:custGeom>
            <a:grpFill/>
            <a:ln w="12700"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组合 15"/>
          <p:cNvGrpSpPr/>
          <p:nvPr/>
        </p:nvGrpSpPr>
        <p:grpSpPr>
          <a:xfrm>
            <a:off x="2168621" y="1720757"/>
            <a:ext cx="1338237" cy="3522369"/>
            <a:chOff x="6212555" y="2098635"/>
            <a:chExt cx="1784316" cy="2954038"/>
          </a:xfrm>
          <a:solidFill>
            <a:srgbClr val="00B0F0"/>
          </a:solidFill>
        </p:grpSpPr>
        <p:grpSp>
          <p:nvGrpSpPr>
            <p:cNvPr id="51" name="组合 7"/>
            <p:cNvGrpSpPr/>
            <p:nvPr/>
          </p:nvGrpSpPr>
          <p:grpSpPr>
            <a:xfrm>
              <a:off x="6212555" y="2098635"/>
              <a:ext cx="1784316" cy="2954038"/>
              <a:chOff x="5338408" y="2187575"/>
              <a:chExt cx="1459546" cy="2416358"/>
            </a:xfrm>
            <a:grpFill/>
          </p:grpSpPr>
          <p:sp>
            <p:nvSpPr>
              <p:cNvPr id="53" name="MH_Other_5"/>
              <p:cNvSpPr/>
              <p:nvPr>
                <p:custDataLst>
                  <p:tags r:id="rId5"/>
                </p:custDataLst>
              </p:nvPr>
            </p:nvSpPr>
            <p:spPr>
              <a:xfrm>
                <a:off x="5338408" y="2329045"/>
                <a:ext cx="1459546" cy="2274888"/>
              </a:xfrm>
              <a:custGeom>
                <a:avLst/>
                <a:gdLst>
                  <a:gd name="connsiteX0" fmla="*/ 0 w 1400175"/>
                  <a:gd name="connsiteY0" fmla="*/ 0 h 2671762"/>
                  <a:gd name="connsiteX1" fmla="*/ 0 w 1400175"/>
                  <a:gd name="connsiteY1" fmla="*/ 2400300 h 2671762"/>
                  <a:gd name="connsiteX2" fmla="*/ 142875 w 1400175"/>
                  <a:gd name="connsiteY2" fmla="*/ 2328862 h 2671762"/>
                  <a:gd name="connsiteX3" fmla="*/ 209550 w 1400175"/>
                  <a:gd name="connsiteY3" fmla="*/ 2366962 h 2671762"/>
                  <a:gd name="connsiteX4" fmla="*/ 271463 w 1400175"/>
                  <a:gd name="connsiteY4" fmla="*/ 2509837 h 2671762"/>
                  <a:gd name="connsiteX5" fmla="*/ 338138 w 1400175"/>
                  <a:gd name="connsiteY5" fmla="*/ 2586037 h 2671762"/>
                  <a:gd name="connsiteX6" fmla="*/ 495300 w 1400175"/>
                  <a:gd name="connsiteY6" fmla="*/ 2671762 h 2671762"/>
                  <a:gd name="connsiteX7" fmla="*/ 547688 w 1400175"/>
                  <a:gd name="connsiteY7" fmla="*/ 2571750 h 2671762"/>
                  <a:gd name="connsiteX8" fmla="*/ 600075 w 1400175"/>
                  <a:gd name="connsiteY8" fmla="*/ 2524125 h 2671762"/>
                  <a:gd name="connsiteX9" fmla="*/ 695325 w 1400175"/>
                  <a:gd name="connsiteY9" fmla="*/ 2457450 h 2671762"/>
                  <a:gd name="connsiteX10" fmla="*/ 752475 w 1400175"/>
                  <a:gd name="connsiteY10" fmla="*/ 2400300 h 2671762"/>
                  <a:gd name="connsiteX11" fmla="*/ 866775 w 1400175"/>
                  <a:gd name="connsiteY11" fmla="*/ 2362200 h 2671762"/>
                  <a:gd name="connsiteX12" fmla="*/ 933450 w 1400175"/>
                  <a:gd name="connsiteY12" fmla="*/ 2481262 h 2671762"/>
                  <a:gd name="connsiteX13" fmla="*/ 1085850 w 1400175"/>
                  <a:gd name="connsiteY13" fmla="*/ 2533650 h 2671762"/>
                  <a:gd name="connsiteX14" fmla="*/ 1176338 w 1400175"/>
                  <a:gd name="connsiteY14" fmla="*/ 2552700 h 2671762"/>
                  <a:gd name="connsiteX15" fmla="*/ 1223963 w 1400175"/>
                  <a:gd name="connsiteY15" fmla="*/ 2514600 h 2671762"/>
                  <a:gd name="connsiteX16" fmla="*/ 1281113 w 1400175"/>
                  <a:gd name="connsiteY16" fmla="*/ 2476500 h 2671762"/>
                  <a:gd name="connsiteX17" fmla="*/ 1323975 w 1400175"/>
                  <a:gd name="connsiteY17" fmla="*/ 2447925 h 2671762"/>
                  <a:gd name="connsiteX18" fmla="*/ 1366838 w 1400175"/>
                  <a:gd name="connsiteY18" fmla="*/ 2428875 h 2671762"/>
                  <a:gd name="connsiteX19" fmla="*/ 1400175 w 1400175"/>
                  <a:gd name="connsiteY19" fmla="*/ 2457450 h 2671762"/>
                  <a:gd name="connsiteX20" fmla="*/ 1400175 w 1400175"/>
                  <a:gd name="connsiteY20" fmla="*/ 9525 h 2671762"/>
                  <a:gd name="connsiteX21" fmla="*/ 0 w 1400175"/>
                  <a:gd name="connsiteY21" fmla="*/ 0 h 2671762"/>
                  <a:gd name="connsiteX0-1" fmla="*/ 0 w 1400175"/>
                  <a:gd name="connsiteY0-2" fmla="*/ 0 h 2671762"/>
                  <a:gd name="connsiteX1-3" fmla="*/ 0 w 1400175"/>
                  <a:gd name="connsiteY1-4" fmla="*/ 2400300 h 2671762"/>
                  <a:gd name="connsiteX2-5" fmla="*/ 142875 w 1400175"/>
                  <a:gd name="connsiteY2-6" fmla="*/ 2328862 h 2671762"/>
                  <a:gd name="connsiteX3-7" fmla="*/ 271463 w 1400175"/>
                  <a:gd name="connsiteY3-8" fmla="*/ 2509837 h 2671762"/>
                  <a:gd name="connsiteX4-9" fmla="*/ 338138 w 1400175"/>
                  <a:gd name="connsiteY4-10" fmla="*/ 2586037 h 2671762"/>
                  <a:gd name="connsiteX5-11" fmla="*/ 495300 w 1400175"/>
                  <a:gd name="connsiteY5-12" fmla="*/ 2671762 h 2671762"/>
                  <a:gd name="connsiteX6-13" fmla="*/ 547688 w 1400175"/>
                  <a:gd name="connsiteY6-14" fmla="*/ 2571750 h 2671762"/>
                  <a:gd name="connsiteX7-15" fmla="*/ 600075 w 1400175"/>
                  <a:gd name="connsiteY7-16" fmla="*/ 2524125 h 2671762"/>
                  <a:gd name="connsiteX8-17" fmla="*/ 695325 w 1400175"/>
                  <a:gd name="connsiteY8-18" fmla="*/ 2457450 h 2671762"/>
                  <a:gd name="connsiteX9-19" fmla="*/ 752475 w 1400175"/>
                  <a:gd name="connsiteY9-20" fmla="*/ 2400300 h 2671762"/>
                  <a:gd name="connsiteX10-21" fmla="*/ 866775 w 1400175"/>
                  <a:gd name="connsiteY10-22" fmla="*/ 2362200 h 2671762"/>
                  <a:gd name="connsiteX11-23" fmla="*/ 933450 w 1400175"/>
                  <a:gd name="connsiteY11-24" fmla="*/ 2481262 h 2671762"/>
                  <a:gd name="connsiteX12-25" fmla="*/ 1085850 w 1400175"/>
                  <a:gd name="connsiteY12-26" fmla="*/ 2533650 h 2671762"/>
                  <a:gd name="connsiteX13-27" fmla="*/ 1176338 w 1400175"/>
                  <a:gd name="connsiteY13-28" fmla="*/ 2552700 h 2671762"/>
                  <a:gd name="connsiteX14-29" fmla="*/ 1223963 w 1400175"/>
                  <a:gd name="connsiteY14-30" fmla="*/ 2514600 h 2671762"/>
                  <a:gd name="connsiteX15-31" fmla="*/ 1281113 w 1400175"/>
                  <a:gd name="connsiteY15-32" fmla="*/ 2476500 h 2671762"/>
                  <a:gd name="connsiteX16-33" fmla="*/ 1323975 w 1400175"/>
                  <a:gd name="connsiteY16-34" fmla="*/ 2447925 h 2671762"/>
                  <a:gd name="connsiteX17-35" fmla="*/ 1366838 w 1400175"/>
                  <a:gd name="connsiteY17-36" fmla="*/ 2428875 h 2671762"/>
                  <a:gd name="connsiteX18-37" fmla="*/ 1400175 w 1400175"/>
                  <a:gd name="connsiteY18-38" fmla="*/ 2457450 h 2671762"/>
                  <a:gd name="connsiteX19-39" fmla="*/ 1400175 w 1400175"/>
                  <a:gd name="connsiteY19-40" fmla="*/ 9525 h 2671762"/>
                  <a:gd name="connsiteX20-41" fmla="*/ 0 w 1400175"/>
                  <a:gd name="connsiteY20-42" fmla="*/ 0 h 2671762"/>
                  <a:gd name="connsiteX0-43" fmla="*/ 0 w 1400175"/>
                  <a:gd name="connsiteY0-44" fmla="*/ 0 h 2671762"/>
                  <a:gd name="connsiteX1-45" fmla="*/ 0 w 1400175"/>
                  <a:gd name="connsiteY1-46" fmla="*/ 2400300 h 2671762"/>
                  <a:gd name="connsiteX2-47" fmla="*/ 142875 w 1400175"/>
                  <a:gd name="connsiteY2-48" fmla="*/ 2328862 h 2671762"/>
                  <a:gd name="connsiteX3-49" fmla="*/ 271463 w 1400175"/>
                  <a:gd name="connsiteY3-50" fmla="*/ 2509837 h 2671762"/>
                  <a:gd name="connsiteX4-51" fmla="*/ 338138 w 1400175"/>
                  <a:gd name="connsiteY4-52" fmla="*/ 2586037 h 2671762"/>
                  <a:gd name="connsiteX5-53" fmla="*/ 495300 w 1400175"/>
                  <a:gd name="connsiteY5-54" fmla="*/ 2671762 h 2671762"/>
                  <a:gd name="connsiteX6-55" fmla="*/ 547688 w 1400175"/>
                  <a:gd name="connsiteY6-56" fmla="*/ 2571750 h 2671762"/>
                  <a:gd name="connsiteX7-57" fmla="*/ 600075 w 1400175"/>
                  <a:gd name="connsiteY7-58" fmla="*/ 2524125 h 2671762"/>
                  <a:gd name="connsiteX8-59" fmla="*/ 695325 w 1400175"/>
                  <a:gd name="connsiteY8-60" fmla="*/ 2457450 h 2671762"/>
                  <a:gd name="connsiteX9-61" fmla="*/ 752475 w 1400175"/>
                  <a:gd name="connsiteY9-62" fmla="*/ 2400300 h 2671762"/>
                  <a:gd name="connsiteX10-63" fmla="*/ 866775 w 1400175"/>
                  <a:gd name="connsiteY10-64" fmla="*/ 2362200 h 2671762"/>
                  <a:gd name="connsiteX11-65" fmla="*/ 933450 w 1400175"/>
                  <a:gd name="connsiteY11-66" fmla="*/ 2481262 h 2671762"/>
                  <a:gd name="connsiteX12-67" fmla="*/ 1085850 w 1400175"/>
                  <a:gd name="connsiteY12-68" fmla="*/ 2533650 h 2671762"/>
                  <a:gd name="connsiteX13-69" fmla="*/ 1176338 w 1400175"/>
                  <a:gd name="connsiteY13-70" fmla="*/ 2552700 h 2671762"/>
                  <a:gd name="connsiteX14-71" fmla="*/ 1223963 w 1400175"/>
                  <a:gd name="connsiteY14-72" fmla="*/ 2514600 h 2671762"/>
                  <a:gd name="connsiteX15-73" fmla="*/ 1281113 w 1400175"/>
                  <a:gd name="connsiteY15-74" fmla="*/ 2476500 h 2671762"/>
                  <a:gd name="connsiteX16-75" fmla="*/ 1323975 w 1400175"/>
                  <a:gd name="connsiteY16-76" fmla="*/ 2447925 h 2671762"/>
                  <a:gd name="connsiteX17-77" fmla="*/ 1366838 w 1400175"/>
                  <a:gd name="connsiteY17-78" fmla="*/ 2428875 h 2671762"/>
                  <a:gd name="connsiteX18-79" fmla="*/ 1400175 w 1400175"/>
                  <a:gd name="connsiteY18-80" fmla="*/ 2457450 h 2671762"/>
                  <a:gd name="connsiteX19-81" fmla="*/ 1400175 w 1400175"/>
                  <a:gd name="connsiteY19-82" fmla="*/ 9525 h 2671762"/>
                  <a:gd name="connsiteX20-83" fmla="*/ 0 w 1400175"/>
                  <a:gd name="connsiteY20-84" fmla="*/ 0 h 2671762"/>
                  <a:gd name="connsiteX0-85" fmla="*/ 0 w 1400175"/>
                  <a:gd name="connsiteY0-86" fmla="*/ 0 h 2671762"/>
                  <a:gd name="connsiteX1-87" fmla="*/ 0 w 1400175"/>
                  <a:gd name="connsiteY1-88" fmla="*/ 2400300 h 2671762"/>
                  <a:gd name="connsiteX2-89" fmla="*/ 157163 w 1400175"/>
                  <a:gd name="connsiteY2-90" fmla="*/ 2328862 h 2671762"/>
                  <a:gd name="connsiteX3-91" fmla="*/ 271463 w 1400175"/>
                  <a:gd name="connsiteY3-92" fmla="*/ 2509837 h 2671762"/>
                  <a:gd name="connsiteX4-93" fmla="*/ 338138 w 1400175"/>
                  <a:gd name="connsiteY4-94" fmla="*/ 2586037 h 2671762"/>
                  <a:gd name="connsiteX5-95" fmla="*/ 495300 w 1400175"/>
                  <a:gd name="connsiteY5-96" fmla="*/ 2671762 h 2671762"/>
                  <a:gd name="connsiteX6-97" fmla="*/ 547688 w 1400175"/>
                  <a:gd name="connsiteY6-98" fmla="*/ 2571750 h 2671762"/>
                  <a:gd name="connsiteX7-99" fmla="*/ 600075 w 1400175"/>
                  <a:gd name="connsiteY7-100" fmla="*/ 2524125 h 2671762"/>
                  <a:gd name="connsiteX8-101" fmla="*/ 695325 w 1400175"/>
                  <a:gd name="connsiteY8-102" fmla="*/ 2457450 h 2671762"/>
                  <a:gd name="connsiteX9-103" fmla="*/ 752475 w 1400175"/>
                  <a:gd name="connsiteY9-104" fmla="*/ 2400300 h 2671762"/>
                  <a:gd name="connsiteX10-105" fmla="*/ 866775 w 1400175"/>
                  <a:gd name="connsiteY10-106" fmla="*/ 2362200 h 2671762"/>
                  <a:gd name="connsiteX11-107" fmla="*/ 933450 w 1400175"/>
                  <a:gd name="connsiteY11-108" fmla="*/ 2481262 h 2671762"/>
                  <a:gd name="connsiteX12-109" fmla="*/ 1085850 w 1400175"/>
                  <a:gd name="connsiteY12-110" fmla="*/ 2533650 h 2671762"/>
                  <a:gd name="connsiteX13-111" fmla="*/ 1176338 w 1400175"/>
                  <a:gd name="connsiteY13-112" fmla="*/ 2552700 h 2671762"/>
                  <a:gd name="connsiteX14-113" fmla="*/ 1223963 w 1400175"/>
                  <a:gd name="connsiteY14-114" fmla="*/ 2514600 h 2671762"/>
                  <a:gd name="connsiteX15-115" fmla="*/ 1281113 w 1400175"/>
                  <a:gd name="connsiteY15-116" fmla="*/ 2476500 h 2671762"/>
                  <a:gd name="connsiteX16-117" fmla="*/ 1323975 w 1400175"/>
                  <a:gd name="connsiteY16-118" fmla="*/ 2447925 h 2671762"/>
                  <a:gd name="connsiteX17-119" fmla="*/ 1366838 w 1400175"/>
                  <a:gd name="connsiteY17-120" fmla="*/ 2428875 h 2671762"/>
                  <a:gd name="connsiteX18-121" fmla="*/ 1400175 w 1400175"/>
                  <a:gd name="connsiteY18-122" fmla="*/ 2457450 h 2671762"/>
                  <a:gd name="connsiteX19-123" fmla="*/ 1400175 w 1400175"/>
                  <a:gd name="connsiteY19-124" fmla="*/ 9525 h 2671762"/>
                  <a:gd name="connsiteX20-125" fmla="*/ 0 w 1400175"/>
                  <a:gd name="connsiteY20-126" fmla="*/ 0 h 2671762"/>
                  <a:gd name="connsiteX0-127" fmla="*/ 0 w 1400175"/>
                  <a:gd name="connsiteY0-128" fmla="*/ 0 h 2671762"/>
                  <a:gd name="connsiteX1-129" fmla="*/ 0 w 1400175"/>
                  <a:gd name="connsiteY1-130" fmla="*/ 2400300 h 2671762"/>
                  <a:gd name="connsiteX2-131" fmla="*/ 157163 w 1400175"/>
                  <a:gd name="connsiteY2-132" fmla="*/ 2328862 h 2671762"/>
                  <a:gd name="connsiteX3-133" fmla="*/ 271463 w 1400175"/>
                  <a:gd name="connsiteY3-134" fmla="*/ 2509837 h 2671762"/>
                  <a:gd name="connsiteX4-135" fmla="*/ 338138 w 1400175"/>
                  <a:gd name="connsiteY4-136" fmla="*/ 2586037 h 2671762"/>
                  <a:gd name="connsiteX5-137" fmla="*/ 495300 w 1400175"/>
                  <a:gd name="connsiteY5-138" fmla="*/ 2671762 h 2671762"/>
                  <a:gd name="connsiteX6-139" fmla="*/ 547688 w 1400175"/>
                  <a:gd name="connsiteY6-140" fmla="*/ 2571750 h 2671762"/>
                  <a:gd name="connsiteX7-141" fmla="*/ 600075 w 1400175"/>
                  <a:gd name="connsiteY7-142" fmla="*/ 2524125 h 2671762"/>
                  <a:gd name="connsiteX8-143" fmla="*/ 695325 w 1400175"/>
                  <a:gd name="connsiteY8-144" fmla="*/ 2457450 h 2671762"/>
                  <a:gd name="connsiteX9-145" fmla="*/ 752475 w 1400175"/>
                  <a:gd name="connsiteY9-146" fmla="*/ 2400300 h 2671762"/>
                  <a:gd name="connsiteX10-147" fmla="*/ 866775 w 1400175"/>
                  <a:gd name="connsiteY10-148" fmla="*/ 2362200 h 2671762"/>
                  <a:gd name="connsiteX11-149" fmla="*/ 933450 w 1400175"/>
                  <a:gd name="connsiteY11-150" fmla="*/ 2481262 h 2671762"/>
                  <a:gd name="connsiteX12-151" fmla="*/ 1085850 w 1400175"/>
                  <a:gd name="connsiteY12-152" fmla="*/ 2533650 h 2671762"/>
                  <a:gd name="connsiteX13-153" fmla="*/ 1176338 w 1400175"/>
                  <a:gd name="connsiteY13-154" fmla="*/ 2552700 h 2671762"/>
                  <a:gd name="connsiteX14-155" fmla="*/ 1223963 w 1400175"/>
                  <a:gd name="connsiteY14-156" fmla="*/ 2514600 h 2671762"/>
                  <a:gd name="connsiteX15-157" fmla="*/ 1281113 w 1400175"/>
                  <a:gd name="connsiteY15-158" fmla="*/ 2476500 h 2671762"/>
                  <a:gd name="connsiteX16-159" fmla="*/ 1323975 w 1400175"/>
                  <a:gd name="connsiteY16-160" fmla="*/ 2447925 h 2671762"/>
                  <a:gd name="connsiteX17-161" fmla="*/ 1366838 w 1400175"/>
                  <a:gd name="connsiteY17-162" fmla="*/ 2428875 h 2671762"/>
                  <a:gd name="connsiteX18-163" fmla="*/ 1400175 w 1400175"/>
                  <a:gd name="connsiteY18-164" fmla="*/ 2457450 h 2671762"/>
                  <a:gd name="connsiteX19-165" fmla="*/ 1400175 w 1400175"/>
                  <a:gd name="connsiteY19-166" fmla="*/ 9525 h 2671762"/>
                  <a:gd name="connsiteX20-167" fmla="*/ 0 w 1400175"/>
                  <a:gd name="connsiteY20-168" fmla="*/ 0 h 2671762"/>
                  <a:gd name="connsiteX0-169" fmla="*/ 0 w 1400175"/>
                  <a:gd name="connsiteY0-170" fmla="*/ 0 h 2671762"/>
                  <a:gd name="connsiteX1-171" fmla="*/ 0 w 1400175"/>
                  <a:gd name="connsiteY1-172" fmla="*/ 2400300 h 2671762"/>
                  <a:gd name="connsiteX2-173" fmla="*/ 157163 w 1400175"/>
                  <a:gd name="connsiteY2-174" fmla="*/ 2328862 h 2671762"/>
                  <a:gd name="connsiteX3-175" fmla="*/ 271463 w 1400175"/>
                  <a:gd name="connsiteY3-176" fmla="*/ 2509837 h 2671762"/>
                  <a:gd name="connsiteX4-177" fmla="*/ 338138 w 1400175"/>
                  <a:gd name="connsiteY4-178" fmla="*/ 2586037 h 2671762"/>
                  <a:gd name="connsiteX5-179" fmla="*/ 495300 w 1400175"/>
                  <a:gd name="connsiteY5-180" fmla="*/ 2671762 h 2671762"/>
                  <a:gd name="connsiteX6-181" fmla="*/ 547688 w 1400175"/>
                  <a:gd name="connsiteY6-182" fmla="*/ 2571750 h 2671762"/>
                  <a:gd name="connsiteX7-183" fmla="*/ 600075 w 1400175"/>
                  <a:gd name="connsiteY7-184" fmla="*/ 2524125 h 2671762"/>
                  <a:gd name="connsiteX8-185" fmla="*/ 695325 w 1400175"/>
                  <a:gd name="connsiteY8-186" fmla="*/ 2457450 h 2671762"/>
                  <a:gd name="connsiteX9-187" fmla="*/ 752475 w 1400175"/>
                  <a:gd name="connsiteY9-188" fmla="*/ 2400300 h 2671762"/>
                  <a:gd name="connsiteX10-189" fmla="*/ 866775 w 1400175"/>
                  <a:gd name="connsiteY10-190" fmla="*/ 2362200 h 2671762"/>
                  <a:gd name="connsiteX11-191" fmla="*/ 933450 w 1400175"/>
                  <a:gd name="connsiteY11-192" fmla="*/ 2481262 h 2671762"/>
                  <a:gd name="connsiteX12-193" fmla="*/ 1085850 w 1400175"/>
                  <a:gd name="connsiteY12-194" fmla="*/ 2533650 h 2671762"/>
                  <a:gd name="connsiteX13-195" fmla="*/ 1176338 w 1400175"/>
                  <a:gd name="connsiteY13-196" fmla="*/ 2552700 h 2671762"/>
                  <a:gd name="connsiteX14-197" fmla="*/ 1223963 w 1400175"/>
                  <a:gd name="connsiteY14-198" fmla="*/ 2514600 h 2671762"/>
                  <a:gd name="connsiteX15-199" fmla="*/ 1281113 w 1400175"/>
                  <a:gd name="connsiteY15-200" fmla="*/ 2476500 h 2671762"/>
                  <a:gd name="connsiteX16-201" fmla="*/ 1323975 w 1400175"/>
                  <a:gd name="connsiteY16-202" fmla="*/ 2447925 h 2671762"/>
                  <a:gd name="connsiteX17-203" fmla="*/ 1366838 w 1400175"/>
                  <a:gd name="connsiteY17-204" fmla="*/ 2428875 h 2671762"/>
                  <a:gd name="connsiteX18-205" fmla="*/ 1400175 w 1400175"/>
                  <a:gd name="connsiteY18-206" fmla="*/ 2457450 h 2671762"/>
                  <a:gd name="connsiteX19-207" fmla="*/ 1400175 w 1400175"/>
                  <a:gd name="connsiteY19-208" fmla="*/ 9525 h 2671762"/>
                  <a:gd name="connsiteX20-209" fmla="*/ 0 w 1400175"/>
                  <a:gd name="connsiteY20-210" fmla="*/ 0 h 2671762"/>
                  <a:gd name="connsiteX0-211" fmla="*/ 0 w 1400175"/>
                  <a:gd name="connsiteY0-212" fmla="*/ 0 h 2671762"/>
                  <a:gd name="connsiteX1-213" fmla="*/ 0 w 1400175"/>
                  <a:gd name="connsiteY1-214" fmla="*/ 2400300 h 2671762"/>
                  <a:gd name="connsiteX2-215" fmla="*/ 157163 w 1400175"/>
                  <a:gd name="connsiteY2-216" fmla="*/ 2328862 h 2671762"/>
                  <a:gd name="connsiteX3-217" fmla="*/ 271463 w 1400175"/>
                  <a:gd name="connsiteY3-218" fmla="*/ 2509837 h 2671762"/>
                  <a:gd name="connsiteX4-219" fmla="*/ 338138 w 1400175"/>
                  <a:gd name="connsiteY4-220" fmla="*/ 2586037 h 2671762"/>
                  <a:gd name="connsiteX5-221" fmla="*/ 495300 w 1400175"/>
                  <a:gd name="connsiteY5-222" fmla="*/ 2671762 h 2671762"/>
                  <a:gd name="connsiteX6-223" fmla="*/ 547688 w 1400175"/>
                  <a:gd name="connsiteY6-224" fmla="*/ 2571750 h 2671762"/>
                  <a:gd name="connsiteX7-225" fmla="*/ 600075 w 1400175"/>
                  <a:gd name="connsiteY7-226" fmla="*/ 2524125 h 2671762"/>
                  <a:gd name="connsiteX8-227" fmla="*/ 695325 w 1400175"/>
                  <a:gd name="connsiteY8-228" fmla="*/ 2457450 h 2671762"/>
                  <a:gd name="connsiteX9-229" fmla="*/ 752475 w 1400175"/>
                  <a:gd name="connsiteY9-230" fmla="*/ 2400300 h 2671762"/>
                  <a:gd name="connsiteX10-231" fmla="*/ 866775 w 1400175"/>
                  <a:gd name="connsiteY10-232" fmla="*/ 2362200 h 2671762"/>
                  <a:gd name="connsiteX11-233" fmla="*/ 933450 w 1400175"/>
                  <a:gd name="connsiteY11-234" fmla="*/ 2481262 h 2671762"/>
                  <a:gd name="connsiteX12-235" fmla="*/ 1085850 w 1400175"/>
                  <a:gd name="connsiteY12-236" fmla="*/ 2533650 h 2671762"/>
                  <a:gd name="connsiteX13-237" fmla="*/ 1176338 w 1400175"/>
                  <a:gd name="connsiteY13-238" fmla="*/ 2552700 h 2671762"/>
                  <a:gd name="connsiteX14-239" fmla="*/ 1223963 w 1400175"/>
                  <a:gd name="connsiteY14-240" fmla="*/ 2514600 h 2671762"/>
                  <a:gd name="connsiteX15-241" fmla="*/ 1281113 w 1400175"/>
                  <a:gd name="connsiteY15-242" fmla="*/ 2476500 h 2671762"/>
                  <a:gd name="connsiteX16-243" fmla="*/ 1323975 w 1400175"/>
                  <a:gd name="connsiteY16-244" fmla="*/ 2447925 h 2671762"/>
                  <a:gd name="connsiteX17-245" fmla="*/ 1366838 w 1400175"/>
                  <a:gd name="connsiteY17-246" fmla="*/ 2428875 h 2671762"/>
                  <a:gd name="connsiteX18-247" fmla="*/ 1400175 w 1400175"/>
                  <a:gd name="connsiteY18-248" fmla="*/ 2457450 h 2671762"/>
                  <a:gd name="connsiteX19-249" fmla="*/ 1400175 w 1400175"/>
                  <a:gd name="connsiteY19-250" fmla="*/ 9525 h 2671762"/>
                  <a:gd name="connsiteX20-251" fmla="*/ 0 w 1400175"/>
                  <a:gd name="connsiteY20-252" fmla="*/ 0 h 2671762"/>
                  <a:gd name="connsiteX0-253" fmla="*/ 0 w 1400175"/>
                  <a:gd name="connsiteY0-254" fmla="*/ 0 h 2671762"/>
                  <a:gd name="connsiteX1-255" fmla="*/ 0 w 1400175"/>
                  <a:gd name="connsiteY1-256" fmla="*/ 2400300 h 2671762"/>
                  <a:gd name="connsiteX2-257" fmla="*/ 157163 w 1400175"/>
                  <a:gd name="connsiteY2-258" fmla="*/ 2328862 h 2671762"/>
                  <a:gd name="connsiteX3-259" fmla="*/ 271463 w 1400175"/>
                  <a:gd name="connsiteY3-260" fmla="*/ 2509837 h 2671762"/>
                  <a:gd name="connsiteX4-261" fmla="*/ 338138 w 1400175"/>
                  <a:gd name="connsiteY4-262" fmla="*/ 2586037 h 2671762"/>
                  <a:gd name="connsiteX5-263" fmla="*/ 495300 w 1400175"/>
                  <a:gd name="connsiteY5-264" fmla="*/ 2671762 h 2671762"/>
                  <a:gd name="connsiteX6-265" fmla="*/ 547688 w 1400175"/>
                  <a:gd name="connsiteY6-266" fmla="*/ 2571750 h 2671762"/>
                  <a:gd name="connsiteX7-267" fmla="*/ 600075 w 1400175"/>
                  <a:gd name="connsiteY7-268" fmla="*/ 2524125 h 2671762"/>
                  <a:gd name="connsiteX8-269" fmla="*/ 695325 w 1400175"/>
                  <a:gd name="connsiteY8-270" fmla="*/ 2457450 h 2671762"/>
                  <a:gd name="connsiteX9-271" fmla="*/ 752475 w 1400175"/>
                  <a:gd name="connsiteY9-272" fmla="*/ 2400300 h 2671762"/>
                  <a:gd name="connsiteX10-273" fmla="*/ 866775 w 1400175"/>
                  <a:gd name="connsiteY10-274" fmla="*/ 2362200 h 2671762"/>
                  <a:gd name="connsiteX11-275" fmla="*/ 933450 w 1400175"/>
                  <a:gd name="connsiteY11-276" fmla="*/ 2481262 h 2671762"/>
                  <a:gd name="connsiteX12-277" fmla="*/ 1085850 w 1400175"/>
                  <a:gd name="connsiteY12-278" fmla="*/ 2533650 h 2671762"/>
                  <a:gd name="connsiteX13-279" fmla="*/ 1176338 w 1400175"/>
                  <a:gd name="connsiteY13-280" fmla="*/ 2552700 h 2671762"/>
                  <a:gd name="connsiteX14-281" fmla="*/ 1223963 w 1400175"/>
                  <a:gd name="connsiteY14-282" fmla="*/ 2514600 h 2671762"/>
                  <a:gd name="connsiteX15-283" fmla="*/ 1281113 w 1400175"/>
                  <a:gd name="connsiteY15-284" fmla="*/ 2476500 h 2671762"/>
                  <a:gd name="connsiteX16-285" fmla="*/ 1323975 w 1400175"/>
                  <a:gd name="connsiteY16-286" fmla="*/ 2447925 h 2671762"/>
                  <a:gd name="connsiteX17-287" fmla="*/ 1366838 w 1400175"/>
                  <a:gd name="connsiteY17-288" fmla="*/ 2428875 h 2671762"/>
                  <a:gd name="connsiteX18-289" fmla="*/ 1400175 w 1400175"/>
                  <a:gd name="connsiteY18-290" fmla="*/ 2457450 h 2671762"/>
                  <a:gd name="connsiteX19-291" fmla="*/ 1400175 w 1400175"/>
                  <a:gd name="connsiteY19-292" fmla="*/ 9525 h 2671762"/>
                  <a:gd name="connsiteX20-293" fmla="*/ 0 w 1400175"/>
                  <a:gd name="connsiteY20-294" fmla="*/ 0 h 2671762"/>
                  <a:gd name="connsiteX0-295" fmla="*/ 0 w 1400175"/>
                  <a:gd name="connsiteY0-296" fmla="*/ 0 h 2671762"/>
                  <a:gd name="connsiteX1-297" fmla="*/ 0 w 1400175"/>
                  <a:gd name="connsiteY1-298" fmla="*/ 2400300 h 2671762"/>
                  <a:gd name="connsiteX2-299" fmla="*/ 157163 w 1400175"/>
                  <a:gd name="connsiteY2-300" fmla="*/ 2328862 h 2671762"/>
                  <a:gd name="connsiteX3-301" fmla="*/ 271463 w 1400175"/>
                  <a:gd name="connsiteY3-302" fmla="*/ 2509837 h 2671762"/>
                  <a:gd name="connsiteX4-303" fmla="*/ 338138 w 1400175"/>
                  <a:gd name="connsiteY4-304" fmla="*/ 2586037 h 2671762"/>
                  <a:gd name="connsiteX5-305" fmla="*/ 495300 w 1400175"/>
                  <a:gd name="connsiteY5-306" fmla="*/ 2671762 h 2671762"/>
                  <a:gd name="connsiteX6-307" fmla="*/ 547688 w 1400175"/>
                  <a:gd name="connsiteY6-308" fmla="*/ 2571750 h 2671762"/>
                  <a:gd name="connsiteX7-309" fmla="*/ 600075 w 1400175"/>
                  <a:gd name="connsiteY7-310" fmla="*/ 2524125 h 2671762"/>
                  <a:gd name="connsiteX8-311" fmla="*/ 695325 w 1400175"/>
                  <a:gd name="connsiteY8-312" fmla="*/ 2457450 h 2671762"/>
                  <a:gd name="connsiteX9-313" fmla="*/ 752475 w 1400175"/>
                  <a:gd name="connsiteY9-314" fmla="*/ 2400300 h 2671762"/>
                  <a:gd name="connsiteX10-315" fmla="*/ 866775 w 1400175"/>
                  <a:gd name="connsiteY10-316" fmla="*/ 2362200 h 2671762"/>
                  <a:gd name="connsiteX11-317" fmla="*/ 933450 w 1400175"/>
                  <a:gd name="connsiteY11-318" fmla="*/ 2481262 h 2671762"/>
                  <a:gd name="connsiteX12-319" fmla="*/ 1085850 w 1400175"/>
                  <a:gd name="connsiteY12-320" fmla="*/ 2533650 h 2671762"/>
                  <a:gd name="connsiteX13-321" fmla="*/ 1176338 w 1400175"/>
                  <a:gd name="connsiteY13-322" fmla="*/ 2552700 h 2671762"/>
                  <a:gd name="connsiteX14-323" fmla="*/ 1223963 w 1400175"/>
                  <a:gd name="connsiteY14-324" fmla="*/ 2514600 h 2671762"/>
                  <a:gd name="connsiteX15-325" fmla="*/ 1281113 w 1400175"/>
                  <a:gd name="connsiteY15-326" fmla="*/ 2476500 h 2671762"/>
                  <a:gd name="connsiteX16-327" fmla="*/ 1323975 w 1400175"/>
                  <a:gd name="connsiteY16-328" fmla="*/ 2447925 h 2671762"/>
                  <a:gd name="connsiteX17-329" fmla="*/ 1366838 w 1400175"/>
                  <a:gd name="connsiteY17-330" fmla="*/ 2428875 h 2671762"/>
                  <a:gd name="connsiteX18-331" fmla="*/ 1400175 w 1400175"/>
                  <a:gd name="connsiteY18-332" fmla="*/ 2457450 h 2671762"/>
                  <a:gd name="connsiteX19-333" fmla="*/ 1400175 w 1400175"/>
                  <a:gd name="connsiteY19-334" fmla="*/ 9525 h 2671762"/>
                  <a:gd name="connsiteX20-335" fmla="*/ 0 w 1400175"/>
                  <a:gd name="connsiteY20-336" fmla="*/ 0 h 2671762"/>
                  <a:gd name="connsiteX0-337" fmla="*/ 0 w 1400175"/>
                  <a:gd name="connsiteY0-338" fmla="*/ 0 h 2671762"/>
                  <a:gd name="connsiteX1-339" fmla="*/ 0 w 1400175"/>
                  <a:gd name="connsiteY1-340" fmla="*/ 2400300 h 2671762"/>
                  <a:gd name="connsiteX2-341" fmla="*/ 157163 w 1400175"/>
                  <a:gd name="connsiteY2-342" fmla="*/ 2328862 h 2671762"/>
                  <a:gd name="connsiteX3-343" fmla="*/ 271463 w 1400175"/>
                  <a:gd name="connsiteY3-344" fmla="*/ 2509837 h 2671762"/>
                  <a:gd name="connsiteX4-345" fmla="*/ 338138 w 1400175"/>
                  <a:gd name="connsiteY4-346" fmla="*/ 2586037 h 2671762"/>
                  <a:gd name="connsiteX5-347" fmla="*/ 495300 w 1400175"/>
                  <a:gd name="connsiteY5-348" fmla="*/ 2671762 h 2671762"/>
                  <a:gd name="connsiteX6-349" fmla="*/ 547688 w 1400175"/>
                  <a:gd name="connsiteY6-350" fmla="*/ 2571750 h 2671762"/>
                  <a:gd name="connsiteX7-351" fmla="*/ 600075 w 1400175"/>
                  <a:gd name="connsiteY7-352" fmla="*/ 2524125 h 2671762"/>
                  <a:gd name="connsiteX8-353" fmla="*/ 695325 w 1400175"/>
                  <a:gd name="connsiteY8-354" fmla="*/ 2457450 h 2671762"/>
                  <a:gd name="connsiteX9-355" fmla="*/ 752475 w 1400175"/>
                  <a:gd name="connsiteY9-356" fmla="*/ 2400300 h 2671762"/>
                  <a:gd name="connsiteX10-357" fmla="*/ 866775 w 1400175"/>
                  <a:gd name="connsiteY10-358" fmla="*/ 2362200 h 2671762"/>
                  <a:gd name="connsiteX11-359" fmla="*/ 933450 w 1400175"/>
                  <a:gd name="connsiteY11-360" fmla="*/ 2481262 h 2671762"/>
                  <a:gd name="connsiteX12-361" fmla="*/ 1085850 w 1400175"/>
                  <a:gd name="connsiteY12-362" fmla="*/ 2533650 h 2671762"/>
                  <a:gd name="connsiteX13-363" fmla="*/ 1176338 w 1400175"/>
                  <a:gd name="connsiteY13-364" fmla="*/ 2552700 h 2671762"/>
                  <a:gd name="connsiteX14-365" fmla="*/ 1223963 w 1400175"/>
                  <a:gd name="connsiteY14-366" fmla="*/ 2514600 h 2671762"/>
                  <a:gd name="connsiteX15-367" fmla="*/ 1281113 w 1400175"/>
                  <a:gd name="connsiteY15-368" fmla="*/ 2476500 h 2671762"/>
                  <a:gd name="connsiteX16-369" fmla="*/ 1323975 w 1400175"/>
                  <a:gd name="connsiteY16-370" fmla="*/ 2447925 h 2671762"/>
                  <a:gd name="connsiteX17-371" fmla="*/ 1366838 w 1400175"/>
                  <a:gd name="connsiteY17-372" fmla="*/ 2428875 h 2671762"/>
                  <a:gd name="connsiteX18-373" fmla="*/ 1385888 w 1400175"/>
                  <a:gd name="connsiteY18-374" fmla="*/ 2443163 h 2671762"/>
                  <a:gd name="connsiteX19-375" fmla="*/ 1400175 w 1400175"/>
                  <a:gd name="connsiteY19-376" fmla="*/ 9525 h 2671762"/>
                  <a:gd name="connsiteX20-377" fmla="*/ 0 w 1400175"/>
                  <a:gd name="connsiteY20-378" fmla="*/ 0 h 26717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400175" h="2671762">
                    <a:moveTo>
                      <a:pt x="0" y="0"/>
                    </a:moveTo>
                    <a:lnTo>
                      <a:pt x="0" y="2400300"/>
                    </a:lnTo>
                    <a:lnTo>
                      <a:pt x="157163" y="2328862"/>
                    </a:lnTo>
                    <a:cubicBezTo>
                      <a:pt x="261938" y="2370137"/>
                      <a:pt x="228600" y="2449512"/>
                      <a:pt x="271463" y="2509837"/>
                    </a:cubicBezTo>
                    <a:lnTo>
                      <a:pt x="338138" y="2586037"/>
                    </a:lnTo>
                    <a:lnTo>
                      <a:pt x="495300" y="2671762"/>
                    </a:lnTo>
                    <a:cubicBezTo>
                      <a:pt x="530225" y="2669381"/>
                      <a:pt x="530226" y="2596356"/>
                      <a:pt x="547688" y="2571750"/>
                    </a:cubicBezTo>
                    <a:cubicBezTo>
                      <a:pt x="565150" y="2547144"/>
                      <a:pt x="575469" y="2543175"/>
                      <a:pt x="600075" y="2524125"/>
                    </a:cubicBezTo>
                    <a:lnTo>
                      <a:pt x="695325" y="2457450"/>
                    </a:lnTo>
                    <a:lnTo>
                      <a:pt x="752475" y="2400300"/>
                    </a:lnTo>
                    <a:lnTo>
                      <a:pt x="866775" y="2362200"/>
                    </a:lnTo>
                    <a:cubicBezTo>
                      <a:pt x="896937" y="2375694"/>
                      <a:pt x="896938" y="2452687"/>
                      <a:pt x="933450" y="2481262"/>
                    </a:cubicBezTo>
                    <a:cubicBezTo>
                      <a:pt x="969962" y="2509837"/>
                      <a:pt x="1055687" y="2527300"/>
                      <a:pt x="1085850" y="2533650"/>
                    </a:cubicBezTo>
                    <a:lnTo>
                      <a:pt x="1176338" y="2552700"/>
                    </a:lnTo>
                    <a:cubicBezTo>
                      <a:pt x="1199357" y="2549525"/>
                      <a:pt x="1206501" y="2527300"/>
                      <a:pt x="1223963" y="2514600"/>
                    </a:cubicBezTo>
                    <a:cubicBezTo>
                      <a:pt x="1241426" y="2501900"/>
                      <a:pt x="1264444" y="2487612"/>
                      <a:pt x="1281113" y="2476500"/>
                    </a:cubicBezTo>
                    <a:lnTo>
                      <a:pt x="1323975" y="2447925"/>
                    </a:lnTo>
                    <a:cubicBezTo>
                      <a:pt x="1338262" y="2438400"/>
                      <a:pt x="1354138" y="2427288"/>
                      <a:pt x="1366838" y="2428875"/>
                    </a:cubicBezTo>
                    <a:lnTo>
                      <a:pt x="1385888" y="2443163"/>
                    </a:lnTo>
                    <a:cubicBezTo>
                      <a:pt x="1390650" y="1631950"/>
                      <a:pt x="1395413" y="820738"/>
                      <a:pt x="1400175" y="952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508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MH_Other_6"/>
              <p:cNvSpPr/>
              <p:nvPr>
                <p:custDataLst>
                  <p:tags r:id="rId6"/>
                </p:custDataLst>
              </p:nvPr>
            </p:nvSpPr>
            <p:spPr>
              <a:xfrm rot="19833143">
                <a:off x="5959476" y="2187575"/>
                <a:ext cx="354013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059063" h="1007997">
                    <a:moveTo>
                      <a:pt x="703357" y="0"/>
                    </a:moveTo>
                    <a:lnTo>
                      <a:pt x="1059063" y="345377"/>
                    </a:lnTo>
                    <a:cubicBezTo>
                      <a:pt x="1011759" y="390684"/>
                      <a:pt x="950318" y="412745"/>
                      <a:pt x="888735" y="411717"/>
                    </a:cubicBezTo>
                    <a:lnTo>
                      <a:pt x="615617" y="668531"/>
                    </a:lnTo>
                    <a:cubicBezTo>
                      <a:pt x="643882" y="763675"/>
                      <a:pt x="628025" y="864389"/>
                      <a:pt x="564718" y="936620"/>
                    </a:cubicBezTo>
                    <a:lnTo>
                      <a:pt x="370217" y="747767"/>
                    </a:lnTo>
                    <a:cubicBezTo>
                      <a:pt x="247618" y="834750"/>
                      <a:pt x="146199" y="930329"/>
                      <a:pt x="0" y="1007997"/>
                    </a:cubicBezTo>
                    <a:cubicBezTo>
                      <a:pt x="95002" y="875886"/>
                      <a:pt x="190003" y="777809"/>
                      <a:pt x="284746" y="664777"/>
                    </a:cubicBezTo>
                    <a:lnTo>
                      <a:pt x="96361" y="481861"/>
                    </a:lnTo>
                    <a:cubicBezTo>
                      <a:pt x="152055" y="429106"/>
                      <a:pt x="226831" y="406169"/>
                      <a:pt x="303394" y="411783"/>
                    </a:cubicBezTo>
                    <a:cubicBezTo>
                      <a:pt x="325459" y="413401"/>
                      <a:pt x="347673" y="417390"/>
                      <a:pt x="369433" y="424372"/>
                    </a:cubicBezTo>
                    <a:lnTo>
                      <a:pt x="642990" y="154959"/>
                    </a:lnTo>
                    <a:cubicBezTo>
                      <a:pt x="643358" y="99193"/>
                      <a:pt x="663662" y="44083"/>
                      <a:pt x="703357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2" name="矩形 31"/>
            <p:cNvSpPr/>
            <p:nvPr/>
          </p:nvSpPr>
          <p:spPr>
            <a:xfrm>
              <a:off x="6299200" y="2586173"/>
              <a:ext cx="1512079" cy="1935878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1.</a:t>
              </a:r>
            </a:p>
            <a:p>
              <a:pPr algn="ctr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Đội hình đội ngũ</a:t>
              </a:r>
              <a:endParaRPr lang="en-US" altLang="zh-CN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7" name="组合 11"/>
          <p:cNvGrpSpPr/>
          <p:nvPr/>
        </p:nvGrpSpPr>
        <p:grpSpPr>
          <a:xfrm>
            <a:off x="4961328" y="1730453"/>
            <a:ext cx="1349099" cy="3512673"/>
            <a:chOff x="8505052" y="2098636"/>
            <a:chExt cx="1798798" cy="2986807"/>
          </a:xfrm>
        </p:grpSpPr>
        <p:grpSp>
          <p:nvGrpSpPr>
            <p:cNvPr id="68" name="组合 1"/>
            <p:cNvGrpSpPr/>
            <p:nvPr/>
          </p:nvGrpSpPr>
          <p:grpSpPr>
            <a:xfrm>
              <a:off x="8505052" y="2098636"/>
              <a:ext cx="1798798" cy="2986807"/>
              <a:chOff x="6952935" y="3448050"/>
              <a:chExt cx="1471390" cy="2443163"/>
            </a:xfrm>
          </p:grpSpPr>
          <p:sp>
            <p:nvSpPr>
              <p:cNvPr id="70" name="MH_Other_7"/>
              <p:cNvSpPr/>
              <p:nvPr>
                <p:custDataLst>
                  <p:tags r:id="rId2"/>
                </p:custDataLst>
              </p:nvPr>
            </p:nvSpPr>
            <p:spPr>
              <a:xfrm>
                <a:off x="6952935" y="3616325"/>
                <a:ext cx="1459546" cy="2274888"/>
              </a:xfrm>
              <a:custGeom>
                <a:avLst/>
                <a:gdLst>
                  <a:gd name="connsiteX0" fmla="*/ 0 w 1400175"/>
                  <a:gd name="connsiteY0" fmla="*/ 0 h 2671762"/>
                  <a:gd name="connsiteX1" fmla="*/ 0 w 1400175"/>
                  <a:gd name="connsiteY1" fmla="*/ 2400300 h 2671762"/>
                  <a:gd name="connsiteX2" fmla="*/ 142875 w 1400175"/>
                  <a:gd name="connsiteY2" fmla="*/ 2328862 h 2671762"/>
                  <a:gd name="connsiteX3" fmla="*/ 209550 w 1400175"/>
                  <a:gd name="connsiteY3" fmla="*/ 2366962 h 2671762"/>
                  <a:gd name="connsiteX4" fmla="*/ 271463 w 1400175"/>
                  <a:gd name="connsiteY4" fmla="*/ 2509837 h 2671762"/>
                  <a:gd name="connsiteX5" fmla="*/ 338138 w 1400175"/>
                  <a:gd name="connsiteY5" fmla="*/ 2586037 h 2671762"/>
                  <a:gd name="connsiteX6" fmla="*/ 495300 w 1400175"/>
                  <a:gd name="connsiteY6" fmla="*/ 2671762 h 2671762"/>
                  <a:gd name="connsiteX7" fmla="*/ 547688 w 1400175"/>
                  <a:gd name="connsiteY7" fmla="*/ 2571750 h 2671762"/>
                  <a:gd name="connsiteX8" fmla="*/ 600075 w 1400175"/>
                  <a:gd name="connsiteY8" fmla="*/ 2524125 h 2671762"/>
                  <a:gd name="connsiteX9" fmla="*/ 695325 w 1400175"/>
                  <a:gd name="connsiteY9" fmla="*/ 2457450 h 2671762"/>
                  <a:gd name="connsiteX10" fmla="*/ 752475 w 1400175"/>
                  <a:gd name="connsiteY10" fmla="*/ 2400300 h 2671762"/>
                  <a:gd name="connsiteX11" fmla="*/ 866775 w 1400175"/>
                  <a:gd name="connsiteY11" fmla="*/ 2362200 h 2671762"/>
                  <a:gd name="connsiteX12" fmla="*/ 933450 w 1400175"/>
                  <a:gd name="connsiteY12" fmla="*/ 2481262 h 2671762"/>
                  <a:gd name="connsiteX13" fmla="*/ 1085850 w 1400175"/>
                  <a:gd name="connsiteY13" fmla="*/ 2533650 h 2671762"/>
                  <a:gd name="connsiteX14" fmla="*/ 1176338 w 1400175"/>
                  <a:gd name="connsiteY14" fmla="*/ 2552700 h 2671762"/>
                  <a:gd name="connsiteX15" fmla="*/ 1223963 w 1400175"/>
                  <a:gd name="connsiteY15" fmla="*/ 2514600 h 2671762"/>
                  <a:gd name="connsiteX16" fmla="*/ 1281113 w 1400175"/>
                  <a:gd name="connsiteY16" fmla="*/ 2476500 h 2671762"/>
                  <a:gd name="connsiteX17" fmla="*/ 1323975 w 1400175"/>
                  <a:gd name="connsiteY17" fmla="*/ 2447925 h 2671762"/>
                  <a:gd name="connsiteX18" fmla="*/ 1366838 w 1400175"/>
                  <a:gd name="connsiteY18" fmla="*/ 2428875 h 2671762"/>
                  <a:gd name="connsiteX19" fmla="*/ 1400175 w 1400175"/>
                  <a:gd name="connsiteY19" fmla="*/ 2457450 h 2671762"/>
                  <a:gd name="connsiteX20" fmla="*/ 1400175 w 1400175"/>
                  <a:gd name="connsiteY20" fmla="*/ 9525 h 2671762"/>
                  <a:gd name="connsiteX21" fmla="*/ 0 w 1400175"/>
                  <a:gd name="connsiteY21" fmla="*/ 0 h 2671762"/>
                  <a:gd name="connsiteX0-1" fmla="*/ 0 w 1400175"/>
                  <a:gd name="connsiteY0-2" fmla="*/ 0 h 2671762"/>
                  <a:gd name="connsiteX1-3" fmla="*/ 0 w 1400175"/>
                  <a:gd name="connsiteY1-4" fmla="*/ 2400300 h 2671762"/>
                  <a:gd name="connsiteX2-5" fmla="*/ 142875 w 1400175"/>
                  <a:gd name="connsiteY2-6" fmla="*/ 2328862 h 2671762"/>
                  <a:gd name="connsiteX3-7" fmla="*/ 271463 w 1400175"/>
                  <a:gd name="connsiteY3-8" fmla="*/ 2509837 h 2671762"/>
                  <a:gd name="connsiteX4-9" fmla="*/ 338138 w 1400175"/>
                  <a:gd name="connsiteY4-10" fmla="*/ 2586037 h 2671762"/>
                  <a:gd name="connsiteX5-11" fmla="*/ 495300 w 1400175"/>
                  <a:gd name="connsiteY5-12" fmla="*/ 2671762 h 2671762"/>
                  <a:gd name="connsiteX6-13" fmla="*/ 547688 w 1400175"/>
                  <a:gd name="connsiteY6-14" fmla="*/ 2571750 h 2671762"/>
                  <a:gd name="connsiteX7-15" fmla="*/ 600075 w 1400175"/>
                  <a:gd name="connsiteY7-16" fmla="*/ 2524125 h 2671762"/>
                  <a:gd name="connsiteX8-17" fmla="*/ 695325 w 1400175"/>
                  <a:gd name="connsiteY8-18" fmla="*/ 2457450 h 2671762"/>
                  <a:gd name="connsiteX9-19" fmla="*/ 752475 w 1400175"/>
                  <a:gd name="connsiteY9-20" fmla="*/ 2400300 h 2671762"/>
                  <a:gd name="connsiteX10-21" fmla="*/ 866775 w 1400175"/>
                  <a:gd name="connsiteY10-22" fmla="*/ 2362200 h 2671762"/>
                  <a:gd name="connsiteX11-23" fmla="*/ 933450 w 1400175"/>
                  <a:gd name="connsiteY11-24" fmla="*/ 2481262 h 2671762"/>
                  <a:gd name="connsiteX12-25" fmla="*/ 1085850 w 1400175"/>
                  <a:gd name="connsiteY12-26" fmla="*/ 2533650 h 2671762"/>
                  <a:gd name="connsiteX13-27" fmla="*/ 1176338 w 1400175"/>
                  <a:gd name="connsiteY13-28" fmla="*/ 2552700 h 2671762"/>
                  <a:gd name="connsiteX14-29" fmla="*/ 1223963 w 1400175"/>
                  <a:gd name="connsiteY14-30" fmla="*/ 2514600 h 2671762"/>
                  <a:gd name="connsiteX15-31" fmla="*/ 1281113 w 1400175"/>
                  <a:gd name="connsiteY15-32" fmla="*/ 2476500 h 2671762"/>
                  <a:gd name="connsiteX16-33" fmla="*/ 1323975 w 1400175"/>
                  <a:gd name="connsiteY16-34" fmla="*/ 2447925 h 2671762"/>
                  <a:gd name="connsiteX17-35" fmla="*/ 1366838 w 1400175"/>
                  <a:gd name="connsiteY17-36" fmla="*/ 2428875 h 2671762"/>
                  <a:gd name="connsiteX18-37" fmla="*/ 1400175 w 1400175"/>
                  <a:gd name="connsiteY18-38" fmla="*/ 2457450 h 2671762"/>
                  <a:gd name="connsiteX19-39" fmla="*/ 1400175 w 1400175"/>
                  <a:gd name="connsiteY19-40" fmla="*/ 9525 h 2671762"/>
                  <a:gd name="connsiteX20-41" fmla="*/ 0 w 1400175"/>
                  <a:gd name="connsiteY20-42" fmla="*/ 0 h 2671762"/>
                  <a:gd name="connsiteX0-43" fmla="*/ 0 w 1400175"/>
                  <a:gd name="connsiteY0-44" fmla="*/ 0 h 2671762"/>
                  <a:gd name="connsiteX1-45" fmla="*/ 0 w 1400175"/>
                  <a:gd name="connsiteY1-46" fmla="*/ 2400300 h 2671762"/>
                  <a:gd name="connsiteX2-47" fmla="*/ 142875 w 1400175"/>
                  <a:gd name="connsiteY2-48" fmla="*/ 2328862 h 2671762"/>
                  <a:gd name="connsiteX3-49" fmla="*/ 271463 w 1400175"/>
                  <a:gd name="connsiteY3-50" fmla="*/ 2509837 h 2671762"/>
                  <a:gd name="connsiteX4-51" fmla="*/ 338138 w 1400175"/>
                  <a:gd name="connsiteY4-52" fmla="*/ 2586037 h 2671762"/>
                  <a:gd name="connsiteX5-53" fmla="*/ 495300 w 1400175"/>
                  <a:gd name="connsiteY5-54" fmla="*/ 2671762 h 2671762"/>
                  <a:gd name="connsiteX6-55" fmla="*/ 547688 w 1400175"/>
                  <a:gd name="connsiteY6-56" fmla="*/ 2571750 h 2671762"/>
                  <a:gd name="connsiteX7-57" fmla="*/ 600075 w 1400175"/>
                  <a:gd name="connsiteY7-58" fmla="*/ 2524125 h 2671762"/>
                  <a:gd name="connsiteX8-59" fmla="*/ 695325 w 1400175"/>
                  <a:gd name="connsiteY8-60" fmla="*/ 2457450 h 2671762"/>
                  <a:gd name="connsiteX9-61" fmla="*/ 752475 w 1400175"/>
                  <a:gd name="connsiteY9-62" fmla="*/ 2400300 h 2671762"/>
                  <a:gd name="connsiteX10-63" fmla="*/ 866775 w 1400175"/>
                  <a:gd name="connsiteY10-64" fmla="*/ 2362200 h 2671762"/>
                  <a:gd name="connsiteX11-65" fmla="*/ 933450 w 1400175"/>
                  <a:gd name="connsiteY11-66" fmla="*/ 2481262 h 2671762"/>
                  <a:gd name="connsiteX12-67" fmla="*/ 1085850 w 1400175"/>
                  <a:gd name="connsiteY12-68" fmla="*/ 2533650 h 2671762"/>
                  <a:gd name="connsiteX13-69" fmla="*/ 1176338 w 1400175"/>
                  <a:gd name="connsiteY13-70" fmla="*/ 2552700 h 2671762"/>
                  <a:gd name="connsiteX14-71" fmla="*/ 1223963 w 1400175"/>
                  <a:gd name="connsiteY14-72" fmla="*/ 2514600 h 2671762"/>
                  <a:gd name="connsiteX15-73" fmla="*/ 1281113 w 1400175"/>
                  <a:gd name="connsiteY15-74" fmla="*/ 2476500 h 2671762"/>
                  <a:gd name="connsiteX16-75" fmla="*/ 1323975 w 1400175"/>
                  <a:gd name="connsiteY16-76" fmla="*/ 2447925 h 2671762"/>
                  <a:gd name="connsiteX17-77" fmla="*/ 1366838 w 1400175"/>
                  <a:gd name="connsiteY17-78" fmla="*/ 2428875 h 2671762"/>
                  <a:gd name="connsiteX18-79" fmla="*/ 1400175 w 1400175"/>
                  <a:gd name="connsiteY18-80" fmla="*/ 2457450 h 2671762"/>
                  <a:gd name="connsiteX19-81" fmla="*/ 1400175 w 1400175"/>
                  <a:gd name="connsiteY19-82" fmla="*/ 9525 h 2671762"/>
                  <a:gd name="connsiteX20-83" fmla="*/ 0 w 1400175"/>
                  <a:gd name="connsiteY20-84" fmla="*/ 0 h 2671762"/>
                  <a:gd name="connsiteX0-85" fmla="*/ 0 w 1400175"/>
                  <a:gd name="connsiteY0-86" fmla="*/ 0 h 2671762"/>
                  <a:gd name="connsiteX1-87" fmla="*/ 0 w 1400175"/>
                  <a:gd name="connsiteY1-88" fmla="*/ 2400300 h 2671762"/>
                  <a:gd name="connsiteX2-89" fmla="*/ 157163 w 1400175"/>
                  <a:gd name="connsiteY2-90" fmla="*/ 2328862 h 2671762"/>
                  <a:gd name="connsiteX3-91" fmla="*/ 271463 w 1400175"/>
                  <a:gd name="connsiteY3-92" fmla="*/ 2509837 h 2671762"/>
                  <a:gd name="connsiteX4-93" fmla="*/ 338138 w 1400175"/>
                  <a:gd name="connsiteY4-94" fmla="*/ 2586037 h 2671762"/>
                  <a:gd name="connsiteX5-95" fmla="*/ 495300 w 1400175"/>
                  <a:gd name="connsiteY5-96" fmla="*/ 2671762 h 2671762"/>
                  <a:gd name="connsiteX6-97" fmla="*/ 547688 w 1400175"/>
                  <a:gd name="connsiteY6-98" fmla="*/ 2571750 h 2671762"/>
                  <a:gd name="connsiteX7-99" fmla="*/ 600075 w 1400175"/>
                  <a:gd name="connsiteY7-100" fmla="*/ 2524125 h 2671762"/>
                  <a:gd name="connsiteX8-101" fmla="*/ 695325 w 1400175"/>
                  <a:gd name="connsiteY8-102" fmla="*/ 2457450 h 2671762"/>
                  <a:gd name="connsiteX9-103" fmla="*/ 752475 w 1400175"/>
                  <a:gd name="connsiteY9-104" fmla="*/ 2400300 h 2671762"/>
                  <a:gd name="connsiteX10-105" fmla="*/ 866775 w 1400175"/>
                  <a:gd name="connsiteY10-106" fmla="*/ 2362200 h 2671762"/>
                  <a:gd name="connsiteX11-107" fmla="*/ 933450 w 1400175"/>
                  <a:gd name="connsiteY11-108" fmla="*/ 2481262 h 2671762"/>
                  <a:gd name="connsiteX12-109" fmla="*/ 1085850 w 1400175"/>
                  <a:gd name="connsiteY12-110" fmla="*/ 2533650 h 2671762"/>
                  <a:gd name="connsiteX13-111" fmla="*/ 1176338 w 1400175"/>
                  <a:gd name="connsiteY13-112" fmla="*/ 2552700 h 2671762"/>
                  <a:gd name="connsiteX14-113" fmla="*/ 1223963 w 1400175"/>
                  <a:gd name="connsiteY14-114" fmla="*/ 2514600 h 2671762"/>
                  <a:gd name="connsiteX15-115" fmla="*/ 1281113 w 1400175"/>
                  <a:gd name="connsiteY15-116" fmla="*/ 2476500 h 2671762"/>
                  <a:gd name="connsiteX16-117" fmla="*/ 1323975 w 1400175"/>
                  <a:gd name="connsiteY16-118" fmla="*/ 2447925 h 2671762"/>
                  <a:gd name="connsiteX17-119" fmla="*/ 1366838 w 1400175"/>
                  <a:gd name="connsiteY17-120" fmla="*/ 2428875 h 2671762"/>
                  <a:gd name="connsiteX18-121" fmla="*/ 1400175 w 1400175"/>
                  <a:gd name="connsiteY18-122" fmla="*/ 2457450 h 2671762"/>
                  <a:gd name="connsiteX19-123" fmla="*/ 1400175 w 1400175"/>
                  <a:gd name="connsiteY19-124" fmla="*/ 9525 h 2671762"/>
                  <a:gd name="connsiteX20-125" fmla="*/ 0 w 1400175"/>
                  <a:gd name="connsiteY20-126" fmla="*/ 0 h 2671762"/>
                  <a:gd name="connsiteX0-127" fmla="*/ 0 w 1400175"/>
                  <a:gd name="connsiteY0-128" fmla="*/ 0 h 2671762"/>
                  <a:gd name="connsiteX1-129" fmla="*/ 0 w 1400175"/>
                  <a:gd name="connsiteY1-130" fmla="*/ 2400300 h 2671762"/>
                  <a:gd name="connsiteX2-131" fmla="*/ 157163 w 1400175"/>
                  <a:gd name="connsiteY2-132" fmla="*/ 2328862 h 2671762"/>
                  <a:gd name="connsiteX3-133" fmla="*/ 271463 w 1400175"/>
                  <a:gd name="connsiteY3-134" fmla="*/ 2509837 h 2671762"/>
                  <a:gd name="connsiteX4-135" fmla="*/ 338138 w 1400175"/>
                  <a:gd name="connsiteY4-136" fmla="*/ 2586037 h 2671762"/>
                  <a:gd name="connsiteX5-137" fmla="*/ 495300 w 1400175"/>
                  <a:gd name="connsiteY5-138" fmla="*/ 2671762 h 2671762"/>
                  <a:gd name="connsiteX6-139" fmla="*/ 547688 w 1400175"/>
                  <a:gd name="connsiteY6-140" fmla="*/ 2571750 h 2671762"/>
                  <a:gd name="connsiteX7-141" fmla="*/ 600075 w 1400175"/>
                  <a:gd name="connsiteY7-142" fmla="*/ 2524125 h 2671762"/>
                  <a:gd name="connsiteX8-143" fmla="*/ 695325 w 1400175"/>
                  <a:gd name="connsiteY8-144" fmla="*/ 2457450 h 2671762"/>
                  <a:gd name="connsiteX9-145" fmla="*/ 752475 w 1400175"/>
                  <a:gd name="connsiteY9-146" fmla="*/ 2400300 h 2671762"/>
                  <a:gd name="connsiteX10-147" fmla="*/ 866775 w 1400175"/>
                  <a:gd name="connsiteY10-148" fmla="*/ 2362200 h 2671762"/>
                  <a:gd name="connsiteX11-149" fmla="*/ 933450 w 1400175"/>
                  <a:gd name="connsiteY11-150" fmla="*/ 2481262 h 2671762"/>
                  <a:gd name="connsiteX12-151" fmla="*/ 1085850 w 1400175"/>
                  <a:gd name="connsiteY12-152" fmla="*/ 2533650 h 2671762"/>
                  <a:gd name="connsiteX13-153" fmla="*/ 1176338 w 1400175"/>
                  <a:gd name="connsiteY13-154" fmla="*/ 2552700 h 2671762"/>
                  <a:gd name="connsiteX14-155" fmla="*/ 1223963 w 1400175"/>
                  <a:gd name="connsiteY14-156" fmla="*/ 2514600 h 2671762"/>
                  <a:gd name="connsiteX15-157" fmla="*/ 1281113 w 1400175"/>
                  <a:gd name="connsiteY15-158" fmla="*/ 2476500 h 2671762"/>
                  <a:gd name="connsiteX16-159" fmla="*/ 1323975 w 1400175"/>
                  <a:gd name="connsiteY16-160" fmla="*/ 2447925 h 2671762"/>
                  <a:gd name="connsiteX17-161" fmla="*/ 1366838 w 1400175"/>
                  <a:gd name="connsiteY17-162" fmla="*/ 2428875 h 2671762"/>
                  <a:gd name="connsiteX18-163" fmla="*/ 1400175 w 1400175"/>
                  <a:gd name="connsiteY18-164" fmla="*/ 2457450 h 2671762"/>
                  <a:gd name="connsiteX19-165" fmla="*/ 1400175 w 1400175"/>
                  <a:gd name="connsiteY19-166" fmla="*/ 9525 h 2671762"/>
                  <a:gd name="connsiteX20-167" fmla="*/ 0 w 1400175"/>
                  <a:gd name="connsiteY20-168" fmla="*/ 0 h 2671762"/>
                  <a:gd name="connsiteX0-169" fmla="*/ 0 w 1400175"/>
                  <a:gd name="connsiteY0-170" fmla="*/ 0 h 2671762"/>
                  <a:gd name="connsiteX1-171" fmla="*/ 0 w 1400175"/>
                  <a:gd name="connsiteY1-172" fmla="*/ 2400300 h 2671762"/>
                  <a:gd name="connsiteX2-173" fmla="*/ 157163 w 1400175"/>
                  <a:gd name="connsiteY2-174" fmla="*/ 2328862 h 2671762"/>
                  <a:gd name="connsiteX3-175" fmla="*/ 271463 w 1400175"/>
                  <a:gd name="connsiteY3-176" fmla="*/ 2509837 h 2671762"/>
                  <a:gd name="connsiteX4-177" fmla="*/ 338138 w 1400175"/>
                  <a:gd name="connsiteY4-178" fmla="*/ 2586037 h 2671762"/>
                  <a:gd name="connsiteX5-179" fmla="*/ 495300 w 1400175"/>
                  <a:gd name="connsiteY5-180" fmla="*/ 2671762 h 2671762"/>
                  <a:gd name="connsiteX6-181" fmla="*/ 547688 w 1400175"/>
                  <a:gd name="connsiteY6-182" fmla="*/ 2571750 h 2671762"/>
                  <a:gd name="connsiteX7-183" fmla="*/ 600075 w 1400175"/>
                  <a:gd name="connsiteY7-184" fmla="*/ 2524125 h 2671762"/>
                  <a:gd name="connsiteX8-185" fmla="*/ 695325 w 1400175"/>
                  <a:gd name="connsiteY8-186" fmla="*/ 2457450 h 2671762"/>
                  <a:gd name="connsiteX9-187" fmla="*/ 752475 w 1400175"/>
                  <a:gd name="connsiteY9-188" fmla="*/ 2400300 h 2671762"/>
                  <a:gd name="connsiteX10-189" fmla="*/ 866775 w 1400175"/>
                  <a:gd name="connsiteY10-190" fmla="*/ 2362200 h 2671762"/>
                  <a:gd name="connsiteX11-191" fmla="*/ 933450 w 1400175"/>
                  <a:gd name="connsiteY11-192" fmla="*/ 2481262 h 2671762"/>
                  <a:gd name="connsiteX12-193" fmla="*/ 1085850 w 1400175"/>
                  <a:gd name="connsiteY12-194" fmla="*/ 2533650 h 2671762"/>
                  <a:gd name="connsiteX13-195" fmla="*/ 1176338 w 1400175"/>
                  <a:gd name="connsiteY13-196" fmla="*/ 2552700 h 2671762"/>
                  <a:gd name="connsiteX14-197" fmla="*/ 1223963 w 1400175"/>
                  <a:gd name="connsiteY14-198" fmla="*/ 2514600 h 2671762"/>
                  <a:gd name="connsiteX15-199" fmla="*/ 1281113 w 1400175"/>
                  <a:gd name="connsiteY15-200" fmla="*/ 2476500 h 2671762"/>
                  <a:gd name="connsiteX16-201" fmla="*/ 1323975 w 1400175"/>
                  <a:gd name="connsiteY16-202" fmla="*/ 2447925 h 2671762"/>
                  <a:gd name="connsiteX17-203" fmla="*/ 1366838 w 1400175"/>
                  <a:gd name="connsiteY17-204" fmla="*/ 2428875 h 2671762"/>
                  <a:gd name="connsiteX18-205" fmla="*/ 1400175 w 1400175"/>
                  <a:gd name="connsiteY18-206" fmla="*/ 2457450 h 2671762"/>
                  <a:gd name="connsiteX19-207" fmla="*/ 1400175 w 1400175"/>
                  <a:gd name="connsiteY19-208" fmla="*/ 9525 h 2671762"/>
                  <a:gd name="connsiteX20-209" fmla="*/ 0 w 1400175"/>
                  <a:gd name="connsiteY20-210" fmla="*/ 0 h 2671762"/>
                  <a:gd name="connsiteX0-211" fmla="*/ 0 w 1400175"/>
                  <a:gd name="connsiteY0-212" fmla="*/ 0 h 2671762"/>
                  <a:gd name="connsiteX1-213" fmla="*/ 0 w 1400175"/>
                  <a:gd name="connsiteY1-214" fmla="*/ 2400300 h 2671762"/>
                  <a:gd name="connsiteX2-215" fmla="*/ 157163 w 1400175"/>
                  <a:gd name="connsiteY2-216" fmla="*/ 2328862 h 2671762"/>
                  <a:gd name="connsiteX3-217" fmla="*/ 271463 w 1400175"/>
                  <a:gd name="connsiteY3-218" fmla="*/ 2509837 h 2671762"/>
                  <a:gd name="connsiteX4-219" fmla="*/ 338138 w 1400175"/>
                  <a:gd name="connsiteY4-220" fmla="*/ 2586037 h 2671762"/>
                  <a:gd name="connsiteX5-221" fmla="*/ 495300 w 1400175"/>
                  <a:gd name="connsiteY5-222" fmla="*/ 2671762 h 2671762"/>
                  <a:gd name="connsiteX6-223" fmla="*/ 547688 w 1400175"/>
                  <a:gd name="connsiteY6-224" fmla="*/ 2571750 h 2671762"/>
                  <a:gd name="connsiteX7-225" fmla="*/ 600075 w 1400175"/>
                  <a:gd name="connsiteY7-226" fmla="*/ 2524125 h 2671762"/>
                  <a:gd name="connsiteX8-227" fmla="*/ 695325 w 1400175"/>
                  <a:gd name="connsiteY8-228" fmla="*/ 2457450 h 2671762"/>
                  <a:gd name="connsiteX9-229" fmla="*/ 752475 w 1400175"/>
                  <a:gd name="connsiteY9-230" fmla="*/ 2400300 h 2671762"/>
                  <a:gd name="connsiteX10-231" fmla="*/ 866775 w 1400175"/>
                  <a:gd name="connsiteY10-232" fmla="*/ 2362200 h 2671762"/>
                  <a:gd name="connsiteX11-233" fmla="*/ 933450 w 1400175"/>
                  <a:gd name="connsiteY11-234" fmla="*/ 2481262 h 2671762"/>
                  <a:gd name="connsiteX12-235" fmla="*/ 1085850 w 1400175"/>
                  <a:gd name="connsiteY12-236" fmla="*/ 2533650 h 2671762"/>
                  <a:gd name="connsiteX13-237" fmla="*/ 1176338 w 1400175"/>
                  <a:gd name="connsiteY13-238" fmla="*/ 2552700 h 2671762"/>
                  <a:gd name="connsiteX14-239" fmla="*/ 1223963 w 1400175"/>
                  <a:gd name="connsiteY14-240" fmla="*/ 2514600 h 2671762"/>
                  <a:gd name="connsiteX15-241" fmla="*/ 1281113 w 1400175"/>
                  <a:gd name="connsiteY15-242" fmla="*/ 2476500 h 2671762"/>
                  <a:gd name="connsiteX16-243" fmla="*/ 1323975 w 1400175"/>
                  <a:gd name="connsiteY16-244" fmla="*/ 2447925 h 2671762"/>
                  <a:gd name="connsiteX17-245" fmla="*/ 1366838 w 1400175"/>
                  <a:gd name="connsiteY17-246" fmla="*/ 2428875 h 2671762"/>
                  <a:gd name="connsiteX18-247" fmla="*/ 1400175 w 1400175"/>
                  <a:gd name="connsiteY18-248" fmla="*/ 2457450 h 2671762"/>
                  <a:gd name="connsiteX19-249" fmla="*/ 1400175 w 1400175"/>
                  <a:gd name="connsiteY19-250" fmla="*/ 9525 h 2671762"/>
                  <a:gd name="connsiteX20-251" fmla="*/ 0 w 1400175"/>
                  <a:gd name="connsiteY20-252" fmla="*/ 0 h 2671762"/>
                  <a:gd name="connsiteX0-253" fmla="*/ 0 w 1400175"/>
                  <a:gd name="connsiteY0-254" fmla="*/ 0 h 2671762"/>
                  <a:gd name="connsiteX1-255" fmla="*/ 0 w 1400175"/>
                  <a:gd name="connsiteY1-256" fmla="*/ 2400300 h 2671762"/>
                  <a:gd name="connsiteX2-257" fmla="*/ 157163 w 1400175"/>
                  <a:gd name="connsiteY2-258" fmla="*/ 2328862 h 2671762"/>
                  <a:gd name="connsiteX3-259" fmla="*/ 271463 w 1400175"/>
                  <a:gd name="connsiteY3-260" fmla="*/ 2509837 h 2671762"/>
                  <a:gd name="connsiteX4-261" fmla="*/ 338138 w 1400175"/>
                  <a:gd name="connsiteY4-262" fmla="*/ 2586037 h 2671762"/>
                  <a:gd name="connsiteX5-263" fmla="*/ 495300 w 1400175"/>
                  <a:gd name="connsiteY5-264" fmla="*/ 2671762 h 2671762"/>
                  <a:gd name="connsiteX6-265" fmla="*/ 547688 w 1400175"/>
                  <a:gd name="connsiteY6-266" fmla="*/ 2571750 h 2671762"/>
                  <a:gd name="connsiteX7-267" fmla="*/ 600075 w 1400175"/>
                  <a:gd name="connsiteY7-268" fmla="*/ 2524125 h 2671762"/>
                  <a:gd name="connsiteX8-269" fmla="*/ 695325 w 1400175"/>
                  <a:gd name="connsiteY8-270" fmla="*/ 2457450 h 2671762"/>
                  <a:gd name="connsiteX9-271" fmla="*/ 752475 w 1400175"/>
                  <a:gd name="connsiteY9-272" fmla="*/ 2400300 h 2671762"/>
                  <a:gd name="connsiteX10-273" fmla="*/ 866775 w 1400175"/>
                  <a:gd name="connsiteY10-274" fmla="*/ 2362200 h 2671762"/>
                  <a:gd name="connsiteX11-275" fmla="*/ 933450 w 1400175"/>
                  <a:gd name="connsiteY11-276" fmla="*/ 2481262 h 2671762"/>
                  <a:gd name="connsiteX12-277" fmla="*/ 1085850 w 1400175"/>
                  <a:gd name="connsiteY12-278" fmla="*/ 2533650 h 2671762"/>
                  <a:gd name="connsiteX13-279" fmla="*/ 1176338 w 1400175"/>
                  <a:gd name="connsiteY13-280" fmla="*/ 2552700 h 2671762"/>
                  <a:gd name="connsiteX14-281" fmla="*/ 1223963 w 1400175"/>
                  <a:gd name="connsiteY14-282" fmla="*/ 2514600 h 2671762"/>
                  <a:gd name="connsiteX15-283" fmla="*/ 1281113 w 1400175"/>
                  <a:gd name="connsiteY15-284" fmla="*/ 2476500 h 2671762"/>
                  <a:gd name="connsiteX16-285" fmla="*/ 1323975 w 1400175"/>
                  <a:gd name="connsiteY16-286" fmla="*/ 2447925 h 2671762"/>
                  <a:gd name="connsiteX17-287" fmla="*/ 1366838 w 1400175"/>
                  <a:gd name="connsiteY17-288" fmla="*/ 2428875 h 2671762"/>
                  <a:gd name="connsiteX18-289" fmla="*/ 1400175 w 1400175"/>
                  <a:gd name="connsiteY18-290" fmla="*/ 2457450 h 2671762"/>
                  <a:gd name="connsiteX19-291" fmla="*/ 1400175 w 1400175"/>
                  <a:gd name="connsiteY19-292" fmla="*/ 9525 h 2671762"/>
                  <a:gd name="connsiteX20-293" fmla="*/ 0 w 1400175"/>
                  <a:gd name="connsiteY20-294" fmla="*/ 0 h 2671762"/>
                  <a:gd name="connsiteX0-295" fmla="*/ 0 w 1400175"/>
                  <a:gd name="connsiteY0-296" fmla="*/ 0 h 2671762"/>
                  <a:gd name="connsiteX1-297" fmla="*/ 0 w 1400175"/>
                  <a:gd name="connsiteY1-298" fmla="*/ 2400300 h 2671762"/>
                  <a:gd name="connsiteX2-299" fmla="*/ 157163 w 1400175"/>
                  <a:gd name="connsiteY2-300" fmla="*/ 2328862 h 2671762"/>
                  <a:gd name="connsiteX3-301" fmla="*/ 271463 w 1400175"/>
                  <a:gd name="connsiteY3-302" fmla="*/ 2509837 h 2671762"/>
                  <a:gd name="connsiteX4-303" fmla="*/ 338138 w 1400175"/>
                  <a:gd name="connsiteY4-304" fmla="*/ 2586037 h 2671762"/>
                  <a:gd name="connsiteX5-305" fmla="*/ 495300 w 1400175"/>
                  <a:gd name="connsiteY5-306" fmla="*/ 2671762 h 2671762"/>
                  <a:gd name="connsiteX6-307" fmla="*/ 547688 w 1400175"/>
                  <a:gd name="connsiteY6-308" fmla="*/ 2571750 h 2671762"/>
                  <a:gd name="connsiteX7-309" fmla="*/ 600075 w 1400175"/>
                  <a:gd name="connsiteY7-310" fmla="*/ 2524125 h 2671762"/>
                  <a:gd name="connsiteX8-311" fmla="*/ 695325 w 1400175"/>
                  <a:gd name="connsiteY8-312" fmla="*/ 2457450 h 2671762"/>
                  <a:gd name="connsiteX9-313" fmla="*/ 752475 w 1400175"/>
                  <a:gd name="connsiteY9-314" fmla="*/ 2400300 h 2671762"/>
                  <a:gd name="connsiteX10-315" fmla="*/ 866775 w 1400175"/>
                  <a:gd name="connsiteY10-316" fmla="*/ 2362200 h 2671762"/>
                  <a:gd name="connsiteX11-317" fmla="*/ 933450 w 1400175"/>
                  <a:gd name="connsiteY11-318" fmla="*/ 2481262 h 2671762"/>
                  <a:gd name="connsiteX12-319" fmla="*/ 1085850 w 1400175"/>
                  <a:gd name="connsiteY12-320" fmla="*/ 2533650 h 2671762"/>
                  <a:gd name="connsiteX13-321" fmla="*/ 1176338 w 1400175"/>
                  <a:gd name="connsiteY13-322" fmla="*/ 2552700 h 2671762"/>
                  <a:gd name="connsiteX14-323" fmla="*/ 1223963 w 1400175"/>
                  <a:gd name="connsiteY14-324" fmla="*/ 2514600 h 2671762"/>
                  <a:gd name="connsiteX15-325" fmla="*/ 1281113 w 1400175"/>
                  <a:gd name="connsiteY15-326" fmla="*/ 2476500 h 2671762"/>
                  <a:gd name="connsiteX16-327" fmla="*/ 1323975 w 1400175"/>
                  <a:gd name="connsiteY16-328" fmla="*/ 2447925 h 2671762"/>
                  <a:gd name="connsiteX17-329" fmla="*/ 1366838 w 1400175"/>
                  <a:gd name="connsiteY17-330" fmla="*/ 2428875 h 2671762"/>
                  <a:gd name="connsiteX18-331" fmla="*/ 1400175 w 1400175"/>
                  <a:gd name="connsiteY18-332" fmla="*/ 2457450 h 2671762"/>
                  <a:gd name="connsiteX19-333" fmla="*/ 1400175 w 1400175"/>
                  <a:gd name="connsiteY19-334" fmla="*/ 9525 h 2671762"/>
                  <a:gd name="connsiteX20-335" fmla="*/ 0 w 1400175"/>
                  <a:gd name="connsiteY20-336" fmla="*/ 0 h 2671762"/>
                  <a:gd name="connsiteX0-337" fmla="*/ 0 w 1400175"/>
                  <a:gd name="connsiteY0-338" fmla="*/ 0 h 2671762"/>
                  <a:gd name="connsiteX1-339" fmla="*/ 0 w 1400175"/>
                  <a:gd name="connsiteY1-340" fmla="*/ 2400300 h 2671762"/>
                  <a:gd name="connsiteX2-341" fmla="*/ 157163 w 1400175"/>
                  <a:gd name="connsiteY2-342" fmla="*/ 2328862 h 2671762"/>
                  <a:gd name="connsiteX3-343" fmla="*/ 271463 w 1400175"/>
                  <a:gd name="connsiteY3-344" fmla="*/ 2509837 h 2671762"/>
                  <a:gd name="connsiteX4-345" fmla="*/ 338138 w 1400175"/>
                  <a:gd name="connsiteY4-346" fmla="*/ 2586037 h 2671762"/>
                  <a:gd name="connsiteX5-347" fmla="*/ 495300 w 1400175"/>
                  <a:gd name="connsiteY5-348" fmla="*/ 2671762 h 2671762"/>
                  <a:gd name="connsiteX6-349" fmla="*/ 547688 w 1400175"/>
                  <a:gd name="connsiteY6-350" fmla="*/ 2571750 h 2671762"/>
                  <a:gd name="connsiteX7-351" fmla="*/ 600075 w 1400175"/>
                  <a:gd name="connsiteY7-352" fmla="*/ 2524125 h 2671762"/>
                  <a:gd name="connsiteX8-353" fmla="*/ 695325 w 1400175"/>
                  <a:gd name="connsiteY8-354" fmla="*/ 2457450 h 2671762"/>
                  <a:gd name="connsiteX9-355" fmla="*/ 752475 w 1400175"/>
                  <a:gd name="connsiteY9-356" fmla="*/ 2400300 h 2671762"/>
                  <a:gd name="connsiteX10-357" fmla="*/ 866775 w 1400175"/>
                  <a:gd name="connsiteY10-358" fmla="*/ 2362200 h 2671762"/>
                  <a:gd name="connsiteX11-359" fmla="*/ 933450 w 1400175"/>
                  <a:gd name="connsiteY11-360" fmla="*/ 2481262 h 2671762"/>
                  <a:gd name="connsiteX12-361" fmla="*/ 1085850 w 1400175"/>
                  <a:gd name="connsiteY12-362" fmla="*/ 2533650 h 2671762"/>
                  <a:gd name="connsiteX13-363" fmla="*/ 1176338 w 1400175"/>
                  <a:gd name="connsiteY13-364" fmla="*/ 2552700 h 2671762"/>
                  <a:gd name="connsiteX14-365" fmla="*/ 1223963 w 1400175"/>
                  <a:gd name="connsiteY14-366" fmla="*/ 2514600 h 2671762"/>
                  <a:gd name="connsiteX15-367" fmla="*/ 1281113 w 1400175"/>
                  <a:gd name="connsiteY15-368" fmla="*/ 2476500 h 2671762"/>
                  <a:gd name="connsiteX16-369" fmla="*/ 1323975 w 1400175"/>
                  <a:gd name="connsiteY16-370" fmla="*/ 2447925 h 2671762"/>
                  <a:gd name="connsiteX17-371" fmla="*/ 1366838 w 1400175"/>
                  <a:gd name="connsiteY17-372" fmla="*/ 2428875 h 2671762"/>
                  <a:gd name="connsiteX18-373" fmla="*/ 1385888 w 1400175"/>
                  <a:gd name="connsiteY18-374" fmla="*/ 2443163 h 2671762"/>
                  <a:gd name="connsiteX19-375" fmla="*/ 1400175 w 1400175"/>
                  <a:gd name="connsiteY19-376" fmla="*/ 9525 h 2671762"/>
                  <a:gd name="connsiteX20-377" fmla="*/ 0 w 1400175"/>
                  <a:gd name="connsiteY20-378" fmla="*/ 0 h 26717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400175" h="2671762">
                    <a:moveTo>
                      <a:pt x="0" y="0"/>
                    </a:moveTo>
                    <a:lnTo>
                      <a:pt x="0" y="2400300"/>
                    </a:lnTo>
                    <a:lnTo>
                      <a:pt x="157163" y="2328862"/>
                    </a:lnTo>
                    <a:cubicBezTo>
                      <a:pt x="261938" y="2370137"/>
                      <a:pt x="228600" y="2449512"/>
                      <a:pt x="271463" y="2509837"/>
                    </a:cubicBezTo>
                    <a:lnTo>
                      <a:pt x="338138" y="2586037"/>
                    </a:lnTo>
                    <a:lnTo>
                      <a:pt x="495300" y="2671762"/>
                    </a:lnTo>
                    <a:cubicBezTo>
                      <a:pt x="530225" y="2669381"/>
                      <a:pt x="530226" y="2596356"/>
                      <a:pt x="547688" y="2571750"/>
                    </a:cubicBezTo>
                    <a:cubicBezTo>
                      <a:pt x="565150" y="2547144"/>
                      <a:pt x="575469" y="2543175"/>
                      <a:pt x="600075" y="2524125"/>
                    </a:cubicBezTo>
                    <a:lnTo>
                      <a:pt x="695325" y="2457450"/>
                    </a:lnTo>
                    <a:lnTo>
                      <a:pt x="752475" y="2400300"/>
                    </a:lnTo>
                    <a:lnTo>
                      <a:pt x="866775" y="2362200"/>
                    </a:lnTo>
                    <a:cubicBezTo>
                      <a:pt x="896937" y="2375694"/>
                      <a:pt x="896938" y="2452687"/>
                      <a:pt x="933450" y="2481262"/>
                    </a:cubicBezTo>
                    <a:cubicBezTo>
                      <a:pt x="969962" y="2509837"/>
                      <a:pt x="1055687" y="2527300"/>
                      <a:pt x="1085850" y="2533650"/>
                    </a:cubicBezTo>
                    <a:lnTo>
                      <a:pt x="1176338" y="2552700"/>
                    </a:lnTo>
                    <a:cubicBezTo>
                      <a:pt x="1199357" y="2549525"/>
                      <a:pt x="1206501" y="2527300"/>
                      <a:pt x="1223963" y="2514600"/>
                    </a:cubicBezTo>
                    <a:cubicBezTo>
                      <a:pt x="1241426" y="2501900"/>
                      <a:pt x="1264444" y="2487612"/>
                      <a:pt x="1281113" y="2476500"/>
                    </a:cubicBezTo>
                    <a:lnTo>
                      <a:pt x="1323975" y="2447925"/>
                    </a:lnTo>
                    <a:cubicBezTo>
                      <a:pt x="1338262" y="2438400"/>
                      <a:pt x="1354138" y="2427288"/>
                      <a:pt x="1366838" y="2428875"/>
                    </a:cubicBezTo>
                    <a:lnTo>
                      <a:pt x="1385888" y="2443163"/>
                    </a:lnTo>
                    <a:cubicBezTo>
                      <a:pt x="1390650" y="1631950"/>
                      <a:pt x="1395413" y="820738"/>
                      <a:pt x="1400175" y="95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MH_SubTitle_4"/>
              <p:cNvSpPr/>
              <p:nvPr>
                <p:custDataLst>
                  <p:tags r:id="rId3"/>
                </p:custDataLst>
              </p:nvPr>
            </p:nvSpPr>
            <p:spPr>
              <a:xfrm>
                <a:off x="6964779" y="3619586"/>
                <a:ext cx="1459546" cy="2271626"/>
              </a:xfrm>
              <a:custGeom>
                <a:avLst/>
                <a:gdLst>
                  <a:gd name="connsiteX0" fmla="*/ 0 w 1400175"/>
                  <a:gd name="connsiteY0" fmla="*/ 0 h 2671762"/>
                  <a:gd name="connsiteX1" fmla="*/ 0 w 1400175"/>
                  <a:gd name="connsiteY1" fmla="*/ 2400300 h 2671762"/>
                  <a:gd name="connsiteX2" fmla="*/ 142875 w 1400175"/>
                  <a:gd name="connsiteY2" fmla="*/ 2328862 h 2671762"/>
                  <a:gd name="connsiteX3" fmla="*/ 209550 w 1400175"/>
                  <a:gd name="connsiteY3" fmla="*/ 2366962 h 2671762"/>
                  <a:gd name="connsiteX4" fmla="*/ 271463 w 1400175"/>
                  <a:gd name="connsiteY4" fmla="*/ 2509837 h 2671762"/>
                  <a:gd name="connsiteX5" fmla="*/ 338138 w 1400175"/>
                  <a:gd name="connsiteY5" fmla="*/ 2586037 h 2671762"/>
                  <a:gd name="connsiteX6" fmla="*/ 495300 w 1400175"/>
                  <a:gd name="connsiteY6" fmla="*/ 2671762 h 2671762"/>
                  <a:gd name="connsiteX7" fmla="*/ 547688 w 1400175"/>
                  <a:gd name="connsiteY7" fmla="*/ 2571750 h 2671762"/>
                  <a:gd name="connsiteX8" fmla="*/ 600075 w 1400175"/>
                  <a:gd name="connsiteY8" fmla="*/ 2524125 h 2671762"/>
                  <a:gd name="connsiteX9" fmla="*/ 695325 w 1400175"/>
                  <a:gd name="connsiteY9" fmla="*/ 2457450 h 2671762"/>
                  <a:gd name="connsiteX10" fmla="*/ 752475 w 1400175"/>
                  <a:gd name="connsiteY10" fmla="*/ 2400300 h 2671762"/>
                  <a:gd name="connsiteX11" fmla="*/ 866775 w 1400175"/>
                  <a:gd name="connsiteY11" fmla="*/ 2362200 h 2671762"/>
                  <a:gd name="connsiteX12" fmla="*/ 933450 w 1400175"/>
                  <a:gd name="connsiteY12" fmla="*/ 2481262 h 2671762"/>
                  <a:gd name="connsiteX13" fmla="*/ 1085850 w 1400175"/>
                  <a:gd name="connsiteY13" fmla="*/ 2533650 h 2671762"/>
                  <a:gd name="connsiteX14" fmla="*/ 1176338 w 1400175"/>
                  <a:gd name="connsiteY14" fmla="*/ 2552700 h 2671762"/>
                  <a:gd name="connsiteX15" fmla="*/ 1223963 w 1400175"/>
                  <a:gd name="connsiteY15" fmla="*/ 2514600 h 2671762"/>
                  <a:gd name="connsiteX16" fmla="*/ 1281113 w 1400175"/>
                  <a:gd name="connsiteY16" fmla="*/ 2476500 h 2671762"/>
                  <a:gd name="connsiteX17" fmla="*/ 1323975 w 1400175"/>
                  <a:gd name="connsiteY17" fmla="*/ 2447925 h 2671762"/>
                  <a:gd name="connsiteX18" fmla="*/ 1366838 w 1400175"/>
                  <a:gd name="connsiteY18" fmla="*/ 2428875 h 2671762"/>
                  <a:gd name="connsiteX19" fmla="*/ 1400175 w 1400175"/>
                  <a:gd name="connsiteY19" fmla="*/ 2457450 h 2671762"/>
                  <a:gd name="connsiteX20" fmla="*/ 1400175 w 1400175"/>
                  <a:gd name="connsiteY20" fmla="*/ 9525 h 2671762"/>
                  <a:gd name="connsiteX21" fmla="*/ 0 w 1400175"/>
                  <a:gd name="connsiteY21" fmla="*/ 0 h 2671762"/>
                  <a:gd name="connsiteX0-1" fmla="*/ 0 w 1400175"/>
                  <a:gd name="connsiteY0-2" fmla="*/ 0 h 2671762"/>
                  <a:gd name="connsiteX1-3" fmla="*/ 0 w 1400175"/>
                  <a:gd name="connsiteY1-4" fmla="*/ 2400300 h 2671762"/>
                  <a:gd name="connsiteX2-5" fmla="*/ 142875 w 1400175"/>
                  <a:gd name="connsiteY2-6" fmla="*/ 2328862 h 2671762"/>
                  <a:gd name="connsiteX3-7" fmla="*/ 271463 w 1400175"/>
                  <a:gd name="connsiteY3-8" fmla="*/ 2509837 h 2671762"/>
                  <a:gd name="connsiteX4-9" fmla="*/ 338138 w 1400175"/>
                  <a:gd name="connsiteY4-10" fmla="*/ 2586037 h 2671762"/>
                  <a:gd name="connsiteX5-11" fmla="*/ 495300 w 1400175"/>
                  <a:gd name="connsiteY5-12" fmla="*/ 2671762 h 2671762"/>
                  <a:gd name="connsiteX6-13" fmla="*/ 547688 w 1400175"/>
                  <a:gd name="connsiteY6-14" fmla="*/ 2571750 h 2671762"/>
                  <a:gd name="connsiteX7-15" fmla="*/ 600075 w 1400175"/>
                  <a:gd name="connsiteY7-16" fmla="*/ 2524125 h 2671762"/>
                  <a:gd name="connsiteX8-17" fmla="*/ 695325 w 1400175"/>
                  <a:gd name="connsiteY8-18" fmla="*/ 2457450 h 2671762"/>
                  <a:gd name="connsiteX9-19" fmla="*/ 752475 w 1400175"/>
                  <a:gd name="connsiteY9-20" fmla="*/ 2400300 h 2671762"/>
                  <a:gd name="connsiteX10-21" fmla="*/ 866775 w 1400175"/>
                  <a:gd name="connsiteY10-22" fmla="*/ 2362200 h 2671762"/>
                  <a:gd name="connsiteX11-23" fmla="*/ 933450 w 1400175"/>
                  <a:gd name="connsiteY11-24" fmla="*/ 2481262 h 2671762"/>
                  <a:gd name="connsiteX12-25" fmla="*/ 1085850 w 1400175"/>
                  <a:gd name="connsiteY12-26" fmla="*/ 2533650 h 2671762"/>
                  <a:gd name="connsiteX13-27" fmla="*/ 1176338 w 1400175"/>
                  <a:gd name="connsiteY13-28" fmla="*/ 2552700 h 2671762"/>
                  <a:gd name="connsiteX14-29" fmla="*/ 1223963 w 1400175"/>
                  <a:gd name="connsiteY14-30" fmla="*/ 2514600 h 2671762"/>
                  <a:gd name="connsiteX15-31" fmla="*/ 1281113 w 1400175"/>
                  <a:gd name="connsiteY15-32" fmla="*/ 2476500 h 2671762"/>
                  <a:gd name="connsiteX16-33" fmla="*/ 1323975 w 1400175"/>
                  <a:gd name="connsiteY16-34" fmla="*/ 2447925 h 2671762"/>
                  <a:gd name="connsiteX17-35" fmla="*/ 1366838 w 1400175"/>
                  <a:gd name="connsiteY17-36" fmla="*/ 2428875 h 2671762"/>
                  <a:gd name="connsiteX18-37" fmla="*/ 1400175 w 1400175"/>
                  <a:gd name="connsiteY18-38" fmla="*/ 2457450 h 2671762"/>
                  <a:gd name="connsiteX19-39" fmla="*/ 1400175 w 1400175"/>
                  <a:gd name="connsiteY19-40" fmla="*/ 9525 h 2671762"/>
                  <a:gd name="connsiteX20-41" fmla="*/ 0 w 1400175"/>
                  <a:gd name="connsiteY20-42" fmla="*/ 0 h 2671762"/>
                  <a:gd name="connsiteX0-43" fmla="*/ 0 w 1400175"/>
                  <a:gd name="connsiteY0-44" fmla="*/ 0 h 2671762"/>
                  <a:gd name="connsiteX1-45" fmla="*/ 0 w 1400175"/>
                  <a:gd name="connsiteY1-46" fmla="*/ 2400300 h 2671762"/>
                  <a:gd name="connsiteX2-47" fmla="*/ 142875 w 1400175"/>
                  <a:gd name="connsiteY2-48" fmla="*/ 2328862 h 2671762"/>
                  <a:gd name="connsiteX3-49" fmla="*/ 271463 w 1400175"/>
                  <a:gd name="connsiteY3-50" fmla="*/ 2509837 h 2671762"/>
                  <a:gd name="connsiteX4-51" fmla="*/ 338138 w 1400175"/>
                  <a:gd name="connsiteY4-52" fmla="*/ 2586037 h 2671762"/>
                  <a:gd name="connsiteX5-53" fmla="*/ 495300 w 1400175"/>
                  <a:gd name="connsiteY5-54" fmla="*/ 2671762 h 2671762"/>
                  <a:gd name="connsiteX6-55" fmla="*/ 547688 w 1400175"/>
                  <a:gd name="connsiteY6-56" fmla="*/ 2571750 h 2671762"/>
                  <a:gd name="connsiteX7-57" fmla="*/ 600075 w 1400175"/>
                  <a:gd name="connsiteY7-58" fmla="*/ 2524125 h 2671762"/>
                  <a:gd name="connsiteX8-59" fmla="*/ 695325 w 1400175"/>
                  <a:gd name="connsiteY8-60" fmla="*/ 2457450 h 2671762"/>
                  <a:gd name="connsiteX9-61" fmla="*/ 752475 w 1400175"/>
                  <a:gd name="connsiteY9-62" fmla="*/ 2400300 h 2671762"/>
                  <a:gd name="connsiteX10-63" fmla="*/ 866775 w 1400175"/>
                  <a:gd name="connsiteY10-64" fmla="*/ 2362200 h 2671762"/>
                  <a:gd name="connsiteX11-65" fmla="*/ 933450 w 1400175"/>
                  <a:gd name="connsiteY11-66" fmla="*/ 2481262 h 2671762"/>
                  <a:gd name="connsiteX12-67" fmla="*/ 1085850 w 1400175"/>
                  <a:gd name="connsiteY12-68" fmla="*/ 2533650 h 2671762"/>
                  <a:gd name="connsiteX13-69" fmla="*/ 1176338 w 1400175"/>
                  <a:gd name="connsiteY13-70" fmla="*/ 2552700 h 2671762"/>
                  <a:gd name="connsiteX14-71" fmla="*/ 1223963 w 1400175"/>
                  <a:gd name="connsiteY14-72" fmla="*/ 2514600 h 2671762"/>
                  <a:gd name="connsiteX15-73" fmla="*/ 1281113 w 1400175"/>
                  <a:gd name="connsiteY15-74" fmla="*/ 2476500 h 2671762"/>
                  <a:gd name="connsiteX16-75" fmla="*/ 1323975 w 1400175"/>
                  <a:gd name="connsiteY16-76" fmla="*/ 2447925 h 2671762"/>
                  <a:gd name="connsiteX17-77" fmla="*/ 1366838 w 1400175"/>
                  <a:gd name="connsiteY17-78" fmla="*/ 2428875 h 2671762"/>
                  <a:gd name="connsiteX18-79" fmla="*/ 1400175 w 1400175"/>
                  <a:gd name="connsiteY18-80" fmla="*/ 2457450 h 2671762"/>
                  <a:gd name="connsiteX19-81" fmla="*/ 1400175 w 1400175"/>
                  <a:gd name="connsiteY19-82" fmla="*/ 9525 h 2671762"/>
                  <a:gd name="connsiteX20-83" fmla="*/ 0 w 1400175"/>
                  <a:gd name="connsiteY20-84" fmla="*/ 0 h 2671762"/>
                  <a:gd name="connsiteX0-85" fmla="*/ 0 w 1400175"/>
                  <a:gd name="connsiteY0-86" fmla="*/ 0 h 2671762"/>
                  <a:gd name="connsiteX1-87" fmla="*/ 0 w 1400175"/>
                  <a:gd name="connsiteY1-88" fmla="*/ 2400300 h 2671762"/>
                  <a:gd name="connsiteX2-89" fmla="*/ 157163 w 1400175"/>
                  <a:gd name="connsiteY2-90" fmla="*/ 2328862 h 2671762"/>
                  <a:gd name="connsiteX3-91" fmla="*/ 271463 w 1400175"/>
                  <a:gd name="connsiteY3-92" fmla="*/ 2509837 h 2671762"/>
                  <a:gd name="connsiteX4-93" fmla="*/ 338138 w 1400175"/>
                  <a:gd name="connsiteY4-94" fmla="*/ 2586037 h 2671762"/>
                  <a:gd name="connsiteX5-95" fmla="*/ 495300 w 1400175"/>
                  <a:gd name="connsiteY5-96" fmla="*/ 2671762 h 2671762"/>
                  <a:gd name="connsiteX6-97" fmla="*/ 547688 w 1400175"/>
                  <a:gd name="connsiteY6-98" fmla="*/ 2571750 h 2671762"/>
                  <a:gd name="connsiteX7-99" fmla="*/ 600075 w 1400175"/>
                  <a:gd name="connsiteY7-100" fmla="*/ 2524125 h 2671762"/>
                  <a:gd name="connsiteX8-101" fmla="*/ 695325 w 1400175"/>
                  <a:gd name="connsiteY8-102" fmla="*/ 2457450 h 2671762"/>
                  <a:gd name="connsiteX9-103" fmla="*/ 752475 w 1400175"/>
                  <a:gd name="connsiteY9-104" fmla="*/ 2400300 h 2671762"/>
                  <a:gd name="connsiteX10-105" fmla="*/ 866775 w 1400175"/>
                  <a:gd name="connsiteY10-106" fmla="*/ 2362200 h 2671762"/>
                  <a:gd name="connsiteX11-107" fmla="*/ 933450 w 1400175"/>
                  <a:gd name="connsiteY11-108" fmla="*/ 2481262 h 2671762"/>
                  <a:gd name="connsiteX12-109" fmla="*/ 1085850 w 1400175"/>
                  <a:gd name="connsiteY12-110" fmla="*/ 2533650 h 2671762"/>
                  <a:gd name="connsiteX13-111" fmla="*/ 1176338 w 1400175"/>
                  <a:gd name="connsiteY13-112" fmla="*/ 2552700 h 2671762"/>
                  <a:gd name="connsiteX14-113" fmla="*/ 1223963 w 1400175"/>
                  <a:gd name="connsiteY14-114" fmla="*/ 2514600 h 2671762"/>
                  <a:gd name="connsiteX15-115" fmla="*/ 1281113 w 1400175"/>
                  <a:gd name="connsiteY15-116" fmla="*/ 2476500 h 2671762"/>
                  <a:gd name="connsiteX16-117" fmla="*/ 1323975 w 1400175"/>
                  <a:gd name="connsiteY16-118" fmla="*/ 2447925 h 2671762"/>
                  <a:gd name="connsiteX17-119" fmla="*/ 1366838 w 1400175"/>
                  <a:gd name="connsiteY17-120" fmla="*/ 2428875 h 2671762"/>
                  <a:gd name="connsiteX18-121" fmla="*/ 1400175 w 1400175"/>
                  <a:gd name="connsiteY18-122" fmla="*/ 2457450 h 2671762"/>
                  <a:gd name="connsiteX19-123" fmla="*/ 1400175 w 1400175"/>
                  <a:gd name="connsiteY19-124" fmla="*/ 9525 h 2671762"/>
                  <a:gd name="connsiteX20-125" fmla="*/ 0 w 1400175"/>
                  <a:gd name="connsiteY20-126" fmla="*/ 0 h 2671762"/>
                  <a:gd name="connsiteX0-127" fmla="*/ 0 w 1400175"/>
                  <a:gd name="connsiteY0-128" fmla="*/ 0 h 2671762"/>
                  <a:gd name="connsiteX1-129" fmla="*/ 0 w 1400175"/>
                  <a:gd name="connsiteY1-130" fmla="*/ 2400300 h 2671762"/>
                  <a:gd name="connsiteX2-131" fmla="*/ 157163 w 1400175"/>
                  <a:gd name="connsiteY2-132" fmla="*/ 2328862 h 2671762"/>
                  <a:gd name="connsiteX3-133" fmla="*/ 271463 w 1400175"/>
                  <a:gd name="connsiteY3-134" fmla="*/ 2509837 h 2671762"/>
                  <a:gd name="connsiteX4-135" fmla="*/ 338138 w 1400175"/>
                  <a:gd name="connsiteY4-136" fmla="*/ 2586037 h 2671762"/>
                  <a:gd name="connsiteX5-137" fmla="*/ 495300 w 1400175"/>
                  <a:gd name="connsiteY5-138" fmla="*/ 2671762 h 2671762"/>
                  <a:gd name="connsiteX6-139" fmla="*/ 547688 w 1400175"/>
                  <a:gd name="connsiteY6-140" fmla="*/ 2571750 h 2671762"/>
                  <a:gd name="connsiteX7-141" fmla="*/ 600075 w 1400175"/>
                  <a:gd name="connsiteY7-142" fmla="*/ 2524125 h 2671762"/>
                  <a:gd name="connsiteX8-143" fmla="*/ 695325 w 1400175"/>
                  <a:gd name="connsiteY8-144" fmla="*/ 2457450 h 2671762"/>
                  <a:gd name="connsiteX9-145" fmla="*/ 752475 w 1400175"/>
                  <a:gd name="connsiteY9-146" fmla="*/ 2400300 h 2671762"/>
                  <a:gd name="connsiteX10-147" fmla="*/ 866775 w 1400175"/>
                  <a:gd name="connsiteY10-148" fmla="*/ 2362200 h 2671762"/>
                  <a:gd name="connsiteX11-149" fmla="*/ 933450 w 1400175"/>
                  <a:gd name="connsiteY11-150" fmla="*/ 2481262 h 2671762"/>
                  <a:gd name="connsiteX12-151" fmla="*/ 1085850 w 1400175"/>
                  <a:gd name="connsiteY12-152" fmla="*/ 2533650 h 2671762"/>
                  <a:gd name="connsiteX13-153" fmla="*/ 1176338 w 1400175"/>
                  <a:gd name="connsiteY13-154" fmla="*/ 2552700 h 2671762"/>
                  <a:gd name="connsiteX14-155" fmla="*/ 1223963 w 1400175"/>
                  <a:gd name="connsiteY14-156" fmla="*/ 2514600 h 2671762"/>
                  <a:gd name="connsiteX15-157" fmla="*/ 1281113 w 1400175"/>
                  <a:gd name="connsiteY15-158" fmla="*/ 2476500 h 2671762"/>
                  <a:gd name="connsiteX16-159" fmla="*/ 1323975 w 1400175"/>
                  <a:gd name="connsiteY16-160" fmla="*/ 2447925 h 2671762"/>
                  <a:gd name="connsiteX17-161" fmla="*/ 1366838 w 1400175"/>
                  <a:gd name="connsiteY17-162" fmla="*/ 2428875 h 2671762"/>
                  <a:gd name="connsiteX18-163" fmla="*/ 1400175 w 1400175"/>
                  <a:gd name="connsiteY18-164" fmla="*/ 2457450 h 2671762"/>
                  <a:gd name="connsiteX19-165" fmla="*/ 1400175 w 1400175"/>
                  <a:gd name="connsiteY19-166" fmla="*/ 9525 h 2671762"/>
                  <a:gd name="connsiteX20-167" fmla="*/ 0 w 1400175"/>
                  <a:gd name="connsiteY20-168" fmla="*/ 0 h 2671762"/>
                  <a:gd name="connsiteX0-169" fmla="*/ 0 w 1400175"/>
                  <a:gd name="connsiteY0-170" fmla="*/ 0 h 2671762"/>
                  <a:gd name="connsiteX1-171" fmla="*/ 0 w 1400175"/>
                  <a:gd name="connsiteY1-172" fmla="*/ 2400300 h 2671762"/>
                  <a:gd name="connsiteX2-173" fmla="*/ 157163 w 1400175"/>
                  <a:gd name="connsiteY2-174" fmla="*/ 2328862 h 2671762"/>
                  <a:gd name="connsiteX3-175" fmla="*/ 271463 w 1400175"/>
                  <a:gd name="connsiteY3-176" fmla="*/ 2509837 h 2671762"/>
                  <a:gd name="connsiteX4-177" fmla="*/ 338138 w 1400175"/>
                  <a:gd name="connsiteY4-178" fmla="*/ 2586037 h 2671762"/>
                  <a:gd name="connsiteX5-179" fmla="*/ 495300 w 1400175"/>
                  <a:gd name="connsiteY5-180" fmla="*/ 2671762 h 2671762"/>
                  <a:gd name="connsiteX6-181" fmla="*/ 547688 w 1400175"/>
                  <a:gd name="connsiteY6-182" fmla="*/ 2571750 h 2671762"/>
                  <a:gd name="connsiteX7-183" fmla="*/ 600075 w 1400175"/>
                  <a:gd name="connsiteY7-184" fmla="*/ 2524125 h 2671762"/>
                  <a:gd name="connsiteX8-185" fmla="*/ 695325 w 1400175"/>
                  <a:gd name="connsiteY8-186" fmla="*/ 2457450 h 2671762"/>
                  <a:gd name="connsiteX9-187" fmla="*/ 752475 w 1400175"/>
                  <a:gd name="connsiteY9-188" fmla="*/ 2400300 h 2671762"/>
                  <a:gd name="connsiteX10-189" fmla="*/ 866775 w 1400175"/>
                  <a:gd name="connsiteY10-190" fmla="*/ 2362200 h 2671762"/>
                  <a:gd name="connsiteX11-191" fmla="*/ 933450 w 1400175"/>
                  <a:gd name="connsiteY11-192" fmla="*/ 2481262 h 2671762"/>
                  <a:gd name="connsiteX12-193" fmla="*/ 1085850 w 1400175"/>
                  <a:gd name="connsiteY12-194" fmla="*/ 2533650 h 2671762"/>
                  <a:gd name="connsiteX13-195" fmla="*/ 1176338 w 1400175"/>
                  <a:gd name="connsiteY13-196" fmla="*/ 2552700 h 2671762"/>
                  <a:gd name="connsiteX14-197" fmla="*/ 1223963 w 1400175"/>
                  <a:gd name="connsiteY14-198" fmla="*/ 2514600 h 2671762"/>
                  <a:gd name="connsiteX15-199" fmla="*/ 1281113 w 1400175"/>
                  <a:gd name="connsiteY15-200" fmla="*/ 2476500 h 2671762"/>
                  <a:gd name="connsiteX16-201" fmla="*/ 1323975 w 1400175"/>
                  <a:gd name="connsiteY16-202" fmla="*/ 2447925 h 2671762"/>
                  <a:gd name="connsiteX17-203" fmla="*/ 1366838 w 1400175"/>
                  <a:gd name="connsiteY17-204" fmla="*/ 2428875 h 2671762"/>
                  <a:gd name="connsiteX18-205" fmla="*/ 1400175 w 1400175"/>
                  <a:gd name="connsiteY18-206" fmla="*/ 2457450 h 2671762"/>
                  <a:gd name="connsiteX19-207" fmla="*/ 1400175 w 1400175"/>
                  <a:gd name="connsiteY19-208" fmla="*/ 9525 h 2671762"/>
                  <a:gd name="connsiteX20-209" fmla="*/ 0 w 1400175"/>
                  <a:gd name="connsiteY20-210" fmla="*/ 0 h 2671762"/>
                  <a:gd name="connsiteX0-211" fmla="*/ 0 w 1400175"/>
                  <a:gd name="connsiteY0-212" fmla="*/ 0 h 2671762"/>
                  <a:gd name="connsiteX1-213" fmla="*/ 0 w 1400175"/>
                  <a:gd name="connsiteY1-214" fmla="*/ 2400300 h 2671762"/>
                  <a:gd name="connsiteX2-215" fmla="*/ 157163 w 1400175"/>
                  <a:gd name="connsiteY2-216" fmla="*/ 2328862 h 2671762"/>
                  <a:gd name="connsiteX3-217" fmla="*/ 271463 w 1400175"/>
                  <a:gd name="connsiteY3-218" fmla="*/ 2509837 h 2671762"/>
                  <a:gd name="connsiteX4-219" fmla="*/ 338138 w 1400175"/>
                  <a:gd name="connsiteY4-220" fmla="*/ 2586037 h 2671762"/>
                  <a:gd name="connsiteX5-221" fmla="*/ 495300 w 1400175"/>
                  <a:gd name="connsiteY5-222" fmla="*/ 2671762 h 2671762"/>
                  <a:gd name="connsiteX6-223" fmla="*/ 547688 w 1400175"/>
                  <a:gd name="connsiteY6-224" fmla="*/ 2571750 h 2671762"/>
                  <a:gd name="connsiteX7-225" fmla="*/ 600075 w 1400175"/>
                  <a:gd name="connsiteY7-226" fmla="*/ 2524125 h 2671762"/>
                  <a:gd name="connsiteX8-227" fmla="*/ 695325 w 1400175"/>
                  <a:gd name="connsiteY8-228" fmla="*/ 2457450 h 2671762"/>
                  <a:gd name="connsiteX9-229" fmla="*/ 752475 w 1400175"/>
                  <a:gd name="connsiteY9-230" fmla="*/ 2400300 h 2671762"/>
                  <a:gd name="connsiteX10-231" fmla="*/ 866775 w 1400175"/>
                  <a:gd name="connsiteY10-232" fmla="*/ 2362200 h 2671762"/>
                  <a:gd name="connsiteX11-233" fmla="*/ 933450 w 1400175"/>
                  <a:gd name="connsiteY11-234" fmla="*/ 2481262 h 2671762"/>
                  <a:gd name="connsiteX12-235" fmla="*/ 1085850 w 1400175"/>
                  <a:gd name="connsiteY12-236" fmla="*/ 2533650 h 2671762"/>
                  <a:gd name="connsiteX13-237" fmla="*/ 1176338 w 1400175"/>
                  <a:gd name="connsiteY13-238" fmla="*/ 2552700 h 2671762"/>
                  <a:gd name="connsiteX14-239" fmla="*/ 1223963 w 1400175"/>
                  <a:gd name="connsiteY14-240" fmla="*/ 2514600 h 2671762"/>
                  <a:gd name="connsiteX15-241" fmla="*/ 1281113 w 1400175"/>
                  <a:gd name="connsiteY15-242" fmla="*/ 2476500 h 2671762"/>
                  <a:gd name="connsiteX16-243" fmla="*/ 1323975 w 1400175"/>
                  <a:gd name="connsiteY16-244" fmla="*/ 2447925 h 2671762"/>
                  <a:gd name="connsiteX17-245" fmla="*/ 1366838 w 1400175"/>
                  <a:gd name="connsiteY17-246" fmla="*/ 2428875 h 2671762"/>
                  <a:gd name="connsiteX18-247" fmla="*/ 1400175 w 1400175"/>
                  <a:gd name="connsiteY18-248" fmla="*/ 2457450 h 2671762"/>
                  <a:gd name="connsiteX19-249" fmla="*/ 1400175 w 1400175"/>
                  <a:gd name="connsiteY19-250" fmla="*/ 9525 h 2671762"/>
                  <a:gd name="connsiteX20-251" fmla="*/ 0 w 1400175"/>
                  <a:gd name="connsiteY20-252" fmla="*/ 0 h 2671762"/>
                  <a:gd name="connsiteX0-253" fmla="*/ 0 w 1400175"/>
                  <a:gd name="connsiteY0-254" fmla="*/ 0 h 2671762"/>
                  <a:gd name="connsiteX1-255" fmla="*/ 0 w 1400175"/>
                  <a:gd name="connsiteY1-256" fmla="*/ 2400300 h 2671762"/>
                  <a:gd name="connsiteX2-257" fmla="*/ 157163 w 1400175"/>
                  <a:gd name="connsiteY2-258" fmla="*/ 2328862 h 2671762"/>
                  <a:gd name="connsiteX3-259" fmla="*/ 271463 w 1400175"/>
                  <a:gd name="connsiteY3-260" fmla="*/ 2509837 h 2671762"/>
                  <a:gd name="connsiteX4-261" fmla="*/ 338138 w 1400175"/>
                  <a:gd name="connsiteY4-262" fmla="*/ 2586037 h 2671762"/>
                  <a:gd name="connsiteX5-263" fmla="*/ 495300 w 1400175"/>
                  <a:gd name="connsiteY5-264" fmla="*/ 2671762 h 2671762"/>
                  <a:gd name="connsiteX6-265" fmla="*/ 547688 w 1400175"/>
                  <a:gd name="connsiteY6-266" fmla="*/ 2571750 h 2671762"/>
                  <a:gd name="connsiteX7-267" fmla="*/ 600075 w 1400175"/>
                  <a:gd name="connsiteY7-268" fmla="*/ 2524125 h 2671762"/>
                  <a:gd name="connsiteX8-269" fmla="*/ 695325 w 1400175"/>
                  <a:gd name="connsiteY8-270" fmla="*/ 2457450 h 2671762"/>
                  <a:gd name="connsiteX9-271" fmla="*/ 752475 w 1400175"/>
                  <a:gd name="connsiteY9-272" fmla="*/ 2400300 h 2671762"/>
                  <a:gd name="connsiteX10-273" fmla="*/ 866775 w 1400175"/>
                  <a:gd name="connsiteY10-274" fmla="*/ 2362200 h 2671762"/>
                  <a:gd name="connsiteX11-275" fmla="*/ 933450 w 1400175"/>
                  <a:gd name="connsiteY11-276" fmla="*/ 2481262 h 2671762"/>
                  <a:gd name="connsiteX12-277" fmla="*/ 1085850 w 1400175"/>
                  <a:gd name="connsiteY12-278" fmla="*/ 2533650 h 2671762"/>
                  <a:gd name="connsiteX13-279" fmla="*/ 1176338 w 1400175"/>
                  <a:gd name="connsiteY13-280" fmla="*/ 2552700 h 2671762"/>
                  <a:gd name="connsiteX14-281" fmla="*/ 1223963 w 1400175"/>
                  <a:gd name="connsiteY14-282" fmla="*/ 2514600 h 2671762"/>
                  <a:gd name="connsiteX15-283" fmla="*/ 1281113 w 1400175"/>
                  <a:gd name="connsiteY15-284" fmla="*/ 2476500 h 2671762"/>
                  <a:gd name="connsiteX16-285" fmla="*/ 1323975 w 1400175"/>
                  <a:gd name="connsiteY16-286" fmla="*/ 2447925 h 2671762"/>
                  <a:gd name="connsiteX17-287" fmla="*/ 1366838 w 1400175"/>
                  <a:gd name="connsiteY17-288" fmla="*/ 2428875 h 2671762"/>
                  <a:gd name="connsiteX18-289" fmla="*/ 1400175 w 1400175"/>
                  <a:gd name="connsiteY18-290" fmla="*/ 2457450 h 2671762"/>
                  <a:gd name="connsiteX19-291" fmla="*/ 1400175 w 1400175"/>
                  <a:gd name="connsiteY19-292" fmla="*/ 9525 h 2671762"/>
                  <a:gd name="connsiteX20-293" fmla="*/ 0 w 1400175"/>
                  <a:gd name="connsiteY20-294" fmla="*/ 0 h 2671762"/>
                  <a:gd name="connsiteX0-295" fmla="*/ 0 w 1400175"/>
                  <a:gd name="connsiteY0-296" fmla="*/ 0 h 2671762"/>
                  <a:gd name="connsiteX1-297" fmla="*/ 0 w 1400175"/>
                  <a:gd name="connsiteY1-298" fmla="*/ 2400300 h 2671762"/>
                  <a:gd name="connsiteX2-299" fmla="*/ 157163 w 1400175"/>
                  <a:gd name="connsiteY2-300" fmla="*/ 2328862 h 2671762"/>
                  <a:gd name="connsiteX3-301" fmla="*/ 271463 w 1400175"/>
                  <a:gd name="connsiteY3-302" fmla="*/ 2509837 h 2671762"/>
                  <a:gd name="connsiteX4-303" fmla="*/ 338138 w 1400175"/>
                  <a:gd name="connsiteY4-304" fmla="*/ 2586037 h 2671762"/>
                  <a:gd name="connsiteX5-305" fmla="*/ 495300 w 1400175"/>
                  <a:gd name="connsiteY5-306" fmla="*/ 2671762 h 2671762"/>
                  <a:gd name="connsiteX6-307" fmla="*/ 547688 w 1400175"/>
                  <a:gd name="connsiteY6-308" fmla="*/ 2571750 h 2671762"/>
                  <a:gd name="connsiteX7-309" fmla="*/ 600075 w 1400175"/>
                  <a:gd name="connsiteY7-310" fmla="*/ 2524125 h 2671762"/>
                  <a:gd name="connsiteX8-311" fmla="*/ 695325 w 1400175"/>
                  <a:gd name="connsiteY8-312" fmla="*/ 2457450 h 2671762"/>
                  <a:gd name="connsiteX9-313" fmla="*/ 752475 w 1400175"/>
                  <a:gd name="connsiteY9-314" fmla="*/ 2400300 h 2671762"/>
                  <a:gd name="connsiteX10-315" fmla="*/ 866775 w 1400175"/>
                  <a:gd name="connsiteY10-316" fmla="*/ 2362200 h 2671762"/>
                  <a:gd name="connsiteX11-317" fmla="*/ 933450 w 1400175"/>
                  <a:gd name="connsiteY11-318" fmla="*/ 2481262 h 2671762"/>
                  <a:gd name="connsiteX12-319" fmla="*/ 1085850 w 1400175"/>
                  <a:gd name="connsiteY12-320" fmla="*/ 2533650 h 2671762"/>
                  <a:gd name="connsiteX13-321" fmla="*/ 1176338 w 1400175"/>
                  <a:gd name="connsiteY13-322" fmla="*/ 2552700 h 2671762"/>
                  <a:gd name="connsiteX14-323" fmla="*/ 1223963 w 1400175"/>
                  <a:gd name="connsiteY14-324" fmla="*/ 2514600 h 2671762"/>
                  <a:gd name="connsiteX15-325" fmla="*/ 1281113 w 1400175"/>
                  <a:gd name="connsiteY15-326" fmla="*/ 2476500 h 2671762"/>
                  <a:gd name="connsiteX16-327" fmla="*/ 1323975 w 1400175"/>
                  <a:gd name="connsiteY16-328" fmla="*/ 2447925 h 2671762"/>
                  <a:gd name="connsiteX17-329" fmla="*/ 1366838 w 1400175"/>
                  <a:gd name="connsiteY17-330" fmla="*/ 2428875 h 2671762"/>
                  <a:gd name="connsiteX18-331" fmla="*/ 1400175 w 1400175"/>
                  <a:gd name="connsiteY18-332" fmla="*/ 2457450 h 2671762"/>
                  <a:gd name="connsiteX19-333" fmla="*/ 1400175 w 1400175"/>
                  <a:gd name="connsiteY19-334" fmla="*/ 9525 h 2671762"/>
                  <a:gd name="connsiteX20-335" fmla="*/ 0 w 1400175"/>
                  <a:gd name="connsiteY20-336" fmla="*/ 0 h 2671762"/>
                  <a:gd name="connsiteX0-337" fmla="*/ 0 w 1400175"/>
                  <a:gd name="connsiteY0-338" fmla="*/ 0 h 2671762"/>
                  <a:gd name="connsiteX1-339" fmla="*/ 0 w 1400175"/>
                  <a:gd name="connsiteY1-340" fmla="*/ 2400300 h 2671762"/>
                  <a:gd name="connsiteX2-341" fmla="*/ 157163 w 1400175"/>
                  <a:gd name="connsiteY2-342" fmla="*/ 2328862 h 2671762"/>
                  <a:gd name="connsiteX3-343" fmla="*/ 271463 w 1400175"/>
                  <a:gd name="connsiteY3-344" fmla="*/ 2509837 h 2671762"/>
                  <a:gd name="connsiteX4-345" fmla="*/ 338138 w 1400175"/>
                  <a:gd name="connsiteY4-346" fmla="*/ 2586037 h 2671762"/>
                  <a:gd name="connsiteX5-347" fmla="*/ 495300 w 1400175"/>
                  <a:gd name="connsiteY5-348" fmla="*/ 2671762 h 2671762"/>
                  <a:gd name="connsiteX6-349" fmla="*/ 547688 w 1400175"/>
                  <a:gd name="connsiteY6-350" fmla="*/ 2571750 h 2671762"/>
                  <a:gd name="connsiteX7-351" fmla="*/ 600075 w 1400175"/>
                  <a:gd name="connsiteY7-352" fmla="*/ 2524125 h 2671762"/>
                  <a:gd name="connsiteX8-353" fmla="*/ 695325 w 1400175"/>
                  <a:gd name="connsiteY8-354" fmla="*/ 2457450 h 2671762"/>
                  <a:gd name="connsiteX9-355" fmla="*/ 752475 w 1400175"/>
                  <a:gd name="connsiteY9-356" fmla="*/ 2400300 h 2671762"/>
                  <a:gd name="connsiteX10-357" fmla="*/ 866775 w 1400175"/>
                  <a:gd name="connsiteY10-358" fmla="*/ 2362200 h 2671762"/>
                  <a:gd name="connsiteX11-359" fmla="*/ 933450 w 1400175"/>
                  <a:gd name="connsiteY11-360" fmla="*/ 2481262 h 2671762"/>
                  <a:gd name="connsiteX12-361" fmla="*/ 1085850 w 1400175"/>
                  <a:gd name="connsiteY12-362" fmla="*/ 2533650 h 2671762"/>
                  <a:gd name="connsiteX13-363" fmla="*/ 1176338 w 1400175"/>
                  <a:gd name="connsiteY13-364" fmla="*/ 2552700 h 2671762"/>
                  <a:gd name="connsiteX14-365" fmla="*/ 1223963 w 1400175"/>
                  <a:gd name="connsiteY14-366" fmla="*/ 2514600 h 2671762"/>
                  <a:gd name="connsiteX15-367" fmla="*/ 1281113 w 1400175"/>
                  <a:gd name="connsiteY15-368" fmla="*/ 2476500 h 2671762"/>
                  <a:gd name="connsiteX16-369" fmla="*/ 1323975 w 1400175"/>
                  <a:gd name="connsiteY16-370" fmla="*/ 2447925 h 2671762"/>
                  <a:gd name="connsiteX17-371" fmla="*/ 1366838 w 1400175"/>
                  <a:gd name="connsiteY17-372" fmla="*/ 2428875 h 2671762"/>
                  <a:gd name="connsiteX18-373" fmla="*/ 1385888 w 1400175"/>
                  <a:gd name="connsiteY18-374" fmla="*/ 2443163 h 2671762"/>
                  <a:gd name="connsiteX19-375" fmla="*/ 1400175 w 1400175"/>
                  <a:gd name="connsiteY19-376" fmla="*/ 9525 h 2671762"/>
                  <a:gd name="connsiteX20-377" fmla="*/ 0 w 1400175"/>
                  <a:gd name="connsiteY20-378" fmla="*/ 0 h 26717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1400175" h="2671762">
                    <a:moveTo>
                      <a:pt x="0" y="0"/>
                    </a:moveTo>
                    <a:lnTo>
                      <a:pt x="0" y="2400300"/>
                    </a:lnTo>
                    <a:lnTo>
                      <a:pt x="157163" y="2328862"/>
                    </a:lnTo>
                    <a:cubicBezTo>
                      <a:pt x="261938" y="2370137"/>
                      <a:pt x="228600" y="2449512"/>
                      <a:pt x="271463" y="2509837"/>
                    </a:cubicBezTo>
                    <a:lnTo>
                      <a:pt x="338138" y="2586037"/>
                    </a:lnTo>
                    <a:lnTo>
                      <a:pt x="495300" y="2671762"/>
                    </a:lnTo>
                    <a:cubicBezTo>
                      <a:pt x="530225" y="2669381"/>
                      <a:pt x="530226" y="2596356"/>
                      <a:pt x="547688" y="2571750"/>
                    </a:cubicBezTo>
                    <a:cubicBezTo>
                      <a:pt x="565150" y="2547144"/>
                      <a:pt x="575469" y="2543175"/>
                      <a:pt x="600075" y="2524125"/>
                    </a:cubicBezTo>
                    <a:lnTo>
                      <a:pt x="695325" y="2457450"/>
                    </a:lnTo>
                    <a:lnTo>
                      <a:pt x="752475" y="2400300"/>
                    </a:lnTo>
                    <a:lnTo>
                      <a:pt x="866775" y="2362200"/>
                    </a:lnTo>
                    <a:cubicBezTo>
                      <a:pt x="896937" y="2375694"/>
                      <a:pt x="896938" y="2452687"/>
                      <a:pt x="933450" y="2481262"/>
                    </a:cubicBezTo>
                    <a:cubicBezTo>
                      <a:pt x="969962" y="2509837"/>
                      <a:pt x="1055687" y="2527300"/>
                      <a:pt x="1085850" y="2533650"/>
                    </a:cubicBezTo>
                    <a:lnTo>
                      <a:pt x="1176338" y="2552700"/>
                    </a:lnTo>
                    <a:cubicBezTo>
                      <a:pt x="1199357" y="2549525"/>
                      <a:pt x="1206501" y="2527300"/>
                      <a:pt x="1223963" y="2514600"/>
                    </a:cubicBezTo>
                    <a:cubicBezTo>
                      <a:pt x="1241426" y="2501900"/>
                      <a:pt x="1264444" y="2487612"/>
                      <a:pt x="1281113" y="2476500"/>
                    </a:cubicBezTo>
                    <a:lnTo>
                      <a:pt x="1323975" y="2447925"/>
                    </a:lnTo>
                    <a:cubicBezTo>
                      <a:pt x="1338262" y="2438400"/>
                      <a:pt x="1354138" y="2427288"/>
                      <a:pt x="1366838" y="2428875"/>
                    </a:cubicBezTo>
                    <a:lnTo>
                      <a:pt x="1385888" y="2443163"/>
                    </a:lnTo>
                    <a:cubicBezTo>
                      <a:pt x="1390650" y="1631950"/>
                      <a:pt x="1395413" y="820738"/>
                      <a:pt x="1400175" y="952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46800" rIns="72000" bIns="10800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endParaRPr lang="zh-CN" altLang="en-US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2" name="MH_Other_8"/>
              <p:cNvSpPr/>
              <p:nvPr>
                <p:custDataLst>
                  <p:tags r:id="rId4"/>
                </p:custDataLst>
              </p:nvPr>
            </p:nvSpPr>
            <p:spPr>
              <a:xfrm rot="19833143">
                <a:off x="7548563" y="3448050"/>
                <a:ext cx="354012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059063" h="1007997">
                    <a:moveTo>
                      <a:pt x="703357" y="0"/>
                    </a:moveTo>
                    <a:lnTo>
                      <a:pt x="1059063" y="345377"/>
                    </a:lnTo>
                    <a:cubicBezTo>
                      <a:pt x="1011759" y="390684"/>
                      <a:pt x="950318" y="412745"/>
                      <a:pt x="888735" y="411717"/>
                    </a:cubicBezTo>
                    <a:lnTo>
                      <a:pt x="615617" y="668531"/>
                    </a:lnTo>
                    <a:cubicBezTo>
                      <a:pt x="643882" y="763675"/>
                      <a:pt x="628025" y="864389"/>
                      <a:pt x="564718" y="936620"/>
                    </a:cubicBezTo>
                    <a:lnTo>
                      <a:pt x="370217" y="747767"/>
                    </a:lnTo>
                    <a:cubicBezTo>
                      <a:pt x="247618" y="834750"/>
                      <a:pt x="146199" y="930329"/>
                      <a:pt x="0" y="1007997"/>
                    </a:cubicBezTo>
                    <a:cubicBezTo>
                      <a:pt x="95002" y="875886"/>
                      <a:pt x="190003" y="777809"/>
                      <a:pt x="284746" y="664777"/>
                    </a:cubicBezTo>
                    <a:lnTo>
                      <a:pt x="96361" y="481861"/>
                    </a:lnTo>
                    <a:cubicBezTo>
                      <a:pt x="152055" y="429106"/>
                      <a:pt x="226831" y="406169"/>
                      <a:pt x="303394" y="411783"/>
                    </a:cubicBezTo>
                    <a:cubicBezTo>
                      <a:pt x="325459" y="413401"/>
                      <a:pt x="347673" y="417390"/>
                      <a:pt x="369433" y="424372"/>
                    </a:cubicBezTo>
                    <a:lnTo>
                      <a:pt x="642990" y="154959"/>
                    </a:lnTo>
                    <a:cubicBezTo>
                      <a:pt x="643358" y="99193"/>
                      <a:pt x="663662" y="44083"/>
                      <a:pt x="703357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BDBDBD"/>
                  </a:gs>
                  <a:gs pos="64000">
                    <a:srgbClr val="C7CACA"/>
                  </a:gs>
                  <a:gs pos="0">
                    <a:srgbClr val="8A8F8F"/>
                  </a:gs>
                  <a:gs pos="35000">
                    <a:srgbClr val="8A8F8F"/>
                  </a:gs>
                </a:gsLst>
                <a:lin ang="2700000" scaled="1"/>
                <a:tileRect/>
              </a:gradFill>
              <a:ln w="12700">
                <a:noFill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9" name="矩形 32"/>
            <p:cNvSpPr/>
            <p:nvPr/>
          </p:nvSpPr>
          <p:spPr>
            <a:xfrm>
              <a:off x="8726508" y="2746386"/>
              <a:ext cx="1388746" cy="12090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vi-VN" altLang="zh-CN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.</a:t>
              </a:r>
            </a:p>
            <a:p>
              <a:pPr algn="ctr">
                <a:lnSpc>
                  <a:spcPct val="120000"/>
                </a:lnSpc>
              </a:pPr>
              <a:r>
                <a:rPr lang="vi-VN" altLang="zh-CN" sz="24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Chạy nhanh</a:t>
              </a:r>
              <a:endParaRPr lang="en-US" altLang="zh-CN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4861" y="437882"/>
            <a:ext cx="7508383" cy="896361"/>
          </a:xfrm>
          <a:prstGeom prst="rect">
            <a:avLst/>
          </a:prstGeom>
          <a:solidFill>
            <a:srgbClr val="00B0F0"/>
          </a:solidFill>
          <a:ln>
            <a:solidFill>
              <a:srgbClr val="FFC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  <a:latin typeface="+mj-lt"/>
              </a:rPr>
              <a:t>ĐỘI HÌNH ĐỘI NGŨ</a:t>
            </a:r>
            <a:endParaRPr lang="en-US" sz="5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4473" y="1571222"/>
            <a:ext cx="10972800" cy="2459865"/>
          </a:xfrm>
        </p:spPr>
        <p:txBody>
          <a:bodyPr/>
          <a:lstStyle/>
          <a:p>
            <a:pPr marL="12700" lvl="0" algn="just">
              <a:spcBef>
                <a:spcPts val="105"/>
              </a:spcBef>
              <a:tabLst>
                <a:tab pos="517525" algn="l"/>
              </a:tabLst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quay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1-2,1-2</a:t>
            </a:r>
            <a:endParaRPr lang="en-US" sz="40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31065" y="4268066"/>
            <a:ext cx="10509161" cy="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just">
              <a:spcBef>
                <a:spcPts val="105"/>
              </a:spcBef>
              <a:tabLst>
                <a:tab pos="517525" algn="l"/>
              </a:tabLst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0 - 2 - 4.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3" y="1545466"/>
            <a:ext cx="11732653" cy="2266682"/>
          </a:xfrm>
        </p:spPr>
        <p:txBody>
          <a:bodyPr/>
          <a:lstStyle/>
          <a:p>
            <a:pPr lvl="0" algn="l"/>
            <a:r>
              <a:rPr lang="vi-VN" sz="3000" b="1" i="1" u="sng" dirty="0" smtClean="0"/>
              <a:t>Khẩu </a:t>
            </a:r>
            <a:r>
              <a:rPr lang="vi-VN" sz="3000" b="1" i="1" u="sng" dirty="0"/>
              <a:t>lệnh</a:t>
            </a:r>
            <a:r>
              <a:rPr lang="vi-VN" sz="3000" b="1" dirty="0"/>
              <a:t>: </a:t>
            </a:r>
            <a:r>
              <a:rPr lang="vi-VN" sz="3000" b="1" dirty="0" smtClean="0"/>
              <a:t>1</a:t>
            </a:r>
            <a:r>
              <a:rPr lang="vi-VN" sz="3000" b="1" dirty="0"/>
              <a:t>. Tất cả chú ý..... thành 1 (2,3,4) </a:t>
            </a:r>
            <a:r>
              <a:rPr lang="vi-VN" sz="3000" b="1" dirty="0">
                <a:solidFill>
                  <a:srgbClr val="FF0066"/>
                </a:solidFill>
              </a:rPr>
              <a:t>hàng dọc</a:t>
            </a:r>
            <a:r>
              <a:rPr lang="vi-VN" sz="3000" b="1" dirty="0"/>
              <a:t>..... tập hợp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vi-VN" sz="3000" b="1" dirty="0"/>
              <a:t>		2. Nhìn </a:t>
            </a:r>
            <a:r>
              <a:rPr lang="vi-VN" sz="3000" b="1" dirty="0">
                <a:solidFill>
                  <a:srgbClr val="FF0066"/>
                </a:solidFill>
              </a:rPr>
              <a:t>trước</a:t>
            </a:r>
            <a:r>
              <a:rPr lang="vi-VN" sz="3000" b="1" dirty="0"/>
              <a:t>.... thẳng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vi-VN" sz="3000" b="1" dirty="0"/>
              <a:t>		3. Từ 1 đến hết... điểm số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vi-VN" sz="3000" b="1" dirty="0"/>
              <a:t>		4. Bên phải (bên trái hoặc đằng sau).... </a:t>
            </a:r>
            <a:r>
              <a:rPr lang="vi-VN" sz="3000" b="1" dirty="0" smtClean="0"/>
              <a:t>quay</a:t>
            </a:r>
            <a:endParaRPr lang="en-US" sz="3000" b="1" dirty="0"/>
          </a:p>
        </p:txBody>
      </p:sp>
      <p:sp>
        <p:nvSpPr>
          <p:cNvPr id="6" name="Rectangle 5"/>
          <p:cNvSpPr/>
          <p:nvPr/>
        </p:nvSpPr>
        <p:spPr>
          <a:xfrm>
            <a:off x="669700" y="334851"/>
            <a:ext cx="10006885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4000" b="1" dirty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dọc</a:t>
            </a:r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000" b="1" dirty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</a:t>
            </a:r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hàng, </a:t>
            </a:r>
            <a:r>
              <a:rPr lang="vi-VN" sz="4000" b="1" dirty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các phía</a:t>
            </a:r>
            <a:endParaRPr lang="en-US" sz="4000" dirty="0">
              <a:solidFill>
                <a:srgbClr val="FFB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9673" y="3915179"/>
            <a:ext cx="10972800" cy="11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3000" u="sng" dirty="0" smtClean="0">
                <a:hlinkClick r:id="rId3"/>
              </a:rPr>
              <a:t>https://www.youtube.com/watch?v=85vdadbfqh0&amp;ab_channel=khangNguy%E1%BB%85nhuy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643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47" y="2279563"/>
            <a:ext cx="10062692" cy="2034860"/>
          </a:xfrm>
        </p:spPr>
        <p:txBody>
          <a:bodyPr/>
          <a:lstStyle/>
          <a:p>
            <a:pPr algn="l"/>
            <a:r>
              <a:rPr lang="vi-VN" sz="3200" b="1" i="1" u="sng" dirty="0" smtClean="0"/>
              <a:t>Khẩu </a:t>
            </a:r>
            <a:r>
              <a:rPr lang="vi-VN" sz="3200" b="1" i="1" u="sng" dirty="0"/>
              <a:t>lệnh</a:t>
            </a:r>
            <a:r>
              <a:rPr lang="vi-VN" sz="3200" b="1" dirty="0"/>
              <a:t>: </a:t>
            </a:r>
            <a:r>
              <a:rPr lang="vi-VN" sz="3600" b="1" dirty="0"/>
              <a:t>1. Từ trên xuống dưới 1-2, 1-2....điểm số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vi-VN" sz="3600" b="1" dirty="0" smtClean="0"/>
              <a:t>		  2</a:t>
            </a:r>
            <a:r>
              <a:rPr lang="vi-VN" sz="3600" b="1" dirty="0"/>
              <a:t>. </a:t>
            </a:r>
            <a:r>
              <a:rPr lang="vi-VN" sz="3600" b="1" dirty="0" smtClean="0"/>
              <a:t>Thành </a:t>
            </a:r>
            <a:r>
              <a:rPr lang="vi-VN" sz="3600" b="1" dirty="0"/>
              <a:t>2 hàng dọc...... </a:t>
            </a:r>
            <a:r>
              <a:rPr lang="vi-VN" sz="3600" b="1" dirty="0" smtClean="0"/>
              <a:t>bước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28788" y="238260"/>
            <a:ext cx="9118243" cy="1803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theo chu kì 1-2, 1-2...</a:t>
            </a:r>
          </a:p>
          <a:p>
            <a:pPr algn="ctr"/>
            <a:r>
              <a:rPr lang="vi-VN" sz="48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1 hàng dọc thành 2 hàng dọc</a:t>
            </a:r>
            <a:endParaRPr lang="en-US" sz="4800" dirty="0">
              <a:solidFill>
                <a:srgbClr val="FFB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8788" y="4420675"/>
            <a:ext cx="10972800" cy="11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3200" u="sng" dirty="0">
                <a:hlinkClick r:id="rId3"/>
              </a:rPr>
              <a:t>https://www.youtube.com/watch?v=LoyxqUsZFrw&amp;ab_channel=Gi%C3%A1od%E1%BB%A5cs%E1%BB%91-GDSMedia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72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73" y="1365161"/>
            <a:ext cx="11732653" cy="4198512"/>
          </a:xfrm>
        </p:spPr>
        <p:txBody>
          <a:bodyPr/>
          <a:lstStyle/>
          <a:p>
            <a:pPr algn="l"/>
            <a:r>
              <a:rPr lang="vi-VN" sz="3200" u="sng" dirty="0"/>
              <a:t>Khẩu lệnh</a:t>
            </a:r>
            <a:r>
              <a:rPr lang="vi-VN" sz="3200" dirty="0"/>
              <a:t>: </a:t>
            </a:r>
            <a:r>
              <a:rPr lang="vi-VN" sz="3200" dirty="0" smtClean="0"/>
              <a:t>1</a:t>
            </a:r>
            <a:r>
              <a:rPr lang="vi-VN" sz="3200" dirty="0"/>
              <a:t>. Giậm chân..... </a:t>
            </a:r>
            <a:r>
              <a:rPr lang="vi-VN" sz="3200" dirty="0"/>
              <a:t>g</a:t>
            </a:r>
            <a:r>
              <a:rPr lang="vi-VN" sz="3200" dirty="0" smtClean="0"/>
              <a:t>iậm 1-2</a:t>
            </a:r>
            <a:r>
              <a:rPr lang="vi-VN" sz="3200" dirty="0"/>
              <a:t>, 1-2, 1-2..... 1-2, 1-2, 1-2</a:t>
            </a:r>
            <a:r>
              <a:rPr lang="vi-VN" sz="3200" dirty="0" smtClean="0"/>
              <a:t>...</a:t>
            </a:r>
            <a:br>
              <a:rPr lang="vi-VN" sz="3200" dirty="0" smtClean="0"/>
            </a:br>
            <a:r>
              <a:rPr lang="vi-VN" sz="3200" dirty="0"/>
              <a:t>	</a:t>
            </a:r>
            <a:r>
              <a:rPr lang="vi-VN" sz="3200" dirty="0" smtClean="0"/>
              <a:t>	</a:t>
            </a:r>
            <a:r>
              <a:rPr lang="vi-VN" sz="3200" dirty="0" smtClean="0"/>
              <a:t>2</a:t>
            </a:r>
            <a:r>
              <a:rPr lang="vi-VN" sz="3200" dirty="0"/>
              <a:t>. Đứng lại... </a:t>
            </a:r>
            <a:r>
              <a:rPr lang="vi-VN" sz="3200" dirty="0" smtClean="0"/>
              <a:t>Đứng</a:t>
            </a:r>
            <a:br>
              <a:rPr lang="vi-VN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vi-VN" sz="3200" u="sng" dirty="0"/>
              <a:t>Khẩu lệnh</a:t>
            </a:r>
            <a:r>
              <a:rPr lang="vi-VN" sz="3200" dirty="0"/>
              <a:t>: </a:t>
            </a:r>
            <a:r>
              <a:rPr lang="vi-VN" sz="3200" dirty="0" smtClean="0"/>
              <a:t>1</a:t>
            </a:r>
            <a:r>
              <a:rPr lang="vi-VN" sz="3200" dirty="0"/>
              <a:t>. Đi đều... bước 1-2, 1-2, 1-2...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vi-VN" sz="3200" dirty="0" smtClean="0"/>
              <a:t>		2</a:t>
            </a:r>
            <a:r>
              <a:rPr lang="vi-VN" sz="3200" dirty="0"/>
              <a:t>. Đứng lại... đứng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vi-VN" sz="3200" u="sng" dirty="0">
                <a:hlinkClick r:id="rId3"/>
              </a:rPr>
              <a:t>https://www.youtube.com/watch?v=fLv-PNaoppA&amp;ab_channel=khangNguy%E1%BB%85nhuy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69701" y="334851"/>
            <a:ext cx="8680362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Giậm chân tại chỗ, đi đều, đứng lại</a:t>
            </a:r>
            <a:endParaRPr lang="en-US" sz="4000" dirty="0">
              <a:solidFill>
                <a:srgbClr val="FFB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0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298" y="1609758"/>
            <a:ext cx="7894750" cy="1364959"/>
          </a:xfrm>
        </p:spPr>
        <p:txBody>
          <a:bodyPr/>
          <a:lstStyle/>
          <a:p>
            <a:pPr algn="l"/>
            <a:r>
              <a:rPr lang="vi-VN" sz="2800" i="1" u="sng" dirty="0"/>
              <a:t>Khẩu </a:t>
            </a:r>
            <a:r>
              <a:rPr lang="vi-VN" sz="2800" i="1" u="sng" dirty="0" smtClean="0"/>
              <a:t>lệnh hàng dọc</a:t>
            </a:r>
            <a:r>
              <a:rPr lang="vi-VN" sz="2800" dirty="0" smtClean="0"/>
              <a:t>:</a:t>
            </a:r>
            <a:br>
              <a:rPr lang="vi-VN" sz="2800" dirty="0" smtClean="0"/>
            </a:br>
            <a:r>
              <a:rPr lang="vi-VN" sz="2800" dirty="0"/>
              <a:t>	</a:t>
            </a:r>
            <a:r>
              <a:rPr lang="vi-VN" sz="2800" dirty="0" smtClean="0"/>
              <a:t>1</a:t>
            </a:r>
            <a:r>
              <a:rPr lang="vi-VN" sz="2800" dirty="0"/>
              <a:t>. Từ </a:t>
            </a:r>
            <a:r>
              <a:rPr lang="vi-VN" sz="2800" b="1" dirty="0">
                <a:solidFill>
                  <a:srgbClr val="FF0000"/>
                </a:solidFill>
              </a:rPr>
              <a:t>trên xuống dưới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/>
              <a:t>0-2-4, 0-2-4 ....điểm </a:t>
            </a:r>
            <a:r>
              <a:rPr lang="vi-VN" sz="2800" dirty="0" smtClean="0"/>
              <a:t>số</a:t>
            </a:r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 smtClean="0"/>
              <a:t>          2</a:t>
            </a:r>
            <a:r>
              <a:rPr lang="vi-VN" sz="2800" dirty="0"/>
              <a:t>. Thành đội hình 0-2-4...... </a:t>
            </a:r>
            <a:r>
              <a:rPr lang="vi-VN" sz="2800" dirty="0" smtClean="0"/>
              <a:t>Bước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657338" y="128790"/>
            <a:ext cx="6761409" cy="914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B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đội hình 0-2-4</a:t>
            </a:r>
            <a:endParaRPr lang="en-US" sz="4000" dirty="0">
              <a:solidFill>
                <a:srgbClr val="FFB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6143" y="5860789"/>
            <a:ext cx="6654088" cy="99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2000" u="sng" dirty="0" smtClean="0">
                <a:hlinkClick r:id="rId2"/>
              </a:rPr>
              <a:t>https://www.youtube.com/watch?v=xULEFX203kY&amp;ab_channel=THCSTr%E1%BA%A7nPh%C3%BAV%C4%A9nhLong</a:t>
            </a:r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" y="1249251"/>
            <a:ext cx="3322749" cy="238259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4443210" y="4288362"/>
            <a:ext cx="7547021" cy="136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vi-VN" sz="2800" i="1" u="sng" dirty="0" smtClean="0"/>
              <a:t>Khẩu lệnh hàng ngang</a:t>
            </a:r>
            <a:r>
              <a:rPr lang="vi-VN" sz="2800" dirty="0" smtClean="0"/>
              <a:t>:</a:t>
            </a:r>
            <a:br>
              <a:rPr lang="vi-VN" sz="2800" dirty="0" smtClean="0"/>
            </a:br>
            <a:r>
              <a:rPr lang="vi-VN" sz="2800" dirty="0" smtClean="0"/>
              <a:t>	1. Từ </a:t>
            </a:r>
            <a:r>
              <a:rPr lang="vi-VN" sz="2800" b="1" dirty="0">
                <a:solidFill>
                  <a:srgbClr val="FF0000"/>
                </a:solidFill>
              </a:rPr>
              <a:t>phải sang trái </a:t>
            </a:r>
            <a:r>
              <a:rPr lang="vi-VN" sz="2800" dirty="0" smtClean="0"/>
              <a:t>0-2-4, 0-2-4 ....điểm số</a:t>
            </a:r>
            <a:br>
              <a:rPr lang="vi-VN" sz="2800" dirty="0" smtClean="0"/>
            </a:br>
            <a:r>
              <a:rPr lang="vi-VN" sz="2800" dirty="0" smtClean="0"/>
              <a:t>          2. Thành đội hình 0-2-4...... Bước</a:t>
            </a:r>
            <a:endParaRPr lang="en-US" sz="2800" dirty="0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1715" y="4198411"/>
            <a:ext cx="3730583" cy="24193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34851" y="4288362"/>
            <a:ext cx="14166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70477" y="1262130"/>
            <a:ext cx="0" cy="1042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722" y="0"/>
            <a:ext cx="5250287" cy="1143000"/>
          </a:xfrm>
          <a:solidFill>
            <a:srgbClr val="FFFF00"/>
          </a:solidFill>
        </p:spPr>
        <p:txBody>
          <a:bodyPr/>
          <a:lstStyle/>
          <a:p>
            <a:r>
              <a:rPr lang="vi-VN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05058" y="1143000"/>
            <a:ext cx="6654085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ĐỘNG TÁC BỔ TRỢ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81329" y="1819143"/>
            <a:ext cx="3829319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Chạy bước nhỏ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481329" y="2335908"/>
            <a:ext cx="4451798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Chạy nâng cao đùi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07087" y="3453151"/>
            <a:ext cx="4529076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Chạy đá lăng trước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532845" y="2884870"/>
            <a:ext cx="4799530" cy="90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Chạy gót chạm mông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759261" y="2065448"/>
            <a:ext cx="3829319" cy="75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1100" u="sng" dirty="0">
                <a:hlinkClick r:id="rId3"/>
              </a:rPr>
              <a:t>https://www.youtube.com/watch?v=QW0PAVIHNtE&amp;ab_channel=Th%E1%BB%83D%E1%BB%A5cTr%C6%B0%E1%BB%9DngThcsTr%C6%B0ngV%C6%B0%C6%A1ng</a:t>
            </a:r>
            <a:endParaRPr lang="en-US" sz="1100" dirty="0"/>
          </a:p>
          <a:p>
            <a:endParaRPr 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759261" y="4063289"/>
            <a:ext cx="3829319" cy="75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sz="1100" u="sng" dirty="0">
                <a:hlinkClick r:id="rId4"/>
              </a:rPr>
              <a:t>http://</a:t>
            </a:r>
            <a:r>
              <a:rPr lang="vi-VN" sz="1100" u="sng" dirty="0" smtClean="0">
                <a:hlinkClick r:id="rId4"/>
              </a:rPr>
              <a:t>thcsdaoduyanh.hcm.edu.vn/tai-nguyen/video-clip/bai-tap-bo-tro-chay-nhanh.html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194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9093"/>
            <a:ext cx="4181341" cy="1146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219977" cy="1143000"/>
          </a:xfrm>
        </p:spPr>
        <p:txBody>
          <a:bodyPr/>
          <a:lstStyle/>
          <a:p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BỀN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360" y="1922178"/>
            <a:ext cx="3318456" cy="2237698"/>
          </a:xfrm>
        </p:spPr>
        <p:txBody>
          <a:bodyPr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www.thehinh.com/2018/06/huong-dan-hit-tho-khi-chay-ben.html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309093"/>
            <a:ext cx="6207617" cy="61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39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70704213547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TYPE" val="Other"/>
  <p:tag name="MH_ORDER" val="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335</TotalTime>
  <Words>351</Words>
  <Application>Microsoft Office PowerPoint</Application>
  <PresentationFormat>Widescreen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等线</vt:lpstr>
      <vt:lpstr>Franklin Gothic Book</vt:lpstr>
      <vt:lpstr>Franklin Gothic Medium</vt:lpstr>
      <vt:lpstr>Times New Roman</vt:lpstr>
      <vt:lpstr>Tunga</vt:lpstr>
      <vt:lpstr>Wingdings</vt:lpstr>
      <vt:lpstr>Wingdings 3</vt:lpstr>
      <vt:lpstr>汉仪喵魂体W</vt:lpstr>
      <vt:lpstr>Angles</vt:lpstr>
      <vt:lpstr>2_Office Theme</vt:lpstr>
      <vt:lpstr>包图主题2</vt:lpstr>
      <vt:lpstr>PowerPoint Presentation</vt:lpstr>
      <vt:lpstr>PowerPoint Presentation</vt:lpstr>
      <vt:lpstr>PowerPoint Presentation</vt:lpstr>
      <vt:lpstr>Khẩu lệnh: 1. Tất cả chú ý..... thành 1 (2,3,4) hàng dọc..... tập hợp   2. Nhìn trước.... thẳng   3. Từ 1 đến hết... điểm số   4. Bên phải (bên trái hoặc đằng sau).... quay</vt:lpstr>
      <vt:lpstr>Khẩu lệnh: 1. Từ trên xuống dưới 1-2, 1-2....điểm số     2. Thành 2 hàng dọc...... bước</vt:lpstr>
      <vt:lpstr>Khẩu lệnh: 1. Giậm chân..... giậm 1-2, 1-2, 1-2..... 1-2, 1-2, 1-2...   2. Đứng lại... Đứng  Khẩu lệnh: 1. Đi đều... bước 1-2, 1-2, 1-2...   2. Đứng lại... đứng https://www.youtube.com/watch?v=fLv-PNaoppA&amp;ab_channel=khangNguy%E1%BB%85nhuy</vt:lpstr>
      <vt:lpstr>Khẩu lệnh hàng dọc:  1. Từ trên xuống dưới 0-2-4, 0-2-4 ....điểm số           2. Thành đội hình 0-2-4...... Bước</vt:lpstr>
      <vt:lpstr>CHẠY NHANH</vt:lpstr>
      <vt:lpstr>CHẠY BỀN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207</cp:revision>
  <dcterms:created xsi:type="dcterms:W3CDTF">2021-08-30T03:01:00Z</dcterms:created>
  <dcterms:modified xsi:type="dcterms:W3CDTF">2021-09-14T09:14:20Z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