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Josefin Slab Thin"/>
      <p:regular r:id="rId15"/>
      <p:bold r:id="rId16"/>
      <p:italic r:id="rId17"/>
      <p:boldItalic r:id="rId18"/>
    </p:embeddedFont>
    <p:embeddedFont>
      <p:font typeface="Titan One"/>
      <p:regular r:id="rId19"/>
    </p:embeddedFont>
    <p:embeddedFont>
      <p:font typeface="Black Han Sans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s5Nq7W6TpYOUSDVmn34f1mtzz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704737-0969-4718-AB63-B98C8D85D3E7}">
  <a:tblStyle styleId="{F8704737-0969-4718-AB63-B98C8D85D3E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F2F0"/>
          </a:solidFill>
        </a:fill>
      </a:tcStyle>
    </a:wholeTbl>
    <a:band1H>
      <a:tcTxStyle/>
      <a:tcStyle>
        <a:fill>
          <a:solidFill>
            <a:srgbClr val="F4E3DF"/>
          </a:solidFill>
        </a:fill>
      </a:tcStyle>
    </a:band1H>
    <a:band2H>
      <a:tcTxStyle/>
    </a:band2H>
    <a:band1V>
      <a:tcTxStyle/>
      <a:tcStyle>
        <a:fill>
          <a:solidFill>
            <a:srgbClr val="F4E3D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lackHanSans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JosefinSlabThin-regular.fntdata"/><Relationship Id="rId14" Type="http://schemas.openxmlformats.org/officeDocument/2006/relationships/slide" Target="slides/slide7.xml"/><Relationship Id="rId17" Type="http://schemas.openxmlformats.org/officeDocument/2006/relationships/font" Target="fonts/JosefinSlabThin-italic.fntdata"/><Relationship Id="rId16" Type="http://schemas.openxmlformats.org/officeDocument/2006/relationships/font" Target="fonts/JosefinSlabThin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TitanOne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JosefinSlabThin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1621050" y="912000"/>
            <a:ext cx="5901900" cy="3319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2135550" y="1554150"/>
            <a:ext cx="48729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2135550" y="2971350"/>
            <a:ext cx="487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/>
        </p:nvSpPr>
        <p:spPr>
          <a:xfrm>
            <a:off x="2384705" y="4108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291434" y="297135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515879" y="21658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6445913" y="46085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2694150" y="956125"/>
            <a:ext cx="3755700" cy="311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3040050" y="2229025"/>
            <a:ext cx="306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3"/>
          <p:cNvSpPr txBox="1"/>
          <p:nvPr>
            <p:ph idx="2" type="title"/>
          </p:nvPr>
        </p:nvSpPr>
        <p:spPr>
          <a:xfrm>
            <a:off x="3711150" y="1219400"/>
            <a:ext cx="1721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3109050" y="2963850"/>
            <a:ext cx="2925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14330" y="341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588334" y="356545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473788" y="85766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359254" y="227477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616892" y="413166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8330693" y="37231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034955" y="459327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6103942" y="341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2067355" y="90643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3304067" y="47871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697979" y="256205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>
            <p:ph type="ctrTitle"/>
          </p:nvPr>
        </p:nvSpPr>
        <p:spPr>
          <a:xfrm>
            <a:off x="1834950" y="1128300"/>
            <a:ext cx="5474100" cy="24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85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2188350" y="3605700"/>
            <a:ext cx="47673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6329780" y="10496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8138629" y="47984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3141793" y="24748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8762479" y="42631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19142" y="152153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7571593" y="21524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930955" y="42631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843180" y="9265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66592" y="40230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6103942" y="341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b="0" i="0" sz="2600" u="none" cap="none" strike="noStrik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b="0" i="0" sz="2600" u="none" cap="none" strike="noStrik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 Thin"/>
              <a:buChar char="■"/>
              <a:defRPr b="0" i="0" sz="1400" u="none" cap="none" strike="noStrike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gif"/><Relationship Id="rId5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0" y="49218"/>
            <a:ext cx="8991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 QUẬN GÒ VẤP</a:t>
            </a:r>
            <a:endParaRPr/>
          </a:p>
        </p:txBody>
      </p:sp>
      <p:sp>
        <p:nvSpPr>
          <p:cNvPr id="137" name="Google Shape;137;p1"/>
          <p:cNvSpPr txBox="1"/>
          <p:nvPr>
            <p:ph idx="1" type="subTitle"/>
          </p:nvPr>
        </p:nvSpPr>
        <p:spPr>
          <a:xfrm>
            <a:off x="166454" y="677868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000"/>
              <a:buNone/>
            </a:pPr>
            <a:r>
              <a:rPr b="1" lang="en-US" sz="3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TRẢI NGHIỆM, HƯỚNG NGHIỆP LỚP 6</a:t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2081759" y="1786543"/>
            <a:ext cx="54483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LỨA TUỔI VÀ MÔI TRƯỜNG HỌC TẬP MỚI</a:t>
            </a:r>
            <a:endParaRPr/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0018" y="2868527"/>
            <a:ext cx="3951782" cy="224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628" y="1443385"/>
            <a:ext cx="1431131" cy="1399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type="title"/>
          </p:nvPr>
        </p:nvSpPr>
        <p:spPr>
          <a:xfrm>
            <a:off x="1897482" y="1244818"/>
            <a:ext cx="5355949" cy="162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800">
                <a:solidFill>
                  <a:srgbClr val="FF0000"/>
                </a:solidFill>
              </a:rPr>
              <a:t>Nhiệm vụ 6: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46" name="Google Shape;146;p2"/>
          <p:cNvSpPr txBox="1"/>
          <p:nvPr>
            <p:ph idx="1" type="subTitle"/>
          </p:nvPr>
        </p:nvSpPr>
        <p:spPr>
          <a:xfrm>
            <a:off x="1689164" y="2213260"/>
            <a:ext cx="5642293" cy="105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 thời gian cho sở thích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 flipH="1" rot="-10191158">
            <a:off x="335976" y="535355"/>
            <a:ext cx="1000006" cy="1902574"/>
            <a:chOff x="2970888" y="614306"/>
            <a:chExt cx="988119" cy="1879957"/>
          </a:xfrm>
        </p:grpSpPr>
        <p:sp>
          <p:nvSpPr>
            <p:cNvPr id="148" name="Google Shape;148;p2"/>
            <p:cNvSpPr/>
            <p:nvPr/>
          </p:nvSpPr>
          <p:spPr>
            <a:xfrm>
              <a:off x="3186860" y="623276"/>
              <a:ext cx="772147" cy="715940"/>
            </a:xfrm>
            <a:custGeom>
              <a:rect b="b" l="l" r="r" t="t"/>
              <a:pathLst>
                <a:path extrusionOk="0" h="17718" w="19109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194861" y="614306"/>
              <a:ext cx="756146" cy="733719"/>
            </a:xfrm>
            <a:custGeom>
              <a:rect b="b" l="l" r="r" t="t"/>
              <a:pathLst>
                <a:path extrusionOk="0" h="18158" w="18713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20074" y="623276"/>
              <a:ext cx="738932" cy="418016"/>
            </a:xfrm>
            <a:custGeom>
              <a:rect b="b" l="l" r="r" t="t"/>
              <a:pathLst>
                <a:path extrusionOk="0" h="10345" w="18287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0942" y="614306"/>
              <a:ext cx="740063" cy="435835"/>
            </a:xfrm>
            <a:custGeom>
              <a:rect b="b" l="l" r="r" t="t"/>
              <a:pathLst>
                <a:path extrusionOk="0" h="10786" w="18315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99905" y="1328895"/>
              <a:ext cx="738972" cy="418016"/>
            </a:xfrm>
            <a:custGeom>
              <a:rect b="b" l="l" r="r" t="t"/>
              <a:pathLst>
                <a:path extrusionOk="0" h="10345" w="18288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090814" y="1320086"/>
              <a:ext cx="757600" cy="435754"/>
            </a:xfrm>
            <a:custGeom>
              <a:rect b="b" l="l" r="r" t="t"/>
              <a:pathLst>
                <a:path extrusionOk="0" h="10784" w="18749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39983" y="1681724"/>
              <a:ext cx="738932" cy="418056"/>
            </a:xfrm>
            <a:custGeom>
              <a:rect b="b" l="l" r="r" t="t"/>
              <a:pathLst>
                <a:path extrusionOk="0" h="10346" w="18287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030851" y="1672875"/>
              <a:ext cx="757398" cy="435754"/>
            </a:xfrm>
            <a:custGeom>
              <a:rect b="b" l="l" r="r" t="t"/>
              <a:pathLst>
                <a:path extrusionOk="0" h="10784" w="18744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980019" y="2034594"/>
              <a:ext cx="738730" cy="417975"/>
            </a:xfrm>
            <a:custGeom>
              <a:rect b="b" l="l" r="r" t="t"/>
              <a:pathLst>
                <a:path extrusionOk="0" h="10344" w="18282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970888" y="2025745"/>
              <a:ext cx="739781" cy="435714"/>
            </a:xfrm>
            <a:custGeom>
              <a:rect b="b" l="l" r="r" t="t"/>
              <a:pathLst>
                <a:path extrusionOk="0" h="10783" w="18308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346304" y="1592991"/>
              <a:ext cx="207088" cy="192016"/>
            </a:xfrm>
            <a:custGeom>
              <a:rect b="b" l="l" r="r" t="t"/>
              <a:pathLst>
                <a:path extrusionOk="0" h="4752" w="5125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336768" y="1584142"/>
              <a:ext cx="221150" cy="209715"/>
            </a:xfrm>
            <a:custGeom>
              <a:rect b="b" l="l" r="r" t="t"/>
              <a:pathLst>
                <a:path extrusionOk="0" h="5190" w="5473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286745" y="1943194"/>
              <a:ext cx="207088" cy="192057"/>
            </a:xfrm>
            <a:custGeom>
              <a:rect b="b" l="l" r="r" t="t"/>
              <a:pathLst>
                <a:path extrusionOk="0" h="4753" w="5125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282219" y="1934426"/>
              <a:ext cx="215938" cy="209634"/>
            </a:xfrm>
            <a:custGeom>
              <a:rect b="b" l="l" r="r" t="t"/>
              <a:pathLst>
                <a:path extrusionOk="0" h="5188" w="5344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27267" y="2293599"/>
              <a:ext cx="206846" cy="191814"/>
            </a:xfrm>
            <a:custGeom>
              <a:rect b="b" l="l" r="r" t="t"/>
              <a:pathLst>
                <a:path extrusionOk="0" h="4747" w="5119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22660" y="2284669"/>
              <a:ext cx="216018" cy="209594"/>
            </a:xfrm>
            <a:custGeom>
              <a:rect b="b" l="l" r="r" t="t"/>
              <a:pathLst>
                <a:path extrusionOk="0" h="5187" w="5346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7225244" y="1235391"/>
            <a:ext cx="566829" cy="502407"/>
            <a:chOff x="7225244" y="1235391"/>
            <a:chExt cx="566829" cy="502407"/>
          </a:xfrm>
        </p:grpSpPr>
        <p:sp>
          <p:nvSpPr>
            <p:cNvPr id="165" name="Google Shape;165;p2"/>
            <p:cNvSpPr/>
            <p:nvPr/>
          </p:nvSpPr>
          <p:spPr>
            <a:xfrm>
              <a:off x="7225244" y="1235391"/>
              <a:ext cx="566829" cy="502407"/>
            </a:xfrm>
            <a:custGeom>
              <a:rect b="b" l="l" r="r" t="t"/>
              <a:pathLst>
                <a:path extrusionOk="0" h="9413" w="1062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225244" y="1235391"/>
              <a:ext cx="566829" cy="502407"/>
            </a:xfrm>
            <a:custGeom>
              <a:rect b="b" l="l" r="r" t="t"/>
              <a:pathLst>
                <a:path extrusionOk="0" h="9413" w="1062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"/>
          <p:cNvGrpSpPr/>
          <p:nvPr/>
        </p:nvGrpSpPr>
        <p:grpSpPr>
          <a:xfrm rot="-608842">
            <a:off x="7928901" y="2744005"/>
            <a:ext cx="1000006" cy="1902574"/>
            <a:chOff x="2970888" y="614306"/>
            <a:chExt cx="988119" cy="1879957"/>
          </a:xfrm>
        </p:grpSpPr>
        <p:sp>
          <p:nvSpPr>
            <p:cNvPr id="168" name="Google Shape;168;p2"/>
            <p:cNvSpPr/>
            <p:nvPr/>
          </p:nvSpPr>
          <p:spPr>
            <a:xfrm>
              <a:off x="3186860" y="623276"/>
              <a:ext cx="772147" cy="715940"/>
            </a:xfrm>
            <a:custGeom>
              <a:rect b="b" l="l" r="r" t="t"/>
              <a:pathLst>
                <a:path extrusionOk="0" h="17718" w="19109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194861" y="614306"/>
              <a:ext cx="756146" cy="733719"/>
            </a:xfrm>
            <a:custGeom>
              <a:rect b="b" l="l" r="r" t="t"/>
              <a:pathLst>
                <a:path extrusionOk="0" h="18158" w="18713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20074" y="623276"/>
              <a:ext cx="738932" cy="418016"/>
            </a:xfrm>
            <a:custGeom>
              <a:rect b="b" l="l" r="r" t="t"/>
              <a:pathLst>
                <a:path extrusionOk="0" h="10345" w="18287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210942" y="614306"/>
              <a:ext cx="740063" cy="435835"/>
            </a:xfrm>
            <a:custGeom>
              <a:rect b="b" l="l" r="r" t="t"/>
              <a:pathLst>
                <a:path extrusionOk="0" h="10786" w="18315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099905" y="1328895"/>
              <a:ext cx="738972" cy="418016"/>
            </a:xfrm>
            <a:custGeom>
              <a:rect b="b" l="l" r="r" t="t"/>
              <a:pathLst>
                <a:path extrusionOk="0" h="10345" w="18288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090814" y="1320086"/>
              <a:ext cx="757600" cy="435754"/>
            </a:xfrm>
            <a:custGeom>
              <a:rect b="b" l="l" r="r" t="t"/>
              <a:pathLst>
                <a:path extrusionOk="0" h="10784" w="18749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039983" y="1681724"/>
              <a:ext cx="738932" cy="418056"/>
            </a:xfrm>
            <a:custGeom>
              <a:rect b="b" l="l" r="r" t="t"/>
              <a:pathLst>
                <a:path extrusionOk="0" h="10346" w="18287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030851" y="1672875"/>
              <a:ext cx="757398" cy="435754"/>
            </a:xfrm>
            <a:custGeom>
              <a:rect b="b" l="l" r="r" t="t"/>
              <a:pathLst>
                <a:path extrusionOk="0" h="10784" w="18744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980019" y="2034594"/>
              <a:ext cx="738730" cy="417975"/>
            </a:xfrm>
            <a:custGeom>
              <a:rect b="b" l="l" r="r" t="t"/>
              <a:pathLst>
                <a:path extrusionOk="0" h="10344" w="18282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70888" y="2025745"/>
              <a:ext cx="739781" cy="435714"/>
            </a:xfrm>
            <a:custGeom>
              <a:rect b="b" l="l" r="r" t="t"/>
              <a:pathLst>
                <a:path extrusionOk="0" h="10783" w="18308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46304" y="1592991"/>
              <a:ext cx="207088" cy="192016"/>
            </a:xfrm>
            <a:custGeom>
              <a:rect b="b" l="l" r="r" t="t"/>
              <a:pathLst>
                <a:path extrusionOk="0" h="4752" w="5125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36768" y="1584142"/>
              <a:ext cx="221150" cy="209715"/>
            </a:xfrm>
            <a:custGeom>
              <a:rect b="b" l="l" r="r" t="t"/>
              <a:pathLst>
                <a:path extrusionOk="0" h="5190" w="5473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286745" y="1943194"/>
              <a:ext cx="207088" cy="192057"/>
            </a:xfrm>
            <a:custGeom>
              <a:rect b="b" l="l" r="r" t="t"/>
              <a:pathLst>
                <a:path extrusionOk="0" h="4753" w="5125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82219" y="1934426"/>
              <a:ext cx="215938" cy="209634"/>
            </a:xfrm>
            <a:custGeom>
              <a:rect b="b" l="l" r="r" t="t"/>
              <a:pathLst>
                <a:path extrusionOk="0" h="5188" w="5344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227267" y="2293599"/>
              <a:ext cx="206846" cy="191814"/>
            </a:xfrm>
            <a:custGeom>
              <a:rect b="b" l="l" r="r" t="t"/>
              <a:pathLst>
                <a:path extrusionOk="0" h="4747" w="5119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222660" y="2284669"/>
              <a:ext cx="216018" cy="209594"/>
            </a:xfrm>
            <a:custGeom>
              <a:rect b="b" l="l" r="r" t="t"/>
              <a:pathLst>
                <a:path extrusionOk="0" h="5187" w="5346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"/>
          <p:cNvGrpSpPr/>
          <p:nvPr/>
        </p:nvGrpSpPr>
        <p:grpSpPr>
          <a:xfrm flipH="1" rot="-1858259">
            <a:off x="2492769" y="4446732"/>
            <a:ext cx="596076" cy="585151"/>
            <a:chOff x="8305750" y="3231875"/>
            <a:chExt cx="730340" cy="716955"/>
          </a:xfrm>
        </p:grpSpPr>
        <p:sp>
          <p:nvSpPr>
            <p:cNvPr id="185" name="Google Shape;185;p2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1858259">
            <a:off x="6587205" y="215182"/>
            <a:ext cx="596076" cy="585151"/>
            <a:chOff x="8305750" y="3231875"/>
            <a:chExt cx="730340" cy="716955"/>
          </a:xfrm>
        </p:grpSpPr>
        <p:sp>
          <p:nvSpPr>
            <p:cNvPr id="206" name="Google Shape;206;p2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"/>
          <p:cNvGrpSpPr/>
          <p:nvPr/>
        </p:nvGrpSpPr>
        <p:grpSpPr>
          <a:xfrm>
            <a:off x="1360216" y="3165254"/>
            <a:ext cx="537266" cy="476204"/>
            <a:chOff x="8373116" y="1907904"/>
            <a:chExt cx="537266" cy="476204"/>
          </a:xfrm>
        </p:grpSpPr>
        <p:sp>
          <p:nvSpPr>
            <p:cNvPr id="227" name="Google Shape;227;p2"/>
            <p:cNvSpPr/>
            <p:nvPr/>
          </p:nvSpPr>
          <p:spPr>
            <a:xfrm>
              <a:off x="8373116" y="1907904"/>
              <a:ext cx="537266" cy="476204"/>
            </a:xfrm>
            <a:custGeom>
              <a:rect b="b" l="l" r="r" t="t"/>
              <a:pathLst>
                <a:path extrusionOk="0" h="9413" w="1062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8373116" y="1907904"/>
              <a:ext cx="537266" cy="476204"/>
            </a:xfrm>
            <a:custGeom>
              <a:rect b="b" l="l" r="r" t="t"/>
              <a:pathLst>
                <a:path extrusionOk="0" h="9413" w="1062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>
            <p:ph type="title"/>
          </p:nvPr>
        </p:nvSpPr>
        <p:spPr>
          <a:xfrm>
            <a:off x="1597378" y="982921"/>
            <a:ext cx="2587606" cy="1447800"/>
          </a:xfrm>
          <a:prstGeom prst="rect">
            <a:avLst/>
          </a:prstGeom>
          <a:solidFill>
            <a:srgbClr val="F3DE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CÓ SỞ THÍCH GÌ?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4" name="Google Shape;234;p3"/>
          <p:cNvGrpSpPr/>
          <p:nvPr/>
        </p:nvGrpSpPr>
        <p:grpSpPr>
          <a:xfrm rot="-1882099">
            <a:off x="141491" y="215002"/>
            <a:ext cx="917636" cy="900818"/>
            <a:chOff x="8305750" y="3231875"/>
            <a:chExt cx="730340" cy="716955"/>
          </a:xfrm>
        </p:grpSpPr>
        <p:sp>
          <p:nvSpPr>
            <p:cNvPr id="235" name="Google Shape;235;p3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3"/>
          <p:cNvSpPr/>
          <p:nvPr/>
        </p:nvSpPr>
        <p:spPr>
          <a:xfrm>
            <a:off x="654059" y="398525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8296113" y="44531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3"/>
          <p:cNvGrpSpPr/>
          <p:nvPr/>
        </p:nvGrpSpPr>
        <p:grpSpPr>
          <a:xfrm flipH="1" rot="-1858393">
            <a:off x="8129037" y="2625489"/>
            <a:ext cx="682462" cy="669954"/>
            <a:chOff x="8305750" y="3231875"/>
            <a:chExt cx="730340" cy="716955"/>
          </a:xfrm>
        </p:grpSpPr>
        <p:sp>
          <p:nvSpPr>
            <p:cNvPr id="258" name="Google Shape;258;p3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3"/>
          <p:cNvSpPr txBox="1"/>
          <p:nvPr/>
        </p:nvSpPr>
        <p:spPr>
          <a:xfrm>
            <a:off x="4343400" y="1885949"/>
            <a:ext cx="3276600" cy="2293205"/>
          </a:xfrm>
          <a:prstGeom prst="rect">
            <a:avLst/>
          </a:prstGeom>
          <a:solidFill>
            <a:srgbClr val="F3DE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 THÍCH ĐÓ CÓ Ý NGHĨA NHƯ THẾ NÀO ĐỐI VỚI CUỘC SỐNG CỦA EM ?</a:t>
            </a:r>
            <a:endParaRPr/>
          </a:p>
        </p:txBody>
      </p:sp>
      <p:pic>
        <p:nvPicPr>
          <p:cNvPr descr="https://i.pinimg.com/564x/9f/c0/fb/9fc0fb6874c36bd971e1f11f3c25b96a.jpg" id="279" name="Google Shape;2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6908" y="2600824"/>
            <a:ext cx="1738000" cy="173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pinimg.com/originals/e8/7a/30/e87a30d0ecf56c40b384eb86c5aeaf32.gif" id="280" name="Google Shape;2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364566"/>
            <a:ext cx="1054699" cy="7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4"/>
          <p:cNvGrpSpPr/>
          <p:nvPr/>
        </p:nvGrpSpPr>
        <p:grpSpPr>
          <a:xfrm>
            <a:off x="7076658" y="535000"/>
            <a:ext cx="994527" cy="2155722"/>
            <a:chOff x="7996068" y="281825"/>
            <a:chExt cx="994527" cy="2155722"/>
          </a:xfrm>
        </p:grpSpPr>
        <p:sp>
          <p:nvSpPr>
            <p:cNvPr id="286" name="Google Shape;286;p4"/>
            <p:cNvSpPr/>
            <p:nvPr/>
          </p:nvSpPr>
          <p:spPr>
            <a:xfrm>
              <a:off x="8426140" y="281825"/>
              <a:ext cx="564455" cy="2155722"/>
            </a:xfrm>
            <a:custGeom>
              <a:rect b="b" l="l" r="r" t="t"/>
              <a:pathLst>
                <a:path extrusionOk="0" h="25443" w="6662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996068" y="281825"/>
              <a:ext cx="564539" cy="2155722"/>
            </a:xfrm>
            <a:custGeom>
              <a:rect b="b" l="l" r="r" t="t"/>
              <a:pathLst>
                <a:path extrusionOk="0" h="25443" w="6663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1072815" y="2437562"/>
            <a:ext cx="994526" cy="2155722"/>
            <a:chOff x="217163" y="2525587"/>
            <a:chExt cx="994526" cy="2155722"/>
          </a:xfrm>
        </p:grpSpPr>
        <p:sp>
          <p:nvSpPr>
            <p:cNvPr id="289" name="Google Shape;289;p4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rect b="b" l="l" r="r" t="t"/>
              <a:pathLst>
                <a:path extrusionOk="0" h="25443" w="6662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rect b="b" l="l" r="r" t="t"/>
              <a:pathLst>
                <a:path extrusionOk="0" h="25443" w="6663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4"/>
          <p:cNvGrpSpPr/>
          <p:nvPr/>
        </p:nvGrpSpPr>
        <p:grpSpPr>
          <a:xfrm>
            <a:off x="7150413" y="3677242"/>
            <a:ext cx="846993" cy="750679"/>
            <a:chOff x="7225244" y="1235391"/>
            <a:chExt cx="566816" cy="502395"/>
          </a:xfrm>
        </p:grpSpPr>
        <p:sp>
          <p:nvSpPr>
            <p:cNvPr id="292" name="Google Shape;292;p4"/>
            <p:cNvSpPr/>
            <p:nvPr/>
          </p:nvSpPr>
          <p:spPr>
            <a:xfrm>
              <a:off x="7225244" y="1235391"/>
              <a:ext cx="566816" cy="502395"/>
            </a:xfrm>
            <a:custGeom>
              <a:rect b="b" l="l" r="r" t="t"/>
              <a:pathLst>
                <a:path extrusionOk="0" h="9413" w="1062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225244" y="1235391"/>
              <a:ext cx="566816" cy="502395"/>
            </a:xfrm>
            <a:custGeom>
              <a:rect b="b" l="l" r="r" t="t"/>
              <a:pathLst>
                <a:path extrusionOk="0" h="9413" w="1062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4"/>
          <p:cNvGrpSpPr/>
          <p:nvPr/>
        </p:nvGrpSpPr>
        <p:grpSpPr>
          <a:xfrm>
            <a:off x="1146593" y="1237493"/>
            <a:ext cx="847000" cy="750735"/>
            <a:chOff x="8373116" y="1907904"/>
            <a:chExt cx="537266" cy="476204"/>
          </a:xfrm>
        </p:grpSpPr>
        <p:sp>
          <p:nvSpPr>
            <p:cNvPr id="295" name="Google Shape;295;p4"/>
            <p:cNvSpPr/>
            <p:nvPr/>
          </p:nvSpPr>
          <p:spPr>
            <a:xfrm>
              <a:off x="8373116" y="1907904"/>
              <a:ext cx="537266" cy="476204"/>
            </a:xfrm>
            <a:custGeom>
              <a:rect b="b" l="l" r="r" t="t"/>
              <a:pathLst>
                <a:path extrusionOk="0" h="9413" w="1062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373116" y="1907904"/>
              <a:ext cx="537266" cy="476204"/>
            </a:xfrm>
            <a:custGeom>
              <a:rect b="b" l="l" r="r" t="t"/>
              <a:pathLst>
                <a:path extrusionOk="0" h="9413" w="1062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4"/>
          <p:cNvSpPr/>
          <p:nvPr/>
        </p:nvSpPr>
        <p:spPr>
          <a:xfrm>
            <a:off x="2067257" y="896728"/>
            <a:ext cx="4712006" cy="1614761"/>
          </a:xfrm>
          <a:prstGeom prst="cloud">
            <a:avLst/>
          </a:prstGeom>
          <a:solidFill>
            <a:srgbClr val="FFEEDB"/>
          </a:solidFill>
          <a:ln cap="flat" cmpd="sng" w="25400">
            <a:solidFill>
              <a:srgbClr val="A480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504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 txBox="1"/>
          <p:nvPr>
            <p:ph type="title"/>
          </p:nvPr>
        </p:nvSpPr>
        <p:spPr>
          <a:xfrm>
            <a:off x="2290989" y="1032700"/>
            <a:ext cx="4419600" cy="1160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FF0000"/>
                </a:solidFill>
              </a:rPr>
              <a:t>HOẠT ĐỘNG 2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99" name="Google Shape;299;p4"/>
          <p:cNvSpPr txBox="1"/>
          <p:nvPr/>
        </p:nvSpPr>
        <p:spPr>
          <a:xfrm>
            <a:off x="2645404" y="2690722"/>
            <a:ext cx="3806790" cy="110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Thích ứng với sự thay đổi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"/>
          <p:cNvSpPr txBox="1"/>
          <p:nvPr>
            <p:ph type="title"/>
          </p:nvPr>
        </p:nvSpPr>
        <p:spPr>
          <a:xfrm>
            <a:off x="1087718" y="739509"/>
            <a:ext cx="2798482" cy="1760355"/>
          </a:xfrm>
          <a:prstGeom prst="rect">
            <a:avLst/>
          </a:prstGeom>
          <a:solidFill>
            <a:srgbClr val="F3DE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AI TRONG LỚP MÌNH GIỐNG BẠN H?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5"/>
          <p:cNvGrpSpPr/>
          <p:nvPr/>
        </p:nvGrpSpPr>
        <p:grpSpPr>
          <a:xfrm rot="-1882099">
            <a:off x="141491" y="215002"/>
            <a:ext cx="917636" cy="900818"/>
            <a:chOff x="8305750" y="3231875"/>
            <a:chExt cx="730340" cy="716955"/>
          </a:xfrm>
        </p:grpSpPr>
        <p:sp>
          <p:nvSpPr>
            <p:cNvPr id="306" name="Google Shape;306;p5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5"/>
          <p:cNvSpPr/>
          <p:nvPr/>
        </p:nvSpPr>
        <p:spPr>
          <a:xfrm>
            <a:off x="654059" y="398525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8296113" y="44531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5"/>
          <p:cNvGrpSpPr/>
          <p:nvPr/>
        </p:nvGrpSpPr>
        <p:grpSpPr>
          <a:xfrm flipH="1" rot="-1858393">
            <a:off x="8129037" y="2625489"/>
            <a:ext cx="682462" cy="669954"/>
            <a:chOff x="8305750" y="3231875"/>
            <a:chExt cx="730340" cy="716955"/>
          </a:xfrm>
        </p:grpSpPr>
        <p:sp>
          <p:nvSpPr>
            <p:cNvPr id="329" name="Google Shape;329;p5"/>
            <p:cNvSpPr/>
            <p:nvPr/>
          </p:nvSpPr>
          <p:spPr>
            <a:xfrm>
              <a:off x="8313758" y="3430793"/>
              <a:ext cx="621276" cy="510410"/>
            </a:xfrm>
            <a:custGeom>
              <a:rect b="b" l="l" r="r" t="t"/>
              <a:pathLst>
                <a:path extrusionOk="0" h="14723" w="17921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8305750" y="3423132"/>
              <a:ext cx="637293" cy="525698"/>
            </a:xfrm>
            <a:custGeom>
              <a:rect b="b" l="l" r="r" t="t"/>
              <a:pathLst>
                <a:path extrusionOk="0" h="15164" w="18383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8313758" y="3242171"/>
              <a:ext cx="714532" cy="199511"/>
            </a:xfrm>
            <a:custGeom>
              <a:rect b="b" l="l" r="r" t="t"/>
              <a:pathLst>
                <a:path extrusionOk="0" h="5755" w="20611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8305923" y="3234544"/>
              <a:ext cx="730167" cy="214557"/>
            </a:xfrm>
            <a:custGeom>
              <a:rect b="b" l="l" r="r" t="t"/>
              <a:pathLst>
                <a:path extrusionOk="0" h="6189" w="21062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8378238" y="3253576"/>
              <a:ext cx="93429" cy="186962"/>
            </a:xfrm>
            <a:custGeom>
              <a:rect b="b" l="l" r="r" t="t"/>
              <a:pathLst>
                <a:path extrusionOk="0" h="5393" w="2695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369676" y="3246054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446844" y="3252051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8438246" y="3244563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8510596" y="3250560"/>
              <a:ext cx="93568" cy="186823"/>
            </a:xfrm>
            <a:custGeom>
              <a:rect b="b" l="l" r="r" t="t"/>
              <a:pathLst>
                <a:path extrusionOk="0" h="5389" w="2699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8501999" y="3242864"/>
              <a:ext cx="110763" cy="202146"/>
            </a:xfrm>
            <a:custGeom>
              <a:rect b="b" l="l" r="r" t="t"/>
              <a:pathLst>
                <a:path extrusionOk="0" h="5831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8574522" y="3250214"/>
              <a:ext cx="93637" cy="186788"/>
            </a:xfrm>
            <a:custGeom>
              <a:rect b="b" l="l" r="r" t="t"/>
              <a:pathLst>
                <a:path extrusionOk="0" h="5388" w="2701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8565924" y="3242691"/>
              <a:ext cx="110763" cy="201938"/>
            </a:xfrm>
            <a:custGeom>
              <a:rect b="b" l="l" r="r" t="t"/>
              <a:pathLst>
                <a:path extrusionOk="0" h="5825" w="3195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8644410" y="3253576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8635674" y="3245880"/>
              <a:ext cx="110763" cy="202112"/>
            </a:xfrm>
            <a:custGeom>
              <a:rect b="b" l="l" r="r" t="t"/>
              <a:pathLst>
                <a:path extrusionOk="0" h="5830" w="3195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8719567" y="3242934"/>
              <a:ext cx="93568" cy="186788"/>
            </a:xfrm>
            <a:custGeom>
              <a:rect b="b" l="l" r="r" t="t"/>
              <a:pathLst>
                <a:path extrusionOk="0" h="5388" w="2699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8710970" y="3235411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8786093" y="3247198"/>
              <a:ext cx="93429" cy="186823"/>
            </a:xfrm>
            <a:custGeom>
              <a:rect b="b" l="l" r="r" t="t"/>
              <a:pathLst>
                <a:path extrusionOk="0" h="5389" w="2695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777496" y="3239502"/>
              <a:ext cx="110763" cy="202181"/>
            </a:xfrm>
            <a:custGeom>
              <a:rect b="b" l="l" r="r" t="t"/>
              <a:pathLst>
                <a:path extrusionOk="0" h="5832" w="3195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863261" y="3239398"/>
              <a:ext cx="93429" cy="186788"/>
            </a:xfrm>
            <a:custGeom>
              <a:rect b="b" l="l" r="r" t="t"/>
              <a:pathLst>
                <a:path extrusionOk="0" h="5388" w="2695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854664" y="3231875"/>
              <a:ext cx="110763" cy="201973"/>
            </a:xfrm>
            <a:custGeom>
              <a:rect b="b" l="l" r="r" t="t"/>
              <a:pathLst>
                <a:path extrusionOk="0" h="5826" w="3195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5"/>
          <p:cNvSpPr txBox="1"/>
          <p:nvPr/>
        </p:nvSpPr>
        <p:spPr>
          <a:xfrm>
            <a:off x="4343400" y="1885949"/>
            <a:ext cx="3276600" cy="2293205"/>
          </a:xfrm>
          <a:prstGeom prst="rect">
            <a:avLst/>
          </a:prstGeom>
          <a:solidFill>
            <a:srgbClr val="F3DE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CHIA SẺ NGUYÊN NHÂN</a:t>
            </a:r>
            <a:endParaRPr/>
          </a:p>
        </p:txBody>
      </p:sp>
      <p:pic>
        <p:nvPicPr>
          <p:cNvPr descr="https://i.pinimg.com/originals/14/79/70/147970368a20d53f84030a76fd98af38.gif" id="350" name="Google Shape;3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444" y="344539"/>
            <a:ext cx="1770705" cy="1458228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s://i.pinimg.com/originals/3f/4f/d0/3f4fd038f8bdec01bb29559bde379ee7.gif" id="351" name="Google Shape;3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644" y="2743120"/>
            <a:ext cx="2915894" cy="222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" name="Google Shape;357;p6"/>
          <p:cNvGraphicFramePr/>
          <p:nvPr/>
        </p:nvGraphicFramePr>
        <p:xfrm>
          <a:off x="-1" y="-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{F8704737-0969-4718-AB63-B98C8D85D3E7}</a:tableStyleId>
              </a:tblPr>
              <a:tblGrid>
                <a:gridCol w="625225"/>
                <a:gridCol w="4556375"/>
                <a:gridCol w="1447800"/>
                <a:gridCol w="1219200"/>
                <a:gridCol w="1295400"/>
              </a:tblGrid>
              <a:tr h="81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A27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/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A27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hướng dẫn</a:t>
                      </a:r>
                      <a:endParaRPr sz="2000" u="none" cap="none" strike="noStrike">
                        <a:solidFill>
                          <a:srgbClr val="2A27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A27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Thuận lợi</a:t>
                      </a:r>
                      <a:endParaRPr sz="2000" u="none" cap="none" strike="noStrike">
                        <a:solidFill>
                          <a:srgbClr val="2A27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A27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Bình thường</a:t>
                      </a:r>
                      <a:endParaRPr sz="2000" u="none" cap="none" strike="noStrike">
                        <a:solidFill>
                          <a:srgbClr val="2A27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A27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Khó khăn</a:t>
                      </a:r>
                      <a:endParaRPr sz="2000" u="none" cap="none" strike="noStrike">
                        <a:solidFill>
                          <a:srgbClr val="2A27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Thương yêu, chăm sóc bản thân mình và tự tin với những thay đổi của bản thân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4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Chủ động</a:t>
                      </a: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tham gia vào các mối quan hệ và cởi mở với: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9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thân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7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Bạn bè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Thầy cô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p14:dur="8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Google Shape;363;p7"/>
          <p:cNvGraphicFramePr/>
          <p:nvPr/>
        </p:nvGraphicFramePr>
        <p:xfrm>
          <a:off x="-1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{F8704737-0969-4718-AB63-B98C8D85D3E7}</a:tableStyleId>
              </a:tblPr>
              <a:tblGrid>
                <a:gridCol w="625225"/>
                <a:gridCol w="4099175"/>
                <a:gridCol w="1447800"/>
                <a:gridCol w="1600200"/>
                <a:gridCol w="1371600"/>
              </a:tblGrid>
              <a:tr h="9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STT</a:t>
                      </a:r>
                      <a:endParaRPr/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Nội</a:t>
                      </a: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 dung hướng dẫn</a:t>
                      </a:r>
                      <a:endParaRPr sz="2800" u="none" cap="none" strike="noStrike">
                        <a:solidFill>
                          <a:srgbClr val="2A2700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Thuận</a:t>
                      </a: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 lợi</a:t>
                      </a:r>
                      <a:endParaRPr sz="2800" u="none" cap="none" strike="noStrike">
                        <a:solidFill>
                          <a:srgbClr val="2A2700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Bình</a:t>
                      </a: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 thường</a:t>
                      </a:r>
                      <a:endParaRPr sz="2800" u="none" cap="none" strike="noStrike">
                        <a:solidFill>
                          <a:srgbClr val="2A2700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Khó</a:t>
                      </a:r>
                      <a:r>
                        <a:rPr lang="en-US" sz="2800" u="none" cap="none" strike="noStrike">
                          <a:solidFill>
                            <a:srgbClr val="2A2700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 khăn</a:t>
                      </a:r>
                      <a:endParaRPr sz="2800" u="none" cap="none" strike="noStrike">
                        <a:solidFill>
                          <a:srgbClr val="2A2700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8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Sẵn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sàng chia sẻ và xin hỗ trợ khi gặp khó khăn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3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Chấp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nhận và tôn trọng sự khác biệt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TÌm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hiểu kĩ các môn học và cách học hiệu quả đối với từng môn học từ kinh nghiệm của thầy cô, anh chị, bạn bè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0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hiện cam kết, tuân thủ quy định, nội quy trường lớp, tuân thủ pháp luật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p14:dur="800">
    <p:circl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S Electives Health Subject for High School - 9th Grade: Academic Success by Slidesgo">
  <a:themeElements>
    <a:clrScheme name="Simple Light">
      <a:dk1>
        <a:srgbClr val="272525"/>
      </a:dk1>
      <a:lt1>
        <a:srgbClr val="FFFFFF"/>
      </a:lt1>
      <a:dk2>
        <a:srgbClr val="FDFDE9"/>
      </a:dk2>
      <a:lt2>
        <a:srgbClr val="FFF9A7"/>
      </a:lt2>
      <a:accent1>
        <a:srgbClr val="E2B0A1"/>
      </a:accent1>
      <a:accent2>
        <a:srgbClr val="F5F1BD"/>
      </a:accent2>
      <a:accent3>
        <a:srgbClr val="F5E4CA"/>
      </a:accent3>
      <a:accent4>
        <a:srgbClr val="F8F9DA"/>
      </a:accent4>
      <a:accent5>
        <a:srgbClr val="DB846A"/>
      </a:accent5>
      <a:accent6>
        <a:srgbClr val="FFFFFF"/>
      </a:accent6>
      <a:hlink>
        <a:srgbClr val="27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