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  <p:sldMasterId id="2147483700" r:id="rId2"/>
    <p:sldMasterId id="2147483724" r:id="rId3"/>
  </p:sldMasterIdLst>
  <p:notesMasterIdLst>
    <p:notesMasterId r:id="rId12"/>
  </p:notesMasterIdLst>
  <p:sldIdLst>
    <p:sldId id="344" r:id="rId4"/>
    <p:sldId id="257" r:id="rId5"/>
    <p:sldId id="281" r:id="rId6"/>
    <p:sldId id="321" r:id="rId7"/>
    <p:sldId id="263" r:id="rId8"/>
    <p:sldId id="335" r:id="rId9"/>
    <p:sldId id="333" r:id="rId10"/>
    <p:sldId id="34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66FFFF"/>
    <a:srgbClr val="641DB3"/>
    <a:srgbClr val="4003ED"/>
    <a:srgbClr val="F9071E"/>
    <a:srgbClr val="77D5A4"/>
    <a:srgbClr val="FFFF00"/>
    <a:srgbClr val="FB39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61" d="100"/>
          <a:sy n="61" d="100"/>
        </p:scale>
        <p:origin x="-96" y="-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A611F-121C-481C-9B5D-4BF63E3DDD3C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2EC3F-2FA6-4DD0-85FD-BC2E234B7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708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65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33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3060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408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4458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807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6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343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85EEAC-8C97-4682-ADB0-D2F266E8C7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35FC2C5-8F5C-494F-A51B-7B326B7630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9327D20-AC11-4259-AAA4-9C0CB604D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168A59-437A-4F32-A9AF-F62C63BA5B1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8204A35-C68A-4DF4-8601-05B1ECC5B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E64B059-7ED1-407A-9FB9-5219999B2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D0B9F6-4C25-4FAE-B99A-3200D0E2F52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1769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51A41F-E0AF-4272-927F-DBF251DBC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430926-B6C6-4178-86AF-23F7C2D9D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5AA2C21-D33F-4352-9954-33FF8A9B2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168A59-437A-4F32-A9AF-F62C63BA5B1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5F90164-2475-4994-B858-D403A1F6B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DAEAD22-CB80-46F8-90A7-41BC2E3AA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D0B9F6-4C25-4FAE-B99A-3200D0E2F52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65625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2422B0-B353-42F2-87FB-808FFA6F6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2927D7F-0E5C-4F9F-952B-D3E37F951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172B36-C1FC-4A5A-B723-B34430BBF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168A59-437A-4F32-A9AF-F62C63BA5B1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7CCE289-5774-4A15-AD07-E8D347F30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BE41436-D9C2-4D7E-9F15-07DA445C7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D0B9F6-4C25-4FAE-B99A-3200D0E2F52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599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406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B17FCA-3CB4-40DB-A481-B0374A4BF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3A7B7D-55C7-414A-8BBF-41C7B6845E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E0B1920-BD09-4F11-A065-73846332B8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59115B2-2610-4778-B157-D38E6D856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168A59-437A-4F32-A9AF-F62C63BA5B1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E2133F4-E009-4C8A-AFCC-4E464E7A2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FA10FF7-8958-4366-9060-A8C30392A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D0B9F6-4C25-4FAE-B99A-3200D0E2F52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9582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EFF4BC-AC90-4D21-83A2-7914C2CCF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BA445C7-D36C-4D81-AA88-C46FFBB9E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CFB7948-FDC5-46DA-A825-BC3A2E897A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C926BB9-16D3-4DAF-AD32-D4C37F5223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99D5DD0-EFDF-47FF-8252-6D64B5213A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970AEDF-555D-438D-9412-EB7F91D51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168A59-437A-4F32-A9AF-F62C63BA5B1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A83A46D-3419-48B6-A307-8ED34F62F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8F3DA68-2F4F-4015-A1D0-BC796E4A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D0B9F6-4C25-4FAE-B99A-3200D0E2F52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83243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D48487-A686-4D63-959E-A14245880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CBAB0ED-83B4-4AB4-B586-6172D52E6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168A59-437A-4F32-A9AF-F62C63BA5B1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262FFFD-8627-4B0E-B815-01E06F2C1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E7E9FBC-1AED-4047-BABC-0CA18CD50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D0B9F6-4C25-4FAE-B99A-3200D0E2F52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09395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CA5ADB4-A2AE-42B2-B5A4-7D4739BB5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168A59-437A-4F32-A9AF-F62C63BA5B1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1A49B18-F074-435D-9F42-A52CD6ED3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D3677E9-E7D9-4A0C-9A8C-5BA9F6AD3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D0B9F6-4C25-4FAE-B99A-3200D0E2F52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28665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674296-7BD2-4DDF-BB40-28641525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2456B4-F039-4989-8C24-5F21DFBB6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0CDDBD8-A4C8-41DC-A4D3-20DA2DC272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A28999D-A0E9-44D9-8A7C-8F410B535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168A59-437A-4F32-A9AF-F62C63BA5B1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CAE8C55-64DE-403E-91A8-6852D0133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08D2179-27FD-4570-A489-BF3F05D0B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D0B9F6-4C25-4FAE-B99A-3200D0E2F52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60014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E7F8AC-4BE4-4B44-94BE-03C28499B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EC31FAA-9FBC-424C-AD4F-7A63892611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47B299C-8EBA-403D-A743-F1B5B78CE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2D2FF52-AD2A-47AD-8E4E-61D299D68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168A59-437A-4F32-A9AF-F62C63BA5B1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C165774-286C-4A26-9D14-30EB1E867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3F73045-596D-4938-82C7-E57231492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D0B9F6-4C25-4FAE-B99A-3200D0E2F52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02394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C7CEFE-8C7F-4C2B-86DD-749078268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69C4061-CDDD-4913-8B3E-58B1774C7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A5E820-7BD2-488D-925F-B13FBC0C6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168A59-437A-4F32-A9AF-F62C63BA5B1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35092D-FA59-4D33-9304-DB1C6920C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448BFD-783E-45E1-B6DB-934989BEF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D0B9F6-4C25-4FAE-B99A-3200D0E2F52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33016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C88DAD7-486E-4146-909C-3EC2C1F6A2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8C0333F-C3D8-42A9-A940-7CEDFCE60A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EAE09D-2088-4A95-9B5D-A4A4E326F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168A59-437A-4F32-A9AF-F62C63BA5B1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3FD1302-880A-47E0-9662-D9939D308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BA2C5BB-EC52-44F8-B8DD-88374178F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D0B9F6-4C25-4FAE-B99A-3200D0E2F52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51502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6">
            <a:extLst>
              <a:ext uri="{FF2B5EF4-FFF2-40B4-BE49-F238E27FC236}">
                <a16:creationId xmlns:a16="http://schemas.microsoft.com/office/drawing/2014/main" xmlns="" id="{66DF4599-2C18-45D6-BC69-10DD9D46B2F3}"/>
              </a:ext>
            </a:extLst>
          </p:cNvPr>
          <p:cNvSpPr/>
          <p:nvPr userDrawn="1"/>
        </p:nvSpPr>
        <p:spPr>
          <a:xfrm>
            <a:off x="213784" y="144464"/>
            <a:ext cx="11775016" cy="6561137"/>
          </a:xfrm>
          <a:prstGeom prst="roundRect">
            <a:avLst>
              <a:gd name="adj" fmla="val 3912"/>
            </a:avLst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C9806B5-F60D-4A7D-8D01-94950F1B4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BC63EE-0931-4367-ACCE-8076C7D9FBA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76252A15-D5BF-4C40-828D-7FFC567BA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7054BE7-B210-48E8-8404-A5230026F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934FE6-11D6-4E50-AA47-D47B566EE8C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3891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B3BF30D-399D-4106-842B-09568E940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162838-733F-4120-B336-4F72C73578C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E4A9CBA-31AE-4525-A12B-78F2D2A5F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0A04938-33ED-4A6A-81E7-1AE848AC2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86D2B3-031A-4A88-A09C-8D36E4C25ED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4875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3445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20BF9C5-4CFC-411E-9C64-052DEBC09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964214-738E-456D-8EE2-BCF3B5BDA3B2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5DE1246-B5C5-4428-9CC2-90D250612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A23B956-9D69-4D3D-85CA-800C085A4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90718F-54B1-4A69-9035-F81FFD69659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67050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7AAD11DF-922A-47C2-8974-16D8002BE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D29D00-0A4C-424D-B432-EA18EA3C4ACC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B336F8B4-B40F-42D9-8D4C-BD70C479A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659AE138-8CE1-4AC7-A5C4-9E4867DE1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558E6A-9C2F-4C63-A02D-DCF3EA244B33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4063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E2B01104-E37B-40FF-BA39-2161FB38E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BD557A-4FCD-4CD6-9597-BCB863CB4869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F9C7FF8E-6F4C-4AEE-8B17-AD8A4EB78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DFAE9082-44C4-4AB8-9D6E-C6D99A699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38D580-E20E-4FAF-8EE9-21AB8CBDB8D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03190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3F54DB00-956B-43D6-BA37-1DBA4A953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74C043-0FB6-407B-9605-8872CDF4CDB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528C70D1-F306-46AE-AD71-9FE356A7E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74B6D739-1026-4677-8945-B75CC235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67B465-477A-41AE-A4D5-141D422370A6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12829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C39A07FC-8800-420F-A63D-B44FC6A88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0C605D-3866-4A71-B033-5D032F635BA9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86881DFE-4DDA-4D38-8649-2997CC7C2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2BD1014A-F341-4284-97CC-8E8BA79CB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CC3479-7CCB-4271-815E-B5E2BDD0317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5091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26227939-7EC9-4386-AA5D-DE6E4525D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CDDA6C-6AAD-4654-AC4E-40F7A0E68F5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87F664A-C5F0-42BB-8910-921E22264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35709201-A3F5-4471-8D5C-9F33123D1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AEC8F5-4ADE-47CF-A089-D2E7BB0CC953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2716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0DF9BD88-F297-4CEC-B9D6-80B579599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E1E1-C4E6-4621-9DAC-8D88E8E65BC0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059C75B6-E9C4-4A4A-B109-F6727F4A0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1A2F14F-B6BA-4CDB-A9CA-79402E62B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C90C8B-E2A1-4EEC-A4AE-7882A789294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572548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CB7E312-1AF8-4532-BBB1-4031C0E0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EB2D8C-49BB-41CD-84FD-9377CCEA26A9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875E8D2-F062-4203-B887-0E264E40A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EA07703-1BCC-4854-BE49-61A51727C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BB58AC-050B-4FEC-AB70-9ACA8534237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81423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3B45103-E96F-4571-811B-7CB39EF3E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2F449A-9CEF-487D-98DD-F078DE0980E0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91DB8D4-095D-402E-80BA-92C7E6888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4E9764A-9CEB-44AB-9D0C-E345CD288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86F58C-B624-47D6-A8E0-D695AC9786A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949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717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78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80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121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0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2F96B-3CF9-4CC1-A971-FE65B28906E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3FBD31B-9DB2-4FEF-881A-6D2A893E7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9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745AA64-0D70-48B1-B93B-56DC226E5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06781AD-6A85-4D94-A8FF-D63E6D9F4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F78AFBE-E6E6-459F-9191-F76B0390A0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168A59-437A-4F32-A9AF-F62C63BA5B15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BA2C04-FB1D-4579-A4FC-FF8FF5B628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517ED43-6AFA-40AA-B380-BF70C9A46F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D0B9F6-4C25-4FAE-B99A-3200D0E2F52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4435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FE96CF17-457D-47B7-BE63-F2E821BB98F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38E08611-8111-4B79-A1CE-6463CE906C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F311B71-5ABF-4F24-9A4F-7086BDC84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867A24-8739-40AF-B8FF-E1C887B7235B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90DA2BF-CB90-4E81-88A2-35FEBCBB75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8953D0-F74B-4F06-9C6D-2F61EC9B1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1B4A8A-BE9A-471B-BA29-BD0053E743A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299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B75E34-28A1-43A5-8D7C-D184EFE18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6825" y="1172"/>
            <a:ext cx="9144000" cy="838200"/>
          </a:xfrm>
        </p:spPr>
        <p:txBody>
          <a:bodyPr/>
          <a:lstStyle/>
          <a:p>
            <a:r>
              <a:rPr 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GÒ VẤP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9B997B0-8374-4E19-B990-A310C3C538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6825" y="860497"/>
            <a:ext cx="9143999" cy="12192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TRẢI NGHIỆM, HƯỚNG NGHIỆP LỚP 6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CDFD8F97-2960-4272-89D1-58E05A1BC42A}"/>
              </a:ext>
            </a:extLst>
          </p:cNvPr>
          <p:cNvSpPr txBox="1">
            <a:spLocks/>
          </p:cNvSpPr>
          <p:nvPr/>
        </p:nvSpPr>
        <p:spPr bwMode="auto">
          <a:xfrm>
            <a:off x="3965576" y="1935280"/>
            <a:ext cx="6096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 LỨA TUỔI VÀ MÔI TRƯỜNG HỌC TẬP MỚI</a:t>
            </a:r>
          </a:p>
        </p:txBody>
      </p:sp>
      <p:pic>
        <p:nvPicPr>
          <p:cNvPr id="9" name="Shape 14">
            <a:extLst>
              <a:ext uri="{FF2B5EF4-FFF2-40B4-BE49-F238E27FC236}">
                <a16:creationId xmlns:a16="http://schemas.microsoft.com/office/drawing/2014/main" xmlns="" id="{B4290A31-D983-4A93-ACDB-A20B078F962D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959865" y="1233952"/>
            <a:ext cx="1908175" cy="1865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370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4">
            <a:extLst>
              <a:ext uri="{FF2B5EF4-FFF2-40B4-BE49-F238E27FC236}">
                <a16:creationId xmlns:a16="http://schemas.microsoft.com/office/drawing/2014/main" xmlns="" id="{744C92A4-6005-4EDC-8092-F92DCBFE7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5577" y="299754"/>
            <a:ext cx="4706112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vi-VN" sz="3200" b="1" dirty="0">
                <a:solidFill>
                  <a:srgbClr val="FF0000"/>
                </a:solidFill>
              </a:rPr>
              <a:t>CHỦ ĐỀ 1: </a:t>
            </a:r>
            <a:r>
              <a:rPr lang="vi-VN" sz="3200" b="1" dirty="0" smtClean="0">
                <a:solidFill>
                  <a:srgbClr val="FF0000"/>
                </a:solidFill>
              </a:rPr>
              <a:t>NỘI DUNG</a:t>
            </a:r>
            <a:endParaRPr lang="en-US" altLang="en-US" sz="3200" b="1" dirty="0">
              <a:solidFill>
                <a:srgbClr val="FF0000"/>
              </a:solidFill>
              <a:latin typeface="Arial" panose="020B0604020202020204" pitchFamily="34" charset="0"/>
              <a:ea typeface="Verdana" panose="020B0604030504040204" pitchFamily="34" charset="0"/>
            </a:endParaRPr>
          </a:p>
        </p:txBody>
      </p:sp>
      <p:sp>
        <p:nvSpPr>
          <p:cNvPr id="28" name="Round Same Side Corner Rectangle 27">
            <a:extLst>
              <a:ext uri="{FF2B5EF4-FFF2-40B4-BE49-F238E27FC236}">
                <a16:creationId xmlns:a16="http://schemas.microsoft.com/office/drawing/2014/main" xmlns="" id="{F0D7335A-6816-4593-8563-17A49415FCC8}"/>
              </a:ext>
            </a:extLst>
          </p:cNvPr>
          <p:cNvSpPr/>
          <p:nvPr/>
        </p:nvSpPr>
        <p:spPr>
          <a:xfrm rot="16200000" flipH="1">
            <a:off x="1654752" y="669704"/>
            <a:ext cx="1641212" cy="2657099"/>
          </a:xfrm>
          <a:prstGeom prst="round2SameRect">
            <a:avLst>
              <a:gd name="adj1" fmla="val 34679"/>
              <a:gd name="adj2" fmla="val 0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chemeClr val="accent2"/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ound Same Side Corner Rectangle 29">
            <a:extLst>
              <a:ext uri="{FF2B5EF4-FFF2-40B4-BE49-F238E27FC236}">
                <a16:creationId xmlns:a16="http://schemas.microsoft.com/office/drawing/2014/main" xmlns="" id="{BC185BF2-BB65-4026-BB1E-CFD42AE015D3}"/>
              </a:ext>
            </a:extLst>
          </p:cNvPr>
          <p:cNvSpPr/>
          <p:nvPr/>
        </p:nvSpPr>
        <p:spPr>
          <a:xfrm rot="16200000" flipH="1">
            <a:off x="1589980" y="2696735"/>
            <a:ext cx="1770757" cy="2657098"/>
          </a:xfrm>
          <a:prstGeom prst="round2SameRect">
            <a:avLst>
              <a:gd name="adj1" fmla="val 34679"/>
              <a:gd name="adj2" fmla="val 0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ound Same Side Corner Rectangle 31">
            <a:extLst>
              <a:ext uri="{FF2B5EF4-FFF2-40B4-BE49-F238E27FC236}">
                <a16:creationId xmlns:a16="http://schemas.microsoft.com/office/drawing/2014/main" xmlns="" id="{A542B473-9053-4451-B1D9-794631739494}"/>
              </a:ext>
            </a:extLst>
          </p:cNvPr>
          <p:cNvSpPr/>
          <p:nvPr/>
        </p:nvSpPr>
        <p:spPr>
          <a:xfrm rot="16200000" flipH="1">
            <a:off x="1723996" y="4563892"/>
            <a:ext cx="1502725" cy="2657100"/>
          </a:xfrm>
          <a:prstGeom prst="round2SameRect">
            <a:avLst>
              <a:gd name="adj1" fmla="val 34679"/>
              <a:gd name="adj2" fmla="val 0"/>
            </a:avLst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53" name="TextBox 33">
            <a:hlinkClick r:id="rId2" action="ppaction://hlinksldjump"/>
            <a:extLst>
              <a:ext uri="{FF2B5EF4-FFF2-40B4-BE49-F238E27FC236}">
                <a16:creationId xmlns:a16="http://schemas.microsoft.com/office/drawing/2014/main" xmlns="" id="{66AF9EEE-27C2-46EF-84AF-F9A18D660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9682" y="1545378"/>
            <a:ext cx="798511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4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3</a:t>
            </a:r>
            <a:endParaRPr lang="en-US" altLang="en-US" sz="4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254" name="TextBox 34">
            <a:hlinkClick r:id="" action="ppaction://noaction"/>
            <a:extLst>
              <a:ext uri="{FF2B5EF4-FFF2-40B4-BE49-F238E27FC236}">
                <a16:creationId xmlns:a16="http://schemas.microsoft.com/office/drawing/2014/main" xmlns="" id="{7B489996-DD9C-45D7-9BAA-14D403097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6809" y="1360782"/>
            <a:ext cx="255956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vi-VN" altLang="en-US" sz="3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Nhiệm vụ </a:t>
            </a:r>
          </a:p>
          <a:p>
            <a:pPr algn="ctr"/>
            <a:r>
              <a:rPr lang="vi-VN" altLang="en-US" sz="3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3</a:t>
            </a:r>
            <a:endParaRPr lang="en-US" altLang="en-US" sz="3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88872" y="1177646"/>
            <a:ext cx="6066507" cy="1635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 thái độ, cảm xúc của bản thân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4088873" y="3175519"/>
            <a:ext cx="6066507" cy="17707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để tự tin bước vào tuổi mới lớn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/>
              <a:t>	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4088872" y="5141078"/>
            <a:ext cx="6066507" cy="15117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34">
            <a:hlinkClick r:id="" action="ppaction://noaction"/>
            <a:extLst>
              <a:ext uri="{FF2B5EF4-FFF2-40B4-BE49-F238E27FC236}">
                <a16:creationId xmlns:a16="http://schemas.microsoft.com/office/drawing/2014/main" xmlns="" id="{7B489996-DD9C-45D7-9BAA-14D403097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4348" y="3522288"/>
            <a:ext cx="255956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vi-VN" altLang="en-US" sz="3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Nhiệm vụ </a:t>
            </a:r>
          </a:p>
          <a:p>
            <a:pPr algn="ctr"/>
            <a:r>
              <a:rPr lang="vi-VN" altLang="en-US" sz="3200" b="1" dirty="0">
                <a:solidFill>
                  <a:schemeClr val="bg1"/>
                </a:solidFill>
                <a:latin typeface="Comic Sans MS" panose="030F0702030302020204" pitchFamily="66" charset="0"/>
              </a:rPr>
              <a:t>4</a:t>
            </a:r>
            <a:endParaRPr lang="en-US" altLang="en-US" sz="3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34">
            <a:hlinkClick r:id="" action="ppaction://noaction"/>
            <a:extLst>
              <a:ext uri="{FF2B5EF4-FFF2-40B4-BE49-F238E27FC236}">
                <a16:creationId xmlns:a16="http://schemas.microsoft.com/office/drawing/2014/main" xmlns="" id="{7B489996-DD9C-45D7-9BAA-14D403097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6809" y="5353833"/>
            <a:ext cx="255956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vi-VN" altLang="en-US" sz="3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Nhiệm vụ </a:t>
            </a:r>
          </a:p>
          <a:p>
            <a:pPr algn="ctr"/>
            <a:r>
              <a:rPr lang="vi-VN" altLang="en-US" sz="3200" b="1" dirty="0">
                <a:solidFill>
                  <a:schemeClr val="bg1"/>
                </a:solidFill>
                <a:latin typeface="Comic Sans MS" panose="030F0702030302020204" pitchFamily="66" charset="0"/>
              </a:rPr>
              <a:t>5</a:t>
            </a:r>
            <a:endParaRPr lang="en-US" altLang="en-US" sz="3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063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  <p:bldP spid="32" grpId="0" animBg="1"/>
      <p:bldP spid="10253" grpId="0"/>
      <p:bldP spid="10254" grpId="0"/>
      <p:bldP spid="2" grpId="0" animBg="1"/>
      <p:bldP spid="48" grpId="0" animBg="1"/>
      <p:bldP spid="49" grpId="0" animBg="1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Same Side Corner Rectangle 10">
            <a:extLst>
              <a:ext uri="{FF2B5EF4-FFF2-40B4-BE49-F238E27FC236}">
                <a16:creationId xmlns:a16="http://schemas.microsoft.com/office/drawing/2014/main" xmlns="" id="{0866E4CE-B2B1-4E80-BC69-FEEC06BBAA12}"/>
              </a:ext>
            </a:extLst>
          </p:cNvPr>
          <p:cNvSpPr/>
          <p:nvPr/>
        </p:nvSpPr>
        <p:spPr>
          <a:xfrm rot="5400000">
            <a:off x="5071550" y="-4640031"/>
            <a:ext cx="749410" cy="10066500"/>
          </a:xfrm>
          <a:prstGeom prst="round2SameRect">
            <a:avLst>
              <a:gd name="adj1" fmla="val 23321"/>
              <a:gd name="adj2" fmla="val 0"/>
            </a:avLst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lin ang="2700000" scaled="1"/>
            <a:tileRect/>
          </a:gradFill>
          <a:ln w="3175">
            <a:noFill/>
          </a:ln>
          <a:effectLst>
            <a:outerShdw blurRad="50800" dist="381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637897" y="-131536"/>
            <a:ext cx="797974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tabLst>
                <a:tab pos="360045" algn="l"/>
                <a:tab pos="720090" algn="l"/>
              </a:tabLst>
            </a:pP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lệnh</a:t>
            </a:r>
            <a:endParaRPr lang="en-US" sz="36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00183" y="917974"/>
            <a:ext cx="11666701" cy="584377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***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endParaRPr lang="en-US" sz="32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HS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GV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trạng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kèm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mức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HS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theo.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mức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GV: </a:t>
            </a:r>
            <a:endParaRPr lang="en-US" sz="32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+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Giơ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ngang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vi-VN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vỗ tay 1 cái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mức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mạnh</a:t>
            </a:r>
            <a:endParaRPr lang="en-US" sz="32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+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iơ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ngang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ngực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vi-VN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vỗ tay 2 cái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mức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endParaRPr lang="en-US" sz="32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+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ể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ngang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hông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vi-VN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vỗ tay 4 cái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mức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thấp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32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3224462" y="917974"/>
            <a:ext cx="6339643" cy="91797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Trò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91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4">
            <a:extLst>
              <a:ext uri="{FF2B5EF4-FFF2-40B4-BE49-F238E27FC236}">
                <a16:creationId xmlns:a16="http://schemas.microsoft.com/office/drawing/2014/main" xmlns="" id="{744C92A4-6005-4EDC-8092-F92DCBFE7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717" y="7229"/>
            <a:ext cx="12040283" cy="1077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CHỦ ĐỀ 1</a:t>
            </a:r>
            <a:r>
              <a:rPr lang="vi-VN" sz="3200" b="1" dirty="0"/>
              <a:t>: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 LỨA TUỔI VÀ MÔI TRƯỜNG </a:t>
            </a:r>
            <a:endParaRPr lang="vi-VN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MỚI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253" name="TextBox 33">
            <a:hlinkClick r:id="rId2" action="ppaction://hlinksldjump"/>
            <a:extLst>
              <a:ext uri="{FF2B5EF4-FFF2-40B4-BE49-F238E27FC236}">
                <a16:creationId xmlns:a16="http://schemas.microsoft.com/office/drawing/2014/main" xmlns="" id="{66AF9EEE-27C2-46EF-84AF-F9A18D660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9682" y="1545447"/>
            <a:ext cx="79851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4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3</a:t>
            </a:r>
            <a:endParaRPr lang="en-US" altLang="en-US" sz="4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95940" y="1226493"/>
            <a:ext cx="8261623" cy="1635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 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 thái độ, cảm xúc của bản thân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744" y="3004164"/>
            <a:ext cx="10472928" cy="3827958"/>
          </a:xfrm>
          <a:prstGeom prst="rect">
            <a:avLst/>
          </a:prstGeom>
        </p:spPr>
      </p:pic>
      <p:sp>
        <p:nvSpPr>
          <p:cNvPr id="7" name="Round Same Side Corner Rectangle 6">
            <a:extLst>
              <a:ext uri="{FF2B5EF4-FFF2-40B4-BE49-F238E27FC236}">
                <a16:creationId xmlns:a16="http://schemas.microsoft.com/office/drawing/2014/main" xmlns="" id="{F0D7335A-6816-4593-8563-17A49415FCC8}"/>
              </a:ext>
            </a:extLst>
          </p:cNvPr>
          <p:cNvSpPr/>
          <p:nvPr/>
        </p:nvSpPr>
        <p:spPr>
          <a:xfrm rot="16200000" flipH="1">
            <a:off x="659661" y="711527"/>
            <a:ext cx="1641212" cy="2657099"/>
          </a:xfrm>
          <a:prstGeom prst="round2SameRect">
            <a:avLst>
              <a:gd name="adj1" fmla="val 34679"/>
              <a:gd name="adj2" fmla="val 0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chemeClr val="accent2"/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extBox 34">
            <a:hlinkClick r:id="" action="ppaction://noaction"/>
            <a:extLst>
              <a:ext uri="{FF2B5EF4-FFF2-40B4-BE49-F238E27FC236}">
                <a16:creationId xmlns:a16="http://schemas.microsoft.com/office/drawing/2014/main" xmlns="" id="{7B489996-DD9C-45D7-9BAA-14D403097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840" y="1380312"/>
            <a:ext cx="255956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vi-VN" altLang="en-US" sz="3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Nhiệm vụ </a:t>
            </a:r>
          </a:p>
          <a:p>
            <a:pPr algn="ctr"/>
            <a:r>
              <a:rPr lang="vi-VN" altLang="en-US" sz="3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3</a:t>
            </a:r>
            <a:endParaRPr lang="en-US" altLang="en-US" sz="3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88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3" grpId="0"/>
      <p:bldP spid="2" grpId="0" animBg="1"/>
      <p:bldP spid="7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>
            <a:extLst>
              <a:ext uri="{FF2B5EF4-FFF2-40B4-BE49-F238E27FC236}">
                <a16:creationId xmlns:a16="http://schemas.microsoft.com/office/drawing/2014/main" xmlns="" id="{0866E4CE-B2B1-4E80-BC69-FEEC06BBAA12}"/>
              </a:ext>
            </a:extLst>
          </p:cNvPr>
          <p:cNvSpPr/>
          <p:nvPr/>
        </p:nvSpPr>
        <p:spPr>
          <a:xfrm rot="5400000">
            <a:off x="5744072" y="-5470816"/>
            <a:ext cx="926945" cy="11968909"/>
          </a:xfrm>
          <a:prstGeom prst="round2SameRect">
            <a:avLst>
              <a:gd name="adj1" fmla="val 23321"/>
              <a:gd name="adj2" fmla="val 0"/>
            </a:avLst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lin ang="2700000" scaled="1"/>
            <a:tileRect/>
          </a:gradFill>
          <a:ln w="3175">
            <a:noFill/>
          </a:ln>
          <a:effectLst>
            <a:outerShdw blurRad="50800" dist="381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76596" y="162708"/>
            <a:ext cx="11061896" cy="701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lứa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</a:t>
            </a:r>
            <a:endParaRPr lang="en-US" sz="3000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97699" y="1277040"/>
            <a:ext cx="6836899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424404" y="1275538"/>
            <a:ext cx="6250429" cy="8237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600" dirty="0" err="1" smtClean="0">
                <a:solidFill>
                  <a:srgbClr val="F9071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Khảo</a:t>
            </a:r>
            <a:r>
              <a:rPr lang="en-US" sz="3600" dirty="0" smtClean="0">
                <a:solidFill>
                  <a:srgbClr val="F9071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9071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sát</a:t>
            </a:r>
            <a:r>
              <a:rPr lang="en-US" sz="3600" dirty="0">
                <a:solidFill>
                  <a:srgbClr val="F9071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9071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solidFill>
                  <a:srgbClr val="F9071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9071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solidFill>
                  <a:srgbClr val="F9071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9071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3600" dirty="0">
                <a:solidFill>
                  <a:srgbClr val="F9071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9071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3600" dirty="0">
                <a:solidFill>
                  <a:srgbClr val="F9071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9071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F9071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F9071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HS</a:t>
            </a:r>
            <a:endParaRPr lang="en-US" sz="3600" dirty="0">
              <a:solidFill>
                <a:srgbClr val="F9071E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5978" y="2294420"/>
            <a:ext cx="11819696" cy="41204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algn="ctr"/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GV </a:t>
            </a:r>
            <a:r>
              <a:rPr lang="en-US" sz="3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en-US" sz="3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1.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2.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ctr"/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36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4">
            <a:extLst>
              <a:ext uri="{FF2B5EF4-FFF2-40B4-BE49-F238E27FC236}">
                <a16:creationId xmlns:a16="http://schemas.microsoft.com/office/drawing/2014/main" xmlns="" id="{744C92A4-6005-4EDC-8092-F92DCBFE7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717" y="121043"/>
            <a:ext cx="11331151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vi-VN" sz="3200" b="1" dirty="0"/>
              <a:t>CHỦ ĐỀ 1: KHÁM PHÁ LỨA TUỔI VÀ MÔI TRƯỜNG HỌC TẬP MỚI</a:t>
            </a:r>
            <a:endParaRPr lang="en-US" altLang="en-US" sz="3200" b="1" dirty="0">
              <a:solidFill>
                <a:srgbClr val="C00000"/>
              </a:solidFill>
              <a:latin typeface="Arial" panose="020B0604020202020204" pitchFamily="34" charset="0"/>
              <a:ea typeface="Verdana" panose="020B0604030504040204" pitchFamily="34" charset="0"/>
            </a:endParaRPr>
          </a:p>
        </p:txBody>
      </p:sp>
      <p:sp>
        <p:nvSpPr>
          <p:cNvPr id="32" name="Round Same Side Corner Rectangle 31">
            <a:extLst>
              <a:ext uri="{FF2B5EF4-FFF2-40B4-BE49-F238E27FC236}">
                <a16:creationId xmlns:a16="http://schemas.microsoft.com/office/drawing/2014/main" xmlns="" id="{A542B473-9053-4451-B1D9-794631739494}"/>
              </a:ext>
            </a:extLst>
          </p:cNvPr>
          <p:cNvSpPr/>
          <p:nvPr/>
        </p:nvSpPr>
        <p:spPr>
          <a:xfrm rot="16200000" flipH="1">
            <a:off x="946033" y="638292"/>
            <a:ext cx="1502725" cy="3091358"/>
          </a:xfrm>
          <a:prstGeom prst="round2SameRect">
            <a:avLst>
              <a:gd name="adj1" fmla="val 34679"/>
              <a:gd name="adj2" fmla="val 0"/>
            </a:avLst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0255" name="TextBox 35">
            <a:hlinkClick r:id="" action="ppaction://noaction"/>
            <a:extLst>
              <a:ext uri="{FF2B5EF4-FFF2-40B4-BE49-F238E27FC236}">
                <a16:creationId xmlns:a16="http://schemas.microsoft.com/office/drawing/2014/main" xmlns="" id="{B89351E0-36B6-495C-82E7-8F3B0F3BE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032" y="1517715"/>
            <a:ext cx="312115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vi-VN" altLang="en-US" sz="4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Nhiệm vụ </a:t>
            </a:r>
            <a:r>
              <a:rPr lang="en-US" altLang="en-US" sz="4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5</a:t>
            </a:r>
            <a:r>
              <a:rPr lang="vi-VN" altLang="en-US" sz="4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:</a:t>
            </a:r>
            <a:endParaRPr lang="en-US" altLang="en-US" sz="4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377184" y="1423535"/>
            <a:ext cx="7979393" cy="15117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10255" grpId="0"/>
      <p:bldP spid="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ound Same Side Corner Rectangle 53">
            <a:extLst>
              <a:ext uri="{FF2B5EF4-FFF2-40B4-BE49-F238E27FC236}">
                <a16:creationId xmlns:a16="http://schemas.microsoft.com/office/drawing/2014/main" xmlns="" id="{0866E4CE-B2B1-4E80-BC69-FEEC06BBAA12}"/>
              </a:ext>
            </a:extLst>
          </p:cNvPr>
          <p:cNvSpPr/>
          <p:nvPr/>
        </p:nvSpPr>
        <p:spPr>
          <a:xfrm rot="5400000">
            <a:off x="3723272" y="-2583717"/>
            <a:ext cx="588958" cy="5799775"/>
          </a:xfrm>
          <a:prstGeom prst="round2SameRect">
            <a:avLst>
              <a:gd name="adj1" fmla="val 23321"/>
              <a:gd name="adj2" fmla="val 0"/>
            </a:avLst>
          </a:prstGeom>
          <a:solidFill>
            <a:srgbClr val="66FFFF"/>
          </a:solidFill>
          <a:ln w="3175">
            <a:noFill/>
          </a:ln>
          <a:effectLst>
            <a:outerShdw blurRad="50800" dist="381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63921" y="-115671"/>
            <a:ext cx="5293437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tabLst>
                <a:tab pos="217170" algn="l"/>
              </a:tabLst>
            </a:pPr>
            <a:r>
              <a:rPr lang="en-US" sz="30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3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Khảo</a:t>
            </a:r>
            <a:r>
              <a:rPr lang="en-US" sz="30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sát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HS</a:t>
            </a:r>
            <a:endParaRPr lang="en-US" sz="3000" b="1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169427" y="0"/>
            <a:ext cx="4399721" cy="81319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7832037" y="235259"/>
            <a:ext cx="348532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PHIẾU HỌC TẬP    SỐ 3</a:t>
            </a:r>
            <a:endParaRPr kumimoji="0" lang="sv-SE" altLang="en-US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395611"/>
              </p:ext>
            </p:extLst>
          </p:nvPr>
        </p:nvGraphicFramePr>
        <p:xfrm>
          <a:off x="132524" y="901405"/>
          <a:ext cx="11993216" cy="58044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81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417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215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577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2594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Luôn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luôn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Thỉnh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thoảng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Hiếm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389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riêng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hay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giờ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65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Nghiêm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túc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vụ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51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Luôn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thiệu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...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ghi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chép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đầy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thiết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7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Mạnh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dạn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18" marR="61718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2693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2566825" y="1627322"/>
            <a:ext cx="7210023" cy="4114800"/>
          </a:xfrm>
          <a:prstGeom prst="star16">
            <a:avLst>
              <a:gd name="adj" fmla="val 37500"/>
            </a:avLst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i="1">
              <a:solidFill>
                <a:srgbClr val="0000FF"/>
              </a:solidFill>
            </a:endParaRP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3816248" y="2899892"/>
            <a:ext cx="510767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32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 CHÀO CÁC EM CHÚC CÁC EM LUÔN CHĂM NGOAN- HỌC GIỎI</a:t>
            </a:r>
            <a:endParaRPr lang="en-US" altLang="en-US" sz="3200" b="1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09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3345</TotalTime>
  <Words>436</Words>
  <Application>Microsoft Office PowerPoint</Application>
  <PresentationFormat>Custom</PresentationFormat>
  <Paragraphs>76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Facet</vt:lpstr>
      <vt:lpstr>Office Theme</vt:lpstr>
      <vt:lpstr>2_Office Theme</vt:lpstr>
      <vt:lpstr>PHÒNG GIÁO DỤC VÀ ĐÀO TẠO QUẬN GÒ VẤP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</dc:creator>
  <cp:lastModifiedBy>AutoBVT</cp:lastModifiedBy>
  <cp:revision>132</cp:revision>
  <dcterms:created xsi:type="dcterms:W3CDTF">2021-06-23T10:05:30Z</dcterms:created>
  <dcterms:modified xsi:type="dcterms:W3CDTF">2021-09-24T13:41:22Z</dcterms:modified>
</cp:coreProperties>
</file>