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9"/>
  </p:notesMasterIdLst>
  <p:sldIdLst>
    <p:sldId id="321" r:id="rId2"/>
    <p:sldId id="260" r:id="rId3"/>
    <p:sldId id="345" r:id="rId4"/>
    <p:sldId id="354" r:id="rId5"/>
    <p:sldId id="357" r:id="rId6"/>
    <p:sldId id="358" r:id="rId7"/>
    <p:sldId id="359" r:id="rId8"/>
  </p:sldIdLst>
  <p:sldSz cx="12192000" cy="6858000"/>
  <p:notesSz cx="6858000" cy="9144000"/>
  <p:embeddedFontLst>
    <p:embeddedFont>
      <p:font typeface="Wingdings 2" panose="05020102010507070707" pitchFamily="18" charset="2"/>
      <p:regular r:id="rId10"/>
    </p:embeddedFont>
    <p:embeddedFont>
      <p:font typeface="Wingdings 3" panose="05040102010807070707" pitchFamily="18" charset="2"/>
      <p:regular r:id="rId11"/>
    </p:embeddedFont>
    <p:embeddedFont>
      <p:font typeface="Lucida Sans Unicode" panose="020B0602030504020204" pitchFamily="34" charset="0"/>
      <p:regular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990000"/>
    <a:srgbClr val="663300"/>
    <a:srgbClr val="FF00FF"/>
    <a:srgbClr val="8C2084"/>
    <a:srgbClr val="FE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6" autoAdjust="0"/>
    <p:restoredTop sz="92657" autoAdjust="0"/>
  </p:normalViewPr>
  <p:slideViewPr>
    <p:cSldViewPr>
      <p:cViewPr varScale="1">
        <p:scale>
          <a:sx n="108" d="100"/>
          <a:sy n="108" d="100"/>
        </p:scale>
        <p:origin x="75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B0FA-3FDE-43D1-BA91-7D6290444165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F5B61-8280-4DDD-BF0D-27330B3F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F5B61-8280-4DDD-BF0D-27330B3F74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F5B61-8280-4DDD-BF0D-27330B3F7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64B9DE-0615-4D28-B053-66DF2A0DC282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1" y="552150"/>
            <a:ext cx="6477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HỌC TẬP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157248" y="2819400"/>
            <a:ext cx="8229600" cy="2895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Sở Giáo Dục và Đào Tạo TP Hồ Chí Minh | Cổng dữ liệu mở Thành Phố Hồ Chí  Mi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C04BF3-DE53-4D24-8235-16395043B45D}"/>
              </a:ext>
            </a:extLst>
          </p:cNvPr>
          <p:cNvSpPr/>
          <p:nvPr/>
        </p:nvSpPr>
        <p:spPr>
          <a:xfrm>
            <a:off x="838201" y="2621340"/>
            <a:ext cx="6857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 ĐẦU 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HÓA HỌC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0A00544F-EC52-417B-9F12-73A327729BAB}"/>
              </a:ext>
            </a:extLst>
          </p:cNvPr>
          <p:cNvSpPr txBox="1">
            <a:spLocks/>
          </p:cNvSpPr>
          <p:nvPr/>
        </p:nvSpPr>
        <p:spPr>
          <a:xfrm>
            <a:off x="1222375" y="1828800"/>
            <a:ext cx="2054225" cy="6943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DECC21-29B0-41F4-BC96-3815A5409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3467278" cy="4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xmlns="" id="{880CD02D-1BE0-456B-9D4D-B2B5E872EEAE}"/>
              </a:ext>
            </a:extLst>
          </p:cNvPr>
          <p:cNvSpPr/>
          <p:nvPr/>
        </p:nvSpPr>
        <p:spPr>
          <a:xfrm>
            <a:off x="3581400" y="217227"/>
            <a:ext cx="4648200" cy="69717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0491C8-ECEB-4022-B321-12C0386BA7FF}"/>
              </a:ext>
            </a:extLst>
          </p:cNvPr>
          <p:cNvSpPr txBox="1"/>
          <p:nvPr/>
        </p:nvSpPr>
        <p:spPr>
          <a:xfrm>
            <a:off x="381000" y="1381780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ED87D3-BDA2-4051-A502-AB9E90E7EC3E}"/>
              </a:ext>
            </a:extLst>
          </p:cNvPr>
          <p:cNvSpPr txBox="1"/>
          <p:nvPr/>
        </p:nvSpPr>
        <p:spPr>
          <a:xfrm>
            <a:off x="381000" y="2706469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DB813E-F975-4891-9DC3-652A51B3FAE5}"/>
              </a:ext>
            </a:extLst>
          </p:cNvPr>
          <p:cNvSpPr txBox="1"/>
          <p:nvPr/>
        </p:nvSpPr>
        <p:spPr>
          <a:xfrm>
            <a:off x="380999" y="3505200"/>
            <a:ext cx="11811000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5EE9AB-BA94-4C51-9933-BA9C5EA0D45F}"/>
              </a:ext>
            </a:extLst>
          </p:cNvPr>
          <p:cNvSpPr txBox="1"/>
          <p:nvPr/>
        </p:nvSpPr>
        <p:spPr>
          <a:xfrm>
            <a:off x="380998" y="5018976"/>
            <a:ext cx="11811000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just">
              <a:lnSpc>
                <a:spcPct val="12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8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381000"/>
            <a:ext cx="4072720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HÓA HỌC LÀ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E9833A-6689-4A8D-8676-8F0834712FBF}"/>
              </a:ext>
            </a:extLst>
          </p:cNvPr>
          <p:cNvSpPr txBox="1"/>
          <p:nvPr/>
        </p:nvSpPr>
        <p:spPr>
          <a:xfrm>
            <a:off x="838200" y="1370407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2 clip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thí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nghiệm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trên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youtube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xét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OH tác dụng CuSO4">
            <a:hlinkClick r:id="" action="ppaction://media"/>
            <a:extLst>
              <a:ext uri="{FF2B5EF4-FFF2-40B4-BE49-F238E27FC236}">
                <a16:creationId xmlns:a16="http://schemas.microsoft.com/office/drawing/2014/main" xmlns="" id="{6CD43292-97A4-4854-9BEC-5F688CD89F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9600" y="57150"/>
            <a:ext cx="86614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ản ứng HCl + Fe">
            <a:hlinkClick r:id="" action="ppaction://media"/>
            <a:extLst>
              <a:ext uri="{FF2B5EF4-FFF2-40B4-BE49-F238E27FC236}">
                <a16:creationId xmlns:a16="http://schemas.microsoft.com/office/drawing/2014/main" xmlns="" id="{B2FFE63C-5871-4B27-B05D-33DA641824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0"/>
            <a:ext cx="848550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0BAD1EC-DFB1-4161-AAB9-CBA0CCA6E7EC}"/>
              </a:ext>
            </a:extLst>
          </p:cNvPr>
          <p:cNvSpPr/>
          <p:nvPr/>
        </p:nvSpPr>
        <p:spPr>
          <a:xfrm>
            <a:off x="685800" y="381000"/>
            <a:ext cx="96774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HÓA HỌC CÓ VAI TRÒ NHƯ THẾ NÀO TRONG CUỘC SỐNG CỦA CHÚNG TA?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6D3B30-0F05-43DD-9662-A7C3FBDFD890}"/>
              </a:ext>
            </a:extLst>
          </p:cNvPr>
          <p:cNvSpPr txBox="1"/>
          <p:nvPr/>
        </p:nvSpPr>
        <p:spPr>
          <a:xfrm>
            <a:off x="838199" y="1991380"/>
            <a:ext cx="1051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suy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nghĩ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mục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4 SGK</a:t>
            </a:r>
          </a:p>
        </p:txBody>
      </p:sp>
    </p:spTree>
    <p:extLst>
      <p:ext uri="{BB962C8B-B14F-4D97-AF65-F5344CB8AC3E}">
        <p14:creationId xmlns:p14="http://schemas.microsoft.com/office/powerpoint/2010/main" val="5697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0BAD1EC-DFB1-4161-AAB9-CBA0CCA6E7EC}"/>
              </a:ext>
            </a:extLst>
          </p:cNvPr>
          <p:cNvSpPr/>
          <p:nvPr/>
        </p:nvSpPr>
        <p:spPr>
          <a:xfrm>
            <a:off x="685800" y="381000"/>
            <a:ext cx="103632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 EM CẦN PHẢI LÀM GÌ ĐỂ CÓ THỂ HỌC TỐT MÔN HÓA HỌC?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6D3B30-0F05-43DD-9662-A7C3FBDFD890}"/>
              </a:ext>
            </a:extLst>
          </p:cNvPr>
          <p:cNvSpPr txBox="1"/>
          <p:nvPr/>
        </p:nvSpPr>
        <p:spPr>
          <a:xfrm>
            <a:off x="838199" y="1991380"/>
            <a:ext cx="922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SGK/5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E13687-C87A-4408-8BC0-0A09B72FB22D}"/>
              </a:ext>
            </a:extLst>
          </p:cNvPr>
          <p:cNvSpPr txBox="1"/>
          <p:nvPr/>
        </p:nvSpPr>
        <p:spPr>
          <a:xfrm>
            <a:off x="838198" y="3134380"/>
            <a:ext cx="11201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- Khi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chú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3EFBEC-2FFA-4285-B3E0-6F29623A2AA1}"/>
              </a:ext>
            </a:extLst>
          </p:cNvPr>
          <p:cNvSpPr txBox="1"/>
          <p:nvPr/>
        </p:nvSpPr>
        <p:spPr>
          <a:xfrm>
            <a:off x="838197" y="4590871"/>
            <a:ext cx="1051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pháp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23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187</Words>
  <Application>Microsoft Office PowerPoint</Application>
  <PresentationFormat>Widescreen</PresentationFormat>
  <Paragraphs>19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Wingdings 2</vt:lpstr>
      <vt:lpstr>Wingdings 3</vt:lpstr>
      <vt:lpstr>Lucida Sans Unicode</vt:lpstr>
      <vt:lpstr>Verdana</vt:lpstr>
      <vt:lpstr>Calibri</vt:lpstr>
      <vt:lpstr>Times New Roman</vt:lpstr>
      <vt:lpstr>Concourse</vt:lpstr>
      <vt:lpstr>NỘI DUNG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</dc:creator>
  <cp:lastModifiedBy>Admin</cp:lastModifiedBy>
  <cp:revision>133</cp:revision>
  <dcterms:created xsi:type="dcterms:W3CDTF">2021-01-04T19:04:50Z</dcterms:created>
  <dcterms:modified xsi:type="dcterms:W3CDTF">2021-09-11T03:57:46Z</dcterms:modified>
</cp:coreProperties>
</file>