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6"/>
  </p:notesMasterIdLst>
  <p:sldIdLst>
    <p:sldId id="256" r:id="rId2"/>
    <p:sldId id="265" r:id="rId3"/>
    <p:sldId id="266" r:id="rId4"/>
    <p:sldId id="268" r:id="rId5"/>
  </p:sldIdLst>
  <p:sldSz cx="9144000" cy="6858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http://customooxmlschemas.google.com/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20" roundtripDataSignature="AMtx7mihPSXkcZQwlJRAjR6fVBKSEQAmM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C1E5899B-24F8-494D-8CEB-A64182F88EEC}">
  <a:tblStyle styleId="{C1E5899B-24F8-494D-8CEB-A64182F88EEC}" styleName="Table_0">
    <a:wholeTbl>
      <a:tcTxStyle b="off" i="off">
        <a:font>
          <a:latin typeface="Lucida Sans Unicode"/>
          <a:ea typeface="Lucida Sans Unicode"/>
          <a:cs typeface="Lucida Sans Unicode"/>
        </a:font>
        <a:schemeClr val="dk1"/>
      </a:tcTxStyle>
      <a:tcStyle>
        <a:tcBdr>
          <a:left>
            <a:ln w="1270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1270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1270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1270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1270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1270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FFFFFF">
              <a:alpha val="0"/>
            </a:srgbClr>
          </a:solidFill>
        </a:fill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>
        <p:scale>
          <a:sx n="76" d="100"/>
          <a:sy n="76" d="100"/>
        </p:scale>
        <p:origin x="-1206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2" Type="http://schemas.openxmlformats.org/officeDocument/2006/relationships/slide" Target="slides/slide1.xml"/><Relationship Id="rId20" Type="http://customschemas.google.com/relationships/presentationmetadata" Target="metadata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23" Type="http://schemas.openxmlformats.org/officeDocument/2006/relationships/theme" Target="theme/theme1.xml"/><Relationship Id="rId4" Type="http://schemas.openxmlformats.org/officeDocument/2006/relationships/slide" Target="slides/slide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520743483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" name="Google Shape;104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Google Shape;203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04" name="Google Shape;204;p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5" name="Google Shape;205;p10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2</a:t>
            </a:fld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" name="Google Shape;223;p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24" name="Google Shape;224;p1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5" name="Google Shape;225;p11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3</a:t>
            </a:fld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8" name="Google Shape;258;p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59" name="Google Shape;259;p1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0" name="Google Shape;260;p13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4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15"/>
          <p:cNvSpPr txBox="1"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06324" algn="l">
              <a:spcBef>
                <a:spcPts val="400"/>
              </a:spcBef>
              <a:spcAft>
                <a:spcPts val="0"/>
              </a:spcAft>
              <a:buSzPts val="1224"/>
              <a:buChar char="🞂"/>
              <a:defRPr/>
            </a:lvl1pPr>
            <a:lvl2pPr marL="914400" lvl="1" indent="-342900" algn="l">
              <a:spcBef>
                <a:spcPts val="324"/>
              </a:spcBef>
              <a:spcAft>
                <a:spcPts val="0"/>
              </a:spcAft>
              <a:buSzPts val="1800"/>
              <a:buChar char="◦"/>
              <a:defRPr/>
            </a:lvl2pPr>
            <a:lvl3pPr marL="1371600" lvl="2" indent="-342900" algn="l">
              <a:spcBef>
                <a:spcPts val="350"/>
              </a:spcBef>
              <a:spcAft>
                <a:spcPts val="0"/>
              </a:spcAft>
              <a:buSzPts val="1800"/>
              <a:buChar char="●"/>
              <a:defRPr/>
            </a:lvl3pPr>
            <a:lvl4pPr marL="1828800" lvl="3" indent="-342900" algn="l">
              <a:spcBef>
                <a:spcPts val="350"/>
              </a:spcBef>
              <a:spcAft>
                <a:spcPts val="0"/>
              </a:spcAft>
              <a:buSzPts val="1800"/>
              <a:buChar char="●"/>
              <a:defRPr/>
            </a:lvl4pPr>
            <a:lvl5pPr marL="2286000" lvl="4" indent="-342900" algn="l">
              <a:spcBef>
                <a:spcPts val="350"/>
              </a:spcBef>
              <a:spcAft>
                <a:spcPts val="0"/>
              </a:spcAft>
              <a:buSzPts val="1800"/>
              <a:buChar char="●"/>
              <a:defRPr/>
            </a:lvl5pPr>
            <a:lvl6pPr marL="2743200" lvl="5" indent="-342900" algn="l"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6pPr>
            <a:lvl7pPr marL="3200400" lvl="6" indent="-342900" algn="l"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7pPr>
            <a:lvl8pPr marL="3657600" lvl="7" indent="-342900" algn="l"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8pPr>
            <a:lvl9pPr marL="4114800" lvl="8" indent="-342900" algn="l"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9pPr>
          </a:lstStyle>
          <a:p>
            <a:endParaRPr/>
          </a:p>
        </p:txBody>
      </p:sp>
      <p:sp>
        <p:nvSpPr>
          <p:cNvPr id="21" name="Google Shape;21;p15"/>
          <p:cNvSpPr txBox="1">
            <a:spLocks noGrp="1"/>
          </p:cNvSpPr>
          <p:nvPr>
            <p:ph type="dt" idx="10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15"/>
          <p:cNvSpPr txBox="1">
            <a:spLocks noGrp="1"/>
          </p:cNvSpPr>
          <p:nvPr>
            <p:ph type="ftr" idx="11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15"/>
          <p:cNvSpPr txBox="1">
            <a:spLocks noGrp="1"/>
          </p:cNvSpPr>
          <p:nvPr>
            <p:ph type="sldNum" idx="12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24" name="Google Shape;24;p15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2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2" name="Google Shape;92;p24"/>
          <p:cNvSpPr txBox="1">
            <a:spLocks noGrp="1"/>
          </p:cNvSpPr>
          <p:nvPr>
            <p:ph type="body" idx="1"/>
          </p:nvPr>
        </p:nvSpPr>
        <p:spPr>
          <a:xfrm rot="5400000">
            <a:off x="2378964" y="-440436"/>
            <a:ext cx="4386071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06324" algn="l">
              <a:spcBef>
                <a:spcPts val="400"/>
              </a:spcBef>
              <a:spcAft>
                <a:spcPts val="0"/>
              </a:spcAft>
              <a:buSzPts val="1224"/>
              <a:buChar char="🞂"/>
              <a:defRPr/>
            </a:lvl1pPr>
            <a:lvl2pPr marL="914400" lvl="1" indent="-342900" algn="l">
              <a:spcBef>
                <a:spcPts val="324"/>
              </a:spcBef>
              <a:spcAft>
                <a:spcPts val="0"/>
              </a:spcAft>
              <a:buSzPts val="1800"/>
              <a:buChar char="◦"/>
              <a:defRPr/>
            </a:lvl2pPr>
            <a:lvl3pPr marL="1371600" lvl="2" indent="-342900" algn="l">
              <a:spcBef>
                <a:spcPts val="350"/>
              </a:spcBef>
              <a:spcAft>
                <a:spcPts val="0"/>
              </a:spcAft>
              <a:buSzPts val="1800"/>
              <a:buChar char="●"/>
              <a:defRPr/>
            </a:lvl3pPr>
            <a:lvl4pPr marL="1828800" lvl="3" indent="-342900" algn="l">
              <a:spcBef>
                <a:spcPts val="350"/>
              </a:spcBef>
              <a:spcAft>
                <a:spcPts val="0"/>
              </a:spcAft>
              <a:buSzPts val="1800"/>
              <a:buChar char="●"/>
              <a:defRPr/>
            </a:lvl4pPr>
            <a:lvl5pPr marL="2286000" lvl="4" indent="-342900" algn="l">
              <a:spcBef>
                <a:spcPts val="350"/>
              </a:spcBef>
              <a:spcAft>
                <a:spcPts val="0"/>
              </a:spcAft>
              <a:buSzPts val="1800"/>
              <a:buChar char="●"/>
              <a:defRPr/>
            </a:lvl5pPr>
            <a:lvl6pPr marL="2743200" lvl="5" indent="-342900" algn="l"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6pPr>
            <a:lvl7pPr marL="3200400" lvl="6" indent="-342900" algn="l"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7pPr>
            <a:lvl8pPr marL="3657600" lvl="7" indent="-342900" algn="l"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8pPr>
            <a:lvl9pPr marL="4114800" lvl="8" indent="-342900" algn="l"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9pPr>
          </a:lstStyle>
          <a:p>
            <a:endParaRPr/>
          </a:p>
        </p:txBody>
      </p:sp>
      <p:sp>
        <p:nvSpPr>
          <p:cNvPr id="93" name="Google Shape;93;p24"/>
          <p:cNvSpPr txBox="1">
            <a:spLocks noGrp="1"/>
          </p:cNvSpPr>
          <p:nvPr>
            <p:ph type="dt" idx="10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4" name="Google Shape;94;p24"/>
          <p:cNvSpPr txBox="1">
            <a:spLocks noGrp="1"/>
          </p:cNvSpPr>
          <p:nvPr>
            <p:ph type="ftr" idx="11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5" name="Google Shape;95;p24"/>
          <p:cNvSpPr txBox="1">
            <a:spLocks noGrp="1"/>
          </p:cNvSpPr>
          <p:nvPr>
            <p:ph type="sldNum" idx="12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25"/>
          <p:cNvSpPr txBox="1">
            <a:spLocks noGrp="1"/>
          </p:cNvSpPr>
          <p:nvPr>
            <p:ph type="title"/>
          </p:nvPr>
        </p:nvSpPr>
        <p:spPr>
          <a:xfrm rot="5400000">
            <a:off x="4936367" y="2182285"/>
            <a:ext cx="5592761" cy="17774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8" name="Google Shape;98;p25"/>
          <p:cNvSpPr txBox="1">
            <a:spLocks noGrp="1"/>
          </p:cNvSpPr>
          <p:nvPr>
            <p:ph type="body" idx="1"/>
          </p:nvPr>
        </p:nvSpPr>
        <p:spPr>
          <a:xfrm rot="5400000">
            <a:off x="823120" y="-91279"/>
            <a:ext cx="5592760" cy="632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06324" algn="l">
              <a:spcBef>
                <a:spcPts val="400"/>
              </a:spcBef>
              <a:spcAft>
                <a:spcPts val="0"/>
              </a:spcAft>
              <a:buSzPts val="1224"/>
              <a:buChar char="🞂"/>
              <a:defRPr/>
            </a:lvl1pPr>
            <a:lvl2pPr marL="914400" lvl="1" indent="-342900" algn="l">
              <a:spcBef>
                <a:spcPts val="324"/>
              </a:spcBef>
              <a:spcAft>
                <a:spcPts val="0"/>
              </a:spcAft>
              <a:buSzPts val="1800"/>
              <a:buChar char="◦"/>
              <a:defRPr/>
            </a:lvl2pPr>
            <a:lvl3pPr marL="1371600" lvl="2" indent="-342900" algn="l">
              <a:spcBef>
                <a:spcPts val="350"/>
              </a:spcBef>
              <a:spcAft>
                <a:spcPts val="0"/>
              </a:spcAft>
              <a:buSzPts val="1800"/>
              <a:buChar char="●"/>
              <a:defRPr/>
            </a:lvl3pPr>
            <a:lvl4pPr marL="1828800" lvl="3" indent="-342900" algn="l">
              <a:spcBef>
                <a:spcPts val="350"/>
              </a:spcBef>
              <a:spcAft>
                <a:spcPts val="0"/>
              </a:spcAft>
              <a:buSzPts val="1800"/>
              <a:buChar char="●"/>
              <a:defRPr/>
            </a:lvl4pPr>
            <a:lvl5pPr marL="2286000" lvl="4" indent="-342900" algn="l">
              <a:spcBef>
                <a:spcPts val="350"/>
              </a:spcBef>
              <a:spcAft>
                <a:spcPts val="0"/>
              </a:spcAft>
              <a:buSzPts val="1800"/>
              <a:buChar char="●"/>
              <a:defRPr/>
            </a:lvl5pPr>
            <a:lvl6pPr marL="2743200" lvl="5" indent="-342900" algn="l"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6pPr>
            <a:lvl7pPr marL="3200400" lvl="6" indent="-342900" algn="l"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7pPr>
            <a:lvl8pPr marL="3657600" lvl="7" indent="-342900" algn="l"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8pPr>
            <a:lvl9pPr marL="4114800" lvl="8" indent="-342900" algn="l"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9pPr>
          </a:lstStyle>
          <a:p>
            <a:endParaRPr/>
          </a:p>
        </p:txBody>
      </p:sp>
      <p:sp>
        <p:nvSpPr>
          <p:cNvPr id="99" name="Google Shape;99;p25"/>
          <p:cNvSpPr txBox="1">
            <a:spLocks noGrp="1"/>
          </p:cNvSpPr>
          <p:nvPr>
            <p:ph type="dt" idx="10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0" name="Google Shape;100;p25"/>
          <p:cNvSpPr txBox="1">
            <a:spLocks noGrp="1"/>
          </p:cNvSpPr>
          <p:nvPr>
            <p:ph type="ftr" idx="11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1" name="Google Shape;101;p25"/>
          <p:cNvSpPr txBox="1">
            <a:spLocks noGrp="1"/>
          </p:cNvSpPr>
          <p:nvPr>
            <p:ph type="sldNum" idx="12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Title Slide" type="title">
  <p:cSld name="TITLE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16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>
            <a:gsLst>
              <a:gs pos="0">
                <a:srgbClr val="194D8C"/>
              </a:gs>
              <a:gs pos="55000">
                <a:srgbClr val="5B90DA"/>
              </a:gs>
              <a:gs pos="100000">
                <a:srgbClr val="194D8C"/>
              </a:gs>
            </a:gsLst>
            <a:lin ang="3000000" scaled="0"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Lucida Sans"/>
              <a:ea typeface="Lucida Sans"/>
              <a:cs typeface="Lucida Sans"/>
              <a:sym typeface="Lucida Sans"/>
            </a:endParaRPr>
          </a:p>
        </p:txBody>
      </p:sp>
      <p:sp>
        <p:nvSpPr>
          <p:cNvPr id="27" name="Google Shape;27;p16"/>
          <p:cNvSpPr txBox="1"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800"/>
              <a:buFont typeface="Lucida Sans"/>
              <a:buNone/>
              <a:defRPr sz="4800" b="1">
                <a:solidFill>
                  <a:schemeClr val="dk2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16"/>
          <p:cNvSpPr txBox="1"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normAutofit/>
          </a:bodyPr>
          <a:lstStyle>
            <a:lvl1pPr marR="64008" lvl="0" algn="r">
              <a:spcBef>
                <a:spcPts val="400"/>
              </a:spcBef>
              <a:spcAft>
                <a:spcPts val="0"/>
              </a:spcAft>
              <a:buSzPts val="1836"/>
              <a:buNone/>
              <a:defRPr>
                <a:solidFill>
                  <a:schemeClr val="dk2"/>
                </a:solidFill>
              </a:defRPr>
            </a:lvl1pPr>
            <a:lvl2pPr lvl="1" algn="ctr">
              <a:spcBef>
                <a:spcPts val="324"/>
              </a:spcBef>
              <a:spcAft>
                <a:spcPts val="0"/>
              </a:spcAft>
              <a:buSzPts val="1800"/>
              <a:buNone/>
              <a:defRPr/>
            </a:lvl2pPr>
            <a:lvl3pPr lvl="2" algn="ctr">
              <a:spcBef>
                <a:spcPts val="350"/>
              </a:spcBef>
              <a:spcAft>
                <a:spcPts val="0"/>
              </a:spcAft>
              <a:buSzPts val="1800"/>
              <a:buNone/>
              <a:defRPr/>
            </a:lvl3pPr>
            <a:lvl4pPr lvl="3" algn="ctr">
              <a:spcBef>
                <a:spcPts val="350"/>
              </a:spcBef>
              <a:spcAft>
                <a:spcPts val="0"/>
              </a:spcAft>
              <a:buSzPts val="1800"/>
              <a:buNone/>
              <a:defRPr/>
            </a:lvl4pPr>
            <a:lvl5pPr lvl="4" algn="ctr">
              <a:spcBef>
                <a:spcPts val="350"/>
              </a:spcBef>
              <a:spcAft>
                <a:spcPts val="0"/>
              </a:spcAft>
              <a:buSzPts val="1800"/>
              <a:buNone/>
              <a:defRPr/>
            </a:lvl5pPr>
            <a:lvl6pPr lvl="5" algn="ctr">
              <a:spcBef>
                <a:spcPts val="350"/>
              </a:spcBef>
              <a:spcAft>
                <a:spcPts val="0"/>
              </a:spcAft>
              <a:buSzPts val="1800"/>
              <a:buNone/>
              <a:defRPr/>
            </a:lvl6pPr>
            <a:lvl7pPr lvl="6" algn="ctr">
              <a:spcBef>
                <a:spcPts val="350"/>
              </a:spcBef>
              <a:spcAft>
                <a:spcPts val="0"/>
              </a:spcAft>
              <a:buSzPts val="1800"/>
              <a:buNone/>
              <a:defRPr/>
            </a:lvl7pPr>
            <a:lvl8pPr lvl="7" algn="ctr">
              <a:spcBef>
                <a:spcPts val="350"/>
              </a:spcBef>
              <a:spcAft>
                <a:spcPts val="0"/>
              </a:spcAft>
              <a:buSzPts val="1800"/>
              <a:buNone/>
              <a:defRPr/>
            </a:lvl8pPr>
            <a:lvl9pPr lvl="8" algn="ctr">
              <a:spcBef>
                <a:spcPts val="350"/>
              </a:spcBef>
              <a:spcAft>
                <a:spcPts val="0"/>
              </a:spcAft>
              <a:buSzPts val="1800"/>
              <a:buNone/>
              <a:defRPr/>
            </a:lvl9pPr>
          </a:lstStyle>
          <a:p>
            <a:endParaRPr/>
          </a:p>
        </p:txBody>
      </p:sp>
      <p:grpSp>
        <p:nvGrpSpPr>
          <p:cNvPr id="29" name="Google Shape;29;p16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30" name="Google Shape;30;p16"/>
            <p:cNvSpPr/>
            <p:nvPr/>
          </p:nvSpPr>
          <p:spPr>
            <a:xfrm>
              <a:off x="1687513" y="4832896"/>
              <a:ext cx="7456487" cy="518816"/>
            </a:xfrm>
            <a:custGeom>
              <a:avLst/>
              <a:gdLst/>
              <a:ahLst/>
              <a:cxnLst/>
              <a:rect l="l" t="t" r="r" b="b"/>
              <a:pathLst>
                <a:path w="4697" h="367" extrusionOk="0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rgbClr val="A4B8DA">
                <a:alpha val="4000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endParaRPr>
            </a:p>
          </p:txBody>
        </p:sp>
        <p:sp>
          <p:nvSpPr>
            <p:cNvPr id="31" name="Google Shape;31;p16"/>
            <p:cNvSpPr/>
            <p:nvPr/>
          </p:nvSpPr>
          <p:spPr>
            <a:xfrm>
              <a:off x="35443" y="5135526"/>
              <a:ext cx="9108557" cy="838200"/>
            </a:xfrm>
            <a:custGeom>
              <a:avLst/>
              <a:gdLst/>
              <a:ahLst/>
              <a:cxnLst/>
              <a:rect l="l" t="t" r="r" b="b"/>
              <a:pathLst>
                <a:path w="5760" h="528" extrusionOk="0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endParaRPr>
            </a:p>
          </p:txBody>
        </p:sp>
        <p:sp>
          <p:nvSpPr>
            <p:cNvPr id="32" name="Google Shape;32;p16"/>
            <p:cNvSpPr/>
            <p:nvPr/>
          </p:nvSpPr>
          <p:spPr>
            <a:xfrm>
              <a:off x="0" y="4883888"/>
              <a:ext cx="9144000" cy="1981200"/>
            </a:xfrm>
            <a:custGeom>
              <a:avLst/>
              <a:gdLst/>
              <a:ahLst/>
              <a:cxnLst/>
              <a:rect l="l" t="t" r="r" b="b"/>
              <a:pathLst>
                <a:path w="5760" h="1248" extrusionOk="0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 rotWithShape="1">
              <a:blip r:embed="rId2">
                <a:alphaModFix amt="50000"/>
              </a:blip>
              <a:tile tx="0" ty="0" sx="50000" sy="50000" flip="none" algn="t"/>
            </a:blip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Lucida Sans"/>
                <a:ea typeface="Lucida Sans"/>
                <a:cs typeface="Lucida Sans"/>
                <a:sym typeface="Lucida Sans"/>
              </a:endParaRPr>
            </a:p>
          </p:txBody>
        </p:sp>
        <p:cxnSp>
          <p:nvCxnSpPr>
            <p:cNvPr id="33" name="Google Shape;33;p16"/>
            <p:cNvCxnSpPr/>
            <p:nvPr/>
          </p:nvCxnSpPr>
          <p:spPr>
            <a:xfrm>
              <a:off x="-3765" y="4880373"/>
              <a:ext cx="9147765" cy="839943"/>
            </a:xfrm>
            <a:prstGeom prst="straightConnector1">
              <a:avLst/>
            </a:prstGeom>
            <a:noFill/>
            <a:ln w="12050" cap="flat" cmpd="sng">
              <a:solidFill>
                <a:srgbClr val="9CB2D5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</p:grpSp>
      <p:sp>
        <p:nvSpPr>
          <p:cNvPr id="34" name="Google Shape;34;p16"/>
          <p:cNvSpPr txBox="1">
            <a:spLocks noGrp="1"/>
          </p:cNvSpPr>
          <p:nvPr>
            <p:ph type="dt" idx="10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FFFFFF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16"/>
          <p:cNvSpPr txBox="1">
            <a:spLocks noGrp="1"/>
          </p:cNvSpPr>
          <p:nvPr>
            <p:ph type="ftr" idx="11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E8ECF4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" name="Google Shape;36;p16"/>
          <p:cNvSpPr txBox="1">
            <a:spLocks noGrp="1"/>
          </p:cNvSpPr>
          <p:nvPr>
            <p:ph type="sldNum" idx="12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1000" b="0">
                <a:solidFill>
                  <a:srgbClr val="FFFFFF"/>
                </a:solidFill>
                <a:latin typeface="Lucida Sans"/>
                <a:ea typeface="Lucida Sans"/>
                <a:cs typeface="Lucida Sans"/>
                <a:sym typeface="Lucida Sans"/>
              </a:defRPr>
            </a:lvl1pPr>
            <a:lvl2pPr marL="0" lvl="1" indent="0" algn="r">
              <a:spcBef>
                <a:spcPts val="0"/>
              </a:spcBef>
              <a:buNone/>
              <a:defRPr sz="1000" b="0">
                <a:solidFill>
                  <a:srgbClr val="FFFFFF"/>
                </a:solidFill>
                <a:latin typeface="Lucida Sans"/>
                <a:ea typeface="Lucida Sans"/>
                <a:cs typeface="Lucida Sans"/>
                <a:sym typeface="Lucida Sans"/>
              </a:defRPr>
            </a:lvl2pPr>
            <a:lvl3pPr marL="0" lvl="2" indent="0" algn="r">
              <a:spcBef>
                <a:spcPts val="0"/>
              </a:spcBef>
              <a:buNone/>
              <a:defRPr sz="1000" b="0">
                <a:solidFill>
                  <a:srgbClr val="FFFFFF"/>
                </a:solidFill>
                <a:latin typeface="Lucida Sans"/>
                <a:ea typeface="Lucida Sans"/>
                <a:cs typeface="Lucida Sans"/>
                <a:sym typeface="Lucida Sans"/>
              </a:defRPr>
            </a:lvl3pPr>
            <a:lvl4pPr marL="0" lvl="3" indent="0" algn="r">
              <a:spcBef>
                <a:spcPts val="0"/>
              </a:spcBef>
              <a:buNone/>
              <a:defRPr sz="1000" b="0">
                <a:solidFill>
                  <a:srgbClr val="FFFFFF"/>
                </a:solidFill>
                <a:latin typeface="Lucida Sans"/>
                <a:ea typeface="Lucida Sans"/>
                <a:cs typeface="Lucida Sans"/>
                <a:sym typeface="Lucida Sans"/>
              </a:defRPr>
            </a:lvl4pPr>
            <a:lvl5pPr marL="0" lvl="4" indent="0" algn="r">
              <a:spcBef>
                <a:spcPts val="0"/>
              </a:spcBef>
              <a:buNone/>
              <a:defRPr sz="1000" b="0">
                <a:solidFill>
                  <a:srgbClr val="FFFFFF"/>
                </a:solidFill>
                <a:latin typeface="Lucida Sans"/>
                <a:ea typeface="Lucida Sans"/>
                <a:cs typeface="Lucida Sans"/>
                <a:sym typeface="Lucida Sans"/>
              </a:defRPr>
            </a:lvl5pPr>
            <a:lvl6pPr marL="0" lvl="5" indent="0" algn="r">
              <a:spcBef>
                <a:spcPts val="0"/>
              </a:spcBef>
              <a:buNone/>
              <a:defRPr sz="1000" b="0">
                <a:solidFill>
                  <a:srgbClr val="FFFFFF"/>
                </a:solidFill>
                <a:latin typeface="Lucida Sans"/>
                <a:ea typeface="Lucida Sans"/>
                <a:cs typeface="Lucida Sans"/>
                <a:sym typeface="Lucida Sans"/>
              </a:defRPr>
            </a:lvl6pPr>
            <a:lvl7pPr marL="0" lvl="6" indent="0" algn="r">
              <a:spcBef>
                <a:spcPts val="0"/>
              </a:spcBef>
              <a:buNone/>
              <a:defRPr sz="1000" b="0">
                <a:solidFill>
                  <a:srgbClr val="FFFFFF"/>
                </a:solidFill>
                <a:latin typeface="Lucida Sans"/>
                <a:ea typeface="Lucida Sans"/>
                <a:cs typeface="Lucida Sans"/>
                <a:sym typeface="Lucida Sans"/>
              </a:defRPr>
            </a:lvl7pPr>
            <a:lvl8pPr marL="0" lvl="7" indent="0" algn="r">
              <a:spcBef>
                <a:spcPts val="0"/>
              </a:spcBef>
              <a:buNone/>
              <a:defRPr sz="1000" b="0">
                <a:solidFill>
                  <a:srgbClr val="FFFFFF"/>
                </a:solidFill>
                <a:latin typeface="Lucida Sans"/>
                <a:ea typeface="Lucida Sans"/>
                <a:cs typeface="Lucida Sans"/>
                <a:sym typeface="Lucida Sans"/>
              </a:defRPr>
            </a:lvl8pPr>
            <a:lvl9pPr marL="0" lvl="8" indent="0" algn="r">
              <a:spcBef>
                <a:spcPts val="0"/>
              </a:spcBef>
              <a:buNone/>
              <a:defRPr sz="1000" b="0">
                <a:solidFill>
                  <a:srgbClr val="FFFFFF"/>
                </a:solidFill>
                <a:latin typeface="Lucida Sans"/>
                <a:ea typeface="Lucida Sans"/>
                <a:cs typeface="Lucida Sans"/>
                <a:sym typeface="Lucida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bg>
      <p:bgPr>
        <a:gradFill>
          <a:gsLst>
            <a:gs pos="0">
              <a:srgbClr val="B1B1B1"/>
            </a:gs>
            <a:gs pos="40000">
              <a:srgbClr val="9E9E9E"/>
            </a:gs>
            <a:gs pos="100000">
              <a:schemeClr val="dk1"/>
            </a:gs>
          </a:gsLst>
          <a:path path="circle">
            <a:fillToRect l="100000" b="100000"/>
          </a:path>
          <a:tileRect t="-100000" r="-100000"/>
        </a:gradFill>
        <a:effectLst/>
      </p:bgPr>
    </p:bg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17"/>
          <p:cNvSpPr txBox="1"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800"/>
              <a:buFont typeface="Lucida Sans"/>
              <a:buNone/>
              <a:defRPr sz="4800" b="1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17"/>
          <p:cNvSpPr txBox="1"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400"/>
              </a:spcBef>
              <a:spcAft>
                <a:spcPts val="0"/>
              </a:spcAft>
              <a:buSzPts val="1564"/>
              <a:buNone/>
              <a:defRPr sz="2300">
                <a:solidFill>
                  <a:schemeClr val="lt1"/>
                </a:solidFill>
              </a:defRPr>
            </a:lvl1pPr>
            <a:lvl2pPr marL="914400" lvl="1" indent="-228600" algn="l">
              <a:spcBef>
                <a:spcPts val="324"/>
              </a:spcBef>
              <a:spcAft>
                <a:spcPts val="0"/>
              </a:spcAft>
              <a:buSzPts val="1800"/>
              <a:buNone/>
              <a:defRPr sz="1800">
                <a:solidFill>
                  <a:schemeClr val="lt1"/>
                </a:solidFill>
              </a:defRPr>
            </a:lvl2pPr>
            <a:lvl3pPr marL="1371600" lvl="2" indent="-228600" algn="l">
              <a:spcBef>
                <a:spcPts val="350"/>
              </a:spcBef>
              <a:spcAft>
                <a:spcPts val="0"/>
              </a:spcAft>
              <a:buSzPts val="1600"/>
              <a:buNone/>
              <a:defRPr sz="1600">
                <a:solidFill>
                  <a:schemeClr val="lt1"/>
                </a:solidFill>
              </a:defRPr>
            </a:lvl3pPr>
            <a:lvl4pPr marL="1828800" lvl="3" indent="-228600" algn="l">
              <a:spcBef>
                <a:spcPts val="35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lt1"/>
                </a:solidFill>
              </a:defRPr>
            </a:lvl4pPr>
            <a:lvl5pPr marL="2286000" lvl="4" indent="-228600" algn="l">
              <a:spcBef>
                <a:spcPts val="35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lt1"/>
                </a:solidFill>
              </a:defRPr>
            </a:lvl5pPr>
            <a:lvl6pPr marL="2743200" lvl="5" indent="-342900" algn="l"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6pPr>
            <a:lvl7pPr marL="3200400" lvl="6" indent="-342900" algn="l"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7pPr>
            <a:lvl8pPr marL="3657600" lvl="7" indent="-342900" algn="l"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8pPr>
            <a:lvl9pPr marL="4114800" lvl="8" indent="-342900" algn="l"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17"/>
          <p:cNvSpPr txBox="1">
            <a:spLocks noGrp="1"/>
          </p:cNvSpPr>
          <p:nvPr>
            <p:ph type="dt" idx="10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" name="Google Shape;41;p17"/>
          <p:cNvSpPr txBox="1">
            <a:spLocks noGrp="1"/>
          </p:cNvSpPr>
          <p:nvPr>
            <p:ph type="ftr" idx="11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17"/>
          <p:cNvSpPr txBox="1">
            <a:spLocks noGrp="1"/>
          </p:cNvSpPr>
          <p:nvPr>
            <p:ph type="sldNum" idx="12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43" name="Google Shape;43;p17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>
            <a:gsLst>
              <a:gs pos="0">
                <a:srgbClr val="33659F"/>
              </a:gs>
              <a:gs pos="72000">
                <a:srgbClr val="6191D4"/>
              </a:gs>
              <a:gs pos="100000">
                <a:srgbClr val="88A7D9"/>
              </a:gs>
            </a:gsLst>
            <a:lin ang="16200000" scaled="0"/>
          </a:gradFill>
          <a:ln w="9525" cap="rnd" cmpd="sng">
            <a:solidFill>
              <a:srgbClr val="395E89"/>
            </a:solidFill>
            <a:prstDash val="solid"/>
            <a:round/>
            <a:headEnd type="none" w="sm" len="sm"/>
            <a:tailEnd type="none" w="sm" len="sm"/>
          </a:ln>
          <a:effectLst>
            <a:outerShdw blurRad="50800" dist="25400" dir="5400000">
              <a:srgbClr val="000000">
                <a:alpha val="45882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Lucida Sans"/>
              <a:ea typeface="Lucida Sans"/>
              <a:cs typeface="Lucida Sans"/>
              <a:sym typeface="Lucida Sans"/>
            </a:endParaRPr>
          </a:p>
        </p:txBody>
      </p:sp>
      <p:sp>
        <p:nvSpPr>
          <p:cNvPr id="44" name="Google Shape;44;p1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>
            <a:gsLst>
              <a:gs pos="0">
                <a:srgbClr val="33659F"/>
              </a:gs>
              <a:gs pos="72000">
                <a:srgbClr val="6191D4"/>
              </a:gs>
              <a:gs pos="100000">
                <a:srgbClr val="88A7D9"/>
              </a:gs>
            </a:gsLst>
            <a:lin ang="16200000" scaled="0"/>
          </a:gradFill>
          <a:ln w="9525" cap="rnd" cmpd="sng">
            <a:solidFill>
              <a:srgbClr val="395E89"/>
            </a:solidFill>
            <a:prstDash val="solid"/>
            <a:round/>
            <a:headEnd type="none" w="sm" len="sm"/>
            <a:tailEnd type="none" w="sm" len="sm"/>
          </a:ln>
          <a:effectLst>
            <a:outerShdw blurRad="50800" dist="25400" dir="5400000">
              <a:srgbClr val="000000">
                <a:alpha val="45882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Lucida Sans"/>
              <a:ea typeface="Lucida Sans"/>
              <a:cs typeface="Lucida Sans"/>
              <a:sym typeface="Lucida Sans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bg>
      <p:bgPr>
        <a:gradFill>
          <a:gsLst>
            <a:gs pos="0">
              <a:srgbClr val="B1B1B1"/>
            </a:gs>
            <a:gs pos="40000">
              <a:srgbClr val="9E9E9E"/>
            </a:gs>
            <a:gs pos="100000">
              <a:schemeClr val="dk1"/>
            </a:gs>
          </a:gsLst>
          <a:path path="circle">
            <a:fillToRect l="100000" b="100000"/>
          </a:path>
          <a:tileRect t="-100000" r="-100000"/>
        </a:gradFill>
        <a:effectLst/>
      </p:bgPr>
    </p:bg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8"/>
          <p:cNvSpPr txBox="1">
            <a:spLocks noGrp="1"/>
          </p:cNvSpPr>
          <p:nvPr>
            <p:ph type="body" idx="1"/>
          </p:nvPr>
        </p:nvSpPr>
        <p:spPr>
          <a:xfrm>
            <a:off x="457200" y="1481328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9504" algn="l">
              <a:spcBef>
                <a:spcPts val="400"/>
              </a:spcBef>
              <a:spcAft>
                <a:spcPts val="0"/>
              </a:spcAft>
              <a:buSzPts val="1904"/>
              <a:buChar char="🞂"/>
              <a:defRPr sz="2800"/>
            </a:lvl1pPr>
            <a:lvl2pPr marL="914400" lvl="1" indent="-381000" algn="l">
              <a:spcBef>
                <a:spcPts val="324"/>
              </a:spcBef>
              <a:spcAft>
                <a:spcPts val="0"/>
              </a:spcAft>
              <a:buSzPts val="2400"/>
              <a:buChar char="◦"/>
              <a:defRPr sz="2400"/>
            </a:lvl2pPr>
            <a:lvl3pPr marL="1371600" lvl="2" indent="-355600" algn="l">
              <a:spcBef>
                <a:spcPts val="350"/>
              </a:spcBef>
              <a:spcAft>
                <a:spcPts val="0"/>
              </a:spcAft>
              <a:buSzPts val="2000"/>
              <a:buChar char="●"/>
              <a:defRPr sz="2000"/>
            </a:lvl3pPr>
            <a:lvl4pPr marL="1828800" lvl="3" indent="-342900" algn="l">
              <a:spcBef>
                <a:spcPts val="350"/>
              </a:spcBef>
              <a:spcAft>
                <a:spcPts val="0"/>
              </a:spcAft>
              <a:buSzPts val="1800"/>
              <a:buChar char="●"/>
              <a:defRPr sz="1800"/>
            </a:lvl4pPr>
            <a:lvl5pPr marL="2286000" lvl="4" indent="-342900" algn="l">
              <a:spcBef>
                <a:spcPts val="350"/>
              </a:spcBef>
              <a:spcAft>
                <a:spcPts val="0"/>
              </a:spcAft>
              <a:buSzPts val="1800"/>
              <a:buChar char="●"/>
              <a:defRPr sz="1800"/>
            </a:lvl5pPr>
            <a:lvl6pPr marL="2743200" lvl="5" indent="-342900" algn="l"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6pPr>
            <a:lvl7pPr marL="3200400" lvl="6" indent="-342900" algn="l"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7pPr>
            <a:lvl8pPr marL="3657600" lvl="7" indent="-342900" algn="l"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8pPr>
            <a:lvl9pPr marL="4114800" lvl="8" indent="-342900" algn="l"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8"/>
          <p:cNvSpPr txBox="1">
            <a:spLocks noGrp="1"/>
          </p:cNvSpPr>
          <p:nvPr>
            <p:ph type="body" idx="2"/>
          </p:nvPr>
        </p:nvSpPr>
        <p:spPr>
          <a:xfrm>
            <a:off x="4648200" y="1481328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9504" algn="l">
              <a:spcBef>
                <a:spcPts val="400"/>
              </a:spcBef>
              <a:spcAft>
                <a:spcPts val="0"/>
              </a:spcAft>
              <a:buSzPts val="1904"/>
              <a:buChar char="🞂"/>
              <a:defRPr sz="2800"/>
            </a:lvl1pPr>
            <a:lvl2pPr marL="914400" lvl="1" indent="-381000" algn="l">
              <a:spcBef>
                <a:spcPts val="324"/>
              </a:spcBef>
              <a:spcAft>
                <a:spcPts val="0"/>
              </a:spcAft>
              <a:buSzPts val="2400"/>
              <a:buChar char="◦"/>
              <a:defRPr sz="2400"/>
            </a:lvl2pPr>
            <a:lvl3pPr marL="1371600" lvl="2" indent="-355600" algn="l">
              <a:spcBef>
                <a:spcPts val="350"/>
              </a:spcBef>
              <a:spcAft>
                <a:spcPts val="0"/>
              </a:spcAft>
              <a:buSzPts val="2000"/>
              <a:buChar char="●"/>
              <a:defRPr sz="2000"/>
            </a:lvl3pPr>
            <a:lvl4pPr marL="1828800" lvl="3" indent="-342900" algn="l">
              <a:spcBef>
                <a:spcPts val="350"/>
              </a:spcBef>
              <a:spcAft>
                <a:spcPts val="0"/>
              </a:spcAft>
              <a:buSzPts val="1800"/>
              <a:buChar char="●"/>
              <a:defRPr sz="1800"/>
            </a:lvl4pPr>
            <a:lvl5pPr marL="2286000" lvl="4" indent="-342900" algn="l">
              <a:spcBef>
                <a:spcPts val="350"/>
              </a:spcBef>
              <a:spcAft>
                <a:spcPts val="0"/>
              </a:spcAft>
              <a:buSzPts val="1800"/>
              <a:buChar char="●"/>
              <a:defRPr sz="1800"/>
            </a:lvl5pPr>
            <a:lvl6pPr marL="2743200" lvl="5" indent="-342900" algn="l"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6pPr>
            <a:lvl7pPr marL="3200400" lvl="6" indent="-342900" algn="l"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7pPr>
            <a:lvl8pPr marL="3657600" lvl="7" indent="-342900" algn="l"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8pPr>
            <a:lvl9pPr marL="4114800" lvl="8" indent="-342900" algn="l"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9pPr>
          </a:lstStyle>
          <a:p>
            <a:endParaRPr/>
          </a:p>
        </p:txBody>
      </p:sp>
      <p:sp>
        <p:nvSpPr>
          <p:cNvPr id="48" name="Google Shape;48;p18"/>
          <p:cNvSpPr txBox="1">
            <a:spLocks noGrp="1"/>
          </p:cNvSpPr>
          <p:nvPr>
            <p:ph type="dt" idx="10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18"/>
          <p:cNvSpPr txBox="1">
            <a:spLocks noGrp="1"/>
          </p:cNvSpPr>
          <p:nvPr>
            <p:ph type="ftr" idx="11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0" name="Google Shape;50;p18"/>
          <p:cNvSpPr txBox="1">
            <a:spLocks noGrp="1"/>
          </p:cNvSpPr>
          <p:nvPr>
            <p:ph type="sldNum" idx="12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51" name="Google Shape;51;p18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Comparison" type="twoTxTwoObj">
  <p:cSld name="TWO_OBJECTS_WITH_TEXT">
    <p:bg>
      <p:bgPr>
        <a:blipFill rotWithShape="1">
          <a:blip r:embed="rId2">
            <a:alphaModFix/>
          </a:blip>
          <a:tile tx="0" ty="0" sx="50000" sy="50000" flip="none" algn="tl"/>
        </a:blipFill>
        <a:effectLst/>
      </p:bgPr>
    </p:bg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19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100"/>
              <a:buFont typeface="Lucida Sans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4" name="Google Shape;54;p19"/>
          <p:cNvSpPr txBox="1"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prstGeom prst="rect">
            <a:avLst/>
          </a:prstGeom>
          <a:solidFill>
            <a:schemeClr val="accent1"/>
          </a:solidFill>
          <a:ln w="965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182875" tIns="45700" rIns="91425" bIns="45700" anchor="ctr" anchorCtr="0">
            <a:normAutofit/>
          </a:bodyPr>
          <a:lstStyle>
            <a:lvl1pPr marL="457200" lvl="0" indent="-228600" algn="l">
              <a:spcBef>
                <a:spcPts val="400"/>
              </a:spcBef>
              <a:spcAft>
                <a:spcPts val="0"/>
              </a:spcAft>
              <a:buSzPts val="1632"/>
              <a:buNone/>
              <a:defRPr sz="2400" b="0">
                <a:solidFill>
                  <a:schemeClr val="lt1"/>
                </a:solidFill>
              </a:defRPr>
            </a:lvl1pPr>
            <a:lvl2pPr marL="914400" lvl="1" indent="-228600" algn="l">
              <a:spcBef>
                <a:spcPts val="324"/>
              </a:spcBef>
              <a:spcAft>
                <a:spcPts val="0"/>
              </a:spcAft>
              <a:buSzPts val="2000"/>
              <a:buNone/>
              <a:defRPr sz="2000" b="1"/>
            </a:lvl2pPr>
            <a:lvl3pPr marL="1371600" lvl="2" indent="-228600" algn="l">
              <a:spcBef>
                <a:spcPts val="350"/>
              </a:spcBef>
              <a:spcAft>
                <a:spcPts val="0"/>
              </a:spcAft>
              <a:buSzPts val="1800"/>
              <a:buNone/>
              <a:defRPr sz="1800" b="1"/>
            </a:lvl3pPr>
            <a:lvl4pPr marL="1828800" lvl="3" indent="-228600" algn="l">
              <a:spcBef>
                <a:spcPts val="350"/>
              </a:spcBef>
              <a:spcAft>
                <a:spcPts val="0"/>
              </a:spcAft>
              <a:buSzPts val="1600"/>
              <a:buNone/>
              <a:defRPr sz="1600" b="1"/>
            </a:lvl4pPr>
            <a:lvl5pPr marL="2286000" lvl="4" indent="-228600" algn="l">
              <a:spcBef>
                <a:spcPts val="350"/>
              </a:spcBef>
              <a:spcAft>
                <a:spcPts val="0"/>
              </a:spcAft>
              <a:buSzPts val="1600"/>
              <a:buNone/>
              <a:defRPr sz="1600" b="1"/>
            </a:lvl5pPr>
            <a:lvl6pPr marL="2743200" lvl="5" indent="-342900" algn="l"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6pPr>
            <a:lvl7pPr marL="3200400" lvl="6" indent="-342900" algn="l"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7pPr>
            <a:lvl8pPr marL="3657600" lvl="7" indent="-342900" algn="l"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8pPr>
            <a:lvl9pPr marL="4114800" lvl="8" indent="-342900" algn="l"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9pPr>
          </a:lstStyle>
          <a:p>
            <a:endParaRPr/>
          </a:p>
        </p:txBody>
      </p:sp>
      <p:sp>
        <p:nvSpPr>
          <p:cNvPr id="55" name="Google Shape;55;p19"/>
          <p:cNvSpPr txBox="1">
            <a:spLocks noGrp="1"/>
          </p:cNvSpPr>
          <p:nvPr>
            <p:ph type="body" idx="2"/>
          </p:nvPr>
        </p:nvSpPr>
        <p:spPr>
          <a:xfrm>
            <a:off x="4645026" y="5410200"/>
            <a:ext cx="4041775" cy="762000"/>
          </a:xfrm>
          <a:prstGeom prst="rect">
            <a:avLst/>
          </a:prstGeom>
          <a:solidFill>
            <a:schemeClr val="accent1"/>
          </a:solidFill>
          <a:ln w="965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182875" tIns="45700" rIns="91425" bIns="45700" anchor="ctr" anchorCtr="0">
            <a:normAutofit/>
          </a:bodyPr>
          <a:lstStyle>
            <a:lvl1pPr marL="457200" lvl="0" indent="-228600" algn="l">
              <a:spcBef>
                <a:spcPts val="400"/>
              </a:spcBef>
              <a:spcAft>
                <a:spcPts val="0"/>
              </a:spcAft>
              <a:buSzPts val="1632"/>
              <a:buNone/>
              <a:defRPr sz="2400" b="0">
                <a:solidFill>
                  <a:schemeClr val="lt1"/>
                </a:solidFill>
              </a:defRPr>
            </a:lvl1pPr>
            <a:lvl2pPr marL="914400" lvl="1" indent="-228600" algn="l">
              <a:spcBef>
                <a:spcPts val="324"/>
              </a:spcBef>
              <a:spcAft>
                <a:spcPts val="0"/>
              </a:spcAft>
              <a:buSzPts val="2000"/>
              <a:buNone/>
              <a:defRPr sz="2000" b="1"/>
            </a:lvl2pPr>
            <a:lvl3pPr marL="1371600" lvl="2" indent="-228600" algn="l">
              <a:spcBef>
                <a:spcPts val="350"/>
              </a:spcBef>
              <a:spcAft>
                <a:spcPts val="0"/>
              </a:spcAft>
              <a:buSzPts val="1800"/>
              <a:buNone/>
              <a:defRPr sz="1800" b="1"/>
            </a:lvl3pPr>
            <a:lvl4pPr marL="1828800" lvl="3" indent="-228600" algn="l">
              <a:spcBef>
                <a:spcPts val="350"/>
              </a:spcBef>
              <a:spcAft>
                <a:spcPts val="0"/>
              </a:spcAft>
              <a:buSzPts val="1600"/>
              <a:buNone/>
              <a:defRPr sz="1600" b="1"/>
            </a:lvl4pPr>
            <a:lvl5pPr marL="2286000" lvl="4" indent="-228600" algn="l">
              <a:spcBef>
                <a:spcPts val="350"/>
              </a:spcBef>
              <a:spcAft>
                <a:spcPts val="0"/>
              </a:spcAft>
              <a:buSzPts val="1600"/>
              <a:buNone/>
              <a:defRPr sz="1600" b="1"/>
            </a:lvl5pPr>
            <a:lvl6pPr marL="2743200" lvl="5" indent="-342900" algn="l"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6pPr>
            <a:lvl7pPr marL="3200400" lvl="6" indent="-342900" algn="l"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7pPr>
            <a:lvl8pPr marL="3657600" lvl="7" indent="-342900" algn="l"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8pPr>
            <a:lvl9pPr marL="4114800" lvl="8" indent="-342900" algn="l"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9pPr>
          </a:lstStyle>
          <a:p>
            <a:endParaRPr/>
          </a:p>
        </p:txBody>
      </p:sp>
      <p:sp>
        <p:nvSpPr>
          <p:cNvPr id="56" name="Google Shape;56;p19"/>
          <p:cNvSpPr txBox="1">
            <a:spLocks noGrp="1"/>
          </p:cNvSpPr>
          <p:nvPr>
            <p:ph type="body" idx="3"/>
          </p:nvPr>
        </p:nvSpPr>
        <p:spPr>
          <a:xfrm>
            <a:off x="457200" y="1444294"/>
            <a:ext cx="4040188" cy="3941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32232" algn="l">
              <a:spcBef>
                <a:spcPts val="400"/>
              </a:spcBef>
              <a:spcAft>
                <a:spcPts val="0"/>
              </a:spcAft>
              <a:buSzPts val="1632"/>
              <a:buChar char="🞂"/>
              <a:defRPr sz="2400"/>
            </a:lvl1pPr>
            <a:lvl2pPr marL="914400" lvl="1" indent="-355600" algn="l">
              <a:spcBef>
                <a:spcPts val="324"/>
              </a:spcBef>
              <a:spcAft>
                <a:spcPts val="0"/>
              </a:spcAft>
              <a:buSzPts val="2000"/>
              <a:buChar char="◦"/>
              <a:defRPr sz="2000"/>
            </a:lvl2pPr>
            <a:lvl3pPr marL="1371600" lvl="2" indent="-342900" algn="l">
              <a:spcBef>
                <a:spcPts val="350"/>
              </a:spcBef>
              <a:spcAft>
                <a:spcPts val="0"/>
              </a:spcAft>
              <a:buSzPts val="1800"/>
              <a:buChar char="●"/>
              <a:defRPr sz="1800"/>
            </a:lvl3pPr>
            <a:lvl4pPr marL="1828800" lvl="3" indent="-330200" algn="l">
              <a:spcBef>
                <a:spcPts val="350"/>
              </a:spcBef>
              <a:spcAft>
                <a:spcPts val="0"/>
              </a:spcAft>
              <a:buSzPts val="1600"/>
              <a:buChar char="●"/>
              <a:defRPr sz="1600"/>
            </a:lvl4pPr>
            <a:lvl5pPr marL="2286000" lvl="4" indent="-330200" algn="l">
              <a:spcBef>
                <a:spcPts val="350"/>
              </a:spcBef>
              <a:spcAft>
                <a:spcPts val="0"/>
              </a:spcAft>
              <a:buSzPts val="1600"/>
              <a:buChar char="●"/>
              <a:defRPr sz="1600"/>
            </a:lvl5pPr>
            <a:lvl6pPr marL="2743200" lvl="5" indent="-342900" algn="l"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6pPr>
            <a:lvl7pPr marL="3200400" lvl="6" indent="-342900" algn="l"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7pPr>
            <a:lvl8pPr marL="3657600" lvl="7" indent="-342900" algn="l"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8pPr>
            <a:lvl9pPr marL="4114800" lvl="8" indent="-342900" algn="l"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9pPr>
          </a:lstStyle>
          <a:p>
            <a:endParaRPr/>
          </a:p>
        </p:txBody>
      </p:sp>
      <p:sp>
        <p:nvSpPr>
          <p:cNvPr id="57" name="Google Shape;57;p19"/>
          <p:cNvSpPr txBox="1">
            <a:spLocks noGrp="1"/>
          </p:cNvSpPr>
          <p:nvPr>
            <p:ph type="body" idx="4"/>
          </p:nvPr>
        </p:nvSpPr>
        <p:spPr>
          <a:xfrm>
            <a:off x="4645025" y="1444294"/>
            <a:ext cx="4041775" cy="3941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32232" algn="l">
              <a:spcBef>
                <a:spcPts val="0"/>
              </a:spcBef>
              <a:spcAft>
                <a:spcPts val="0"/>
              </a:spcAft>
              <a:buSzPts val="1632"/>
              <a:buChar char="🞂"/>
              <a:defRPr sz="2400"/>
            </a:lvl1pPr>
            <a:lvl2pPr marL="914400" lvl="1" indent="-355600" algn="l">
              <a:spcBef>
                <a:spcPts val="324"/>
              </a:spcBef>
              <a:spcAft>
                <a:spcPts val="0"/>
              </a:spcAft>
              <a:buSzPts val="2000"/>
              <a:buChar char="◦"/>
              <a:defRPr sz="2000"/>
            </a:lvl2pPr>
            <a:lvl3pPr marL="1371600" lvl="2" indent="-342900" algn="l">
              <a:spcBef>
                <a:spcPts val="350"/>
              </a:spcBef>
              <a:spcAft>
                <a:spcPts val="0"/>
              </a:spcAft>
              <a:buSzPts val="1800"/>
              <a:buChar char="●"/>
              <a:defRPr sz="1800"/>
            </a:lvl3pPr>
            <a:lvl4pPr marL="1828800" lvl="3" indent="-330200" algn="l">
              <a:spcBef>
                <a:spcPts val="350"/>
              </a:spcBef>
              <a:spcAft>
                <a:spcPts val="0"/>
              </a:spcAft>
              <a:buSzPts val="1600"/>
              <a:buChar char="●"/>
              <a:defRPr sz="1600"/>
            </a:lvl4pPr>
            <a:lvl5pPr marL="2286000" lvl="4" indent="-330200" algn="l">
              <a:spcBef>
                <a:spcPts val="350"/>
              </a:spcBef>
              <a:spcAft>
                <a:spcPts val="0"/>
              </a:spcAft>
              <a:buSzPts val="1600"/>
              <a:buChar char="●"/>
              <a:defRPr sz="1600"/>
            </a:lvl5pPr>
            <a:lvl6pPr marL="2743200" lvl="5" indent="-342900" algn="l"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6pPr>
            <a:lvl7pPr marL="3200400" lvl="6" indent="-342900" algn="l"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7pPr>
            <a:lvl8pPr marL="3657600" lvl="7" indent="-342900" algn="l"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8pPr>
            <a:lvl9pPr marL="4114800" lvl="8" indent="-342900" algn="l"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9pPr>
          </a:lstStyle>
          <a:p>
            <a:endParaRPr/>
          </a:p>
        </p:txBody>
      </p:sp>
      <p:sp>
        <p:nvSpPr>
          <p:cNvPr id="58" name="Google Shape;58;p19"/>
          <p:cNvSpPr txBox="1">
            <a:spLocks noGrp="1"/>
          </p:cNvSpPr>
          <p:nvPr>
            <p:ph type="dt" idx="10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19"/>
          <p:cNvSpPr txBox="1">
            <a:spLocks noGrp="1"/>
          </p:cNvSpPr>
          <p:nvPr>
            <p:ph type="ftr" idx="11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9"/>
          <p:cNvSpPr txBox="1">
            <a:spLocks noGrp="1"/>
          </p:cNvSpPr>
          <p:nvPr>
            <p:ph type="sldNum" idx="12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bg>
      <p:bgPr>
        <a:gradFill>
          <a:gsLst>
            <a:gs pos="0">
              <a:srgbClr val="B1B1B1"/>
            </a:gs>
            <a:gs pos="40000">
              <a:srgbClr val="9E9E9E"/>
            </a:gs>
            <a:gs pos="100000">
              <a:schemeClr val="dk1"/>
            </a:gs>
          </a:gsLst>
          <a:path path="circle">
            <a:fillToRect l="100000" b="100000"/>
          </a:path>
          <a:tileRect t="-100000" r="-100000"/>
        </a:gradFill>
        <a:effectLst/>
      </p:bgPr>
    </p:bg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20"/>
          <p:cNvSpPr txBox="1">
            <a:spLocks noGrp="1"/>
          </p:cNvSpPr>
          <p:nvPr>
            <p:ph type="dt" idx="10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20"/>
          <p:cNvSpPr txBox="1">
            <a:spLocks noGrp="1"/>
          </p:cNvSpPr>
          <p:nvPr>
            <p:ph type="ftr" idx="11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20"/>
          <p:cNvSpPr txBox="1">
            <a:spLocks noGrp="1"/>
          </p:cNvSpPr>
          <p:nvPr>
            <p:ph type="sldNum" idx="12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65" name="Google Shape;65;p20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21"/>
          <p:cNvSpPr txBox="1">
            <a:spLocks noGrp="1"/>
          </p:cNvSpPr>
          <p:nvPr>
            <p:ph type="dt" idx="10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8" name="Google Shape;68;p21"/>
          <p:cNvSpPr txBox="1">
            <a:spLocks noGrp="1"/>
          </p:cNvSpPr>
          <p:nvPr>
            <p:ph type="ftr" idx="11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9" name="Google Shape;69;p21"/>
          <p:cNvSpPr txBox="1">
            <a:spLocks noGrp="1"/>
          </p:cNvSpPr>
          <p:nvPr>
            <p:ph type="sldNum" idx="12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Content with Caption" type="objTx">
  <p:cSld name="OBJECT_WITH_CAPTION_TEXT">
    <p:bg>
      <p:bgPr>
        <a:blipFill rotWithShape="1">
          <a:blip r:embed="rId2">
            <a:alphaModFix/>
          </a:blip>
          <a:tile tx="0" ty="0" sx="50000" sy="50000" flip="none" algn="tl"/>
        </a:blipFill>
        <a:effectLst/>
      </p:bgPr>
    </p:bg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22"/>
          <p:cNvSpPr txBox="1"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500"/>
              <a:buFont typeface="Lucida Sans"/>
              <a:buNone/>
              <a:defRPr sz="2500" b="0">
                <a:solidFill>
                  <a:schemeClr val="accen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22"/>
          <p:cNvSpPr txBox="1">
            <a:spLocks noGrp="1"/>
          </p:cNvSpPr>
          <p:nvPr>
            <p:ph type="body" idx="1"/>
          </p:nvPr>
        </p:nvSpPr>
        <p:spPr>
          <a:xfrm>
            <a:off x="4419600" y="5355102"/>
            <a:ext cx="3974592" cy="91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r">
              <a:spcBef>
                <a:spcPts val="400"/>
              </a:spcBef>
              <a:spcAft>
                <a:spcPts val="0"/>
              </a:spcAft>
              <a:buSzPts val="1088"/>
              <a:buNone/>
              <a:defRPr sz="1600"/>
            </a:lvl1pPr>
            <a:lvl2pPr marL="914400" lvl="1" indent="-228600" algn="l">
              <a:spcBef>
                <a:spcPts val="324"/>
              </a:spcBef>
              <a:spcAft>
                <a:spcPts val="0"/>
              </a:spcAft>
              <a:buSzPts val="1200"/>
              <a:buNone/>
              <a:defRPr sz="1200"/>
            </a:lvl2pPr>
            <a:lvl3pPr marL="1371600" lvl="2" indent="-228600" algn="l">
              <a:spcBef>
                <a:spcPts val="350"/>
              </a:spcBef>
              <a:spcAft>
                <a:spcPts val="0"/>
              </a:spcAft>
              <a:buSzPts val="1000"/>
              <a:buNone/>
              <a:defRPr sz="1000"/>
            </a:lvl3pPr>
            <a:lvl4pPr marL="1828800" lvl="3" indent="-228600" algn="l">
              <a:spcBef>
                <a:spcPts val="350"/>
              </a:spcBef>
              <a:spcAft>
                <a:spcPts val="0"/>
              </a:spcAft>
              <a:buSzPts val="900"/>
              <a:buNone/>
              <a:defRPr sz="900"/>
            </a:lvl4pPr>
            <a:lvl5pPr marL="2286000" lvl="4" indent="-228600" algn="l">
              <a:spcBef>
                <a:spcPts val="350"/>
              </a:spcBef>
              <a:spcAft>
                <a:spcPts val="0"/>
              </a:spcAft>
              <a:buSzPts val="900"/>
              <a:buNone/>
              <a:defRPr sz="900"/>
            </a:lvl5pPr>
            <a:lvl6pPr marL="2743200" lvl="5" indent="-342900" algn="l"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6pPr>
            <a:lvl7pPr marL="3200400" lvl="6" indent="-342900" algn="l"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7pPr>
            <a:lvl8pPr marL="3657600" lvl="7" indent="-342900" algn="l"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8pPr>
            <a:lvl9pPr marL="4114800" lvl="8" indent="-342900" algn="l"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9pPr>
          </a:lstStyle>
          <a:p>
            <a:endParaRPr/>
          </a:p>
        </p:txBody>
      </p:sp>
      <p:sp>
        <p:nvSpPr>
          <p:cNvPr id="73" name="Google Shape;73;p22"/>
          <p:cNvSpPr txBox="1">
            <a:spLocks noGrp="1"/>
          </p:cNvSpPr>
          <p:nvPr>
            <p:ph type="body" idx="2"/>
          </p:nvPr>
        </p:nvSpPr>
        <p:spPr>
          <a:xfrm>
            <a:off x="914400" y="274320"/>
            <a:ext cx="7479792" cy="457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66776" algn="l">
              <a:spcBef>
                <a:spcPts val="400"/>
              </a:spcBef>
              <a:spcAft>
                <a:spcPts val="0"/>
              </a:spcAft>
              <a:buSzPts val="2176"/>
              <a:buChar char="🞂"/>
              <a:defRPr sz="3200"/>
            </a:lvl1pPr>
            <a:lvl2pPr marL="914400" lvl="1" indent="-406400" algn="l">
              <a:spcBef>
                <a:spcPts val="324"/>
              </a:spcBef>
              <a:spcAft>
                <a:spcPts val="0"/>
              </a:spcAft>
              <a:buSzPts val="2800"/>
              <a:buChar char="◦"/>
              <a:defRPr sz="2800"/>
            </a:lvl2pPr>
            <a:lvl3pPr marL="1371600" lvl="2" indent="-381000" algn="l">
              <a:spcBef>
                <a:spcPts val="350"/>
              </a:spcBef>
              <a:spcAft>
                <a:spcPts val="0"/>
              </a:spcAft>
              <a:buSzPts val="2400"/>
              <a:buChar char="●"/>
              <a:defRPr sz="2400"/>
            </a:lvl3pPr>
            <a:lvl4pPr marL="1828800" lvl="3" indent="-355600" algn="l">
              <a:spcBef>
                <a:spcPts val="350"/>
              </a:spcBef>
              <a:spcAft>
                <a:spcPts val="0"/>
              </a:spcAft>
              <a:buSzPts val="2000"/>
              <a:buChar char="●"/>
              <a:defRPr sz="2000"/>
            </a:lvl4pPr>
            <a:lvl5pPr marL="2286000" lvl="4" indent="-355600" algn="l">
              <a:spcBef>
                <a:spcPts val="350"/>
              </a:spcBef>
              <a:spcAft>
                <a:spcPts val="0"/>
              </a:spcAft>
              <a:buSzPts val="2000"/>
              <a:buChar char="●"/>
              <a:defRPr sz="2000"/>
            </a:lvl5pPr>
            <a:lvl6pPr marL="2743200" lvl="5" indent="-342900" algn="l"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6pPr>
            <a:lvl7pPr marL="3200400" lvl="6" indent="-342900" algn="l"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7pPr>
            <a:lvl8pPr marL="3657600" lvl="7" indent="-342900" algn="l"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8pPr>
            <a:lvl9pPr marL="4114800" lvl="8" indent="-342900" algn="l"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9pPr>
          </a:lstStyle>
          <a:p>
            <a:endParaRPr/>
          </a:p>
        </p:txBody>
      </p:sp>
      <p:sp>
        <p:nvSpPr>
          <p:cNvPr id="74" name="Google Shape;74;p22"/>
          <p:cNvSpPr txBox="1">
            <a:spLocks noGrp="1"/>
          </p:cNvSpPr>
          <p:nvPr>
            <p:ph type="dt" idx="10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5" name="Google Shape;75;p22"/>
          <p:cNvSpPr txBox="1">
            <a:spLocks noGrp="1"/>
          </p:cNvSpPr>
          <p:nvPr>
            <p:ph type="ftr" idx="11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22"/>
          <p:cNvSpPr txBox="1">
            <a:spLocks noGrp="1"/>
          </p:cNvSpPr>
          <p:nvPr>
            <p:ph type="sldNum" idx="12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Picture with Caption" type="picTx">
  <p:cSld name="PICTURE_WITH_CAPTION_TEXT">
    <p:bg>
      <p:bgPr>
        <a:gradFill>
          <a:gsLst>
            <a:gs pos="0">
              <a:srgbClr val="B1B1B1"/>
            </a:gs>
            <a:gs pos="40000">
              <a:srgbClr val="9E9E9E"/>
            </a:gs>
            <a:gs pos="100000">
              <a:schemeClr val="dk1"/>
            </a:gs>
          </a:gsLst>
          <a:path path="circle">
            <a:fillToRect l="100000" b="100000"/>
          </a:path>
          <a:tileRect t="-100000" r="-100000"/>
        </a:gradFill>
        <a:effectLst/>
      </p:bgPr>
    </p:bg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23"/>
          <p:cNvSpPr txBox="1">
            <a:spLocks noGrp="1"/>
          </p:cNvSpPr>
          <p:nvPr>
            <p:ph type="body" idx="1"/>
          </p:nvPr>
        </p:nvSpPr>
        <p:spPr>
          <a:xfrm>
            <a:off x="1141232" y="5443402"/>
            <a:ext cx="7162800" cy="6482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45700" anchor="t" anchorCtr="0">
            <a:normAutofit/>
          </a:bodyPr>
          <a:lstStyle>
            <a:lvl1pPr marL="457200" marR="18288" lvl="0" indent="-228600" algn="r">
              <a:spcBef>
                <a:spcPts val="400"/>
              </a:spcBef>
              <a:spcAft>
                <a:spcPts val="0"/>
              </a:spcAft>
              <a:buSzPts val="952"/>
              <a:buNone/>
              <a:defRPr sz="1400"/>
            </a:lvl1pPr>
            <a:lvl2pPr marL="914400" lvl="1" indent="-304800" algn="l">
              <a:spcBef>
                <a:spcPts val="324"/>
              </a:spcBef>
              <a:spcAft>
                <a:spcPts val="0"/>
              </a:spcAft>
              <a:buSzPts val="1200"/>
              <a:buChar char="◦"/>
              <a:defRPr sz="1200"/>
            </a:lvl2pPr>
            <a:lvl3pPr marL="1371600" lvl="2" indent="-292100" algn="l">
              <a:spcBef>
                <a:spcPts val="350"/>
              </a:spcBef>
              <a:spcAft>
                <a:spcPts val="0"/>
              </a:spcAft>
              <a:buSzPts val="1000"/>
              <a:buChar char="●"/>
              <a:defRPr sz="1000"/>
            </a:lvl3pPr>
            <a:lvl4pPr marL="1828800" lvl="3" indent="-285750" algn="l">
              <a:spcBef>
                <a:spcPts val="350"/>
              </a:spcBef>
              <a:spcAft>
                <a:spcPts val="0"/>
              </a:spcAft>
              <a:buSzPts val="900"/>
              <a:buChar char="●"/>
              <a:defRPr sz="900"/>
            </a:lvl4pPr>
            <a:lvl5pPr marL="2286000" lvl="4" indent="-285750" algn="l">
              <a:spcBef>
                <a:spcPts val="350"/>
              </a:spcBef>
              <a:spcAft>
                <a:spcPts val="0"/>
              </a:spcAft>
              <a:buSzPts val="900"/>
              <a:buChar char="●"/>
              <a:defRPr sz="900"/>
            </a:lvl5pPr>
            <a:lvl6pPr marL="2743200" lvl="5" indent="-342900" algn="l"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6pPr>
            <a:lvl7pPr marL="3200400" lvl="6" indent="-342900" algn="l"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7pPr>
            <a:lvl8pPr marL="3657600" lvl="7" indent="-342900" algn="l"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8pPr>
            <a:lvl9pPr marL="4114800" lvl="8" indent="-342900" algn="l">
              <a:spcBef>
                <a:spcPts val="350"/>
              </a:spcBef>
              <a:spcAft>
                <a:spcPts val="0"/>
              </a:spcAft>
              <a:buSzPts val="1800"/>
              <a:buChar char="■"/>
              <a:defRPr/>
            </a:lvl9pPr>
          </a:lstStyle>
          <a:p>
            <a:endParaRPr/>
          </a:p>
        </p:txBody>
      </p:sp>
      <p:sp>
        <p:nvSpPr>
          <p:cNvPr id="79" name="Google Shape;79;p23"/>
          <p:cNvSpPr>
            <a:spLocks noGrp="1"/>
          </p:cNvSpPr>
          <p:nvPr>
            <p:ph type="pic" idx="2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dk2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0" name="Google Shape;80;p23"/>
          <p:cNvSpPr txBox="1">
            <a:spLocks noGrp="1"/>
          </p:cNvSpPr>
          <p:nvPr>
            <p:ph type="dt" idx="10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lt1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1" name="Google Shape;81;p23"/>
          <p:cNvSpPr txBox="1">
            <a:spLocks noGrp="1"/>
          </p:cNvSpPr>
          <p:nvPr>
            <p:ph type="ftr" idx="11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lt1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23"/>
          <p:cNvSpPr txBox="1">
            <a:spLocks noGrp="1"/>
          </p:cNvSpPr>
          <p:nvPr>
            <p:ph type="sldNum" idx="12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1000" b="0">
                <a:solidFill>
                  <a:schemeClr val="lt1"/>
                </a:solidFill>
                <a:latin typeface="Lucida Sans"/>
                <a:ea typeface="Lucida Sans"/>
                <a:cs typeface="Lucida Sans"/>
                <a:sym typeface="Lucida Sans"/>
              </a:defRPr>
            </a:lvl1pPr>
            <a:lvl2pPr marL="0" lvl="1" indent="0" algn="r">
              <a:spcBef>
                <a:spcPts val="0"/>
              </a:spcBef>
              <a:buNone/>
              <a:defRPr sz="1000" b="0">
                <a:solidFill>
                  <a:schemeClr val="lt1"/>
                </a:solidFill>
                <a:latin typeface="Lucida Sans"/>
                <a:ea typeface="Lucida Sans"/>
                <a:cs typeface="Lucida Sans"/>
                <a:sym typeface="Lucida Sans"/>
              </a:defRPr>
            </a:lvl2pPr>
            <a:lvl3pPr marL="0" lvl="2" indent="0" algn="r">
              <a:spcBef>
                <a:spcPts val="0"/>
              </a:spcBef>
              <a:buNone/>
              <a:defRPr sz="1000" b="0">
                <a:solidFill>
                  <a:schemeClr val="lt1"/>
                </a:solidFill>
                <a:latin typeface="Lucida Sans"/>
                <a:ea typeface="Lucida Sans"/>
                <a:cs typeface="Lucida Sans"/>
                <a:sym typeface="Lucida Sans"/>
              </a:defRPr>
            </a:lvl3pPr>
            <a:lvl4pPr marL="0" lvl="3" indent="0" algn="r">
              <a:spcBef>
                <a:spcPts val="0"/>
              </a:spcBef>
              <a:buNone/>
              <a:defRPr sz="1000" b="0">
                <a:solidFill>
                  <a:schemeClr val="lt1"/>
                </a:solidFill>
                <a:latin typeface="Lucida Sans"/>
                <a:ea typeface="Lucida Sans"/>
                <a:cs typeface="Lucida Sans"/>
                <a:sym typeface="Lucida Sans"/>
              </a:defRPr>
            </a:lvl4pPr>
            <a:lvl5pPr marL="0" lvl="4" indent="0" algn="r">
              <a:spcBef>
                <a:spcPts val="0"/>
              </a:spcBef>
              <a:buNone/>
              <a:defRPr sz="1000" b="0">
                <a:solidFill>
                  <a:schemeClr val="lt1"/>
                </a:solidFill>
                <a:latin typeface="Lucida Sans"/>
                <a:ea typeface="Lucida Sans"/>
                <a:cs typeface="Lucida Sans"/>
                <a:sym typeface="Lucida Sans"/>
              </a:defRPr>
            </a:lvl5pPr>
            <a:lvl6pPr marL="0" lvl="5" indent="0" algn="r">
              <a:spcBef>
                <a:spcPts val="0"/>
              </a:spcBef>
              <a:buNone/>
              <a:defRPr sz="1000" b="0">
                <a:solidFill>
                  <a:schemeClr val="lt1"/>
                </a:solidFill>
                <a:latin typeface="Lucida Sans"/>
                <a:ea typeface="Lucida Sans"/>
                <a:cs typeface="Lucida Sans"/>
                <a:sym typeface="Lucida Sans"/>
              </a:defRPr>
            </a:lvl6pPr>
            <a:lvl7pPr marL="0" lvl="6" indent="0" algn="r">
              <a:spcBef>
                <a:spcPts val="0"/>
              </a:spcBef>
              <a:buNone/>
              <a:defRPr sz="1000" b="0">
                <a:solidFill>
                  <a:schemeClr val="lt1"/>
                </a:solidFill>
                <a:latin typeface="Lucida Sans"/>
                <a:ea typeface="Lucida Sans"/>
                <a:cs typeface="Lucida Sans"/>
                <a:sym typeface="Lucida Sans"/>
              </a:defRPr>
            </a:lvl7pPr>
            <a:lvl8pPr marL="0" lvl="7" indent="0" algn="r">
              <a:spcBef>
                <a:spcPts val="0"/>
              </a:spcBef>
              <a:buNone/>
              <a:defRPr sz="1000" b="0">
                <a:solidFill>
                  <a:schemeClr val="lt1"/>
                </a:solidFill>
                <a:latin typeface="Lucida Sans"/>
                <a:ea typeface="Lucida Sans"/>
                <a:cs typeface="Lucida Sans"/>
                <a:sym typeface="Lucida Sans"/>
              </a:defRPr>
            </a:lvl8pPr>
            <a:lvl9pPr marL="0" lvl="8" indent="0" algn="r">
              <a:spcBef>
                <a:spcPts val="0"/>
              </a:spcBef>
              <a:buNone/>
              <a:defRPr sz="1000" b="0">
                <a:solidFill>
                  <a:schemeClr val="lt1"/>
                </a:solidFill>
                <a:latin typeface="Lucida Sans"/>
                <a:ea typeface="Lucida Sans"/>
                <a:cs typeface="Lucida Sans"/>
                <a:sym typeface="Lucida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83" name="Google Shape;83;p23"/>
          <p:cNvSpPr txBox="1"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000"/>
              <a:buFont typeface="Lucida Sans"/>
              <a:buNone/>
              <a:defRPr sz="3000" b="0">
                <a:solidFill>
                  <a:schemeClr val="accen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4" name="Google Shape;84;p23"/>
          <p:cNvSpPr/>
          <p:nvPr/>
        </p:nvSpPr>
        <p:spPr>
          <a:xfrm>
            <a:off x="499273" y="5944936"/>
            <a:ext cx="4940624" cy="921076"/>
          </a:xfrm>
          <a:custGeom>
            <a:avLst/>
            <a:gdLst/>
            <a:ahLst/>
            <a:cxnLst/>
            <a:rect l="l" t="t" r="r" b="b"/>
            <a:pathLst>
              <a:path w="7485" h="337" extrusionOk="0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rgbClr val="A4B8DA">
              <a:alpha val="40000"/>
            </a:srgbClr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Lucida Sans"/>
              <a:ea typeface="Lucida Sans"/>
              <a:cs typeface="Lucida Sans"/>
              <a:sym typeface="Lucida Sans"/>
            </a:endParaRPr>
          </a:p>
        </p:txBody>
      </p:sp>
      <p:sp>
        <p:nvSpPr>
          <p:cNvPr id="85" name="Google Shape;85;p23"/>
          <p:cNvSpPr/>
          <p:nvPr/>
        </p:nvSpPr>
        <p:spPr>
          <a:xfrm>
            <a:off x="485717" y="5939011"/>
            <a:ext cx="3690451" cy="933450"/>
          </a:xfrm>
          <a:custGeom>
            <a:avLst/>
            <a:gdLst/>
            <a:ahLst/>
            <a:cxnLst/>
            <a:rect l="l" t="t" r="r" b="b"/>
            <a:pathLst>
              <a:path w="5591" h="588" extrusionOk="0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Lucida Sans"/>
              <a:ea typeface="Lucida Sans"/>
              <a:cs typeface="Lucida Sans"/>
              <a:sym typeface="Lucida Sans"/>
            </a:endParaRPr>
          </a:p>
        </p:txBody>
      </p:sp>
      <p:sp>
        <p:nvSpPr>
          <p:cNvPr id="86" name="Google Shape;86;p23"/>
          <p:cNvSpPr/>
          <p:nvPr/>
        </p:nvSpPr>
        <p:spPr>
          <a:xfrm>
            <a:off x="-6042" y="5791253"/>
            <a:ext cx="3402314" cy="1080868"/>
          </a:xfrm>
          <a:prstGeom prst="rtTriangle">
            <a:avLst/>
          </a:prstGeom>
          <a:blipFill rotWithShape="1">
            <a:blip r:embed="rId2">
              <a:alphaModFix amt="50000"/>
            </a:blip>
            <a:tile tx="0" ty="0" sx="50000" sy="50000" flip="none" algn="t"/>
          </a:blip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Lucida Sans"/>
              <a:ea typeface="Lucida Sans"/>
              <a:cs typeface="Lucida Sans"/>
              <a:sym typeface="Lucida Sans"/>
            </a:endParaRPr>
          </a:p>
        </p:txBody>
      </p:sp>
      <p:cxnSp>
        <p:nvCxnSpPr>
          <p:cNvPr id="87" name="Google Shape;87;p23"/>
          <p:cNvCxnSpPr/>
          <p:nvPr/>
        </p:nvCxnSpPr>
        <p:spPr>
          <a:xfrm>
            <a:off x="-9237" y="5787738"/>
            <a:ext cx="3405509" cy="1084383"/>
          </a:xfrm>
          <a:prstGeom prst="straightConnector1">
            <a:avLst/>
          </a:prstGeom>
          <a:noFill/>
          <a:ln w="12050" cap="flat" cmpd="sng">
            <a:solidFill>
              <a:srgbClr val="9CB2D5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88" name="Google Shape;88;p23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>
            <a:gsLst>
              <a:gs pos="0">
                <a:srgbClr val="33659F"/>
              </a:gs>
              <a:gs pos="72000">
                <a:srgbClr val="6191D4"/>
              </a:gs>
              <a:gs pos="100000">
                <a:srgbClr val="88A7D9"/>
              </a:gs>
            </a:gsLst>
            <a:lin ang="16200000" scaled="0"/>
          </a:gradFill>
          <a:ln w="9525" cap="rnd" cmpd="sng">
            <a:solidFill>
              <a:srgbClr val="395E89"/>
            </a:solidFill>
            <a:prstDash val="solid"/>
            <a:round/>
            <a:headEnd type="none" w="sm" len="sm"/>
            <a:tailEnd type="none" w="sm" len="sm"/>
          </a:ln>
          <a:effectLst>
            <a:outerShdw blurRad="50800" dist="25400" dir="5400000">
              <a:srgbClr val="000000">
                <a:alpha val="45882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Lucida Sans"/>
              <a:ea typeface="Lucida Sans"/>
              <a:cs typeface="Lucida Sans"/>
              <a:sym typeface="Lucida Sans"/>
            </a:endParaRPr>
          </a:p>
        </p:txBody>
      </p:sp>
      <p:sp>
        <p:nvSpPr>
          <p:cNvPr id="89" name="Google Shape;89;p23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>
            <a:gsLst>
              <a:gs pos="0">
                <a:srgbClr val="33659F"/>
              </a:gs>
              <a:gs pos="72000">
                <a:srgbClr val="6191D4"/>
              </a:gs>
              <a:gs pos="100000">
                <a:srgbClr val="88A7D9"/>
              </a:gs>
            </a:gsLst>
            <a:lin ang="16200000" scaled="0"/>
          </a:gradFill>
          <a:ln w="9525" cap="rnd" cmpd="sng">
            <a:solidFill>
              <a:srgbClr val="395E89"/>
            </a:solidFill>
            <a:prstDash val="solid"/>
            <a:round/>
            <a:headEnd type="none" w="sm" len="sm"/>
            <a:tailEnd type="none" w="sm" len="sm"/>
          </a:ln>
          <a:effectLst>
            <a:outerShdw blurRad="50800" dist="25400" dir="5400000">
              <a:srgbClr val="000000">
                <a:alpha val="45882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Lucida Sans"/>
              <a:ea typeface="Lucida Sans"/>
              <a:cs typeface="Lucida Sans"/>
              <a:sym typeface="Lucida San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4"/>
          <p:cNvSpPr/>
          <p:nvPr/>
        </p:nvSpPr>
        <p:spPr>
          <a:xfrm>
            <a:off x="499273" y="5944936"/>
            <a:ext cx="4940624" cy="921076"/>
          </a:xfrm>
          <a:custGeom>
            <a:avLst/>
            <a:gdLst/>
            <a:ahLst/>
            <a:cxnLst/>
            <a:rect l="l" t="t" r="r" b="b"/>
            <a:pathLst>
              <a:path w="7485" h="337" extrusionOk="0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rgbClr val="A4B8DA">
              <a:alpha val="40000"/>
            </a:srgbClr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Lucida Sans"/>
              <a:ea typeface="Lucida Sans"/>
              <a:cs typeface="Lucida Sans"/>
              <a:sym typeface="Lucida Sans"/>
            </a:endParaRPr>
          </a:p>
        </p:txBody>
      </p:sp>
      <p:sp>
        <p:nvSpPr>
          <p:cNvPr id="11" name="Google Shape;11;p14"/>
          <p:cNvSpPr/>
          <p:nvPr/>
        </p:nvSpPr>
        <p:spPr>
          <a:xfrm>
            <a:off x="485717" y="5939011"/>
            <a:ext cx="3690451" cy="933450"/>
          </a:xfrm>
          <a:custGeom>
            <a:avLst/>
            <a:gdLst/>
            <a:ahLst/>
            <a:cxnLst/>
            <a:rect l="l" t="t" r="r" b="b"/>
            <a:pathLst>
              <a:path w="5591" h="588" extrusionOk="0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Lucida Sans"/>
              <a:ea typeface="Lucida Sans"/>
              <a:cs typeface="Lucida Sans"/>
              <a:sym typeface="Lucida Sans"/>
            </a:endParaRPr>
          </a:p>
        </p:txBody>
      </p:sp>
      <p:sp>
        <p:nvSpPr>
          <p:cNvPr id="12" name="Google Shape;12;p14"/>
          <p:cNvSpPr/>
          <p:nvPr/>
        </p:nvSpPr>
        <p:spPr>
          <a:xfrm>
            <a:off x="-6042" y="5791253"/>
            <a:ext cx="3402314" cy="1080868"/>
          </a:xfrm>
          <a:prstGeom prst="rtTriangle">
            <a:avLst/>
          </a:prstGeom>
          <a:blipFill rotWithShape="1">
            <a:blip r:embed="rId13">
              <a:alphaModFix amt="50000"/>
            </a:blip>
            <a:tile tx="0" ty="0" sx="50000" sy="50000" flip="none" algn="t"/>
          </a:blip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Lucida Sans"/>
              <a:ea typeface="Lucida Sans"/>
              <a:cs typeface="Lucida Sans"/>
              <a:sym typeface="Lucida Sans"/>
            </a:endParaRPr>
          </a:p>
        </p:txBody>
      </p:sp>
      <p:cxnSp>
        <p:nvCxnSpPr>
          <p:cNvPr id="13" name="Google Shape;13;p14"/>
          <p:cNvCxnSpPr/>
          <p:nvPr/>
        </p:nvCxnSpPr>
        <p:spPr>
          <a:xfrm>
            <a:off x="-9237" y="5787738"/>
            <a:ext cx="3405509" cy="1084383"/>
          </a:xfrm>
          <a:prstGeom prst="straightConnector1">
            <a:avLst/>
          </a:prstGeom>
          <a:noFill/>
          <a:ln w="12050" cap="flat" cmpd="sng">
            <a:solidFill>
              <a:srgbClr val="9CB2D5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14" name="Google Shape;14;p1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100"/>
              <a:buFont typeface="Lucida Sans"/>
              <a:buNone/>
              <a:defRPr sz="4100" b="1" i="0" u="none" strike="noStrike" cap="none">
                <a:solidFill>
                  <a:schemeClr val="dk2"/>
                </a:solidFill>
                <a:latin typeface="Lucida Sans"/>
                <a:ea typeface="Lucida Sans"/>
                <a:cs typeface="Lucida Sans"/>
                <a:sym typeface="Lucida San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5" name="Google Shape;15;p14"/>
          <p:cNvSpPr txBox="1"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345186" algn="l" rtl="0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836"/>
              <a:buFont typeface="Noto Sans Symbols"/>
              <a:buChar char="🞂"/>
              <a:defRPr sz="2700" b="0" i="0" u="none" strike="noStrike" cap="none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defRPr>
            </a:lvl1pPr>
            <a:lvl2pPr marL="914400" marR="0" lvl="1" indent="-374650" algn="l" rtl="0">
              <a:spcBef>
                <a:spcPts val="324"/>
              </a:spcBef>
              <a:spcAft>
                <a:spcPts val="0"/>
              </a:spcAft>
              <a:buClr>
                <a:schemeClr val="accent1"/>
              </a:buClr>
              <a:buSzPts val="2300"/>
              <a:buFont typeface="Verdana"/>
              <a:buChar char="◦"/>
              <a:defRPr sz="2300" b="0" i="0" u="none" strike="noStrike" cap="none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defRPr>
            </a:lvl2pPr>
            <a:lvl3pPr marL="1371600" marR="0" lvl="2" indent="-361950" algn="l" rtl="0">
              <a:spcBef>
                <a:spcPts val="350"/>
              </a:spcBef>
              <a:spcAft>
                <a:spcPts val="0"/>
              </a:spcAft>
              <a:buClr>
                <a:schemeClr val="accent2"/>
              </a:buClr>
              <a:buSzPts val="2100"/>
              <a:buFont typeface="Noto Sans Symbols"/>
              <a:buChar char="●"/>
              <a:defRPr sz="2100" b="0" i="0" u="none" strike="noStrike" cap="none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defRPr>
            </a:lvl3pPr>
            <a:lvl4pPr marL="1828800" marR="0" lvl="3" indent="-349250" algn="l" rtl="0">
              <a:spcBef>
                <a:spcPts val="350"/>
              </a:spcBef>
              <a:spcAft>
                <a:spcPts val="0"/>
              </a:spcAft>
              <a:buClr>
                <a:schemeClr val="accent2"/>
              </a:buClr>
              <a:buSzPts val="1900"/>
              <a:buFont typeface="Noto Sans Symbols"/>
              <a:buChar char="●"/>
              <a:defRPr sz="1900" b="0" i="0" u="none" strike="noStrike" cap="none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defRPr>
            </a:lvl4pPr>
            <a:lvl5pPr marL="2286000" marR="0" lvl="4" indent="-342900" algn="l" rtl="0">
              <a:spcBef>
                <a:spcPts val="35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Noto Sans Symbols"/>
              <a:buChar char="●"/>
              <a:defRPr sz="1800" b="0" i="0" u="none" strike="noStrike" cap="none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defRPr>
            </a:lvl5pPr>
            <a:lvl6pPr marL="2743200" marR="0" lvl="5" indent="-342900" algn="l" rtl="0">
              <a:spcBef>
                <a:spcPts val="350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Noto Sans Symbols"/>
              <a:buChar char="■"/>
              <a:defRPr sz="1800" b="0" i="0" u="none" strike="noStrike" cap="none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defRPr>
            </a:lvl6pPr>
            <a:lvl7pPr marL="3200400" marR="0" lvl="6" indent="-330200" algn="l" rtl="0">
              <a:spcBef>
                <a:spcPts val="350"/>
              </a:spcBef>
              <a:spcAft>
                <a:spcPts val="0"/>
              </a:spcAft>
              <a:buClr>
                <a:schemeClr val="accent3"/>
              </a:buClr>
              <a:buSzPts val="1600"/>
              <a:buFont typeface="Noto Sans Symbols"/>
              <a:buChar char="■"/>
              <a:defRPr sz="1600" b="0" i="0" u="none" strike="noStrike" cap="none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defRPr>
            </a:lvl7pPr>
            <a:lvl8pPr marL="3657600" marR="0" lvl="7" indent="-330200" algn="l" rtl="0">
              <a:spcBef>
                <a:spcPts val="350"/>
              </a:spcBef>
              <a:spcAft>
                <a:spcPts val="0"/>
              </a:spcAft>
              <a:buClr>
                <a:schemeClr val="accent3"/>
              </a:buClr>
              <a:buSzPts val="1600"/>
              <a:buFont typeface="Noto Sans Symbols"/>
              <a:buChar char="■"/>
              <a:defRPr sz="1600" b="0" i="0" u="none" strike="noStrike" cap="none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defRPr>
            </a:lvl8pPr>
            <a:lvl9pPr marL="4114800" marR="0" lvl="8" indent="-330200" algn="l" rtl="0">
              <a:spcBef>
                <a:spcPts val="350"/>
              </a:spcBef>
              <a:spcAft>
                <a:spcPts val="0"/>
              </a:spcAft>
              <a:buClr>
                <a:schemeClr val="accent3"/>
              </a:buClr>
              <a:buSzPts val="1600"/>
              <a:buFont typeface="Noto Sans Symbols"/>
              <a:buChar char="■"/>
              <a:defRPr sz="1600" b="0" i="0" u="none" strike="noStrike" cap="none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defRPr>
            </a:lvl9pPr>
          </a:lstStyle>
          <a:p>
            <a:endParaRPr/>
          </a:p>
        </p:txBody>
      </p:sp>
      <p:sp>
        <p:nvSpPr>
          <p:cNvPr id="16" name="Google Shape;16;p14"/>
          <p:cNvSpPr txBox="1">
            <a:spLocks noGrp="1"/>
          </p:cNvSpPr>
          <p:nvPr>
            <p:ph type="dt" idx="10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000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defRPr>
            </a:lvl9pPr>
          </a:lstStyle>
          <a:p>
            <a:endParaRPr/>
          </a:p>
        </p:txBody>
      </p:sp>
      <p:sp>
        <p:nvSpPr>
          <p:cNvPr id="17" name="Google Shape;17;p14"/>
          <p:cNvSpPr txBox="1">
            <a:spLocks noGrp="1"/>
          </p:cNvSpPr>
          <p:nvPr>
            <p:ph type="ftr" idx="11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000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defRPr>
            </a:lvl9pPr>
          </a:lstStyle>
          <a:p>
            <a:endParaRPr/>
          </a:p>
        </p:txBody>
      </p:sp>
      <p:sp>
        <p:nvSpPr>
          <p:cNvPr id="18" name="Google Shape;18;p14"/>
          <p:cNvSpPr txBox="1">
            <a:spLocks noGrp="1"/>
          </p:cNvSpPr>
          <p:nvPr>
            <p:ph type="sldNum" idx="12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000" b="0" u="none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defRPr>
            </a:lvl1pPr>
            <a:lvl2pPr marL="0" marR="0" lvl="1" indent="0" algn="r" rtl="0">
              <a:spcBef>
                <a:spcPts val="0"/>
              </a:spcBef>
              <a:buNone/>
              <a:defRPr sz="1000" b="0" u="none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defRPr>
            </a:lvl2pPr>
            <a:lvl3pPr marL="0" marR="0" lvl="2" indent="0" algn="r" rtl="0">
              <a:spcBef>
                <a:spcPts val="0"/>
              </a:spcBef>
              <a:buNone/>
              <a:defRPr sz="1000" b="0" u="none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defRPr>
            </a:lvl3pPr>
            <a:lvl4pPr marL="0" marR="0" lvl="3" indent="0" algn="r" rtl="0">
              <a:spcBef>
                <a:spcPts val="0"/>
              </a:spcBef>
              <a:buNone/>
              <a:defRPr sz="1000" b="0" u="none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defRPr>
            </a:lvl4pPr>
            <a:lvl5pPr marL="0" marR="0" lvl="4" indent="0" algn="r" rtl="0">
              <a:spcBef>
                <a:spcPts val="0"/>
              </a:spcBef>
              <a:buNone/>
              <a:defRPr sz="1000" b="0" u="none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defRPr>
            </a:lvl5pPr>
            <a:lvl6pPr marL="0" marR="0" lvl="5" indent="0" algn="r" rtl="0">
              <a:spcBef>
                <a:spcPts val="0"/>
              </a:spcBef>
              <a:buNone/>
              <a:defRPr sz="1000" b="0" u="none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defRPr>
            </a:lvl6pPr>
            <a:lvl7pPr marL="0" marR="0" lvl="6" indent="0" algn="r" rtl="0">
              <a:spcBef>
                <a:spcPts val="0"/>
              </a:spcBef>
              <a:buNone/>
              <a:defRPr sz="1000" b="0" u="none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defRPr>
            </a:lvl7pPr>
            <a:lvl8pPr marL="0" marR="0" lvl="7" indent="0" algn="r" rtl="0">
              <a:spcBef>
                <a:spcPts val="0"/>
              </a:spcBef>
              <a:buNone/>
              <a:defRPr sz="1000" b="0" u="none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defRPr>
            </a:lvl8pPr>
            <a:lvl9pPr marL="0" marR="0" lvl="8" indent="0" algn="r" rtl="0">
              <a:spcBef>
                <a:spcPts val="0"/>
              </a:spcBef>
              <a:buNone/>
              <a:defRPr sz="1000" b="0" u="none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 amt="32000"/>
          </a:blip>
          <a:stretch>
            <a:fillRect/>
          </a:stretch>
        </a:blipFill>
        <a:effectLst/>
      </p:bgPr>
    </p:bg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1"/>
          <p:cNvSpPr/>
          <p:nvPr/>
        </p:nvSpPr>
        <p:spPr>
          <a:xfrm>
            <a:off x="857224" y="1000108"/>
            <a:ext cx="7315200" cy="8382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>
            <a:noFill/>
          </a:ln>
          <a:effectLst>
            <a:outerShdw blurRad="44450" dist="27940" dir="5400000" algn="ctr">
              <a:srgbClr val="000000">
                <a:alpha val="31764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 dirty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NỘI DUNG CHUẨN BỊ </a:t>
            </a:r>
            <a:r>
              <a:rPr lang="en-US" sz="3600" b="1" dirty="0" smtClean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BÀI</a:t>
            </a:r>
            <a:endParaRPr sz="3600" b="1" dirty="0">
              <a:solidFill>
                <a:srgbClr val="FF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07" name="Google Shape;107;p1"/>
          <p:cNvSpPr/>
          <p:nvPr/>
        </p:nvSpPr>
        <p:spPr>
          <a:xfrm>
            <a:off x="171368" y="2285992"/>
            <a:ext cx="8829788" cy="838200"/>
          </a:xfrm>
          <a:prstGeom prst="roundRect">
            <a:avLst>
              <a:gd name="adj" fmla="val 16667"/>
            </a:avLst>
          </a:prstGeom>
          <a:solidFill>
            <a:srgbClr val="8C2084"/>
          </a:solidFill>
          <a:ln>
            <a:noFill/>
          </a:ln>
          <a:effectLst>
            <a:outerShdw blurRad="44450" dist="27940" dir="5400000" algn="ctr">
              <a:srgbClr val="000000">
                <a:alpha val="31764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b="1">
                <a:solidFill>
                  <a:srgbClr val="FFFF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Chương 1: CÁC LOẠI HỢP CHẤT VÔ CƠ</a:t>
            </a:r>
            <a:endParaRPr sz="3200" b="1">
              <a:solidFill>
                <a:srgbClr val="FFFF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08" name="Google Shape;108;p1"/>
          <p:cNvSpPr/>
          <p:nvPr/>
        </p:nvSpPr>
        <p:spPr>
          <a:xfrm>
            <a:off x="2028756" y="3714752"/>
            <a:ext cx="5115012" cy="838200"/>
          </a:xfrm>
          <a:prstGeom prst="roundRect">
            <a:avLst>
              <a:gd name="adj" fmla="val 16667"/>
            </a:avLst>
          </a:prstGeom>
          <a:solidFill>
            <a:srgbClr val="0000FF"/>
          </a:solidFill>
          <a:ln>
            <a:noFill/>
          </a:ln>
          <a:effectLst>
            <a:outerShdw blurRad="44450" dist="27940" dir="5400000" algn="ctr">
              <a:srgbClr val="000000">
                <a:alpha val="31764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800" b="1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CHỦ ĐỀ OXIDE </a:t>
            </a:r>
            <a:endParaRPr sz="4800" b="1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09" name="Google Shape;109;p1" descr="300+ Mẫu Background đẹp Chất Lượng Trong Thiết Kế In ấn"/>
          <p:cNvSpPr/>
          <p:nvPr/>
        </p:nvSpPr>
        <p:spPr>
          <a:xfrm>
            <a:off x="155575" y="-144463"/>
            <a:ext cx="304800" cy="3048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Lucida Sans"/>
              <a:ea typeface="Lucida Sans"/>
              <a:cs typeface="Lucida Sans"/>
              <a:sym typeface="Lucida Sans"/>
            </a:endParaRPr>
          </a:p>
        </p:txBody>
      </p:sp>
      <p:sp>
        <p:nvSpPr>
          <p:cNvPr id="110" name="Google Shape;110;p1" descr="300+ Mẫu Background đẹp Chất Lượng Trong Thiết Kế In ấn"/>
          <p:cNvSpPr/>
          <p:nvPr/>
        </p:nvSpPr>
        <p:spPr>
          <a:xfrm>
            <a:off x="155575" y="-144463"/>
            <a:ext cx="304800" cy="3048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Lucida Sans"/>
              <a:ea typeface="Lucida Sans"/>
              <a:cs typeface="Lucida Sans"/>
              <a:sym typeface="Lucida San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" name="Google Shape;207;p10"/>
          <p:cNvSpPr/>
          <p:nvPr/>
        </p:nvSpPr>
        <p:spPr>
          <a:xfrm>
            <a:off x="285720" y="3743348"/>
            <a:ext cx="2428892" cy="1071570"/>
          </a:xfrm>
          <a:prstGeom prst="roundRect">
            <a:avLst>
              <a:gd name="adj" fmla="val 16667"/>
            </a:avLst>
          </a:prstGeom>
          <a:solidFill>
            <a:srgbClr val="974806"/>
          </a:solidFill>
          <a:ln>
            <a:noFill/>
          </a:ln>
          <a:effectLst>
            <a:outerShdw blurRad="44450" dist="27940" dir="5400000" algn="ctr">
              <a:srgbClr val="000000">
                <a:alpha val="31764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1">
                <a:solidFill>
                  <a:srgbClr val="FFFF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1. Basic oxide</a:t>
            </a:r>
            <a:endParaRPr sz="2800" b="1">
              <a:solidFill>
                <a:srgbClr val="FFFF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08" name="Google Shape;208;p10"/>
          <p:cNvSpPr/>
          <p:nvPr/>
        </p:nvSpPr>
        <p:spPr>
          <a:xfrm>
            <a:off x="3143240" y="1928802"/>
            <a:ext cx="5715040" cy="1000132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>
            <a:noFill/>
          </a:ln>
          <a:effectLst>
            <a:outerShdw blurRad="44450" dist="27940" dir="5400000" algn="ctr">
              <a:srgbClr val="000000">
                <a:alpha val="31764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514350" marR="0" lvl="0" indent="-514350" algn="l" rtl="0"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2800"/>
              <a:buFont typeface="Times New Roman"/>
              <a:buAutoNum type="arabicPeriod"/>
            </a:pPr>
            <a:r>
              <a:rPr lang="en-US" sz="2800" b="1">
                <a:solidFill>
                  <a:srgbClr val="C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Tác dụng với nước:</a:t>
            </a:r>
            <a:endParaRPr/>
          </a:p>
          <a:p>
            <a:pPr marL="514350" marR="0" lvl="0" indent="-51435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1">
                <a:solidFill>
                  <a:srgbClr val="C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PTHH minh họa</a:t>
            </a:r>
            <a:endParaRPr sz="2800" b="1">
              <a:solidFill>
                <a:srgbClr val="C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09" name="Google Shape;209;p10"/>
          <p:cNvSpPr/>
          <p:nvPr/>
        </p:nvSpPr>
        <p:spPr>
          <a:xfrm>
            <a:off x="3143240" y="3143248"/>
            <a:ext cx="5715040" cy="2071702"/>
          </a:xfrm>
          <a:prstGeom prst="roundRect">
            <a:avLst>
              <a:gd name="adj" fmla="val 16667"/>
            </a:avLst>
          </a:prstGeom>
          <a:solidFill>
            <a:srgbClr val="C00000"/>
          </a:solidFill>
          <a:ln>
            <a:noFill/>
          </a:ln>
          <a:effectLst>
            <a:outerShdw blurRad="44450" dist="27940" dir="5400000" algn="ctr">
              <a:srgbClr val="000000">
                <a:alpha val="31764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1" dirty="0">
                <a:solidFill>
                  <a:srgbClr val="FFFF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2. </a:t>
            </a:r>
            <a:r>
              <a:rPr lang="en-US" sz="2800" b="1" dirty="0" err="1">
                <a:solidFill>
                  <a:srgbClr val="FFFF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Tác</a:t>
            </a:r>
            <a:r>
              <a:rPr lang="en-US" sz="2800" b="1" dirty="0">
                <a:solidFill>
                  <a:srgbClr val="FFFF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800" b="1" dirty="0" err="1">
                <a:solidFill>
                  <a:srgbClr val="FFFF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dụng</a:t>
            </a:r>
            <a:r>
              <a:rPr lang="en-US" sz="2800" b="1" dirty="0">
                <a:solidFill>
                  <a:srgbClr val="FFFF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800" b="1" dirty="0" err="1">
                <a:solidFill>
                  <a:srgbClr val="FFFF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với</a:t>
            </a:r>
            <a:r>
              <a:rPr lang="en-US" sz="2800" b="1" dirty="0">
                <a:solidFill>
                  <a:srgbClr val="FFFF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800" b="1" dirty="0" err="1">
                <a:solidFill>
                  <a:srgbClr val="FFFF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dd</a:t>
            </a:r>
            <a:r>
              <a:rPr lang="en-US" sz="2800" b="1" dirty="0">
                <a:solidFill>
                  <a:srgbClr val="FFFF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acid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1" dirty="0" smtClean="0">
                <a:solidFill>
                  <a:srgbClr val="FFFF00"/>
                </a:solidFill>
                <a:latin typeface="Times New Roman"/>
                <a:cs typeface="Times New Roman"/>
                <a:sym typeface="Times New Roman"/>
              </a:rPr>
              <a:t>PTHH minh </a:t>
            </a:r>
            <a:r>
              <a:rPr lang="en-US" sz="2800" b="1" dirty="0" err="1" smtClean="0">
                <a:solidFill>
                  <a:srgbClr val="FFFF00"/>
                </a:solidFill>
                <a:latin typeface="Times New Roman"/>
                <a:cs typeface="Times New Roman"/>
                <a:sym typeface="Times New Roman"/>
              </a:rPr>
              <a:t>họa</a:t>
            </a:r>
            <a:endParaRPr dirty="0"/>
          </a:p>
        </p:txBody>
      </p:sp>
      <p:sp>
        <p:nvSpPr>
          <p:cNvPr id="210" name="Google Shape;210;p10"/>
          <p:cNvSpPr/>
          <p:nvPr/>
        </p:nvSpPr>
        <p:spPr>
          <a:xfrm>
            <a:off x="3428992" y="5500702"/>
            <a:ext cx="5572132" cy="1166810"/>
          </a:xfrm>
          <a:prstGeom prst="roundRect">
            <a:avLst>
              <a:gd name="adj" fmla="val 16667"/>
            </a:avLst>
          </a:prstGeom>
          <a:solidFill>
            <a:srgbClr val="7030A0"/>
          </a:solidFill>
          <a:ln>
            <a:noFill/>
          </a:ln>
          <a:effectLst>
            <a:outerShdw blurRad="44450" dist="27940" dir="5400000" algn="ctr">
              <a:srgbClr val="000000">
                <a:alpha val="31764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1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3. Tác dụng với acidic oxide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1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PTHH minh họa </a:t>
            </a:r>
            <a:endParaRPr sz="2800" b="1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cxnSp>
        <p:nvCxnSpPr>
          <p:cNvPr id="211" name="Google Shape;211;p10"/>
          <p:cNvCxnSpPr>
            <a:stCxn id="207" idx="3"/>
            <a:endCxn id="208" idx="1"/>
          </p:cNvCxnSpPr>
          <p:nvPr/>
        </p:nvCxnSpPr>
        <p:spPr>
          <a:xfrm rot="10800000" flipH="1">
            <a:off x="2714612" y="2428733"/>
            <a:ext cx="428700" cy="1850400"/>
          </a:xfrm>
          <a:prstGeom prst="straightConnector1">
            <a:avLst/>
          </a:prstGeom>
          <a:noFill/>
          <a:ln w="38100" cap="flat" cmpd="sng">
            <a:solidFill>
              <a:schemeClr val="dk1"/>
            </a:solidFill>
            <a:prstDash val="solid"/>
            <a:round/>
            <a:headEnd type="none" w="sm" len="sm"/>
            <a:tailEnd type="stealth" w="med" len="med"/>
          </a:ln>
        </p:spPr>
      </p:cxnSp>
      <p:cxnSp>
        <p:nvCxnSpPr>
          <p:cNvPr id="212" name="Google Shape;212;p10"/>
          <p:cNvCxnSpPr>
            <a:stCxn id="207" idx="3"/>
            <a:endCxn id="209" idx="1"/>
          </p:cNvCxnSpPr>
          <p:nvPr/>
        </p:nvCxnSpPr>
        <p:spPr>
          <a:xfrm rot="10800000" flipH="1">
            <a:off x="2714612" y="4179233"/>
            <a:ext cx="428700" cy="99900"/>
          </a:xfrm>
          <a:prstGeom prst="straightConnector1">
            <a:avLst/>
          </a:prstGeom>
          <a:noFill/>
          <a:ln w="38100" cap="flat" cmpd="sng">
            <a:solidFill>
              <a:schemeClr val="dk1"/>
            </a:solidFill>
            <a:prstDash val="solid"/>
            <a:round/>
            <a:headEnd type="none" w="sm" len="sm"/>
            <a:tailEnd type="stealth" w="med" len="med"/>
          </a:ln>
        </p:spPr>
      </p:cxnSp>
      <p:cxnSp>
        <p:nvCxnSpPr>
          <p:cNvPr id="213" name="Google Shape;213;p10"/>
          <p:cNvCxnSpPr>
            <a:stCxn id="207" idx="3"/>
            <a:endCxn id="210" idx="1"/>
          </p:cNvCxnSpPr>
          <p:nvPr/>
        </p:nvCxnSpPr>
        <p:spPr>
          <a:xfrm>
            <a:off x="2714612" y="4279133"/>
            <a:ext cx="714300" cy="1805100"/>
          </a:xfrm>
          <a:prstGeom prst="straightConnector1">
            <a:avLst/>
          </a:prstGeom>
          <a:noFill/>
          <a:ln w="38100" cap="flat" cmpd="sng">
            <a:solidFill>
              <a:schemeClr val="dk1"/>
            </a:solidFill>
            <a:prstDash val="solid"/>
            <a:round/>
            <a:headEnd type="none" w="sm" len="sm"/>
            <a:tailEnd type="stealth" w="med" len="med"/>
          </a:ln>
        </p:spPr>
      </p:cxnSp>
      <p:sp>
        <p:nvSpPr>
          <p:cNvPr id="218" name="Google Shape;218;p10"/>
          <p:cNvSpPr/>
          <p:nvPr/>
        </p:nvSpPr>
        <p:spPr>
          <a:xfrm>
            <a:off x="750384" y="247434"/>
            <a:ext cx="7653255" cy="6126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61275" tIns="0" rIns="161275" bIns="0" anchor="ctr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1" dirty="0" smtClean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v </a:t>
            </a:r>
            <a:r>
              <a:rPr lang="en-US" sz="2800" b="1" dirty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oxide.</a:t>
            </a:r>
            <a:endParaRPr sz="2800" b="1" dirty="0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grpSp>
        <p:nvGrpSpPr>
          <p:cNvPr id="219" name="Google Shape;219;p10"/>
          <p:cNvGrpSpPr/>
          <p:nvPr/>
        </p:nvGrpSpPr>
        <p:grpSpPr>
          <a:xfrm>
            <a:off x="357158" y="1071546"/>
            <a:ext cx="7829608" cy="678960"/>
            <a:chOff x="304800" y="2094100"/>
            <a:chExt cx="7200953" cy="678960"/>
          </a:xfrm>
        </p:grpSpPr>
        <p:sp>
          <p:nvSpPr>
            <p:cNvPr id="220" name="Google Shape;220;p10"/>
            <p:cNvSpPr/>
            <p:nvPr/>
          </p:nvSpPr>
          <p:spPr>
            <a:xfrm>
              <a:off x="304800" y="2094100"/>
              <a:ext cx="7200953" cy="678960"/>
            </a:xfrm>
            <a:prstGeom prst="roundRect">
              <a:avLst>
                <a:gd name="adj" fmla="val 16667"/>
              </a:avLst>
            </a:prstGeom>
            <a:solidFill>
              <a:srgbClr val="FFC000"/>
            </a:solidFill>
            <a:ln>
              <a:noFill/>
            </a:ln>
            <a:effectLst>
              <a:outerShdw blurRad="50800" dist="38100" dir="5400000" rotWithShape="0">
                <a:srgbClr val="000000">
                  <a:alpha val="34901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1" name="Google Shape;221;p10"/>
            <p:cNvSpPr/>
            <p:nvPr/>
          </p:nvSpPr>
          <p:spPr>
            <a:xfrm>
              <a:off x="337943" y="2127244"/>
              <a:ext cx="7038760" cy="612672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</p:spPr>
          <p:txBody>
            <a:bodyPr spcFirstLastPara="1" wrap="square" lIns="161275" tIns="0" rIns="161275" bIns="0" anchor="ctr" anchorCtr="0">
              <a:noAutofit/>
            </a:bodyPr>
            <a:lstStyle/>
            <a:p>
              <a:pPr marL="0" marR="0" lvl="0" indent="0" algn="l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800" b="1" dirty="0">
                  <a:solidFill>
                    <a:srgbClr val="C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I. </a:t>
              </a:r>
              <a:r>
                <a:rPr lang="en-US" sz="2800" b="1" dirty="0" err="1">
                  <a:solidFill>
                    <a:srgbClr val="C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Tính</a:t>
              </a:r>
              <a:r>
                <a:rPr lang="en-US" sz="2800" b="1" dirty="0">
                  <a:solidFill>
                    <a:srgbClr val="C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2800" b="1" dirty="0" err="1">
                  <a:solidFill>
                    <a:srgbClr val="C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chất</a:t>
              </a:r>
              <a:r>
                <a:rPr lang="en-US" sz="2800" b="1" dirty="0">
                  <a:solidFill>
                    <a:srgbClr val="C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2800" b="1" dirty="0" err="1">
                  <a:solidFill>
                    <a:srgbClr val="C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hóa</a:t>
              </a:r>
              <a:r>
                <a:rPr lang="en-US" sz="2800" b="1" dirty="0">
                  <a:solidFill>
                    <a:srgbClr val="C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2800" b="1" dirty="0" err="1">
                  <a:solidFill>
                    <a:srgbClr val="C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học</a:t>
              </a:r>
              <a:r>
                <a:rPr lang="en-US" sz="2800" b="1" dirty="0">
                  <a:solidFill>
                    <a:srgbClr val="C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oxide.</a:t>
              </a:r>
              <a:endParaRPr sz="2800" b="1" dirty="0">
                <a:solidFill>
                  <a:srgbClr val="C00000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2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2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2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2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2000"/>
                                        <p:tgtEl>
                                          <p:spTgt spid="2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2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" name="Google Shape;227;p11"/>
          <p:cNvSpPr/>
          <p:nvPr/>
        </p:nvSpPr>
        <p:spPr>
          <a:xfrm>
            <a:off x="214282" y="3933860"/>
            <a:ext cx="2428892" cy="1071570"/>
          </a:xfrm>
          <a:prstGeom prst="roundRect">
            <a:avLst>
              <a:gd name="adj" fmla="val 16667"/>
            </a:avLst>
          </a:prstGeom>
          <a:solidFill>
            <a:srgbClr val="002060"/>
          </a:solidFill>
          <a:ln>
            <a:noFill/>
          </a:ln>
          <a:effectLst>
            <a:outerShdw blurRad="44450" dist="27940" dir="5400000" algn="ctr">
              <a:srgbClr val="000000">
                <a:alpha val="31764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b="1">
                <a:solidFill>
                  <a:srgbClr val="FFFF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2. Acidic oxide</a:t>
            </a:r>
            <a:endParaRPr sz="3200" b="1">
              <a:solidFill>
                <a:srgbClr val="FFFF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28" name="Google Shape;228;p11"/>
          <p:cNvSpPr/>
          <p:nvPr/>
        </p:nvSpPr>
        <p:spPr>
          <a:xfrm>
            <a:off x="3071802" y="2119314"/>
            <a:ext cx="5715040" cy="1000132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>
            <a:noFill/>
          </a:ln>
          <a:effectLst>
            <a:outerShdw blurRad="44450" dist="27940" dir="5400000" algn="ctr">
              <a:srgbClr val="000000">
                <a:alpha val="31764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514350" marR="0" lvl="0" indent="-514350" algn="l" rtl="0"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2800"/>
              <a:buFont typeface="Times New Roman"/>
              <a:buAutoNum type="arabicPeriod"/>
            </a:pPr>
            <a:r>
              <a:rPr lang="en-US" sz="2800" b="1">
                <a:solidFill>
                  <a:srgbClr val="C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Tác dụng với nước:</a:t>
            </a:r>
            <a:endParaRPr/>
          </a:p>
          <a:p>
            <a:pPr marL="514350" marR="0" lvl="0" indent="-51435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1">
                <a:solidFill>
                  <a:srgbClr val="C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PTHH minh họa</a:t>
            </a:r>
            <a:endParaRPr sz="2800" b="1">
              <a:solidFill>
                <a:srgbClr val="C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29" name="Google Shape;229;p11"/>
          <p:cNvSpPr/>
          <p:nvPr/>
        </p:nvSpPr>
        <p:spPr>
          <a:xfrm>
            <a:off x="3071802" y="3333760"/>
            <a:ext cx="5715040" cy="1071570"/>
          </a:xfrm>
          <a:prstGeom prst="roundRect">
            <a:avLst>
              <a:gd name="adj" fmla="val 16667"/>
            </a:avLst>
          </a:prstGeom>
          <a:solidFill>
            <a:srgbClr val="C00000"/>
          </a:solidFill>
          <a:ln>
            <a:noFill/>
          </a:ln>
          <a:effectLst>
            <a:outerShdw blurRad="44450" dist="27940" dir="5400000" algn="ctr">
              <a:srgbClr val="000000">
                <a:alpha val="31764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1">
                <a:solidFill>
                  <a:srgbClr val="FFFF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2. Tác dụng với dd base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1">
                <a:solidFill>
                  <a:srgbClr val="FFFF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PTHH minh họa</a:t>
            </a:r>
            <a:endParaRPr/>
          </a:p>
        </p:txBody>
      </p:sp>
      <p:sp>
        <p:nvSpPr>
          <p:cNvPr id="230" name="Google Shape;230;p11"/>
          <p:cNvSpPr/>
          <p:nvPr/>
        </p:nvSpPr>
        <p:spPr>
          <a:xfrm>
            <a:off x="3143240" y="4691082"/>
            <a:ext cx="5572132" cy="1166810"/>
          </a:xfrm>
          <a:prstGeom prst="roundRect">
            <a:avLst>
              <a:gd name="adj" fmla="val 16667"/>
            </a:avLst>
          </a:prstGeom>
          <a:solidFill>
            <a:srgbClr val="7030A0"/>
          </a:solidFill>
          <a:ln>
            <a:noFill/>
          </a:ln>
          <a:effectLst>
            <a:outerShdw blurRad="44450" dist="27940" dir="5400000" algn="ctr">
              <a:srgbClr val="000000">
                <a:alpha val="31764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1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3. Tác dụng với </a:t>
            </a:r>
            <a:r>
              <a:rPr lang="en-US" sz="2800" b="1">
                <a:solidFill>
                  <a:srgbClr val="FFFF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acidic oxide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1">
                <a:solidFill>
                  <a:srgbClr val="FFFF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PTHH minh họa</a:t>
            </a:r>
            <a:r>
              <a:rPr lang="en-US" sz="2800" b="1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endParaRPr sz="2800" b="1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cxnSp>
        <p:nvCxnSpPr>
          <p:cNvPr id="231" name="Google Shape;231;p11"/>
          <p:cNvCxnSpPr>
            <a:stCxn id="227" idx="3"/>
            <a:endCxn id="228" idx="1"/>
          </p:cNvCxnSpPr>
          <p:nvPr/>
        </p:nvCxnSpPr>
        <p:spPr>
          <a:xfrm rot="10800000" flipH="1">
            <a:off x="2643174" y="2619245"/>
            <a:ext cx="428700" cy="1850400"/>
          </a:xfrm>
          <a:prstGeom prst="straightConnector1">
            <a:avLst/>
          </a:prstGeom>
          <a:noFill/>
          <a:ln w="38100" cap="flat" cmpd="sng">
            <a:solidFill>
              <a:schemeClr val="dk1"/>
            </a:solidFill>
            <a:prstDash val="solid"/>
            <a:round/>
            <a:headEnd type="none" w="sm" len="sm"/>
            <a:tailEnd type="stealth" w="med" len="med"/>
          </a:ln>
        </p:spPr>
      </p:cxnSp>
      <p:cxnSp>
        <p:nvCxnSpPr>
          <p:cNvPr id="232" name="Google Shape;232;p11"/>
          <p:cNvCxnSpPr>
            <a:stCxn id="227" idx="3"/>
            <a:endCxn id="229" idx="1"/>
          </p:cNvCxnSpPr>
          <p:nvPr/>
        </p:nvCxnSpPr>
        <p:spPr>
          <a:xfrm rot="10800000" flipH="1">
            <a:off x="2643174" y="3869645"/>
            <a:ext cx="428700" cy="600000"/>
          </a:xfrm>
          <a:prstGeom prst="straightConnector1">
            <a:avLst/>
          </a:prstGeom>
          <a:noFill/>
          <a:ln w="38100" cap="flat" cmpd="sng">
            <a:solidFill>
              <a:schemeClr val="dk1"/>
            </a:solidFill>
            <a:prstDash val="solid"/>
            <a:round/>
            <a:headEnd type="none" w="sm" len="sm"/>
            <a:tailEnd type="stealth" w="med" len="med"/>
          </a:ln>
        </p:spPr>
      </p:cxnSp>
      <p:cxnSp>
        <p:nvCxnSpPr>
          <p:cNvPr id="233" name="Google Shape;233;p11"/>
          <p:cNvCxnSpPr>
            <a:stCxn id="227" idx="3"/>
            <a:endCxn id="230" idx="1"/>
          </p:cNvCxnSpPr>
          <p:nvPr/>
        </p:nvCxnSpPr>
        <p:spPr>
          <a:xfrm>
            <a:off x="2643174" y="4469645"/>
            <a:ext cx="500100" cy="804900"/>
          </a:xfrm>
          <a:prstGeom prst="straightConnector1">
            <a:avLst/>
          </a:prstGeom>
          <a:noFill/>
          <a:ln w="38100" cap="flat" cmpd="sng">
            <a:solidFill>
              <a:schemeClr val="dk1"/>
            </a:solidFill>
            <a:prstDash val="solid"/>
            <a:round/>
            <a:headEnd type="none" w="sm" len="sm"/>
            <a:tailEnd type="stealth" w="med" len="med"/>
          </a:ln>
        </p:spPr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2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2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2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2" name="Google Shape;262;p13"/>
          <p:cNvSpPr/>
          <p:nvPr/>
        </p:nvSpPr>
        <p:spPr>
          <a:xfrm>
            <a:off x="714348" y="1428736"/>
            <a:ext cx="8001024" cy="3143272"/>
          </a:xfrm>
          <a:prstGeom prst="cloudCallout">
            <a:avLst>
              <a:gd name="adj1" fmla="val -20833"/>
              <a:gd name="adj2" fmla="val 62500"/>
            </a:avLst>
          </a:prstGeom>
          <a:solidFill>
            <a:srgbClr val="2BE1C3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800" b="1">
                <a:solidFill>
                  <a:srgbClr val="C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Chúc các em chuẩn bị bài tốt !!! </a:t>
            </a:r>
            <a:endParaRPr sz="4800" b="1">
              <a:solidFill>
                <a:srgbClr val="C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oncours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104</Words>
  <Application>Microsoft Office PowerPoint</Application>
  <PresentationFormat>On-screen Show (4:3)</PresentationFormat>
  <Paragraphs>23</Paragraphs>
  <Slides>4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Concourse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Minh AN</dc:creator>
  <cp:lastModifiedBy>Administrator</cp:lastModifiedBy>
  <cp:revision>3</cp:revision>
  <dcterms:created xsi:type="dcterms:W3CDTF">2021-01-04T19:04:50Z</dcterms:created>
  <dcterms:modified xsi:type="dcterms:W3CDTF">2021-09-17T14:44:49Z</dcterms:modified>
</cp:coreProperties>
</file>