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6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B75B-D90F-4C46-8537-2B46990D6F2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B356-64F1-4A81-B9B4-E182BFEB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3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3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3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6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87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4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4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2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90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9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D201-9E5D-47F7-B435-F6CB714C882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4B92-791C-47E5-A877-F5EAFC33C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images.google.com.vn/imgres?imgurl=http://www.biomed-vietnam.com/?do=product&amp;dtd=thumbnail&amp;id=21172&amp;w=200&amp;h=200&amp;imgrefurl=http://www.biomed-vietnam.com/?do=product&amp;dtd=view&amp;id=21172&amp;h=200&amp;w=160&amp;sz=24&amp;hl=vi&amp;start=35&amp;usg=__ZZZXJ0mRVHtUdKyzhU83egOz1lw=&amp;tbnid=XSwFyY5N2FIP-M:&amp;tbnh=104&amp;tbnw=83&amp;prev=/images?q=c%C3%A2n+x%C3%A1ch&amp;start=20&amp;gbv=2&amp;ndsp=20&amp;hl=vi&amp;sa=N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190523" y="1658983"/>
            <a:ext cx="8049079" cy="210578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725862" y="587103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729" y="1382527"/>
            <a:ext cx="6992472" cy="5189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..............kg                              </a:t>
            </a: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........................kg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100kg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...................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=.......................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yến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0,5kg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....................g                         </a:t>
            </a:r>
          </a:p>
          <a:p>
            <a:pPr marL="514350" indent="-514350" algn="just">
              <a:lnSpc>
                <a:spcPct val="115000"/>
              </a:lnSpc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0,05g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.....................mg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2144" y="620299"/>
            <a:ext cx="3722879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1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20013" y="94004"/>
            <a:ext cx="6393261" cy="637041"/>
            <a:chOff x="2467813" y="5257800"/>
            <a:chExt cx="6393261" cy="637041"/>
          </a:xfrm>
        </p:grpSpPr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574472" y="5257800"/>
              <a:ext cx="5286602" cy="6370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ĐO </a:t>
              </a:r>
              <a:r>
                <a:rPr lang="vi-VN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 LƯỢNG </a:t>
              </a:r>
              <a:endPara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67813" y="5405467"/>
              <a:ext cx="10858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57248" y="1392266"/>
            <a:ext cx="4504764" cy="5189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hãy nêu thêm một số loại cân mà em biết và nêu ưu thế của từng loại 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93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85B1B5B-3905-49E8-98CD-AF4D6A8C0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48" y="1372757"/>
            <a:ext cx="99851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85800" eaLnBrk="1" hangingPunct="1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19" descr="Cau hoi">
            <a:extLst>
              <a:ext uri="{FF2B5EF4-FFF2-40B4-BE49-F238E27FC236}">
                <a16:creationId xmlns:a16="http://schemas.microsoft.com/office/drawing/2014/main" xmlns="" id="{0BDF273F-A2FD-4070-B430-3A27381302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" y="1353797"/>
            <a:ext cx="702469" cy="6191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xmlns="" id="{DBEEF5E5-65D4-409B-BE03-F4AEAA88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598" y="5255077"/>
            <a:ext cx="124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xmlns="" id="{0F84A4F7-4C10-4BE0-8F84-F8453D1EE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679" y="5273518"/>
            <a:ext cx="1397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xmlns="" id="{502C4327-684A-4AD8-B576-B4A1E768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908" y="5255077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pic>
        <p:nvPicPr>
          <p:cNvPr id="13" name="Picture 24" descr="can dien tu">
            <a:extLst>
              <a:ext uri="{FF2B5EF4-FFF2-40B4-BE49-F238E27FC236}">
                <a16:creationId xmlns:a16="http://schemas.microsoft.com/office/drawing/2014/main" xmlns="" id="{06A55800-9C93-44FB-837D-34D50843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1" y="2938504"/>
            <a:ext cx="2258984" cy="22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can dong ho">
            <a:extLst>
              <a:ext uri="{FF2B5EF4-FFF2-40B4-BE49-F238E27FC236}">
                <a16:creationId xmlns:a16="http://schemas.microsoft.com/office/drawing/2014/main" xmlns="" id="{A8415C27-9C12-4125-96C0-EFE33489E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0" y="3122023"/>
            <a:ext cx="1916083" cy="208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%3Fdo%3Dproduct%26dtd%3Dthumbnail%26id%3D21172%26w%3D200%26h%3D200">
            <a:hlinkClick r:id="rId5"/>
            <a:extLst>
              <a:ext uri="{FF2B5EF4-FFF2-40B4-BE49-F238E27FC236}">
                <a16:creationId xmlns:a16="http://schemas.microsoft.com/office/drawing/2014/main" xmlns="" id="{70761DEE-6E8E-48F3-8FE6-3E51380F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80" y="2938504"/>
            <a:ext cx="2381330" cy="23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cantieuly">
            <a:extLst>
              <a:ext uri="{FF2B5EF4-FFF2-40B4-BE49-F238E27FC236}">
                <a16:creationId xmlns:a16="http://schemas.microsoft.com/office/drawing/2014/main" xmlns="" id="{745CDFAD-05A6-4752-AD2E-DA164886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91" y="3009017"/>
            <a:ext cx="2140716" cy="226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9">
            <a:extLst>
              <a:ext uri="{FF2B5EF4-FFF2-40B4-BE49-F238E27FC236}">
                <a16:creationId xmlns:a16="http://schemas.microsoft.com/office/drawing/2014/main" xmlns="" id="{D1EF943D-7BB7-42F2-8DD2-5A5663A7C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90" y="5255077"/>
            <a:ext cx="1403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20013" y="94004"/>
            <a:ext cx="6393261" cy="637041"/>
            <a:chOff x="2467813" y="5257800"/>
            <a:chExt cx="6393261" cy="637041"/>
          </a:xfrm>
        </p:grpSpPr>
        <p:sp>
          <p:nvSpPr>
            <p:cNvPr id="1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574472" y="5257800"/>
              <a:ext cx="5286602" cy="6370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ĐO </a:t>
              </a:r>
              <a:r>
                <a:rPr lang="vi-VN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 LƯỢNG </a:t>
              </a:r>
              <a:endPara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67813" y="5405467"/>
              <a:ext cx="10858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400" dirty="0"/>
            </a:p>
          </p:txBody>
        </p:sp>
      </p:grpSp>
      <p:pic>
        <p:nvPicPr>
          <p:cNvPr id="21" name="Picture 14">
            <a:extLst>
              <a:ext uri="{FF2B5EF4-FFF2-40B4-BE49-F238E27FC236}">
                <a16:creationId xmlns:a16="http://schemas.microsoft.com/office/drawing/2014/main" xmlns="" id="{EEE792F3-2834-46D7-95B3-22F00564D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1" t="36595" r="54805" b="38938"/>
          <a:stretch/>
        </p:blipFill>
        <p:spPr bwMode="auto">
          <a:xfrm>
            <a:off x="9818856" y="2331646"/>
            <a:ext cx="1854926" cy="367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502C4327-684A-4AD8-B576-B4A1E768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282" y="6002309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6069" y="940375"/>
            <a:ext cx="275485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 3: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58" y="1263052"/>
            <a:ext cx="7456263" cy="623455"/>
          </a:xfrm>
          <a:noFill/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52058" y="1937266"/>
            <a:ext cx="481404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/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20013" y="94004"/>
            <a:ext cx="6393261" cy="637041"/>
            <a:chOff x="2467813" y="5257800"/>
            <a:chExt cx="6393261" cy="637041"/>
          </a:xfrm>
        </p:grpSpPr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574472" y="5257800"/>
              <a:ext cx="5286602" cy="6370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ĐO </a:t>
              </a:r>
              <a:r>
                <a:rPr lang="vi-VN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 LƯỢNG </a:t>
              </a:r>
              <a:endPara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67813" y="5405467"/>
              <a:ext cx="10858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0943" y="581050"/>
            <a:ext cx="275485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 4: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7A6AC4-2F4C-432E-A4F0-B52B8932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85" t="39624" r="40000" b="26300"/>
          <a:stretch/>
        </p:blipFill>
        <p:spPr>
          <a:xfrm>
            <a:off x="1204650" y="3065243"/>
            <a:ext cx="4316601" cy="3529765"/>
          </a:xfrm>
          <a:prstGeom prst="rect">
            <a:avLst/>
          </a:prstGeom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xmlns="" id="{D1EF943D-7BB7-42F2-8DD2-5A5663A7C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036" y="6196371"/>
            <a:ext cx="1403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五角星 28"/>
          <p:cNvSpPr/>
          <p:nvPr/>
        </p:nvSpPr>
        <p:spPr>
          <a:xfrm rot="21431275">
            <a:off x="3291601" y="1408748"/>
            <a:ext cx="554857" cy="55485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3" name="五角星 32"/>
          <p:cNvSpPr/>
          <p:nvPr/>
        </p:nvSpPr>
        <p:spPr>
          <a:xfrm rot="19614248">
            <a:off x="7306277" y="3865796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5" name="五角星 34"/>
          <p:cNvSpPr/>
          <p:nvPr/>
        </p:nvSpPr>
        <p:spPr>
          <a:xfrm rot="337835">
            <a:off x="5460078" y="1043575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6" name="五角星 35"/>
          <p:cNvSpPr/>
          <p:nvPr/>
        </p:nvSpPr>
        <p:spPr>
          <a:xfrm rot="20634135">
            <a:off x="3934339" y="44444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7" name="五角星 36"/>
          <p:cNvSpPr/>
          <p:nvPr/>
        </p:nvSpPr>
        <p:spPr>
          <a:xfrm rot="20248740">
            <a:off x="8335044" y="3538285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五角星 33"/>
          <p:cNvSpPr/>
          <p:nvPr/>
        </p:nvSpPr>
        <p:spPr>
          <a:xfrm rot="918178">
            <a:off x="10246319" y="668360"/>
            <a:ext cx="767336" cy="767336"/>
          </a:xfrm>
          <a:prstGeom prst="star5">
            <a:avLst>
              <a:gd name="adj" fmla="val 28653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8" name="淘宝网chenying0907出品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4" t="41553" r="45301" b="43024"/>
          <a:stretch>
            <a:fillRect/>
          </a:stretch>
        </p:blipFill>
        <p:spPr>
          <a:xfrm>
            <a:off x="5986340" y="4122906"/>
            <a:ext cx="755420" cy="735004"/>
          </a:xfrm>
          <a:prstGeom prst="rect">
            <a:avLst/>
          </a:prstGeom>
        </p:spPr>
      </p:pic>
      <p:pic>
        <p:nvPicPr>
          <p:cNvPr id="31" name="淘宝网chenying0907出品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18802" r="5954" b="18137"/>
          <a:stretch>
            <a:fillRect/>
          </a:stretch>
        </p:blipFill>
        <p:spPr>
          <a:xfrm rot="724842">
            <a:off x="425293" y="1711690"/>
            <a:ext cx="1900523" cy="91649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0" y="2081568"/>
            <a:ext cx="1205103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CC"/>
                </a:solidFill>
                <a:effectLst>
                  <a:glow rad="139700">
                    <a:srgbClr val="F9D12E">
                      <a:alpha val="40000"/>
                    </a:srgbClr>
                  </a:glow>
                </a:effectLst>
                <a:latin typeface="Times New Roman" panose="02020603050405020304" charset="0"/>
                <a:ea typeface="微软简中圆" charset="0"/>
                <a:cs typeface="Times New Roman" panose="02020603050405020304" charset="0"/>
              </a:rPr>
              <a:t>NHIỆM VỤ CHUẨN BỊ BÀI MỚI</a:t>
            </a:r>
            <a:endParaRPr lang="zh-CN" altLang="en-US" sz="4000" b="1" dirty="0">
              <a:solidFill>
                <a:srgbClr val="0000CC"/>
              </a:solidFill>
              <a:effectLst>
                <a:glow rad="139700">
                  <a:srgbClr val="F9D12E">
                    <a:alpha val="40000"/>
                  </a:srgbClr>
                </a:glow>
              </a:effectLst>
              <a:latin typeface="Times New Roman" panose="02020603050405020304" charset="0"/>
              <a:ea typeface="微软简中圆" charset="0"/>
              <a:cs typeface="Times New Roman" panose="02020603050405020304" charset="0"/>
            </a:endParaRPr>
          </a:p>
          <a:p>
            <a:pPr algn="ctr"/>
            <a:r>
              <a:rPr lang="en-US" sz="6000" b="1" dirty="0">
                <a:solidFill>
                  <a:srgbClr val="0000CC"/>
                </a:solidFill>
                <a:effectLst>
                  <a:glow rad="139700">
                    <a:srgbClr val="F9D12E">
                      <a:alpha val="40000"/>
                    </a:srgbClr>
                  </a:glow>
                </a:effectLst>
                <a:latin typeface="Times New Roman" panose="02020603050405020304" charset="0"/>
                <a:ea typeface="微软简中圆" charset="0"/>
                <a:cs typeface="Times New Roman" panose="02020603050405020304" charset="0"/>
              </a:rPr>
              <a:t>BÀI 6 : ĐO THỜI GIAN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58343" y="52416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2CC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汇报</a:t>
            </a:r>
            <a:r>
              <a:rPr lang="zh-CN" altLang="en-US" dirty="0" smtClean="0">
                <a:solidFill>
                  <a:srgbClr val="2CC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人：千库网</a:t>
            </a:r>
            <a:endParaRPr lang="zh-CN" altLang="en-US" dirty="0">
              <a:solidFill>
                <a:srgbClr val="2CC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274192"/>
      </p:ext>
    </p:extLst>
  </p:cSld>
  <p:clrMapOvr>
    <a:masterClrMapping/>
  </p:clrMapOvr>
  <p:transition advTm="23526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7846" y="658489"/>
            <a:ext cx="869019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00" indent="-2159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 1: Hãy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kể tên các đơn vị đo thời gian mà em biết</a:t>
            </a:r>
            <a:endParaRPr lang="en-US" sz="2800" dirty="0">
              <a:effectLst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316" y="1325592"/>
            <a:ext cx="1008610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 2: Ngoài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những loại đồng hồ được liệt kê trong hình 6.2, hãy kể thêm một số loại đóng hồ mà em biết và nêu ưu thế của từng loại.</a:t>
            </a:r>
            <a:endParaRPr lang="en-US" sz="2800" dirty="0">
              <a:effectLst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012441" y="2755075"/>
            <a:ext cx="3126613" cy="34655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345" y="2906913"/>
            <a:ext cx="6829863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295" indent="-215900" algn="just">
              <a:lnSpc>
                <a:spcPct val="110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 3: Quan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sát hình 6.4 và cho biết số chỉ của đồng hồ ở mỗi trường hợp là bao nhiêu? (Biết ĐCNN của đồng hồ này là 1s)</a:t>
            </a:r>
            <a:endParaRPr lang="en-US" sz="2800" dirty="0">
              <a:effectLst/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32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195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主题</vt:lpstr>
      <vt:lpstr>PowerPoint Presentation</vt:lpstr>
      <vt:lpstr>PowerPoint Presentation</vt:lpstr>
      <vt:lpstr>PowerPoint Presentation</vt:lpstr>
      <vt:lpstr>? Tìm GHĐ và ĐCNN của cân trong hình sau: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STHC SCHOOL</cp:lastModifiedBy>
  <cp:revision>14</cp:revision>
  <dcterms:created xsi:type="dcterms:W3CDTF">2021-09-01T02:37:18Z</dcterms:created>
  <dcterms:modified xsi:type="dcterms:W3CDTF">2021-09-17T14:13:49Z</dcterms:modified>
</cp:coreProperties>
</file>